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3"/>
  </p:notesMasterIdLst>
  <p:sldIdLst>
    <p:sldId id="257" r:id="rId2"/>
    <p:sldId id="258" r:id="rId3"/>
    <p:sldId id="256" r:id="rId4"/>
    <p:sldId id="289" r:id="rId5"/>
    <p:sldId id="260" r:id="rId6"/>
    <p:sldId id="266" r:id="rId7"/>
    <p:sldId id="269" r:id="rId8"/>
    <p:sldId id="272" r:id="rId9"/>
    <p:sldId id="293" r:id="rId10"/>
    <p:sldId id="275" r:id="rId11"/>
    <p:sldId id="294" r:id="rId12"/>
    <p:sldId id="263" r:id="rId13"/>
    <p:sldId id="274" r:id="rId14"/>
    <p:sldId id="295" r:id="rId15"/>
    <p:sldId id="287" r:id="rId16"/>
    <p:sldId id="280" r:id="rId17"/>
    <p:sldId id="296" r:id="rId18"/>
    <p:sldId id="273" r:id="rId19"/>
    <p:sldId id="281" r:id="rId20"/>
    <p:sldId id="297" r:id="rId21"/>
    <p:sldId id="261" r:id="rId22"/>
    <p:sldId id="262" r:id="rId23"/>
    <p:sldId id="298" r:id="rId24"/>
    <p:sldId id="283" r:id="rId25"/>
    <p:sldId id="267" r:id="rId26"/>
    <p:sldId id="300" r:id="rId27"/>
    <p:sldId id="301" r:id="rId28"/>
    <p:sldId id="303" r:id="rId29"/>
    <p:sldId id="264" r:id="rId30"/>
    <p:sldId id="265" r:id="rId31"/>
    <p:sldId id="299" r:id="rId32"/>
  </p:sldIdLst>
  <p:sldSz cx="9144000" cy="5143500" type="screen16x9"/>
  <p:notesSz cx="6858000" cy="9144000"/>
  <p:embeddedFontLst>
    <p:embeddedFont>
      <p:font typeface="Titillium Web" charset="0"/>
      <p:regular r:id="rId34"/>
      <p:bold r:id="rId35"/>
      <p:italic r:id="rId36"/>
      <p:boldItalic r:id="rId37"/>
    </p:embeddedFont>
    <p:embeddedFont>
      <p:font typeface="Anaheim" charset="0"/>
      <p:regular r:id="rId38"/>
    </p:embeddedFont>
    <p:embeddedFont>
      <p:font typeface="Barlow Semi Condensed" charset="0"/>
      <p:regular r:id="rId39"/>
      <p:bold r:id="rId40"/>
      <p:italic r:id="rId41"/>
      <p:boldItalic r:id="rId42"/>
    </p:embeddedFont>
    <p:embeddedFont>
      <p:font typeface="Calibri"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CD8F7F8-F1AF-4945-81B2-0C02376360CF}">
  <a:tblStyle styleId="{9CD8F7F8-F1AF-4945-81B2-0C02376360C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1647103-40D8-47EC-ADA1-798F06D35EC5}"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660"/>
  </p:normalViewPr>
  <p:slideViewPr>
    <p:cSldViewPr snapToGrid="0">
      <p:cViewPr varScale="1">
        <p:scale>
          <a:sx n="92" d="100"/>
          <a:sy n="92" d="100"/>
        </p:scale>
        <p:origin x="-714"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647874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0068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7"/>
        <p:cNvGrpSpPr/>
        <p:nvPr/>
      </p:nvGrpSpPr>
      <p:grpSpPr>
        <a:xfrm>
          <a:off x="0" y="0"/>
          <a:ext cx="0" cy="0"/>
          <a:chOff x="0" y="0"/>
          <a:chExt cx="0" cy="0"/>
        </a:xfrm>
      </p:grpSpPr>
      <p:sp>
        <p:nvSpPr>
          <p:cNvPr id="1738" name="Google Shape;1738;g28a6e86a9c2_0_6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9" name="Google Shape;1739;g28a6e86a9c2_0_6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8432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9"/>
        <p:cNvGrpSpPr/>
        <p:nvPr/>
      </p:nvGrpSpPr>
      <p:grpSpPr>
        <a:xfrm>
          <a:off x="0" y="0"/>
          <a:ext cx="0" cy="0"/>
          <a:chOff x="0" y="0"/>
          <a:chExt cx="0" cy="0"/>
        </a:xfrm>
      </p:grpSpPr>
      <p:sp>
        <p:nvSpPr>
          <p:cNvPr id="2130" name="Google Shape;2130;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1" name="Google Shape;2131;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2009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0"/>
        <p:cNvGrpSpPr/>
        <p:nvPr/>
      </p:nvGrpSpPr>
      <p:grpSpPr>
        <a:xfrm>
          <a:off x="0" y="0"/>
          <a:ext cx="0" cy="0"/>
          <a:chOff x="0" y="0"/>
          <a:chExt cx="0" cy="0"/>
        </a:xfrm>
      </p:grpSpPr>
      <p:sp>
        <p:nvSpPr>
          <p:cNvPr id="2521" name="Google Shape;2521;g28c5fab267d_0_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2" name="Google Shape;2522;g28c5fab267d_0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172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4"/>
        <p:cNvGrpSpPr/>
        <p:nvPr/>
      </p:nvGrpSpPr>
      <p:grpSpPr>
        <a:xfrm>
          <a:off x="0" y="0"/>
          <a:ext cx="0" cy="0"/>
          <a:chOff x="0" y="0"/>
          <a:chExt cx="0" cy="0"/>
        </a:xfrm>
      </p:grpSpPr>
      <p:sp>
        <p:nvSpPr>
          <p:cNvPr id="2305" name="Google Shape;2305;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6" name="Google Shape;2306;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7233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4"/>
        <p:cNvGrpSpPr/>
        <p:nvPr/>
      </p:nvGrpSpPr>
      <p:grpSpPr>
        <a:xfrm>
          <a:off x="0" y="0"/>
          <a:ext cx="0" cy="0"/>
          <a:chOff x="0" y="0"/>
          <a:chExt cx="0" cy="0"/>
        </a:xfrm>
      </p:grpSpPr>
      <p:sp>
        <p:nvSpPr>
          <p:cNvPr id="2305" name="Google Shape;2305;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6" name="Google Shape;2306;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7156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7727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7"/>
        <p:cNvGrpSpPr/>
        <p:nvPr/>
      </p:nvGrpSpPr>
      <p:grpSpPr>
        <a:xfrm>
          <a:off x="0" y="0"/>
          <a:ext cx="0" cy="0"/>
          <a:chOff x="0" y="0"/>
          <a:chExt cx="0" cy="0"/>
        </a:xfrm>
      </p:grpSpPr>
      <p:sp>
        <p:nvSpPr>
          <p:cNvPr id="2328" name="Google Shape;2328;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9" name="Google Shape;2329;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1615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7"/>
        <p:cNvGrpSpPr/>
        <p:nvPr/>
      </p:nvGrpSpPr>
      <p:grpSpPr>
        <a:xfrm>
          <a:off x="0" y="0"/>
          <a:ext cx="0" cy="0"/>
          <a:chOff x="0" y="0"/>
          <a:chExt cx="0" cy="0"/>
        </a:xfrm>
      </p:grpSpPr>
      <p:sp>
        <p:nvSpPr>
          <p:cNvPr id="2328" name="Google Shape;2328;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9" name="Google Shape;2329;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0725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1090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062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3"/>
        <p:cNvGrpSpPr/>
        <p:nvPr/>
      </p:nvGrpSpPr>
      <p:grpSpPr>
        <a:xfrm>
          <a:off x="0" y="0"/>
          <a:ext cx="0" cy="0"/>
          <a:chOff x="0" y="0"/>
          <a:chExt cx="0" cy="0"/>
        </a:xfrm>
      </p:grpSpPr>
      <p:sp>
        <p:nvSpPr>
          <p:cNvPr id="1464" name="Google Shape;1464;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 name="Google Shape;1465;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898549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7"/>
        <p:cNvGrpSpPr/>
        <p:nvPr/>
      </p:nvGrpSpPr>
      <p:grpSpPr>
        <a:xfrm>
          <a:off x="0" y="0"/>
          <a:ext cx="0" cy="0"/>
          <a:chOff x="0" y="0"/>
          <a:chExt cx="0" cy="0"/>
        </a:xfrm>
      </p:grpSpPr>
      <p:sp>
        <p:nvSpPr>
          <p:cNvPr id="2348" name="Google Shape;2348;g28c5fab267d_0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9" name="Google Shape;2349;g28c5fab267d_0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3520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2"/>
        <p:cNvGrpSpPr/>
        <p:nvPr/>
      </p:nvGrpSpPr>
      <p:grpSpPr>
        <a:xfrm>
          <a:off x="0" y="0"/>
          <a:ext cx="0" cy="0"/>
          <a:chOff x="0" y="0"/>
          <a:chExt cx="0" cy="0"/>
        </a:xfrm>
      </p:grpSpPr>
      <p:sp>
        <p:nvSpPr>
          <p:cNvPr id="1923" name="Google Shape;1923;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4" name="Google Shape;1924;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082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1"/>
        <p:cNvGrpSpPr/>
        <p:nvPr/>
      </p:nvGrpSpPr>
      <p:grpSpPr>
        <a:xfrm>
          <a:off x="0" y="0"/>
          <a:ext cx="0" cy="0"/>
          <a:chOff x="0" y="0"/>
          <a:chExt cx="0" cy="0"/>
        </a:xfrm>
      </p:grpSpPr>
      <p:sp>
        <p:nvSpPr>
          <p:cNvPr id="1802" name="Google Shape;180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3" name="Google Shape;180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3751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4"/>
        <p:cNvGrpSpPr/>
        <p:nvPr/>
      </p:nvGrpSpPr>
      <p:grpSpPr>
        <a:xfrm>
          <a:off x="0" y="0"/>
          <a:ext cx="0" cy="0"/>
          <a:chOff x="0" y="0"/>
          <a:chExt cx="0" cy="0"/>
        </a:xfrm>
      </p:grpSpPr>
      <p:sp>
        <p:nvSpPr>
          <p:cNvPr id="1835" name="Google Shape;183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6" name="Google Shape;183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5122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7624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4" name="Google Shape;141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3822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5"/>
        <p:cNvGrpSpPr/>
        <p:nvPr/>
      </p:nvGrpSpPr>
      <p:grpSpPr>
        <a:xfrm>
          <a:off x="0" y="0"/>
          <a:ext cx="0" cy="0"/>
          <a:chOff x="0" y="0"/>
          <a:chExt cx="0" cy="0"/>
        </a:xfrm>
      </p:grpSpPr>
      <p:sp>
        <p:nvSpPr>
          <p:cNvPr id="2596" name="Google Shape;2596;g28c5fab267d_0_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7" name="Google Shape;2597;g28c5fab267d_0_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4629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3"/>
        <p:cNvGrpSpPr/>
        <p:nvPr/>
      </p:nvGrpSpPr>
      <p:grpSpPr>
        <a:xfrm>
          <a:off x="0" y="0"/>
          <a:ext cx="0" cy="0"/>
          <a:chOff x="0" y="0"/>
          <a:chExt cx="0" cy="0"/>
        </a:xfrm>
      </p:grpSpPr>
      <p:sp>
        <p:nvSpPr>
          <p:cNvPr id="1544" name="Google Shape;154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5" name="Google Shape;154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4864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8"/>
        <p:cNvGrpSpPr/>
        <p:nvPr/>
      </p:nvGrpSpPr>
      <p:grpSpPr>
        <a:xfrm>
          <a:off x="0" y="0"/>
          <a:ext cx="0" cy="0"/>
          <a:chOff x="0" y="0"/>
          <a:chExt cx="0" cy="0"/>
        </a:xfrm>
      </p:grpSpPr>
      <p:sp>
        <p:nvSpPr>
          <p:cNvPr id="1879" name="Google Shape;1879;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0" name="Google Shape;1880;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7709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7"/>
        <p:cNvGrpSpPr/>
        <p:nvPr/>
      </p:nvGrpSpPr>
      <p:grpSpPr>
        <a:xfrm>
          <a:off x="0" y="0"/>
          <a:ext cx="0" cy="0"/>
          <a:chOff x="0" y="0"/>
          <a:chExt cx="0" cy="0"/>
        </a:xfrm>
      </p:grpSpPr>
      <p:sp>
        <p:nvSpPr>
          <p:cNvPr id="2018" name="Google Shape;2018;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9" name="Google Shape;2019;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4044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8"/>
        <p:cNvGrpSpPr/>
        <p:nvPr/>
      </p:nvGrpSpPr>
      <p:grpSpPr>
        <a:xfrm>
          <a:off x="0" y="0"/>
          <a:ext cx="0" cy="0"/>
          <a:chOff x="0" y="0"/>
          <a:chExt cx="0" cy="0"/>
        </a:xfrm>
      </p:grpSpPr>
      <p:sp>
        <p:nvSpPr>
          <p:cNvPr id="2059" name="Google Shape;2059;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0" name="Google Shape;2060;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0884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2"/>
        <p:cNvGrpSpPr/>
        <p:nvPr/>
      </p:nvGrpSpPr>
      <p:grpSpPr>
        <a:xfrm>
          <a:off x="0" y="0"/>
          <a:ext cx="0" cy="0"/>
          <a:chOff x="0" y="0"/>
          <a:chExt cx="0" cy="0"/>
        </a:xfrm>
      </p:grpSpPr>
      <p:sp>
        <p:nvSpPr>
          <p:cNvPr id="2153" name="Google Shape;2153;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4" name="Google Shape;2154;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7780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flipH="1">
            <a:off x="0" y="-161849"/>
            <a:ext cx="9144000" cy="5467198"/>
            <a:chOff x="0" y="-171451"/>
            <a:chExt cx="9144000" cy="5467198"/>
          </a:xfrm>
        </p:grpSpPr>
        <p:grpSp>
          <p:nvGrpSpPr>
            <p:cNvPr id="10" name="Google Shape;10;p2"/>
            <p:cNvGrpSpPr/>
            <p:nvPr/>
          </p:nvGrpSpPr>
          <p:grpSpPr>
            <a:xfrm>
              <a:off x="0" y="135850"/>
              <a:ext cx="9144000" cy="4654700"/>
              <a:chOff x="12075" y="212050"/>
              <a:chExt cx="9144000" cy="4654700"/>
            </a:xfrm>
          </p:grpSpPr>
          <p:grpSp>
            <p:nvGrpSpPr>
              <p:cNvPr id="11" name="Google Shape;11;p2"/>
              <p:cNvGrpSpPr/>
              <p:nvPr/>
            </p:nvGrpSpPr>
            <p:grpSpPr>
              <a:xfrm>
                <a:off x="12075" y="212050"/>
                <a:ext cx="9144000" cy="1396425"/>
                <a:chOff x="12075" y="212050"/>
                <a:chExt cx="9144000" cy="1396425"/>
              </a:xfrm>
            </p:grpSpPr>
            <p:cxnSp>
              <p:nvCxnSpPr>
                <p:cNvPr id="12" name="Google Shape;12;p2"/>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 name="Google Shape;13;p2"/>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4" name="Google Shape;14;p2"/>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5" name="Google Shape;15;p2"/>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6" name="Google Shape;16;p2"/>
              <p:cNvGrpSpPr/>
              <p:nvPr/>
            </p:nvGrpSpPr>
            <p:grpSpPr>
              <a:xfrm>
                <a:off x="12075" y="2073925"/>
                <a:ext cx="9144000" cy="1396425"/>
                <a:chOff x="12075" y="212050"/>
                <a:chExt cx="9144000" cy="1396425"/>
              </a:xfrm>
            </p:grpSpPr>
            <p:cxnSp>
              <p:nvCxnSpPr>
                <p:cNvPr id="17" name="Google Shape;17;p2"/>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8" name="Google Shape;18;p2"/>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9" name="Google Shape;19;p2"/>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20" name="Google Shape;20;p2"/>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21" name="Google Shape;21;p2"/>
              <p:cNvGrpSpPr/>
              <p:nvPr/>
            </p:nvGrpSpPr>
            <p:grpSpPr>
              <a:xfrm>
                <a:off x="12075" y="3935800"/>
                <a:ext cx="9144000" cy="930950"/>
                <a:chOff x="12075" y="212050"/>
                <a:chExt cx="9144000" cy="930950"/>
              </a:xfrm>
            </p:grpSpPr>
            <p:cxnSp>
              <p:nvCxnSpPr>
                <p:cNvPr id="22" name="Google Shape;22;p2"/>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23" name="Google Shape;23;p2"/>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24" name="Google Shape;24;p2"/>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25" name="Google Shape;25;p2"/>
            <p:cNvGrpSpPr/>
            <p:nvPr/>
          </p:nvGrpSpPr>
          <p:grpSpPr>
            <a:xfrm>
              <a:off x="213575" y="-171451"/>
              <a:ext cx="8855100" cy="5467198"/>
              <a:chOff x="213575" y="-171451"/>
              <a:chExt cx="8855100" cy="5467198"/>
            </a:xfrm>
          </p:grpSpPr>
          <p:grpSp>
            <p:nvGrpSpPr>
              <p:cNvPr id="26" name="Google Shape;26;p2"/>
              <p:cNvGrpSpPr/>
              <p:nvPr/>
            </p:nvGrpSpPr>
            <p:grpSpPr>
              <a:xfrm rot="5400000">
                <a:off x="-192674" y="234798"/>
                <a:ext cx="5467198" cy="4654700"/>
                <a:chOff x="12075" y="444775"/>
                <a:chExt cx="9144000" cy="4654700"/>
              </a:xfrm>
            </p:grpSpPr>
            <p:grpSp>
              <p:nvGrpSpPr>
                <p:cNvPr id="27" name="Google Shape;27;p2"/>
                <p:cNvGrpSpPr/>
                <p:nvPr/>
              </p:nvGrpSpPr>
              <p:grpSpPr>
                <a:xfrm>
                  <a:off x="12075" y="444775"/>
                  <a:ext cx="9144000" cy="1396425"/>
                  <a:chOff x="12075" y="444775"/>
                  <a:chExt cx="9144000" cy="1396425"/>
                </a:xfrm>
              </p:grpSpPr>
              <p:cxnSp>
                <p:nvCxnSpPr>
                  <p:cNvPr id="28" name="Google Shape;28;p2"/>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29" name="Google Shape;29;p2"/>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30" name="Google Shape;30;p2"/>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31" name="Google Shape;31;p2"/>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32" name="Google Shape;32;p2"/>
                <p:cNvGrpSpPr/>
                <p:nvPr/>
              </p:nvGrpSpPr>
              <p:grpSpPr>
                <a:xfrm>
                  <a:off x="12075" y="2306650"/>
                  <a:ext cx="9144000" cy="1396425"/>
                  <a:chOff x="12075" y="444775"/>
                  <a:chExt cx="9144000" cy="1396425"/>
                </a:xfrm>
              </p:grpSpPr>
              <p:cxnSp>
                <p:nvCxnSpPr>
                  <p:cNvPr id="33" name="Google Shape;33;p2"/>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34" name="Google Shape;34;p2"/>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35" name="Google Shape;35;p2"/>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36" name="Google Shape;36;p2"/>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37" name="Google Shape;37;p2"/>
                <p:cNvGrpSpPr/>
                <p:nvPr/>
              </p:nvGrpSpPr>
              <p:grpSpPr>
                <a:xfrm>
                  <a:off x="12075" y="4168525"/>
                  <a:ext cx="9144000" cy="930950"/>
                  <a:chOff x="12075" y="444775"/>
                  <a:chExt cx="9144000" cy="930950"/>
                </a:xfrm>
              </p:grpSpPr>
              <p:cxnSp>
                <p:nvCxnSpPr>
                  <p:cNvPr id="38" name="Google Shape;38;p2"/>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39" name="Google Shape;39;p2"/>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0" name="Google Shape;40;p2"/>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41" name="Google Shape;41;p2"/>
              <p:cNvGrpSpPr/>
              <p:nvPr/>
            </p:nvGrpSpPr>
            <p:grpSpPr>
              <a:xfrm rot="5400000">
                <a:off x="4473201" y="700273"/>
                <a:ext cx="5467198" cy="3723750"/>
                <a:chOff x="12075" y="1375725"/>
                <a:chExt cx="9144000" cy="3723750"/>
              </a:xfrm>
            </p:grpSpPr>
            <p:grpSp>
              <p:nvGrpSpPr>
                <p:cNvPr id="42" name="Google Shape;42;p2"/>
                <p:cNvGrpSpPr/>
                <p:nvPr/>
              </p:nvGrpSpPr>
              <p:grpSpPr>
                <a:xfrm>
                  <a:off x="12075" y="1375725"/>
                  <a:ext cx="9144000" cy="465475"/>
                  <a:chOff x="12075" y="1375725"/>
                  <a:chExt cx="9144000" cy="465475"/>
                </a:xfrm>
              </p:grpSpPr>
              <p:cxnSp>
                <p:nvCxnSpPr>
                  <p:cNvPr id="43" name="Google Shape;43;p2"/>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4" name="Google Shape;44;p2"/>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45" name="Google Shape;45;p2"/>
                <p:cNvGrpSpPr/>
                <p:nvPr/>
              </p:nvGrpSpPr>
              <p:grpSpPr>
                <a:xfrm>
                  <a:off x="12075" y="2306650"/>
                  <a:ext cx="9144000" cy="1396425"/>
                  <a:chOff x="12075" y="444775"/>
                  <a:chExt cx="9144000" cy="1396425"/>
                </a:xfrm>
              </p:grpSpPr>
              <p:cxnSp>
                <p:nvCxnSpPr>
                  <p:cNvPr id="46" name="Google Shape;46;p2"/>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7" name="Google Shape;47;p2"/>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8" name="Google Shape;48;p2"/>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9" name="Google Shape;49;p2"/>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50" name="Google Shape;50;p2"/>
                <p:cNvGrpSpPr/>
                <p:nvPr/>
              </p:nvGrpSpPr>
              <p:grpSpPr>
                <a:xfrm>
                  <a:off x="12075" y="4168525"/>
                  <a:ext cx="9144000" cy="930950"/>
                  <a:chOff x="12075" y="444775"/>
                  <a:chExt cx="9144000" cy="930950"/>
                </a:xfrm>
              </p:grpSpPr>
              <p:cxnSp>
                <p:nvCxnSpPr>
                  <p:cNvPr id="51" name="Google Shape;51;p2"/>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52" name="Google Shape;52;p2"/>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53" name="Google Shape;53;p2"/>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grpSp>
      <p:sp>
        <p:nvSpPr>
          <p:cNvPr id="54" name="Google Shape;54;p2"/>
          <p:cNvSpPr txBox="1">
            <a:spLocks noGrp="1"/>
          </p:cNvSpPr>
          <p:nvPr>
            <p:ph type="ctrTitle"/>
          </p:nvPr>
        </p:nvSpPr>
        <p:spPr>
          <a:xfrm>
            <a:off x="713225" y="820500"/>
            <a:ext cx="4035600" cy="2749500"/>
          </a:xfrm>
          <a:prstGeom prst="rect">
            <a:avLst/>
          </a:prstGeom>
        </p:spPr>
        <p:txBody>
          <a:bodyPr spcFirstLastPara="1" wrap="square" lIns="91425" tIns="91425" rIns="91425" bIns="91425" anchor="b" anchorCtr="0">
            <a:noAutofit/>
          </a:bodyPr>
          <a:lstStyle>
            <a:lvl1pPr lvl="0" algn="l">
              <a:spcBef>
                <a:spcPts val="0"/>
              </a:spcBef>
              <a:spcAft>
                <a:spcPts val="0"/>
              </a:spcAft>
              <a:buClr>
                <a:srgbClr val="191919"/>
              </a:buClr>
              <a:buSzPts val="4000"/>
              <a:buNone/>
              <a:defRPr sz="4000"/>
            </a:lvl1pPr>
            <a:lvl2pPr lvl="1" algn="l">
              <a:spcBef>
                <a:spcPts val="0"/>
              </a:spcBef>
              <a:spcAft>
                <a:spcPts val="0"/>
              </a:spcAft>
              <a:buClr>
                <a:srgbClr val="191919"/>
              </a:buClr>
              <a:buSzPts val="4000"/>
              <a:buNone/>
              <a:defRPr sz="4000">
                <a:solidFill>
                  <a:srgbClr val="191919"/>
                </a:solidFill>
              </a:defRPr>
            </a:lvl2pPr>
            <a:lvl3pPr lvl="2" algn="l">
              <a:spcBef>
                <a:spcPts val="0"/>
              </a:spcBef>
              <a:spcAft>
                <a:spcPts val="0"/>
              </a:spcAft>
              <a:buClr>
                <a:srgbClr val="191919"/>
              </a:buClr>
              <a:buSzPts val="4000"/>
              <a:buNone/>
              <a:defRPr sz="4000">
                <a:solidFill>
                  <a:srgbClr val="191919"/>
                </a:solidFill>
              </a:defRPr>
            </a:lvl3pPr>
            <a:lvl4pPr lvl="3" algn="l">
              <a:spcBef>
                <a:spcPts val="0"/>
              </a:spcBef>
              <a:spcAft>
                <a:spcPts val="0"/>
              </a:spcAft>
              <a:buClr>
                <a:srgbClr val="191919"/>
              </a:buClr>
              <a:buSzPts val="4000"/>
              <a:buNone/>
              <a:defRPr sz="4000">
                <a:solidFill>
                  <a:srgbClr val="191919"/>
                </a:solidFill>
              </a:defRPr>
            </a:lvl4pPr>
            <a:lvl5pPr lvl="4" algn="l">
              <a:spcBef>
                <a:spcPts val="0"/>
              </a:spcBef>
              <a:spcAft>
                <a:spcPts val="0"/>
              </a:spcAft>
              <a:buClr>
                <a:srgbClr val="191919"/>
              </a:buClr>
              <a:buSzPts val="4000"/>
              <a:buNone/>
              <a:defRPr sz="4000">
                <a:solidFill>
                  <a:srgbClr val="191919"/>
                </a:solidFill>
              </a:defRPr>
            </a:lvl5pPr>
            <a:lvl6pPr lvl="5" algn="l">
              <a:spcBef>
                <a:spcPts val="0"/>
              </a:spcBef>
              <a:spcAft>
                <a:spcPts val="0"/>
              </a:spcAft>
              <a:buClr>
                <a:srgbClr val="191919"/>
              </a:buClr>
              <a:buSzPts val="4000"/>
              <a:buNone/>
              <a:defRPr sz="4000">
                <a:solidFill>
                  <a:srgbClr val="191919"/>
                </a:solidFill>
              </a:defRPr>
            </a:lvl6pPr>
            <a:lvl7pPr lvl="6" algn="l">
              <a:spcBef>
                <a:spcPts val="0"/>
              </a:spcBef>
              <a:spcAft>
                <a:spcPts val="0"/>
              </a:spcAft>
              <a:buClr>
                <a:srgbClr val="191919"/>
              </a:buClr>
              <a:buSzPts val="4000"/>
              <a:buNone/>
              <a:defRPr sz="4000">
                <a:solidFill>
                  <a:srgbClr val="191919"/>
                </a:solidFill>
              </a:defRPr>
            </a:lvl7pPr>
            <a:lvl8pPr lvl="7" algn="l">
              <a:spcBef>
                <a:spcPts val="0"/>
              </a:spcBef>
              <a:spcAft>
                <a:spcPts val="0"/>
              </a:spcAft>
              <a:buClr>
                <a:srgbClr val="191919"/>
              </a:buClr>
              <a:buSzPts val="4000"/>
              <a:buNone/>
              <a:defRPr sz="4000">
                <a:solidFill>
                  <a:srgbClr val="191919"/>
                </a:solidFill>
              </a:defRPr>
            </a:lvl8pPr>
            <a:lvl9pPr lvl="8" algn="l">
              <a:spcBef>
                <a:spcPts val="0"/>
              </a:spcBef>
              <a:spcAft>
                <a:spcPts val="0"/>
              </a:spcAft>
              <a:buClr>
                <a:srgbClr val="191919"/>
              </a:buClr>
              <a:buSzPts val="4000"/>
              <a:buNone/>
              <a:defRPr sz="4000">
                <a:solidFill>
                  <a:srgbClr val="191919"/>
                </a:solidFill>
              </a:defRPr>
            </a:lvl9pPr>
          </a:lstStyle>
          <a:p>
            <a:endParaRPr/>
          </a:p>
        </p:txBody>
      </p:sp>
      <p:sp>
        <p:nvSpPr>
          <p:cNvPr id="55" name="Google Shape;55;p2"/>
          <p:cNvSpPr txBox="1">
            <a:spLocks noGrp="1"/>
          </p:cNvSpPr>
          <p:nvPr>
            <p:ph type="subTitle" idx="1"/>
          </p:nvPr>
        </p:nvSpPr>
        <p:spPr>
          <a:xfrm>
            <a:off x="713225" y="3808525"/>
            <a:ext cx="4035600" cy="3381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spcBef>
                <a:spcPts val="0"/>
              </a:spcBef>
              <a:spcAft>
                <a:spcPts val="0"/>
              </a:spcAft>
              <a:buSzPts val="1400"/>
              <a:buNone/>
              <a:defRPr sz="1600">
                <a:solidFill>
                  <a:schemeClr val="dk1"/>
                </a:solidFill>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a:endParaRPr/>
          </a:p>
        </p:txBody>
      </p:sp>
      <p:grpSp>
        <p:nvGrpSpPr>
          <p:cNvPr id="56" name="Google Shape;56;p2"/>
          <p:cNvGrpSpPr/>
          <p:nvPr/>
        </p:nvGrpSpPr>
        <p:grpSpPr>
          <a:xfrm>
            <a:off x="-7" y="167200"/>
            <a:ext cx="8952587" cy="4867172"/>
            <a:chOff x="-7" y="167200"/>
            <a:chExt cx="8952587" cy="4867172"/>
          </a:xfrm>
        </p:grpSpPr>
        <p:grpSp>
          <p:nvGrpSpPr>
            <p:cNvPr id="57" name="Google Shape;57;p2"/>
            <p:cNvGrpSpPr/>
            <p:nvPr/>
          </p:nvGrpSpPr>
          <p:grpSpPr>
            <a:xfrm>
              <a:off x="7519182" y="4467918"/>
              <a:ext cx="1433398" cy="566454"/>
              <a:chOff x="7519182" y="4467918"/>
              <a:chExt cx="1433398" cy="566454"/>
            </a:xfrm>
          </p:grpSpPr>
          <p:sp>
            <p:nvSpPr>
              <p:cNvPr id="58" name="Google Shape;58;p2"/>
              <p:cNvSpPr/>
              <p:nvPr/>
            </p:nvSpPr>
            <p:spPr>
              <a:xfrm>
                <a:off x="8561631" y="4643609"/>
                <a:ext cx="390949" cy="390763"/>
              </a:xfrm>
              <a:custGeom>
                <a:avLst/>
                <a:gdLst/>
                <a:ahLst/>
                <a:cxnLst/>
                <a:rect l="l" t="t" r="r" b="b"/>
                <a:pathLst>
                  <a:path w="2107" h="2106" extrusionOk="0">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519182" y="4467918"/>
                <a:ext cx="1074296" cy="175676"/>
              </a:xfrm>
              <a:custGeom>
                <a:avLst/>
                <a:gdLst/>
                <a:ahLst/>
                <a:cxnLst/>
                <a:rect l="l" t="t" r="r" b="b"/>
                <a:pathLst>
                  <a:path w="6292" h="1029" extrusionOk="0">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2"/>
            <p:cNvGrpSpPr/>
            <p:nvPr/>
          </p:nvGrpSpPr>
          <p:grpSpPr>
            <a:xfrm>
              <a:off x="-7" y="167200"/>
              <a:ext cx="1266969" cy="226225"/>
              <a:chOff x="-7" y="167200"/>
              <a:chExt cx="1266969" cy="226225"/>
            </a:xfrm>
          </p:grpSpPr>
          <p:sp>
            <p:nvSpPr>
              <p:cNvPr id="61" name="Google Shape;61;p2"/>
              <p:cNvSpPr/>
              <p:nvPr/>
            </p:nvSpPr>
            <p:spPr>
              <a:xfrm>
                <a:off x="-7" y="167200"/>
                <a:ext cx="1266969" cy="50339"/>
              </a:xfrm>
              <a:custGeom>
                <a:avLst/>
                <a:gdLst/>
                <a:ahLst/>
                <a:cxnLst/>
                <a:rect l="l" t="t" r="r" b="b"/>
                <a:pathLst>
                  <a:path w="6317" h="251" extrusionOk="0">
                    <a:moveTo>
                      <a:pt x="1" y="0"/>
                    </a:moveTo>
                    <a:lnTo>
                      <a:pt x="1" y="251"/>
                    </a:lnTo>
                    <a:lnTo>
                      <a:pt x="6317" y="251"/>
                    </a:lnTo>
                    <a:lnTo>
                      <a:pt x="63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0" y="338072"/>
                <a:ext cx="698969" cy="55352"/>
              </a:xfrm>
              <a:custGeom>
                <a:avLst/>
                <a:gdLst/>
                <a:ahLst/>
                <a:cxnLst/>
                <a:rect l="l" t="t" r="r" b="b"/>
                <a:pathLst>
                  <a:path w="3485" h="276" extrusionOk="0">
                    <a:moveTo>
                      <a:pt x="1" y="0"/>
                    </a:moveTo>
                    <a:lnTo>
                      <a:pt x="1" y="276"/>
                    </a:lnTo>
                    <a:lnTo>
                      <a:pt x="3485" y="276"/>
                    </a:lnTo>
                    <a:lnTo>
                      <a:pt x="34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593"/>
        <p:cNvGrpSpPr/>
        <p:nvPr/>
      </p:nvGrpSpPr>
      <p:grpSpPr>
        <a:xfrm>
          <a:off x="0" y="0"/>
          <a:ext cx="0" cy="0"/>
          <a:chOff x="0" y="0"/>
          <a:chExt cx="0" cy="0"/>
        </a:xfrm>
      </p:grpSpPr>
      <p:grpSp>
        <p:nvGrpSpPr>
          <p:cNvPr id="594" name="Google Shape;594;p14"/>
          <p:cNvGrpSpPr/>
          <p:nvPr/>
        </p:nvGrpSpPr>
        <p:grpSpPr>
          <a:xfrm flipH="1">
            <a:off x="0" y="-161849"/>
            <a:ext cx="9144000" cy="5467198"/>
            <a:chOff x="0" y="-171451"/>
            <a:chExt cx="9144000" cy="5467198"/>
          </a:xfrm>
        </p:grpSpPr>
        <p:grpSp>
          <p:nvGrpSpPr>
            <p:cNvPr id="595" name="Google Shape;595;p14"/>
            <p:cNvGrpSpPr/>
            <p:nvPr/>
          </p:nvGrpSpPr>
          <p:grpSpPr>
            <a:xfrm>
              <a:off x="0" y="135850"/>
              <a:ext cx="9144000" cy="4654700"/>
              <a:chOff x="12075" y="212050"/>
              <a:chExt cx="9144000" cy="4654700"/>
            </a:xfrm>
          </p:grpSpPr>
          <p:grpSp>
            <p:nvGrpSpPr>
              <p:cNvPr id="596" name="Google Shape;596;p14"/>
              <p:cNvGrpSpPr/>
              <p:nvPr/>
            </p:nvGrpSpPr>
            <p:grpSpPr>
              <a:xfrm>
                <a:off x="12075" y="212050"/>
                <a:ext cx="9144000" cy="1396425"/>
                <a:chOff x="12075" y="212050"/>
                <a:chExt cx="9144000" cy="1396425"/>
              </a:xfrm>
            </p:grpSpPr>
            <p:cxnSp>
              <p:nvCxnSpPr>
                <p:cNvPr id="597" name="Google Shape;597;p14"/>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598" name="Google Shape;598;p14"/>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599" name="Google Shape;599;p14"/>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600" name="Google Shape;600;p14"/>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601" name="Google Shape;601;p14"/>
              <p:cNvGrpSpPr/>
              <p:nvPr/>
            </p:nvGrpSpPr>
            <p:grpSpPr>
              <a:xfrm>
                <a:off x="12075" y="2073925"/>
                <a:ext cx="9144000" cy="1396425"/>
                <a:chOff x="12075" y="212050"/>
                <a:chExt cx="9144000" cy="1396425"/>
              </a:xfrm>
            </p:grpSpPr>
            <p:cxnSp>
              <p:nvCxnSpPr>
                <p:cNvPr id="602" name="Google Shape;602;p14"/>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603" name="Google Shape;603;p14"/>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604" name="Google Shape;604;p14"/>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605" name="Google Shape;605;p14"/>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606" name="Google Shape;606;p14"/>
              <p:cNvGrpSpPr/>
              <p:nvPr/>
            </p:nvGrpSpPr>
            <p:grpSpPr>
              <a:xfrm>
                <a:off x="12075" y="3935800"/>
                <a:ext cx="9144000" cy="930950"/>
                <a:chOff x="12075" y="212050"/>
                <a:chExt cx="9144000" cy="930950"/>
              </a:xfrm>
            </p:grpSpPr>
            <p:cxnSp>
              <p:nvCxnSpPr>
                <p:cNvPr id="607" name="Google Shape;607;p14"/>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608" name="Google Shape;608;p14"/>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609" name="Google Shape;609;p14"/>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610" name="Google Shape;610;p14"/>
            <p:cNvGrpSpPr/>
            <p:nvPr/>
          </p:nvGrpSpPr>
          <p:grpSpPr>
            <a:xfrm>
              <a:off x="213575" y="-171451"/>
              <a:ext cx="8855100" cy="5467198"/>
              <a:chOff x="213575" y="-171451"/>
              <a:chExt cx="8855100" cy="5467198"/>
            </a:xfrm>
          </p:grpSpPr>
          <p:grpSp>
            <p:nvGrpSpPr>
              <p:cNvPr id="611" name="Google Shape;611;p14"/>
              <p:cNvGrpSpPr/>
              <p:nvPr/>
            </p:nvGrpSpPr>
            <p:grpSpPr>
              <a:xfrm rot="5400000">
                <a:off x="-192674" y="234798"/>
                <a:ext cx="5467198" cy="4654700"/>
                <a:chOff x="12075" y="444775"/>
                <a:chExt cx="9144000" cy="4654700"/>
              </a:xfrm>
            </p:grpSpPr>
            <p:grpSp>
              <p:nvGrpSpPr>
                <p:cNvPr id="612" name="Google Shape;612;p14"/>
                <p:cNvGrpSpPr/>
                <p:nvPr/>
              </p:nvGrpSpPr>
              <p:grpSpPr>
                <a:xfrm>
                  <a:off x="12075" y="444775"/>
                  <a:ext cx="9144000" cy="1396425"/>
                  <a:chOff x="12075" y="444775"/>
                  <a:chExt cx="9144000" cy="1396425"/>
                </a:xfrm>
              </p:grpSpPr>
              <p:cxnSp>
                <p:nvCxnSpPr>
                  <p:cNvPr id="613" name="Google Shape;613;p14"/>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614" name="Google Shape;614;p14"/>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615" name="Google Shape;615;p14"/>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616" name="Google Shape;616;p14"/>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617" name="Google Shape;617;p14"/>
                <p:cNvGrpSpPr/>
                <p:nvPr/>
              </p:nvGrpSpPr>
              <p:grpSpPr>
                <a:xfrm>
                  <a:off x="12075" y="2306650"/>
                  <a:ext cx="9144000" cy="1396425"/>
                  <a:chOff x="12075" y="444775"/>
                  <a:chExt cx="9144000" cy="1396425"/>
                </a:xfrm>
              </p:grpSpPr>
              <p:cxnSp>
                <p:nvCxnSpPr>
                  <p:cNvPr id="618" name="Google Shape;618;p14"/>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619" name="Google Shape;619;p14"/>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620" name="Google Shape;620;p14"/>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621" name="Google Shape;621;p14"/>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622" name="Google Shape;622;p14"/>
                <p:cNvGrpSpPr/>
                <p:nvPr/>
              </p:nvGrpSpPr>
              <p:grpSpPr>
                <a:xfrm>
                  <a:off x="12075" y="4168525"/>
                  <a:ext cx="9144000" cy="930950"/>
                  <a:chOff x="12075" y="444775"/>
                  <a:chExt cx="9144000" cy="930950"/>
                </a:xfrm>
              </p:grpSpPr>
              <p:cxnSp>
                <p:nvCxnSpPr>
                  <p:cNvPr id="623" name="Google Shape;623;p14"/>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624" name="Google Shape;624;p14"/>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625" name="Google Shape;625;p14"/>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626" name="Google Shape;626;p14"/>
              <p:cNvGrpSpPr/>
              <p:nvPr/>
            </p:nvGrpSpPr>
            <p:grpSpPr>
              <a:xfrm rot="5400000">
                <a:off x="4473201" y="700273"/>
                <a:ext cx="5467198" cy="3723750"/>
                <a:chOff x="12075" y="1375725"/>
                <a:chExt cx="9144000" cy="3723750"/>
              </a:xfrm>
            </p:grpSpPr>
            <p:grpSp>
              <p:nvGrpSpPr>
                <p:cNvPr id="627" name="Google Shape;627;p14"/>
                <p:cNvGrpSpPr/>
                <p:nvPr/>
              </p:nvGrpSpPr>
              <p:grpSpPr>
                <a:xfrm>
                  <a:off x="12075" y="1375725"/>
                  <a:ext cx="9144000" cy="465475"/>
                  <a:chOff x="12075" y="1375725"/>
                  <a:chExt cx="9144000" cy="465475"/>
                </a:xfrm>
              </p:grpSpPr>
              <p:cxnSp>
                <p:nvCxnSpPr>
                  <p:cNvPr id="628" name="Google Shape;628;p14"/>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629" name="Google Shape;629;p14"/>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630" name="Google Shape;630;p14"/>
                <p:cNvGrpSpPr/>
                <p:nvPr/>
              </p:nvGrpSpPr>
              <p:grpSpPr>
                <a:xfrm>
                  <a:off x="12075" y="2306650"/>
                  <a:ext cx="9144000" cy="1396425"/>
                  <a:chOff x="12075" y="444775"/>
                  <a:chExt cx="9144000" cy="1396425"/>
                </a:xfrm>
              </p:grpSpPr>
              <p:cxnSp>
                <p:nvCxnSpPr>
                  <p:cNvPr id="631" name="Google Shape;631;p14"/>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632" name="Google Shape;632;p14"/>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633" name="Google Shape;633;p14"/>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634" name="Google Shape;634;p14"/>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635" name="Google Shape;635;p14"/>
                <p:cNvGrpSpPr/>
                <p:nvPr/>
              </p:nvGrpSpPr>
              <p:grpSpPr>
                <a:xfrm>
                  <a:off x="12075" y="4168525"/>
                  <a:ext cx="9144000" cy="930950"/>
                  <a:chOff x="12075" y="444775"/>
                  <a:chExt cx="9144000" cy="930950"/>
                </a:xfrm>
              </p:grpSpPr>
              <p:cxnSp>
                <p:nvCxnSpPr>
                  <p:cNvPr id="636" name="Google Shape;636;p14"/>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637" name="Google Shape;637;p14"/>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638" name="Google Shape;638;p14"/>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grpSp>
      <p:sp>
        <p:nvSpPr>
          <p:cNvPr id="639" name="Google Shape;639;p14"/>
          <p:cNvSpPr txBox="1">
            <a:spLocks noGrp="1"/>
          </p:cNvSpPr>
          <p:nvPr>
            <p:ph type="title"/>
          </p:nvPr>
        </p:nvSpPr>
        <p:spPr>
          <a:xfrm>
            <a:off x="1226425" y="3100300"/>
            <a:ext cx="6691200" cy="661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3000"/>
              <a:buNone/>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640" name="Google Shape;640;p14"/>
          <p:cNvSpPr txBox="1">
            <a:spLocks noGrp="1"/>
          </p:cNvSpPr>
          <p:nvPr>
            <p:ph type="subTitle" idx="1"/>
          </p:nvPr>
        </p:nvSpPr>
        <p:spPr>
          <a:xfrm>
            <a:off x="1226400" y="1126425"/>
            <a:ext cx="6691200" cy="1863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641" name="Google Shape;641;p14"/>
          <p:cNvGrpSpPr/>
          <p:nvPr/>
        </p:nvGrpSpPr>
        <p:grpSpPr>
          <a:xfrm>
            <a:off x="-7" y="117416"/>
            <a:ext cx="8941384" cy="4905859"/>
            <a:chOff x="-7" y="117416"/>
            <a:chExt cx="8941384" cy="4905859"/>
          </a:xfrm>
        </p:grpSpPr>
        <p:grpSp>
          <p:nvGrpSpPr>
            <p:cNvPr id="642" name="Google Shape;642;p14"/>
            <p:cNvGrpSpPr/>
            <p:nvPr/>
          </p:nvGrpSpPr>
          <p:grpSpPr>
            <a:xfrm>
              <a:off x="-7" y="4797050"/>
              <a:ext cx="1266969" cy="226225"/>
              <a:chOff x="-7" y="167200"/>
              <a:chExt cx="1266969" cy="226225"/>
            </a:xfrm>
          </p:grpSpPr>
          <p:sp>
            <p:nvSpPr>
              <p:cNvPr id="643" name="Google Shape;643;p14"/>
              <p:cNvSpPr/>
              <p:nvPr/>
            </p:nvSpPr>
            <p:spPr>
              <a:xfrm>
                <a:off x="-7" y="167200"/>
                <a:ext cx="1266969" cy="50339"/>
              </a:xfrm>
              <a:custGeom>
                <a:avLst/>
                <a:gdLst/>
                <a:ahLst/>
                <a:cxnLst/>
                <a:rect l="l" t="t" r="r" b="b"/>
                <a:pathLst>
                  <a:path w="6317" h="251" extrusionOk="0">
                    <a:moveTo>
                      <a:pt x="1" y="0"/>
                    </a:moveTo>
                    <a:lnTo>
                      <a:pt x="1" y="251"/>
                    </a:lnTo>
                    <a:lnTo>
                      <a:pt x="6317" y="251"/>
                    </a:lnTo>
                    <a:lnTo>
                      <a:pt x="63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4"/>
              <p:cNvSpPr/>
              <p:nvPr/>
            </p:nvSpPr>
            <p:spPr>
              <a:xfrm>
                <a:off x="0" y="338072"/>
                <a:ext cx="698969" cy="55352"/>
              </a:xfrm>
              <a:custGeom>
                <a:avLst/>
                <a:gdLst/>
                <a:ahLst/>
                <a:cxnLst/>
                <a:rect l="l" t="t" r="r" b="b"/>
                <a:pathLst>
                  <a:path w="3485" h="276" extrusionOk="0">
                    <a:moveTo>
                      <a:pt x="1" y="0"/>
                    </a:moveTo>
                    <a:lnTo>
                      <a:pt x="1" y="276"/>
                    </a:lnTo>
                    <a:lnTo>
                      <a:pt x="3485" y="276"/>
                    </a:lnTo>
                    <a:lnTo>
                      <a:pt x="34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5" name="Google Shape;645;p14"/>
            <p:cNvSpPr/>
            <p:nvPr/>
          </p:nvSpPr>
          <p:spPr>
            <a:xfrm>
              <a:off x="8608176" y="4514350"/>
              <a:ext cx="333201" cy="333048"/>
            </a:xfrm>
            <a:custGeom>
              <a:avLst/>
              <a:gdLst/>
              <a:ahLst/>
              <a:cxnLst/>
              <a:rect l="l" t="t" r="r" b="b"/>
              <a:pathLst>
                <a:path w="2107" h="2106" extrusionOk="0">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4"/>
            <p:cNvSpPr/>
            <p:nvPr/>
          </p:nvSpPr>
          <p:spPr>
            <a:xfrm>
              <a:off x="1861082" y="117416"/>
              <a:ext cx="1074296" cy="175676"/>
            </a:xfrm>
            <a:custGeom>
              <a:avLst/>
              <a:gdLst/>
              <a:ahLst/>
              <a:cxnLst/>
              <a:rect l="l" t="t" r="r" b="b"/>
              <a:pathLst>
                <a:path w="6292" h="1029" extrusionOk="0">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703"/>
        <p:cNvGrpSpPr/>
        <p:nvPr/>
      </p:nvGrpSpPr>
      <p:grpSpPr>
        <a:xfrm>
          <a:off x="0" y="0"/>
          <a:ext cx="0" cy="0"/>
          <a:chOff x="0" y="0"/>
          <a:chExt cx="0" cy="0"/>
        </a:xfrm>
      </p:grpSpPr>
      <p:grpSp>
        <p:nvGrpSpPr>
          <p:cNvPr id="704" name="Google Shape;704;p16"/>
          <p:cNvGrpSpPr/>
          <p:nvPr/>
        </p:nvGrpSpPr>
        <p:grpSpPr>
          <a:xfrm flipH="1">
            <a:off x="0" y="-161849"/>
            <a:ext cx="9144000" cy="5467198"/>
            <a:chOff x="0" y="-171451"/>
            <a:chExt cx="9144000" cy="5467198"/>
          </a:xfrm>
        </p:grpSpPr>
        <p:grpSp>
          <p:nvGrpSpPr>
            <p:cNvPr id="705" name="Google Shape;705;p16"/>
            <p:cNvGrpSpPr/>
            <p:nvPr/>
          </p:nvGrpSpPr>
          <p:grpSpPr>
            <a:xfrm>
              <a:off x="0" y="135850"/>
              <a:ext cx="9144000" cy="4654700"/>
              <a:chOff x="12075" y="212050"/>
              <a:chExt cx="9144000" cy="4654700"/>
            </a:xfrm>
          </p:grpSpPr>
          <p:grpSp>
            <p:nvGrpSpPr>
              <p:cNvPr id="706" name="Google Shape;706;p16"/>
              <p:cNvGrpSpPr/>
              <p:nvPr/>
            </p:nvGrpSpPr>
            <p:grpSpPr>
              <a:xfrm>
                <a:off x="12075" y="212050"/>
                <a:ext cx="9144000" cy="1396425"/>
                <a:chOff x="12075" y="212050"/>
                <a:chExt cx="9144000" cy="1396425"/>
              </a:xfrm>
            </p:grpSpPr>
            <p:cxnSp>
              <p:nvCxnSpPr>
                <p:cNvPr id="707" name="Google Shape;707;p16"/>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708" name="Google Shape;708;p16"/>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709" name="Google Shape;709;p16"/>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710" name="Google Shape;710;p16"/>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711" name="Google Shape;711;p16"/>
              <p:cNvGrpSpPr/>
              <p:nvPr/>
            </p:nvGrpSpPr>
            <p:grpSpPr>
              <a:xfrm>
                <a:off x="12075" y="2073925"/>
                <a:ext cx="9144000" cy="1396425"/>
                <a:chOff x="12075" y="212050"/>
                <a:chExt cx="9144000" cy="1396425"/>
              </a:xfrm>
            </p:grpSpPr>
            <p:cxnSp>
              <p:nvCxnSpPr>
                <p:cNvPr id="712" name="Google Shape;712;p16"/>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713" name="Google Shape;713;p16"/>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714" name="Google Shape;714;p16"/>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715" name="Google Shape;715;p16"/>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716" name="Google Shape;716;p16"/>
              <p:cNvGrpSpPr/>
              <p:nvPr/>
            </p:nvGrpSpPr>
            <p:grpSpPr>
              <a:xfrm>
                <a:off x="12075" y="3935800"/>
                <a:ext cx="9144000" cy="930950"/>
                <a:chOff x="12075" y="212050"/>
                <a:chExt cx="9144000" cy="930950"/>
              </a:xfrm>
            </p:grpSpPr>
            <p:cxnSp>
              <p:nvCxnSpPr>
                <p:cNvPr id="717" name="Google Shape;717;p16"/>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718" name="Google Shape;718;p16"/>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719" name="Google Shape;719;p16"/>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720" name="Google Shape;720;p16"/>
            <p:cNvGrpSpPr/>
            <p:nvPr/>
          </p:nvGrpSpPr>
          <p:grpSpPr>
            <a:xfrm>
              <a:off x="213575" y="-171451"/>
              <a:ext cx="8855100" cy="5467198"/>
              <a:chOff x="213575" y="-171451"/>
              <a:chExt cx="8855100" cy="5467198"/>
            </a:xfrm>
          </p:grpSpPr>
          <p:grpSp>
            <p:nvGrpSpPr>
              <p:cNvPr id="721" name="Google Shape;721;p16"/>
              <p:cNvGrpSpPr/>
              <p:nvPr/>
            </p:nvGrpSpPr>
            <p:grpSpPr>
              <a:xfrm rot="5400000">
                <a:off x="-192674" y="234798"/>
                <a:ext cx="5467198" cy="4654700"/>
                <a:chOff x="12075" y="444775"/>
                <a:chExt cx="9144000" cy="4654700"/>
              </a:xfrm>
            </p:grpSpPr>
            <p:grpSp>
              <p:nvGrpSpPr>
                <p:cNvPr id="722" name="Google Shape;722;p16"/>
                <p:cNvGrpSpPr/>
                <p:nvPr/>
              </p:nvGrpSpPr>
              <p:grpSpPr>
                <a:xfrm>
                  <a:off x="12075" y="444775"/>
                  <a:ext cx="9144000" cy="1396425"/>
                  <a:chOff x="12075" y="444775"/>
                  <a:chExt cx="9144000" cy="1396425"/>
                </a:xfrm>
              </p:grpSpPr>
              <p:cxnSp>
                <p:nvCxnSpPr>
                  <p:cNvPr id="723" name="Google Shape;723;p16"/>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724" name="Google Shape;724;p16"/>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725" name="Google Shape;725;p16"/>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726" name="Google Shape;726;p16"/>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727" name="Google Shape;727;p16"/>
                <p:cNvGrpSpPr/>
                <p:nvPr/>
              </p:nvGrpSpPr>
              <p:grpSpPr>
                <a:xfrm>
                  <a:off x="12075" y="2306650"/>
                  <a:ext cx="9144000" cy="1396425"/>
                  <a:chOff x="12075" y="444775"/>
                  <a:chExt cx="9144000" cy="1396425"/>
                </a:xfrm>
              </p:grpSpPr>
              <p:cxnSp>
                <p:nvCxnSpPr>
                  <p:cNvPr id="728" name="Google Shape;728;p16"/>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729" name="Google Shape;729;p16"/>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730" name="Google Shape;730;p16"/>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731" name="Google Shape;731;p16"/>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732" name="Google Shape;732;p16"/>
                <p:cNvGrpSpPr/>
                <p:nvPr/>
              </p:nvGrpSpPr>
              <p:grpSpPr>
                <a:xfrm>
                  <a:off x="12075" y="4168525"/>
                  <a:ext cx="9144000" cy="930950"/>
                  <a:chOff x="12075" y="444775"/>
                  <a:chExt cx="9144000" cy="930950"/>
                </a:xfrm>
              </p:grpSpPr>
              <p:cxnSp>
                <p:nvCxnSpPr>
                  <p:cNvPr id="733" name="Google Shape;733;p16"/>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734" name="Google Shape;734;p16"/>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735" name="Google Shape;735;p16"/>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736" name="Google Shape;736;p16"/>
              <p:cNvGrpSpPr/>
              <p:nvPr/>
            </p:nvGrpSpPr>
            <p:grpSpPr>
              <a:xfrm rot="5400000">
                <a:off x="4473201" y="700273"/>
                <a:ext cx="5467198" cy="3723750"/>
                <a:chOff x="12075" y="1375725"/>
                <a:chExt cx="9144000" cy="3723750"/>
              </a:xfrm>
            </p:grpSpPr>
            <p:grpSp>
              <p:nvGrpSpPr>
                <p:cNvPr id="737" name="Google Shape;737;p16"/>
                <p:cNvGrpSpPr/>
                <p:nvPr/>
              </p:nvGrpSpPr>
              <p:grpSpPr>
                <a:xfrm>
                  <a:off x="12075" y="1375725"/>
                  <a:ext cx="9144000" cy="465475"/>
                  <a:chOff x="12075" y="1375725"/>
                  <a:chExt cx="9144000" cy="465475"/>
                </a:xfrm>
              </p:grpSpPr>
              <p:cxnSp>
                <p:nvCxnSpPr>
                  <p:cNvPr id="738" name="Google Shape;738;p16"/>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739" name="Google Shape;739;p16"/>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740" name="Google Shape;740;p16"/>
                <p:cNvGrpSpPr/>
                <p:nvPr/>
              </p:nvGrpSpPr>
              <p:grpSpPr>
                <a:xfrm>
                  <a:off x="12075" y="2306650"/>
                  <a:ext cx="9144000" cy="1396425"/>
                  <a:chOff x="12075" y="444775"/>
                  <a:chExt cx="9144000" cy="1396425"/>
                </a:xfrm>
              </p:grpSpPr>
              <p:cxnSp>
                <p:nvCxnSpPr>
                  <p:cNvPr id="741" name="Google Shape;741;p16"/>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742" name="Google Shape;742;p16"/>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743" name="Google Shape;743;p16"/>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744" name="Google Shape;744;p16"/>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745" name="Google Shape;745;p16"/>
                <p:cNvGrpSpPr/>
                <p:nvPr/>
              </p:nvGrpSpPr>
              <p:grpSpPr>
                <a:xfrm>
                  <a:off x="12075" y="4168525"/>
                  <a:ext cx="9144000" cy="930950"/>
                  <a:chOff x="12075" y="444775"/>
                  <a:chExt cx="9144000" cy="930950"/>
                </a:xfrm>
              </p:grpSpPr>
              <p:cxnSp>
                <p:nvCxnSpPr>
                  <p:cNvPr id="746" name="Google Shape;746;p16"/>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747" name="Google Shape;747;p16"/>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748" name="Google Shape;748;p16"/>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grpSp>
      <p:grpSp>
        <p:nvGrpSpPr>
          <p:cNvPr id="749" name="Google Shape;749;p16"/>
          <p:cNvGrpSpPr/>
          <p:nvPr/>
        </p:nvGrpSpPr>
        <p:grpSpPr>
          <a:xfrm>
            <a:off x="-7" y="167200"/>
            <a:ext cx="8952587" cy="4867172"/>
            <a:chOff x="-7" y="167200"/>
            <a:chExt cx="8952587" cy="4867172"/>
          </a:xfrm>
        </p:grpSpPr>
        <p:grpSp>
          <p:nvGrpSpPr>
            <p:cNvPr id="750" name="Google Shape;750;p16"/>
            <p:cNvGrpSpPr/>
            <p:nvPr/>
          </p:nvGrpSpPr>
          <p:grpSpPr>
            <a:xfrm>
              <a:off x="-7" y="167200"/>
              <a:ext cx="1266969" cy="226225"/>
              <a:chOff x="-7" y="167200"/>
              <a:chExt cx="1266969" cy="226225"/>
            </a:xfrm>
          </p:grpSpPr>
          <p:sp>
            <p:nvSpPr>
              <p:cNvPr id="751" name="Google Shape;751;p16"/>
              <p:cNvSpPr/>
              <p:nvPr/>
            </p:nvSpPr>
            <p:spPr>
              <a:xfrm>
                <a:off x="-7" y="167200"/>
                <a:ext cx="1266969" cy="50339"/>
              </a:xfrm>
              <a:custGeom>
                <a:avLst/>
                <a:gdLst/>
                <a:ahLst/>
                <a:cxnLst/>
                <a:rect l="l" t="t" r="r" b="b"/>
                <a:pathLst>
                  <a:path w="6317" h="251" extrusionOk="0">
                    <a:moveTo>
                      <a:pt x="1" y="0"/>
                    </a:moveTo>
                    <a:lnTo>
                      <a:pt x="1" y="251"/>
                    </a:lnTo>
                    <a:lnTo>
                      <a:pt x="6317" y="251"/>
                    </a:lnTo>
                    <a:lnTo>
                      <a:pt x="63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6"/>
              <p:cNvSpPr/>
              <p:nvPr/>
            </p:nvSpPr>
            <p:spPr>
              <a:xfrm>
                <a:off x="0" y="338072"/>
                <a:ext cx="698969" cy="55352"/>
              </a:xfrm>
              <a:custGeom>
                <a:avLst/>
                <a:gdLst/>
                <a:ahLst/>
                <a:cxnLst/>
                <a:rect l="l" t="t" r="r" b="b"/>
                <a:pathLst>
                  <a:path w="3485" h="276" extrusionOk="0">
                    <a:moveTo>
                      <a:pt x="1" y="0"/>
                    </a:moveTo>
                    <a:lnTo>
                      <a:pt x="1" y="276"/>
                    </a:lnTo>
                    <a:lnTo>
                      <a:pt x="3485" y="276"/>
                    </a:lnTo>
                    <a:lnTo>
                      <a:pt x="34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3" name="Google Shape;753;p16"/>
            <p:cNvSpPr/>
            <p:nvPr/>
          </p:nvSpPr>
          <p:spPr>
            <a:xfrm>
              <a:off x="8561631" y="4643609"/>
              <a:ext cx="390949" cy="390763"/>
            </a:xfrm>
            <a:custGeom>
              <a:avLst/>
              <a:gdLst/>
              <a:ahLst/>
              <a:cxnLst/>
              <a:rect l="l" t="t" r="r" b="b"/>
              <a:pathLst>
                <a:path w="2107" h="2106" extrusionOk="0">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4" name="Google Shape;754;p16"/>
          <p:cNvSpPr txBox="1">
            <a:spLocks noGrp="1"/>
          </p:cNvSpPr>
          <p:nvPr>
            <p:ph type="title"/>
          </p:nvPr>
        </p:nvSpPr>
        <p:spPr>
          <a:xfrm>
            <a:off x="893125" y="1508550"/>
            <a:ext cx="2697600" cy="10632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500"/>
              <a:buNone/>
              <a:defRPr/>
            </a:lvl1pPr>
            <a:lvl2pPr lvl="1" algn="l" rtl="0">
              <a:spcBef>
                <a:spcPts val="0"/>
              </a:spcBef>
              <a:spcAft>
                <a:spcPts val="0"/>
              </a:spcAft>
              <a:buSzPts val="3500"/>
              <a:buNone/>
              <a:defRPr/>
            </a:lvl2pPr>
            <a:lvl3pPr lvl="2" algn="l" rtl="0">
              <a:spcBef>
                <a:spcPts val="0"/>
              </a:spcBef>
              <a:spcAft>
                <a:spcPts val="0"/>
              </a:spcAft>
              <a:buSzPts val="3500"/>
              <a:buNone/>
              <a:defRPr/>
            </a:lvl3pPr>
            <a:lvl4pPr lvl="3" algn="l" rtl="0">
              <a:spcBef>
                <a:spcPts val="0"/>
              </a:spcBef>
              <a:spcAft>
                <a:spcPts val="0"/>
              </a:spcAft>
              <a:buSzPts val="3500"/>
              <a:buNone/>
              <a:defRPr/>
            </a:lvl4pPr>
            <a:lvl5pPr lvl="4" algn="l" rtl="0">
              <a:spcBef>
                <a:spcPts val="0"/>
              </a:spcBef>
              <a:spcAft>
                <a:spcPts val="0"/>
              </a:spcAft>
              <a:buSzPts val="3500"/>
              <a:buNone/>
              <a:defRPr/>
            </a:lvl5pPr>
            <a:lvl6pPr lvl="5" algn="l" rtl="0">
              <a:spcBef>
                <a:spcPts val="0"/>
              </a:spcBef>
              <a:spcAft>
                <a:spcPts val="0"/>
              </a:spcAft>
              <a:buSzPts val="3500"/>
              <a:buNone/>
              <a:defRPr/>
            </a:lvl6pPr>
            <a:lvl7pPr lvl="6" algn="l" rtl="0">
              <a:spcBef>
                <a:spcPts val="0"/>
              </a:spcBef>
              <a:spcAft>
                <a:spcPts val="0"/>
              </a:spcAft>
              <a:buSzPts val="3500"/>
              <a:buNone/>
              <a:defRPr/>
            </a:lvl7pPr>
            <a:lvl8pPr lvl="7" algn="l" rtl="0">
              <a:spcBef>
                <a:spcPts val="0"/>
              </a:spcBef>
              <a:spcAft>
                <a:spcPts val="0"/>
              </a:spcAft>
              <a:buSzPts val="3500"/>
              <a:buNone/>
              <a:defRPr/>
            </a:lvl8pPr>
            <a:lvl9pPr lvl="8" algn="l" rtl="0">
              <a:spcBef>
                <a:spcPts val="0"/>
              </a:spcBef>
              <a:spcAft>
                <a:spcPts val="0"/>
              </a:spcAft>
              <a:buSzPts val="3500"/>
              <a:buNone/>
              <a:defRPr/>
            </a:lvl9pPr>
          </a:lstStyle>
          <a:p>
            <a:endParaRPr/>
          </a:p>
        </p:txBody>
      </p:sp>
      <p:sp>
        <p:nvSpPr>
          <p:cNvPr id="755" name="Google Shape;755;p16"/>
          <p:cNvSpPr txBox="1">
            <a:spLocks noGrp="1"/>
          </p:cNvSpPr>
          <p:nvPr>
            <p:ph type="subTitle" idx="1"/>
          </p:nvPr>
        </p:nvSpPr>
        <p:spPr>
          <a:xfrm>
            <a:off x="893125" y="2571750"/>
            <a:ext cx="2697600" cy="1063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810"/>
        <p:cNvGrpSpPr/>
        <p:nvPr/>
      </p:nvGrpSpPr>
      <p:grpSpPr>
        <a:xfrm>
          <a:off x="0" y="0"/>
          <a:ext cx="0" cy="0"/>
          <a:chOff x="0" y="0"/>
          <a:chExt cx="0" cy="0"/>
        </a:xfrm>
      </p:grpSpPr>
      <p:grpSp>
        <p:nvGrpSpPr>
          <p:cNvPr id="811" name="Google Shape;811;p18"/>
          <p:cNvGrpSpPr/>
          <p:nvPr/>
        </p:nvGrpSpPr>
        <p:grpSpPr>
          <a:xfrm flipH="1">
            <a:off x="0" y="-161849"/>
            <a:ext cx="9144000" cy="5467198"/>
            <a:chOff x="0" y="-171451"/>
            <a:chExt cx="9144000" cy="5467198"/>
          </a:xfrm>
        </p:grpSpPr>
        <p:grpSp>
          <p:nvGrpSpPr>
            <p:cNvPr id="812" name="Google Shape;812;p18"/>
            <p:cNvGrpSpPr/>
            <p:nvPr/>
          </p:nvGrpSpPr>
          <p:grpSpPr>
            <a:xfrm>
              <a:off x="0" y="135850"/>
              <a:ext cx="9144000" cy="4654700"/>
              <a:chOff x="12075" y="212050"/>
              <a:chExt cx="9144000" cy="4654700"/>
            </a:xfrm>
          </p:grpSpPr>
          <p:grpSp>
            <p:nvGrpSpPr>
              <p:cNvPr id="813" name="Google Shape;813;p18"/>
              <p:cNvGrpSpPr/>
              <p:nvPr/>
            </p:nvGrpSpPr>
            <p:grpSpPr>
              <a:xfrm>
                <a:off x="12075" y="212050"/>
                <a:ext cx="9144000" cy="1396425"/>
                <a:chOff x="12075" y="212050"/>
                <a:chExt cx="9144000" cy="1396425"/>
              </a:xfrm>
            </p:grpSpPr>
            <p:cxnSp>
              <p:nvCxnSpPr>
                <p:cNvPr id="814" name="Google Shape;814;p18"/>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15" name="Google Shape;815;p18"/>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16" name="Google Shape;816;p18"/>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17" name="Google Shape;817;p18"/>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818" name="Google Shape;818;p18"/>
              <p:cNvGrpSpPr/>
              <p:nvPr/>
            </p:nvGrpSpPr>
            <p:grpSpPr>
              <a:xfrm>
                <a:off x="12075" y="2073925"/>
                <a:ext cx="9144000" cy="1396425"/>
                <a:chOff x="12075" y="212050"/>
                <a:chExt cx="9144000" cy="1396425"/>
              </a:xfrm>
            </p:grpSpPr>
            <p:cxnSp>
              <p:nvCxnSpPr>
                <p:cNvPr id="819" name="Google Shape;819;p18"/>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20" name="Google Shape;820;p18"/>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21" name="Google Shape;821;p18"/>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22" name="Google Shape;822;p18"/>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823" name="Google Shape;823;p18"/>
              <p:cNvGrpSpPr/>
              <p:nvPr/>
            </p:nvGrpSpPr>
            <p:grpSpPr>
              <a:xfrm>
                <a:off x="12075" y="3935800"/>
                <a:ext cx="9144000" cy="930950"/>
                <a:chOff x="12075" y="212050"/>
                <a:chExt cx="9144000" cy="930950"/>
              </a:xfrm>
            </p:grpSpPr>
            <p:cxnSp>
              <p:nvCxnSpPr>
                <p:cNvPr id="824" name="Google Shape;824;p18"/>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25" name="Google Shape;825;p18"/>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26" name="Google Shape;826;p18"/>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827" name="Google Shape;827;p18"/>
            <p:cNvGrpSpPr/>
            <p:nvPr/>
          </p:nvGrpSpPr>
          <p:grpSpPr>
            <a:xfrm>
              <a:off x="213575" y="-171451"/>
              <a:ext cx="8855100" cy="5467198"/>
              <a:chOff x="213575" y="-171451"/>
              <a:chExt cx="8855100" cy="5467198"/>
            </a:xfrm>
          </p:grpSpPr>
          <p:grpSp>
            <p:nvGrpSpPr>
              <p:cNvPr id="828" name="Google Shape;828;p18"/>
              <p:cNvGrpSpPr/>
              <p:nvPr/>
            </p:nvGrpSpPr>
            <p:grpSpPr>
              <a:xfrm rot="5400000">
                <a:off x="-192674" y="234798"/>
                <a:ext cx="5467198" cy="4654700"/>
                <a:chOff x="12075" y="444775"/>
                <a:chExt cx="9144000" cy="4654700"/>
              </a:xfrm>
            </p:grpSpPr>
            <p:grpSp>
              <p:nvGrpSpPr>
                <p:cNvPr id="829" name="Google Shape;829;p18"/>
                <p:cNvGrpSpPr/>
                <p:nvPr/>
              </p:nvGrpSpPr>
              <p:grpSpPr>
                <a:xfrm>
                  <a:off x="12075" y="444775"/>
                  <a:ext cx="9144000" cy="1396425"/>
                  <a:chOff x="12075" y="444775"/>
                  <a:chExt cx="9144000" cy="1396425"/>
                </a:xfrm>
              </p:grpSpPr>
              <p:cxnSp>
                <p:nvCxnSpPr>
                  <p:cNvPr id="830" name="Google Shape;830;p18"/>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31" name="Google Shape;831;p18"/>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32" name="Google Shape;832;p18"/>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33" name="Google Shape;833;p18"/>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834" name="Google Shape;834;p18"/>
                <p:cNvGrpSpPr/>
                <p:nvPr/>
              </p:nvGrpSpPr>
              <p:grpSpPr>
                <a:xfrm>
                  <a:off x="12075" y="2306650"/>
                  <a:ext cx="9144000" cy="1396425"/>
                  <a:chOff x="12075" y="444775"/>
                  <a:chExt cx="9144000" cy="1396425"/>
                </a:xfrm>
              </p:grpSpPr>
              <p:cxnSp>
                <p:nvCxnSpPr>
                  <p:cNvPr id="835" name="Google Shape;835;p18"/>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36" name="Google Shape;836;p18"/>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37" name="Google Shape;837;p18"/>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38" name="Google Shape;838;p18"/>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839" name="Google Shape;839;p18"/>
                <p:cNvGrpSpPr/>
                <p:nvPr/>
              </p:nvGrpSpPr>
              <p:grpSpPr>
                <a:xfrm>
                  <a:off x="12075" y="4168525"/>
                  <a:ext cx="9144000" cy="930950"/>
                  <a:chOff x="12075" y="444775"/>
                  <a:chExt cx="9144000" cy="930950"/>
                </a:xfrm>
              </p:grpSpPr>
              <p:cxnSp>
                <p:nvCxnSpPr>
                  <p:cNvPr id="840" name="Google Shape;840;p18"/>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41" name="Google Shape;841;p18"/>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42" name="Google Shape;842;p18"/>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843" name="Google Shape;843;p18"/>
              <p:cNvGrpSpPr/>
              <p:nvPr/>
            </p:nvGrpSpPr>
            <p:grpSpPr>
              <a:xfrm rot="5400000">
                <a:off x="4473201" y="700273"/>
                <a:ext cx="5467198" cy="3723750"/>
                <a:chOff x="12075" y="1375725"/>
                <a:chExt cx="9144000" cy="3723750"/>
              </a:xfrm>
            </p:grpSpPr>
            <p:grpSp>
              <p:nvGrpSpPr>
                <p:cNvPr id="844" name="Google Shape;844;p18"/>
                <p:cNvGrpSpPr/>
                <p:nvPr/>
              </p:nvGrpSpPr>
              <p:grpSpPr>
                <a:xfrm>
                  <a:off x="12075" y="1375725"/>
                  <a:ext cx="9144000" cy="465475"/>
                  <a:chOff x="12075" y="1375725"/>
                  <a:chExt cx="9144000" cy="465475"/>
                </a:xfrm>
              </p:grpSpPr>
              <p:cxnSp>
                <p:nvCxnSpPr>
                  <p:cNvPr id="845" name="Google Shape;845;p18"/>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46" name="Google Shape;846;p18"/>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847" name="Google Shape;847;p18"/>
                <p:cNvGrpSpPr/>
                <p:nvPr/>
              </p:nvGrpSpPr>
              <p:grpSpPr>
                <a:xfrm>
                  <a:off x="12075" y="2306650"/>
                  <a:ext cx="9144000" cy="1396425"/>
                  <a:chOff x="12075" y="444775"/>
                  <a:chExt cx="9144000" cy="1396425"/>
                </a:xfrm>
              </p:grpSpPr>
              <p:cxnSp>
                <p:nvCxnSpPr>
                  <p:cNvPr id="848" name="Google Shape;848;p18"/>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49" name="Google Shape;849;p18"/>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50" name="Google Shape;850;p18"/>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51" name="Google Shape;851;p18"/>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852" name="Google Shape;852;p18"/>
                <p:cNvGrpSpPr/>
                <p:nvPr/>
              </p:nvGrpSpPr>
              <p:grpSpPr>
                <a:xfrm>
                  <a:off x="12075" y="4168525"/>
                  <a:ext cx="9144000" cy="930950"/>
                  <a:chOff x="12075" y="444775"/>
                  <a:chExt cx="9144000" cy="930950"/>
                </a:xfrm>
              </p:grpSpPr>
              <p:cxnSp>
                <p:nvCxnSpPr>
                  <p:cNvPr id="853" name="Google Shape;853;p18"/>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54" name="Google Shape;854;p18"/>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55" name="Google Shape;855;p18"/>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grpSp>
      <p:sp>
        <p:nvSpPr>
          <p:cNvPr id="856" name="Google Shape;856;p18"/>
          <p:cNvSpPr txBox="1">
            <a:spLocks noGrp="1"/>
          </p:cNvSpPr>
          <p:nvPr>
            <p:ph type="title"/>
          </p:nvPr>
        </p:nvSpPr>
        <p:spPr>
          <a:xfrm>
            <a:off x="713225" y="2448213"/>
            <a:ext cx="4472400" cy="8373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57" name="Google Shape;857;p18"/>
          <p:cNvSpPr txBox="1">
            <a:spLocks noGrp="1"/>
          </p:cNvSpPr>
          <p:nvPr>
            <p:ph type="title" idx="2" hasCustomPrompt="1"/>
          </p:nvPr>
        </p:nvSpPr>
        <p:spPr>
          <a:xfrm>
            <a:off x="2208275" y="1423663"/>
            <a:ext cx="1482300" cy="7704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58" name="Google Shape;858;p18"/>
          <p:cNvSpPr txBox="1">
            <a:spLocks noGrp="1"/>
          </p:cNvSpPr>
          <p:nvPr>
            <p:ph type="subTitle" idx="1"/>
          </p:nvPr>
        </p:nvSpPr>
        <p:spPr>
          <a:xfrm>
            <a:off x="713225" y="3344838"/>
            <a:ext cx="44724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59" name="Google Shape;859;p18"/>
          <p:cNvGrpSpPr/>
          <p:nvPr/>
        </p:nvGrpSpPr>
        <p:grpSpPr>
          <a:xfrm flipH="1">
            <a:off x="173907" y="92498"/>
            <a:ext cx="8795602" cy="4945088"/>
            <a:chOff x="173907" y="92498"/>
            <a:chExt cx="8795602" cy="4945088"/>
          </a:xfrm>
        </p:grpSpPr>
        <p:grpSp>
          <p:nvGrpSpPr>
            <p:cNvPr id="860" name="Google Shape;860;p18"/>
            <p:cNvGrpSpPr/>
            <p:nvPr/>
          </p:nvGrpSpPr>
          <p:grpSpPr>
            <a:xfrm>
              <a:off x="8918459" y="243592"/>
              <a:ext cx="51049" cy="774142"/>
              <a:chOff x="8211712" y="2037146"/>
              <a:chExt cx="34742" cy="526950"/>
            </a:xfrm>
          </p:grpSpPr>
          <p:sp>
            <p:nvSpPr>
              <p:cNvPr id="861" name="Google Shape;861;p18"/>
              <p:cNvSpPr/>
              <p:nvPr/>
            </p:nvSpPr>
            <p:spPr>
              <a:xfrm>
                <a:off x="8211712" y="2037146"/>
                <a:ext cx="34742" cy="54481"/>
              </a:xfrm>
              <a:custGeom>
                <a:avLst/>
                <a:gdLst/>
                <a:ahLst/>
                <a:cxnLst/>
                <a:rect l="l" t="t" r="r" b="b"/>
                <a:pathLst>
                  <a:path w="352" h="552" extrusionOk="0">
                    <a:moveTo>
                      <a:pt x="1" y="0"/>
                    </a:moveTo>
                    <a:lnTo>
                      <a:pt x="1" y="552"/>
                    </a:lnTo>
                    <a:lnTo>
                      <a:pt x="352" y="552"/>
                    </a:lnTo>
                    <a:lnTo>
                      <a:pt x="3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8"/>
              <p:cNvSpPr/>
              <p:nvPr/>
            </p:nvSpPr>
            <p:spPr>
              <a:xfrm>
                <a:off x="8211712" y="2116302"/>
                <a:ext cx="34742" cy="54481"/>
              </a:xfrm>
              <a:custGeom>
                <a:avLst/>
                <a:gdLst/>
                <a:ahLst/>
                <a:cxnLst/>
                <a:rect l="l" t="t" r="r" b="b"/>
                <a:pathLst>
                  <a:path w="352" h="552" extrusionOk="0">
                    <a:moveTo>
                      <a:pt x="1" y="0"/>
                    </a:moveTo>
                    <a:lnTo>
                      <a:pt x="1" y="552"/>
                    </a:lnTo>
                    <a:lnTo>
                      <a:pt x="352" y="552"/>
                    </a:lnTo>
                    <a:lnTo>
                      <a:pt x="3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8"/>
              <p:cNvSpPr/>
              <p:nvPr/>
            </p:nvSpPr>
            <p:spPr>
              <a:xfrm>
                <a:off x="8211712" y="2195458"/>
                <a:ext cx="34742" cy="54481"/>
              </a:xfrm>
              <a:custGeom>
                <a:avLst/>
                <a:gdLst/>
                <a:ahLst/>
                <a:cxnLst/>
                <a:rect l="l" t="t" r="r" b="b"/>
                <a:pathLst>
                  <a:path w="352" h="552" extrusionOk="0">
                    <a:moveTo>
                      <a:pt x="1" y="1"/>
                    </a:moveTo>
                    <a:lnTo>
                      <a:pt x="1" y="552"/>
                    </a:lnTo>
                    <a:lnTo>
                      <a:pt x="352" y="552"/>
                    </a:lnTo>
                    <a:lnTo>
                      <a:pt x="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8"/>
              <p:cNvSpPr/>
              <p:nvPr/>
            </p:nvSpPr>
            <p:spPr>
              <a:xfrm>
                <a:off x="8211712" y="2274614"/>
                <a:ext cx="34742" cy="54481"/>
              </a:xfrm>
              <a:custGeom>
                <a:avLst/>
                <a:gdLst/>
                <a:ahLst/>
                <a:cxnLst/>
                <a:rect l="l" t="t" r="r" b="b"/>
                <a:pathLst>
                  <a:path w="352" h="552" extrusionOk="0">
                    <a:moveTo>
                      <a:pt x="1" y="1"/>
                    </a:moveTo>
                    <a:lnTo>
                      <a:pt x="1" y="552"/>
                    </a:lnTo>
                    <a:lnTo>
                      <a:pt x="352" y="552"/>
                    </a:lnTo>
                    <a:lnTo>
                      <a:pt x="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8"/>
              <p:cNvSpPr/>
              <p:nvPr/>
            </p:nvSpPr>
            <p:spPr>
              <a:xfrm>
                <a:off x="8211712" y="2353770"/>
                <a:ext cx="34742" cy="52014"/>
              </a:xfrm>
              <a:custGeom>
                <a:avLst/>
                <a:gdLst/>
                <a:ahLst/>
                <a:cxnLst/>
                <a:rect l="l" t="t" r="r" b="b"/>
                <a:pathLst>
                  <a:path w="352" h="527" extrusionOk="0">
                    <a:moveTo>
                      <a:pt x="1" y="1"/>
                    </a:moveTo>
                    <a:lnTo>
                      <a:pt x="1" y="527"/>
                    </a:lnTo>
                    <a:lnTo>
                      <a:pt x="352" y="527"/>
                    </a:lnTo>
                    <a:lnTo>
                      <a:pt x="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8"/>
              <p:cNvSpPr/>
              <p:nvPr/>
            </p:nvSpPr>
            <p:spPr>
              <a:xfrm>
                <a:off x="8211712" y="2432927"/>
                <a:ext cx="34742" cy="52014"/>
              </a:xfrm>
              <a:custGeom>
                <a:avLst/>
                <a:gdLst/>
                <a:ahLst/>
                <a:cxnLst/>
                <a:rect l="l" t="t" r="r" b="b"/>
                <a:pathLst>
                  <a:path w="352" h="527" extrusionOk="0">
                    <a:moveTo>
                      <a:pt x="1" y="1"/>
                    </a:moveTo>
                    <a:lnTo>
                      <a:pt x="1" y="527"/>
                    </a:lnTo>
                    <a:lnTo>
                      <a:pt x="352" y="527"/>
                    </a:lnTo>
                    <a:lnTo>
                      <a:pt x="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8"/>
              <p:cNvSpPr/>
              <p:nvPr/>
            </p:nvSpPr>
            <p:spPr>
              <a:xfrm>
                <a:off x="8211712" y="2512083"/>
                <a:ext cx="34742" cy="52014"/>
              </a:xfrm>
              <a:custGeom>
                <a:avLst/>
                <a:gdLst/>
                <a:ahLst/>
                <a:cxnLst/>
                <a:rect l="l" t="t" r="r" b="b"/>
                <a:pathLst>
                  <a:path w="352" h="527" extrusionOk="0">
                    <a:moveTo>
                      <a:pt x="1" y="1"/>
                    </a:moveTo>
                    <a:lnTo>
                      <a:pt x="1" y="527"/>
                    </a:lnTo>
                    <a:lnTo>
                      <a:pt x="352" y="527"/>
                    </a:lnTo>
                    <a:lnTo>
                      <a:pt x="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8" name="Google Shape;868;p18"/>
            <p:cNvGrpSpPr/>
            <p:nvPr/>
          </p:nvGrpSpPr>
          <p:grpSpPr>
            <a:xfrm>
              <a:off x="173907" y="4750539"/>
              <a:ext cx="291257" cy="287046"/>
              <a:chOff x="5456048" y="1794743"/>
              <a:chExt cx="178248" cy="175682"/>
            </a:xfrm>
          </p:grpSpPr>
          <p:sp>
            <p:nvSpPr>
              <p:cNvPr id="869" name="Google Shape;869;p18"/>
              <p:cNvSpPr/>
              <p:nvPr/>
            </p:nvSpPr>
            <p:spPr>
              <a:xfrm>
                <a:off x="5456048" y="1794743"/>
                <a:ext cx="178248" cy="175682"/>
              </a:xfrm>
              <a:custGeom>
                <a:avLst/>
                <a:gdLst/>
                <a:ahLst/>
                <a:cxnLst/>
                <a:rect l="l" t="t" r="r" b="b"/>
                <a:pathLst>
                  <a:path w="1806" h="1780" extrusionOk="0">
                    <a:moveTo>
                      <a:pt x="277" y="0"/>
                    </a:moveTo>
                    <a:lnTo>
                      <a:pt x="1" y="276"/>
                    </a:lnTo>
                    <a:lnTo>
                      <a:pt x="1530" y="1780"/>
                    </a:lnTo>
                    <a:lnTo>
                      <a:pt x="1805" y="1504"/>
                    </a:lnTo>
                    <a:lnTo>
                      <a:pt x="2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8"/>
              <p:cNvSpPr/>
              <p:nvPr/>
            </p:nvSpPr>
            <p:spPr>
              <a:xfrm>
                <a:off x="5456048" y="1794743"/>
                <a:ext cx="178248" cy="175682"/>
              </a:xfrm>
              <a:custGeom>
                <a:avLst/>
                <a:gdLst/>
                <a:ahLst/>
                <a:cxnLst/>
                <a:rect l="l" t="t" r="r" b="b"/>
                <a:pathLst>
                  <a:path w="1806" h="1780" extrusionOk="0">
                    <a:moveTo>
                      <a:pt x="1505" y="0"/>
                    </a:moveTo>
                    <a:lnTo>
                      <a:pt x="1" y="1504"/>
                    </a:lnTo>
                    <a:lnTo>
                      <a:pt x="302" y="1780"/>
                    </a:lnTo>
                    <a:lnTo>
                      <a:pt x="1805" y="276"/>
                    </a:lnTo>
                    <a:lnTo>
                      <a:pt x="1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1" name="Google Shape;871;p18"/>
            <p:cNvSpPr/>
            <p:nvPr/>
          </p:nvSpPr>
          <p:spPr>
            <a:xfrm rot="-123321">
              <a:off x="7897400" y="4768750"/>
              <a:ext cx="1018402" cy="166548"/>
            </a:xfrm>
            <a:custGeom>
              <a:avLst/>
              <a:gdLst/>
              <a:ahLst/>
              <a:cxnLst/>
              <a:rect l="l" t="t" r="r" b="b"/>
              <a:pathLst>
                <a:path w="6292" h="1029" extrusionOk="0">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8"/>
            <p:cNvSpPr/>
            <p:nvPr/>
          </p:nvSpPr>
          <p:spPr>
            <a:xfrm>
              <a:off x="8639763" y="92498"/>
              <a:ext cx="207956" cy="207857"/>
            </a:xfrm>
            <a:custGeom>
              <a:avLst/>
              <a:gdLst/>
              <a:ahLst/>
              <a:cxnLst/>
              <a:rect l="l" t="t" r="r" b="b"/>
              <a:pathLst>
                <a:path w="2107" h="2106" extrusionOk="0">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873"/>
        <p:cNvGrpSpPr/>
        <p:nvPr/>
      </p:nvGrpSpPr>
      <p:grpSpPr>
        <a:xfrm>
          <a:off x="0" y="0"/>
          <a:ext cx="0" cy="0"/>
          <a:chOff x="0" y="0"/>
          <a:chExt cx="0" cy="0"/>
        </a:xfrm>
      </p:grpSpPr>
      <p:grpSp>
        <p:nvGrpSpPr>
          <p:cNvPr id="874" name="Google Shape;874;p19"/>
          <p:cNvGrpSpPr/>
          <p:nvPr/>
        </p:nvGrpSpPr>
        <p:grpSpPr>
          <a:xfrm flipH="1">
            <a:off x="0" y="-161849"/>
            <a:ext cx="9144000" cy="5467198"/>
            <a:chOff x="0" y="-171451"/>
            <a:chExt cx="9144000" cy="5467198"/>
          </a:xfrm>
        </p:grpSpPr>
        <p:grpSp>
          <p:nvGrpSpPr>
            <p:cNvPr id="875" name="Google Shape;875;p19"/>
            <p:cNvGrpSpPr/>
            <p:nvPr/>
          </p:nvGrpSpPr>
          <p:grpSpPr>
            <a:xfrm>
              <a:off x="0" y="135850"/>
              <a:ext cx="9144000" cy="4654700"/>
              <a:chOff x="12075" y="212050"/>
              <a:chExt cx="9144000" cy="4654700"/>
            </a:xfrm>
          </p:grpSpPr>
          <p:grpSp>
            <p:nvGrpSpPr>
              <p:cNvPr id="876" name="Google Shape;876;p19"/>
              <p:cNvGrpSpPr/>
              <p:nvPr/>
            </p:nvGrpSpPr>
            <p:grpSpPr>
              <a:xfrm>
                <a:off x="12075" y="212050"/>
                <a:ext cx="9144000" cy="1396425"/>
                <a:chOff x="12075" y="212050"/>
                <a:chExt cx="9144000" cy="1396425"/>
              </a:xfrm>
            </p:grpSpPr>
            <p:cxnSp>
              <p:nvCxnSpPr>
                <p:cNvPr id="877" name="Google Shape;877;p19"/>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78" name="Google Shape;878;p19"/>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79" name="Google Shape;879;p19"/>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80" name="Google Shape;880;p19"/>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881" name="Google Shape;881;p19"/>
              <p:cNvGrpSpPr/>
              <p:nvPr/>
            </p:nvGrpSpPr>
            <p:grpSpPr>
              <a:xfrm>
                <a:off x="12075" y="2073925"/>
                <a:ext cx="9144000" cy="1396425"/>
                <a:chOff x="12075" y="212050"/>
                <a:chExt cx="9144000" cy="1396425"/>
              </a:xfrm>
            </p:grpSpPr>
            <p:cxnSp>
              <p:nvCxnSpPr>
                <p:cNvPr id="882" name="Google Shape;882;p19"/>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83" name="Google Shape;883;p19"/>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84" name="Google Shape;884;p19"/>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85" name="Google Shape;885;p19"/>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886" name="Google Shape;886;p19"/>
              <p:cNvGrpSpPr/>
              <p:nvPr/>
            </p:nvGrpSpPr>
            <p:grpSpPr>
              <a:xfrm>
                <a:off x="12075" y="3935800"/>
                <a:ext cx="9144000" cy="930950"/>
                <a:chOff x="12075" y="212050"/>
                <a:chExt cx="9144000" cy="930950"/>
              </a:xfrm>
            </p:grpSpPr>
            <p:cxnSp>
              <p:nvCxnSpPr>
                <p:cNvPr id="887" name="Google Shape;887;p19"/>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88" name="Google Shape;888;p19"/>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89" name="Google Shape;889;p19"/>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890" name="Google Shape;890;p19"/>
            <p:cNvGrpSpPr/>
            <p:nvPr/>
          </p:nvGrpSpPr>
          <p:grpSpPr>
            <a:xfrm>
              <a:off x="213575" y="-171451"/>
              <a:ext cx="8855100" cy="5467198"/>
              <a:chOff x="213575" y="-171451"/>
              <a:chExt cx="8855100" cy="5467198"/>
            </a:xfrm>
          </p:grpSpPr>
          <p:grpSp>
            <p:nvGrpSpPr>
              <p:cNvPr id="891" name="Google Shape;891;p19"/>
              <p:cNvGrpSpPr/>
              <p:nvPr/>
            </p:nvGrpSpPr>
            <p:grpSpPr>
              <a:xfrm rot="5400000">
                <a:off x="-192674" y="234798"/>
                <a:ext cx="5467198" cy="4654700"/>
                <a:chOff x="12075" y="444775"/>
                <a:chExt cx="9144000" cy="4654700"/>
              </a:xfrm>
            </p:grpSpPr>
            <p:grpSp>
              <p:nvGrpSpPr>
                <p:cNvPr id="892" name="Google Shape;892;p19"/>
                <p:cNvGrpSpPr/>
                <p:nvPr/>
              </p:nvGrpSpPr>
              <p:grpSpPr>
                <a:xfrm>
                  <a:off x="12075" y="444775"/>
                  <a:ext cx="9144000" cy="1396425"/>
                  <a:chOff x="12075" y="444775"/>
                  <a:chExt cx="9144000" cy="1396425"/>
                </a:xfrm>
              </p:grpSpPr>
              <p:cxnSp>
                <p:nvCxnSpPr>
                  <p:cNvPr id="893" name="Google Shape;893;p19"/>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94" name="Google Shape;894;p19"/>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95" name="Google Shape;895;p19"/>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96" name="Google Shape;896;p19"/>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897" name="Google Shape;897;p19"/>
                <p:cNvGrpSpPr/>
                <p:nvPr/>
              </p:nvGrpSpPr>
              <p:grpSpPr>
                <a:xfrm>
                  <a:off x="12075" y="2306650"/>
                  <a:ext cx="9144000" cy="1396425"/>
                  <a:chOff x="12075" y="444775"/>
                  <a:chExt cx="9144000" cy="1396425"/>
                </a:xfrm>
              </p:grpSpPr>
              <p:cxnSp>
                <p:nvCxnSpPr>
                  <p:cNvPr id="898" name="Google Shape;898;p19"/>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99" name="Google Shape;899;p19"/>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00" name="Google Shape;900;p19"/>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01" name="Google Shape;901;p19"/>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902" name="Google Shape;902;p19"/>
                <p:cNvGrpSpPr/>
                <p:nvPr/>
              </p:nvGrpSpPr>
              <p:grpSpPr>
                <a:xfrm>
                  <a:off x="12075" y="4168525"/>
                  <a:ext cx="9144000" cy="930950"/>
                  <a:chOff x="12075" y="444775"/>
                  <a:chExt cx="9144000" cy="930950"/>
                </a:xfrm>
              </p:grpSpPr>
              <p:cxnSp>
                <p:nvCxnSpPr>
                  <p:cNvPr id="903" name="Google Shape;903;p19"/>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04" name="Google Shape;904;p19"/>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05" name="Google Shape;905;p19"/>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906" name="Google Shape;906;p19"/>
              <p:cNvGrpSpPr/>
              <p:nvPr/>
            </p:nvGrpSpPr>
            <p:grpSpPr>
              <a:xfrm rot="5400000">
                <a:off x="4473201" y="700273"/>
                <a:ext cx="5467198" cy="3723750"/>
                <a:chOff x="12075" y="1375725"/>
                <a:chExt cx="9144000" cy="3723750"/>
              </a:xfrm>
            </p:grpSpPr>
            <p:grpSp>
              <p:nvGrpSpPr>
                <p:cNvPr id="907" name="Google Shape;907;p19"/>
                <p:cNvGrpSpPr/>
                <p:nvPr/>
              </p:nvGrpSpPr>
              <p:grpSpPr>
                <a:xfrm>
                  <a:off x="12075" y="1375725"/>
                  <a:ext cx="9144000" cy="465475"/>
                  <a:chOff x="12075" y="1375725"/>
                  <a:chExt cx="9144000" cy="465475"/>
                </a:xfrm>
              </p:grpSpPr>
              <p:cxnSp>
                <p:nvCxnSpPr>
                  <p:cNvPr id="908" name="Google Shape;908;p19"/>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09" name="Google Shape;909;p19"/>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910" name="Google Shape;910;p19"/>
                <p:cNvGrpSpPr/>
                <p:nvPr/>
              </p:nvGrpSpPr>
              <p:grpSpPr>
                <a:xfrm>
                  <a:off x="12075" y="2306650"/>
                  <a:ext cx="9144000" cy="1396425"/>
                  <a:chOff x="12075" y="444775"/>
                  <a:chExt cx="9144000" cy="1396425"/>
                </a:xfrm>
              </p:grpSpPr>
              <p:cxnSp>
                <p:nvCxnSpPr>
                  <p:cNvPr id="911" name="Google Shape;911;p19"/>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12" name="Google Shape;912;p19"/>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13" name="Google Shape;913;p19"/>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14" name="Google Shape;914;p19"/>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915" name="Google Shape;915;p19"/>
                <p:cNvGrpSpPr/>
                <p:nvPr/>
              </p:nvGrpSpPr>
              <p:grpSpPr>
                <a:xfrm>
                  <a:off x="12075" y="4168525"/>
                  <a:ext cx="9144000" cy="930950"/>
                  <a:chOff x="12075" y="444775"/>
                  <a:chExt cx="9144000" cy="930950"/>
                </a:xfrm>
              </p:grpSpPr>
              <p:cxnSp>
                <p:nvCxnSpPr>
                  <p:cNvPr id="916" name="Google Shape;916;p19"/>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17" name="Google Shape;917;p19"/>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18" name="Google Shape;918;p19"/>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grpSp>
      <p:sp>
        <p:nvSpPr>
          <p:cNvPr id="919" name="Google Shape;919;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20" name="Google Shape;920;p19"/>
          <p:cNvSpPr txBox="1">
            <a:spLocks noGrp="1"/>
          </p:cNvSpPr>
          <p:nvPr>
            <p:ph type="subTitle" idx="1"/>
          </p:nvPr>
        </p:nvSpPr>
        <p:spPr>
          <a:xfrm>
            <a:off x="5046566" y="3285624"/>
            <a:ext cx="2500800" cy="101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1" name="Google Shape;921;p19"/>
          <p:cNvSpPr txBox="1">
            <a:spLocks noGrp="1"/>
          </p:cNvSpPr>
          <p:nvPr>
            <p:ph type="subTitle" idx="2"/>
          </p:nvPr>
        </p:nvSpPr>
        <p:spPr>
          <a:xfrm>
            <a:off x="1596634" y="3285624"/>
            <a:ext cx="2500800" cy="101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2" name="Google Shape;922;p19"/>
          <p:cNvSpPr txBox="1">
            <a:spLocks noGrp="1"/>
          </p:cNvSpPr>
          <p:nvPr>
            <p:ph type="subTitle" idx="3"/>
          </p:nvPr>
        </p:nvSpPr>
        <p:spPr>
          <a:xfrm>
            <a:off x="1596634" y="2833375"/>
            <a:ext cx="2500800" cy="45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arlow Semi Condensed"/>
              <a:buNone/>
              <a:defRPr sz="2400" b="1">
                <a:solidFill>
                  <a:schemeClr val="dk1"/>
                </a:solidFill>
                <a:latin typeface="Barlow Semi Condensed"/>
                <a:ea typeface="Barlow Semi Condensed"/>
                <a:cs typeface="Barlow Semi Condensed"/>
                <a:sym typeface="Barlow Semi Condensed"/>
              </a:defRPr>
            </a:lvl1pPr>
            <a:lvl2pPr lvl="1"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2pPr>
            <a:lvl3pPr lvl="2"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3pPr>
            <a:lvl4pPr lvl="3"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4pPr>
            <a:lvl5pPr lvl="4"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5pPr>
            <a:lvl6pPr lvl="5"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6pPr>
            <a:lvl7pPr lvl="6"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7pPr>
            <a:lvl8pPr lvl="7"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8pPr>
            <a:lvl9pPr lvl="8"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9pPr>
          </a:lstStyle>
          <a:p>
            <a:endParaRPr/>
          </a:p>
        </p:txBody>
      </p:sp>
      <p:sp>
        <p:nvSpPr>
          <p:cNvPr id="923" name="Google Shape;923;p19"/>
          <p:cNvSpPr txBox="1">
            <a:spLocks noGrp="1"/>
          </p:cNvSpPr>
          <p:nvPr>
            <p:ph type="subTitle" idx="4"/>
          </p:nvPr>
        </p:nvSpPr>
        <p:spPr>
          <a:xfrm>
            <a:off x="5046566" y="2833375"/>
            <a:ext cx="2500800" cy="45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arlow Semi Condensed"/>
              <a:buNone/>
              <a:defRPr sz="2400" b="1">
                <a:solidFill>
                  <a:schemeClr val="dk1"/>
                </a:solidFill>
                <a:latin typeface="Barlow Semi Condensed"/>
                <a:ea typeface="Barlow Semi Condensed"/>
                <a:cs typeface="Barlow Semi Condensed"/>
                <a:sym typeface="Barlow Semi Condensed"/>
              </a:defRPr>
            </a:lvl1pPr>
            <a:lvl2pPr lvl="1"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2pPr>
            <a:lvl3pPr lvl="2"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3pPr>
            <a:lvl4pPr lvl="3"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4pPr>
            <a:lvl5pPr lvl="4"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5pPr>
            <a:lvl6pPr lvl="5"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6pPr>
            <a:lvl7pPr lvl="6"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7pPr>
            <a:lvl8pPr lvl="7"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8pPr>
            <a:lvl9pPr lvl="8"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9pPr>
          </a:lstStyle>
          <a:p>
            <a:endParaRPr/>
          </a:p>
        </p:txBody>
      </p:sp>
      <p:grpSp>
        <p:nvGrpSpPr>
          <p:cNvPr id="924" name="Google Shape;924;p19"/>
          <p:cNvGrpSpPr/>
          <p:nvPr/>
        </p:nvGrpSpPr>
        <p:grpSpPr>
          <a:xfrm>
            <a:off x="141641" y="92498"/>
            <a:ext cx="8827868" cy="4945088"/>
            <a:chOff x="141641" y="92498"/>
            <a:chExt cx="8827868" cy="4945088"/>
          </a:xfrm>
        </p:grpSpPr>
        <p:grpSp>
          <p:nvGrpSpPr>
            <p:cNvPr id="925" name="Google Shape;925;p19"/>
            <p:cNvGrpSpPr/>
            <p:nvPr/>
          </p:nvGrpSpPr>
          <p:grpSpPr>
            <a:xfrm>
              <a:off x="8918459" y="243592"/>
              <a:ext cx="51049" cy="774142"/>
              <a:chOff x="8211712" y="2037146"/>
              <a:chExt cx="34742" cy="526950"/>
            </a:xfrm>
          </p:grpSpPr>
          <p:sp>
            <p:nvSpPr>
              <p:cNvPr id="926" name="Google Shape;926;p19"/>
              <p:cNvSpPr/>
              <p:nvPr/>
            </p:nvSpPr>
            <p:spPr>
              <a:xfrm>
                <a:off x="8211712" y="2037146"/>
                <a:ext cx="34742" cy="54481"/>
              </a:xfrm>
              <a:custGeom>
                <a:avLst/>
                <a:gdLst/>
                <a:ahLst/>
                <a:cxnLst/>
                <a:rect l="l" t="t" r="r" b="b"/>
                <a:pathLst>
                  <a:path w="352" h="552" extrusionOk="0">
                    <a:moveTo>
                      <a:pt x="1" y="0"/>
                    </a:moveTo>
                    <a:lnTo>
                      <a:pt x="1" y="552"/>
                    </a:lnTo>
                    <a:lnTo>
                      <a:pt x="352" y="552"/>
                    </a:lnTo>
                    <a:lnTo>
                      <a:pt x="3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9"/>
              <p:cNvSpPr/>
              <p:nvPr/>
            </p:nvSpPr>
            <p:spPr>
              <a:xfrm>
                <a:off x="8211712" y="2116302"/>
                <a:ext cx="34742" cy="54481"/>
              </a:xfrm>
              <a:custGeom>
                <a:avLst/>
                <a:gdLst/>
                <a:ahLst/>
                <a:cxnLst/>
                <a:rect l="l" t="t" r="r" b="b"/>
                <a:pathLst>
                  <a:path w="352" h="552" extrusionOk="0">
                    <a:moveTo>
                      <a:pt x="1" y="0"/>
                    </a:moveTo>
                    <a:lnTo>
                      <a:pt x="1" y="552"/>
                    </a:lnTo>
                    <a:lnTo>
                      <a:pt x="352" y="552"/>
                    </a:lnTo>
                    <a:lnTo>
                      <a:pt x="3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9"/>
              <p:cNvSpPr/>
              <p:nvPr/>
            </p:nvSpPr>
            <p:spPr>
              <a:xfrm>
                <a:off x="8211712" y="2195458"/>
                <a:ext cx="34742" cy="54481"/>
              </a:xfrm>
              <a:custGeom>
                <a:avLst/>
                <a:gdLst/>
                <a:ahLst/>
                <a:cxnLst/>
                <a:rect l="l" t="t" r="r" b="b"/>
                <a:pathLst>
                  <a:path w="352" h="552" extrusionOk="0">
                    <a:moveTo>
                      <a:pt x="1" y="1"/>
                    </a:moveTo>
                    <a:lnTo>
                      <a:pt x="1" y="552"/>
                    </a:lnTo>
                    <a:lnTo>
                      <a:pt x="352" y="552"/>
                    </a:lnTo>
                    <a:lnTo>
                      <a:pt x="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9"/>
              <p:cNvSpPr/>
              <p:nvPr/>
            </p:nvSpPr>
            <p:spPr>
              <a:xfrm>
                <a:off x="8211712" y="2274614"/>
                <a:ext cx="34742" cy="54481"/>
              </a:xfrm>
              <a:custGeom>
                <a:avLst/>
                <a:gdLst/>
                <a:ahLst/>
                <a:cxnLst/>
                <a:rect l="l" t="t" r="r" b="b"/>
                <a:pathLst>
                  <a:path w="352" h="552" extrusionOk="0">
                    <a:moveTo>
                      <a:pt x="1" y="1"/>
                    </a:moveTo>
                    <a:lnTo>
                      <a:pt x="1" y="552"/>
                    </a:lnTo>
                    <a:lnTo>
                      <a:pt x="352" y="552"/>
                    </a:lnTo>
                    <a:lnTo>
                      <a:pt x="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8211712" y="2353770"/>
                <a:ext cx="34742" cy="52014"/>
              </a:xfrm>
              <a:custGeom>
                <a:avLst/>
                <a:gdLst/>
                <a:ahLst/>
                <a:cxnLst/>
                <a:rect l="l" t="t" r="r" b="b"/>
                <a:pathLst>
                  <a:path w="352" h="527" extrusionOk="0">
                    <a:moveTo>
                      <a:pt x="1" y="1"/>
                    </a:moveTo>
                    <a:lnTo>
                      <a:pt x="1" y="527"/>
                    </a:lnTo>
                    <a:lnTo>
                      <a:pt x="352" y="527"/>
                    </a:lnTo>
                    <a:lnTo>
                      <a:pt x="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9"/>
              <p:cNvSpPr/>
              <p:nvPr/>
            </p:nvSpPr>
            <p:spPr>
              <a:xfrm>
                <a:off x="8211712" y="2432927"/>
                <a:ext cx="34742" cy="52014"/>
              </a:xfrm>
              <a:custGeom>
                <a:avLst/>
                <a:gdLst/>
                <a:ahLst/>
                <a:cxnLst/>
                <a:rect l="l" t="t" r="r" b="b"/>
                <a:pathLst>
                  <a:path w="352" h="527" extrusionOk="0">
                    <a:moveTo>
                      <a:pt x="1" y="1"/>
                    </a:moveTo>
                    <a:lnTo>
                      <a:pt x="1" y="527"/>
                    </a:lnTo>
                    <a:lnTo>
                      <a:pt x="352" y="527"/>
                    </a:lnTo>
                    <a:lnTo>
                      <a:pt x="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9"/>
              <p:cNvSpPr/>
              <p:nvPr/>
            </p:nvSpPr>
            <p:spPr>
              <a:xfrm>
                <a:off x="8211712" y="2512083"/>
                <a:ext cx="34742" cy="52014"/>
              </a:xfrm>
              <a:custGeom>
                <a:avLst/>
                <a:gdLst/>
                <a:ahLst/>
                <a:cxnLst/>
                <a:rect l="l" t="t" r="r" b="b"/>
                <a:pathLst>
                  <a:path w="352" h="527" extrusionOk="0">
                    <a:moveTo>
                      <a:pt x="1" y="1"/>
                    </a:moveTo>
                    <a:lnTo>
                      <a:pt x="1" y="527"/>
                    </a:lnTo>
                    <a:lnTo>
                      <a:pt x="352" y="527"/>
                    </a:lnTo>
                    <a:lnTo>
                      <a:pt x="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3" name="Google Shape;933;p19"/>
            <p:cNvGrpSpPr/>
            <p:nvPr/>
          </p:nvGrpSpPr>
          <p:grpSpPr>
            <a:xfrm>
              <a:off x="173907" y="4750539"/>
              <a:ext cx="291257" cy="287046"/>
              <a:chOff x="5456048" y="1794743"/>
              <a:chExt cx="178248" cy="175682"/>
            </a:xfrm>
          </p:grpSpPr>
          <p:sp>
            <p:nvSpPr>
              <p:cNvPr id="934" name="Google Shape;934;p19"/>
              <p:cNvSpPr/>
              <p:nvPr/>
            </p:nvSpPr>
            <p:spPr>
              <a:xfrm>
                <a:off x="5456048" y="1794743"/>
                <a:ext cx="178248" cy="175682"/>
              </a:xfrm>
              <a:custGeom>
                <a:avLst/>
                <a:gdLst/>
                <a:ahLst/>
                <a:cxnLst/>
                <a:rect l="l" t="t" r="r" b="b"/>
                <a:pathLst>
                  <a:path w="1806" h="1780" extrusionOk="0">
                    <a:moveTo>
                      <a:pt x="277" y="0"/>
                    </a:moveTo>
                    <a:lnTo>
                      <a:pt x="1" y="276"/>
                    </a:lnTo>
                    <a:lnTo>
                      <a:pt x="1530" y="1780"/>
                    </a:lnTo>
                    <a:lnTo>
                      <a:pt x="1805" y="1504"/>
                    </a:lnTo>
                    <a:lnTo>
                      <a:pt x="2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5456048" y="1794743"/>
                <a:ext cx="178248" cy="175682"/>
              </a:xfrm>
              <a:custGeom>
                <a:avLst/>
                <a:gdLst/>
                <a:ahLst/>
                <a:cxnLst/>
                <a:rect l="l" t="t" r="r" b="b"/>
                <a:pathLst>
                  <a:path w="1806" h="1780" extrusionOk="0">
                    <a:moveTo>
                      <a:pt x="1505" y="0"/>
                    </a:moveTo>
                    <a:lnTo>
                      <a:pt x="1" y="1504"/>
                    </a:lnTo>
                    <a:lnTo>
                      <a:pt x="302" y="1780"/>
                    </a:lnTo>
                    <a:lnTo>
                      <a:pt x="1805" y="276"/>
                    </a:lnTo>
                    <a:lnTo>
                      <a:pt x="1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6" name="Google Shape;936;p19"/>
            <p:cNvSpPr/>
            <p:nvPr/>
          </p:nvSpPr>
          <p:spPr>
            <a:xfrm rot="-123321">
              <a:off x="144300" y="113150"/>
              <a:ext cx="1018402" cy="166548"/>
            </a:xfrm>
            <a:custGeom>
              <a:avLst/>
              <a:gdLst/>
              <a:ahLst/>
              <a:cxnLst/>
              <a:rect l="l" t="t" r="r" b="b"/>
              <a:pathLst>
                <a:path w="6292" h="1029" extrusionOk="0">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9"/>
            <p:cNvSpPr/>
            <p:nvPr/>
          </p:nvSpPr>
          <p:spPr>
            <a:xfrm>
              <a:off x="8639763" y="92498"/>
              <a:ext cx="207956" cy="207857"/>
            </a:xfrm>
            <a:custGeom>
              <a:avLst/>
              <a:gdLst/>
              <a:ahLst/>
              <a:cxnLst/>
              <a:rect l="l" t="t" r="r" b="b"/>
              <a:pathLst>
                <a:path w="2107" h="2106" extrusionOk="0">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938"/>
        <p:cNvGrpSpPr/>
        <p:nvPr/>
      </p:nvGrpSpPr>
      <p:grpSpPr>
        <a:xfrm>
          <a:off x="0" y="0"/>
          <a:ext cx="0" cy="0"/>
          <a:chOff x="0" y="0"/>
          <a:chExt cx="0" cy="0"/>
        </a:xfrm>
      </p:grpSpPr>
      <p:grpSp>
        <p:nvGrpSpPr>
          <p:cNvPr id="939" name="Google Shape;939;p20"/>
          <p:cNvGrpSpPr/>
          <p:nvPr/>
        </p:nvGrpSpPr>
        <p:grpSpPr>
          <a:xfrm flipH="1">
            <a:off x="0" y="-161849"/>
            <a:ext cx="9144000" cy="5467198"/>
            <a:chOff x="0" y="-171451"/>
            <a:chExt cx="9144000" cy="5467198"/>
          </a:xfrm>
        </p:grpSpPr>
        <p:grpSp>
          <p:nvGrpSpPr>
            <p:cNvPr id="940" name="Google Shape;940;p20"/>
            <p:cNvGrpSpPr/>
            <p:nvPr/>
          </p:nvGrpSpPr>
          <p:grpSpPr>
            <a:xfrm>
              <a:off x="0" y="135850"/>
              <a:ext cx="9144000" cy="4654700"/>
              <a:chOff x="12075" y="212050"/>
              <a:chExt cx="9144000" cy="4654700"/>
            </a:xfrm>
          </p:grpSpPr>
          <p:grpSp>
            <p:nvGrpSpPr>
              <p:cNvPr id="941" name="Google Shape;941;p20"/>
              <p:cNvGrpSpPr/>
              <p:nvPr/>
            </p:nvGrpSpPr>
            <p:grpSpPr>
              <a:xfrm>
                <a:off x="12075" y="212050"/>
                <a:ext cx="9144000" cy="1396425"/>
                <a:chOff x="12075" y="212050"/>
                <a:chExt cx="9144000" cy="1396425"/>
              </a:xfrm>
            </p:grpSpPr>
            <p:cxnSp>
              <p:nvCxnSpPr>
                <p:cNvPr id="942" name="Google Shape;942;p20"/>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43" name="Google Shape;943;p20"/>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44" name="Google Shape;944;p20"/>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45" name="Google Shape;945;p20"/>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946" name="Google Shape;946;p20"/>
              <p:cNvGrpSpPr/>
              <p:nvPr/>
            </p:nvGrpSpPr>
            <p:grpSpPr>
              <a:xfrm>
                <a:off x="12075" y="2073925"/>
                <a:ext cx="9144000" cy="1396425"/>
                <a:chOff x="12075" y="212050"/>
                <a:chExt cx="9144000" cy="1396425"/>
              </a:xfrm>
            </p:grpSpPr>
            <p:cxnSp>
              <p:nvCxnSpPr>
                <p:cNvPr id="947" name="Google Shape;947;p20"/>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48" name="Google Shape;948;p20"/>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49" name="Google Shape;949;p20"/>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50" name="Google Shape;950;p20"/>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951" name="Google Shape;951;p20"/>
              <p:cNvGrpSpPr/>
              <p:nvPr/>
            </p:nvGrpSpPr>
            <p:grpSpPr>
              <a:xfrm>
                <a:off x="12075" y="3935800"/>
                <a:ext cx="9144000" cy="930950"/>
                <a:chOff x="12075" y="212050"/>
                <a:chExt cx="9144000" cy="930950"/>
              </a:xfrm>
            </p:grpSpPr>
            <p:cxnSp>
              <p:nvCxnSpPr>
                <p:cNvPr id="952" name="Google Shape;952;p20"/>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53" name="Google Shape;953;p20"/>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54" name="Google Shape;954;p20"/>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955" name="Google Shape;955;p20"/>
            <p:cNvGrpSpPr/>
            <p:nvPr/>
          </p:nvGrpSpPr>
          <p:grpSpPr>
            <a:xfrm>
              <a:off x="213575" y="-171451"/>
              <a:ext cx="8855100" cy="5467198"/>
              <a:chOff x="213575" y="-171451"/>
              <a:chExt cx="8855100" cy="5467198"/>
            </a:xfrm>
          </p:grpSpPr>
          <p:grpSp>
            <p:nvGrpSpPr>
              <p:cNvPr id="956" name="Google Shape;956;p20"/>
              <p:cNvGrpSpPr/>
              <p:nvPr/>
            </p:nvGrpSpPr>
            <p:grpSpPr>
              <a:xfrm rot="5400000">
                <a:off x="-192674" y="234798"/>
                <a:ext cx="5467198" cy="4654700"/>
                <a:chOff x="12075" y="444775"/>
                <a:chExt cx="9144000" cy="4654700"/>
              </a:xfrm>
            </p:grpSpPr>
            <p:grpSp>
              <p:nvGrpSpPr>
                <p:cNvPr id="957" name="Google Shape;957;p20"/>
                <p:cNvGrpSpPr/>
                <p:nvPr/>
              </p:nvGrpSpPr>
              <p:grpSpPr>
                <a:xfrm>
                  <a:off x="12075" y="444775"/>
                  <a:ext cx="9144000" cy="1396425"/>
                  <a:chOff x="12075" y="444775"/>
                  <a:chExt cx="9144000" cy="1396425"/>
                </a:xfrm>
              </p:grpSpPr>
              <p:cxnSp>
                <p:nvCxnSpPr>
                  <p:cNvPr id="958" name="Google Shape;958;p20"/>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59" name="Google Shape;959;p20"/>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60" name="Google Shape;960;p20"/>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61" name="Google Shape;961;p20"/>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962" name="Google Shape;962;p20"/>
                <p:cNvGrpSpPr/>
                <p:nvPr/>
              </p:nvGrpSpPr>
              <p:grpSpPr>
                <a:xfrm>
                  <a:off x="12075" y="2306650"/>
                  <a:ext cx="9144000" cy="1396425"/>
                  <a:chOff x="12075" y="444775"/>
                  <a:chExt cx="9144000" cy="1396425"/>
                </a:xfrm>
              </p:grpSpPr>
              <p:cxnSp>
                <p:nvCxnSpPr>
                  <p:cNvPr id="963" name="Google Shape;963;p20"/>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64" name="Google Shape;964;p20"/>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65" name="Google Shape;965;p20"/>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66" name="Google Shape;966;p20"/>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967" name="Google Shape;967;p20"/>
                <p:cNvGrpSpPr/>
                <p:nvPr/>
              </p:nvGrpSpPr>
              <p:grpSpPr>
                <a:xfrm>
                  <a:off x="12075" y="4168525"/>
                  <a:ext cx="9144000" cy="930950"/>
                  <a:chOff x="12075" y="444775"/>
                  <a:chExt cx="9144000" cy="930950"/>
                </a:xfrm>
              </p:grpSpPr>
              <p:cxnSp>
                <p:nvCxnSpPr>
                  <p:cNvPr id="968" name="Google Shape;968;p20"/>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69" name="Google Shape;969;p20"/>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70" name="Google Shape;970;p20"/>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971" name="Google Shape;971;p20"/>
              <p:cNvGrpSpPr/>
              <p:nvPr/>
            </p:nvGrpSpPr>
            <p:grpSpPr>
              <a:xfrm rot="5400000">
                <a:off x="4473201" y="700273"/>
                <a:ext cx="5467198" cy="3723750"/>
                <a:chOff x="12075" y="1375725"/>
                <a:chExt cx="9144000" cy="3723750"/>
              </a:xfrm>
            </p:grpSpPr>
            <p:grpSp>
              <p:nvGrpSpPr>
                <p:cNvPr id="972" name="Google Shape;972;p20"/>
                <p:cNvGrpSpPr/>
                <p:nvPr/>
              </p:nvGrpSpPr>
              <p:grpSpPr>
                <a:xfrm>
                  <a:off x="12075" y="1375725"/>
                  <a:ext cx="9144000" cy="465475"/>
                  <a:chOff x="12075" y="1375725"/>
                  <a:chExt cx="9144000" cy="465475"/>
                </a:xfrm>
              </p:grpSpPr>
              <p:cxnSp>
                <p:nvCxnSpPr>
                  <p:cNvPr id="973" name="Google Shape;973;p20"/>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74" name="Google Shape;974;p20"/>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975" name="Google Shape;975;p20"/>
                <p:cNvGrpSpPr/>
                <p:nvPr/>
              </p:nvGrpSpPr>
              <p:grpSpPr>
                <a:xfrm>
                  <a:off x="12075" y="2306650"/>
                  <a:ext cx="9144000" cy="1396425"/>
                  <a:chOff x="12075" y="444775"/>
                  <a:chExt cx="9144000" cy="1396425"/>
                </a:xfrm>
              </p:grpSpPr>
              <p:cxnSp>
                <p:nvCxnSpPr>
                  <p:cNvPr id="976" name="Google Shape;976;p20"/>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77" name="Google Shape;977;p20"/>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78" name="Google Shape;978;p20"/>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79" name="Google Shape;979;p20"/>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980" name="Google Shape;980;p20"/>
                <p:cNvGrpSpPr/>
                <p:nvPr/>
              </p:nvGrpSpPr>
              <p:grpSpPr>
                <a:xfrm>
                  <a:off x="12075" y="4168525"/>
                  <a:ext cx="9144000" cy="930950"/>
                  <a:chOff x="12075" y="444775"/>
                  <a:chExt cx="9144000" cy="930950"/>
                </a:xfrm>
              </p:grpSpPr>
              <p:cxnSp>
                <p:nvCxnSpPr>
                  <p:cNvPr id="981" name="Google Shape;981;p20"/>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82" name="Google Shape;982;p20"/>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83" name="Google Shape;983;p20"/>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grpSp>
      <p:sp>
        <p:nvSpPr>
          <p:cNvPr id="984" name="Google Shape;984;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85" name="Google Shape;985;p20"/>
          <p:cNvSpPr txBox="1">
            <a:spLocks noGrp="1"/>
          </p:cNvSpPr>
          <p:nvPr>
            <p:ph type="subTitle" idx="1"/>
          </p:nvPr>
        </p:nvSpPr>
        <p:spPr>
          <a:xfrm>
            <a:off x="720000" y="1507800"/>
            <a:ext cx="4611600" cy="2630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86" name="Google Shape;986;p20"/>
          <p:cNvGrpSpPr/>
          <p:nvPr/>
        </p:nvGrpSpPr>
        <p:grpSpPr>
          <a:xfrm>
            <a:off x="-7" y="117416"/>
            <a:ext cx="8941384" cy="4905859"/>
            <a:chOff x="-7" y="117416"/>
            <a:chExt cx="8941384" cy="4905859"/>
          </a:xfrm>
        </p:grpSpPr>
        <p:grpSp>
          <p:nvGrpSpPr>
            <p:cNvPr id="987" name="Google Shape;987;p20"/>
            <p:cNvGrpSpPr/>
            <p:nvPr/>
          </p:nvGrpSpPr>
          <p:grpSpPr>
            <a:xfrm>
              <a:off x="-7" y="4797050"/>
              <a:ext cx="1266969" cy="226225"/>
              <a:chOff x="-7" y="167200"/>
              <a:chExt cx="1266969" cy="226225"/>
            </a:xfrm>
          </p:grpSpPr>
          <p:sp>
            <p:nvSpPr>
              <p:cNvPr id="988" name="Google Shape;988;p20"/>
              <p:cNvSpPr/>
              <p:nvPr/>
            </p:nvSpPr>
            <p:spPr>
              <a:xfrm>
                <a:off x="-7" y="167200"/>
                <a:ext cx="1266969" cy="50339"/>
              </a:xfrm>
              <a:custGeom>
                <a:avLst/>
                <a:gdLst/>
                <a:ahLst/>
                <a:cxnLst/>
                <a:rect l="l" t="t" r="r" b="b"/>
                <a:pathLst>
                  <a:path w="6317" h="251" extrusionOk="0">
                    <a:moveTo>
                      <a:pt x="1" y="0"/>
                    </a:moveTo>
                    <a:lnTo>
                      <a:pt x="1" y="251"/>
                    </a:lnTo>
                    <a:lnTo>
                      <a:pt x="6317" y="251"/>
                    </a:lnTo>
                    <a:lnTo>
                      <a:pt x="63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0"/>
              <p:cNvSpPr/>
              <p:nvPr/>
            </p:nvSpPr>
            <p:spPr>
              <a:xfrm>
                <a:off x="0" y="338072"/>
                <a:ext cx="698969" cy="55352"/>
              </a:xfrm>
              <a:custGeom>
                <a:avLst/>
                <a:gdLst/>
                <a:ahLst/>
                <a:cxnLst/>
                <a:rect l="l" t="t" r="r" b="b"/>
                <a:pathLst>
                  <a:path w="3485" h="276" extrusionOk="0">
                    <a:moveTo>
                      <a:pt x="1" y="0"/>
                    </a:moveTo>
                    <a:lnTo>
                      <a:pt x="1" y="276"/>
                    </a:lnTo>
                    <a:lnTo>
                      <a:pt x="3485" y="276"/>
                    </a:lnTo>
                    <a:lnTo>
                      <a:pt x="34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0" name="Google Shape;990;p20"/>
            <p:cNvSpPr/>
            <p:nvPr/>
          </p:nvSpPr>
          <p:spPr>
            <a:xfrm>
              <a:off x="8608176" y="4514350"/>
              <a:ext cx="333201" cy="333048"/>
            </a:xfrm>
            <a:custGeom>
              <a:avLst/>
              <a:gdLst/>
              <a:ahLst/>
              <a:cxnLst/>
              <a:rect l="l" t="t" r="r" b="b"/>
              <a:pathLst>
                <a:path w="2107" h="2106" extrusionOk="0">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0"/>
            <p:cNvSpPr/>
            <p:nvPr/>
          </p:nvSpPr>
          <p:spPr>
            <a:xfrm>
              <a:off x="1861082" y="117416"/>
              <a:ext cx="1074296" cy="175676"/>
            </a:xfrm>
            <a:custGeom>
              <a:avLst/>
              <a:gdLst/>
              <a:ahLst/>
              <a:cxnLst/>
              <a:rect l="l" t="t" r="r" b="b"/>
              <a:pathLst>
                <a:path w="6292" h="1029" extrusionOk="0">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992"/>
        <p:cNvGrpSpPr/>
        <p:nvPr/>
      </p:nvGrpSpPr>
      <p:grpSpPr>
        <a:xfrm>
          <a:off x="0" y="0"/>
          <a:ext cx="0" cy="0"/>
          <a:chOff x="0" y="0"/>
          <a:chExt cx="0" cy="0"/>
        </a:xfrm>
      </p:grpSpPr>
      <p:grpSp>
        <p:nvGrpSpPr>
          <p:cNvPr id="993" name="Google Shape;993;p21"/>
          <p:cNvGrpSpPr/>
          <p:nvPr/>
        </p:nvGrpSpPr>
        <p:grpSpPr>
          <a:xfrm flipH="1">
            <a:off x="0" y="-161849"/>
            <a:ext cx="9144000" cy="5467198"/>
            <a:chOff x="0" y="-171451"/>
            <a:chExt cx="9144000" cy="5467198"/>
          </a:xfrm>
        </p:grpSpPr>
        <p:grpSp>
          <p:nvGrpSpPr>
            <p:cNvPr id="994" name="Google Shape;994;p21"/>
            <p:cNvGrpSpPr/>
            <p:nvPr/>
          </p:nvGrpSpPr>
          <p:grpSpPr>
            <a:xfrm>
              <a:off x="0" y="135850"/>
              <a:ext cx="9144000" cy="4654700"/>
              <a:chOff x="12075" y="212050"/>
              <a:chExt cx="9144000" cy="4654700"/>
            </a:xfrm>
          </p:grpSpPr>
          <p:grpSp>
            <p:nvGrpSpPr>
              <p:cNvPr id="995" name="Google Shape;995;p21"/>
              <p:cNvGrpSpPr/>
              <p:nvPr/>
            </p:nvGrpSpPr>
            <p:grpSpPr>
              <a:xfrm>
                <a:off x="12075" y="212050"/>
                <a:ext cx="9144000" cy="1396425"/>
                <a:chOff x="12075" y="212050"/>
                <a:chExt cx="9144000" cy="1396425"/>
              </a:xfrm>
            </p:grpSpPr>
            <p:cxnSp>
              <p:nvCxnSpPr>
                <p:cNvPr id="996" name="Google Shape;996;p21"/>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97" name="Google Shape;997;p21"/>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98" name="Google Shape;998;p21"/>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99" name="Google Shape;999;p21"/>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000" name="Google Shape;1000;p21"/>
              <p:cNvGrpSpPr/>
              <p:nvPr/>
            </p:nvGrpSpPr>
            <p:grpSpPr>
              <a:xfrm>
                <a:off x="12075" y="2073925"/>
                <a:ext cx="9144000" cy="1396425"/>
                <a:chOff x="12075" y="212050"/>
                <a:chExt cx="9144000" cy="1396425"/>
              </a:xfrm>
            </p:grpSpPr>
            <p:cxnSp>
              <p:nvCxnSpPr>
                <p:cNvPr id="1001" name="Google Shape;1001;p21"/>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02" name="Google Shape;1002;p21"/>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03" name="Google Shape;1003;p21"/>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04" name="Google Shape;1004;p21"/>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005" name="Google Shape;1005;p21"/>
              <p:cNvGrpSpPr/>
              <p:nvPr/>
            </p:nvGrpSpPr>
            <p:grpSpPr>
              <a:xfrm>
                <a:off x="12075" y="3935800"/>
                <a:ext cx="9144000" cy="930950"/>
                <a:chOff x="12075" y="212050"/>
                <a:chExt cx="9144000" cy="930950"/>
              </a:xfrm>
            </p:grpSpPr>
            <p:cxnSp>
              <p:nvCxnSpPr>
                <p:cNvPr id="1006" name="Google Shape;1006;p21"/>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07" name="Google Shape;1007;p21"/>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08" name="Google Shape;1008;p21"/>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1009" name="Google Shape;1009;p21"/>
            <p:cNvGrpSpPr/>
            <p:nvPr/>
          </p:nvGrpSpPr>
          <p:grpSpPr>
            <a:xfrm>
              <a:off x="213575" y="-171451"/>
              <a:ext cx="8855100" cy="5467198"/>
              <a:chOff x="213575" y="-171451"/>
              <a:chExt cx="8855100" cy="5467198"/>
            </a:xfrm>
          </p:grpSpPr>
          <p:grpSp>
            <p:nvGrpSpPr>
              <p:cNvPr id="1010" name="Google Shape;1010;p21"/>
              <p:cNvGrpSpPr/>
              <p:nvPr/>
            </p:nvGrpSpPr>
            <p:grpSpPr>
              <a:xfrm rot="5400000">
                <a:off x="-192674" y="234798"/>
                <a:ext cx="5467198" cy="4654700"/>
                <a:chOff x="12075" y="444775"/>
                <a:chExt cx="9144000" cy="4654700"/>
              </a:xfrm>
            </p:grpSpPr>
            <p:grpSp>
              <p:nvGrpSpPr>
                <p:cNvPr id="1011" name="Google Shape;1011;p21"/>
                <p:cNvGrpSpPr/>
                <p:nvPr/>
              </p:nvGrpSpPr>
              <p:grpSpPr>
                <a:xfrm>
                  <a:off x="12075" y="444775"/>
                  <a:ext cx="9144000" cy="1396425"/>
                  <a:chOff x="12075" y="444775"/>
                  <a:chExt cx="9144000" cy="1396425"/>
                </a:xfrm>
              </p:grpSpPr>
              <p:cxnSp>
                <p:nvCxnSpPr>
                  <p:cNvPr id="1012" name="Google Shape;1012;p21"/>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13" name="Google Shape;1013;p21"/>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14" name="Google Shape;1014;p21"/>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15" name="Google Shape;1015;p21"/>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016" name="Google Shape;1016;p21"/>
                <p:cNvGrpSpPr/>
                <p:nvPr/>
              </p:nvGrpSpPr>
              <p:grpSpPr>
                <a:xfrm>
                  <a:off x="12075" y="2306650"/>
                  <a:ext cx="9144000" cy="1396425"/>
                  <a:chOff x="12075" y="444775"/>
                  <a:chExt cx="9144000" cy="1396425"/>
                </a:xfrm>
              </p:grpSpPr>
              <p:cxnSp>
                <p:nvCxnSpPr>
                  <p:cNvPr id="1017" name="Google Shape;1017;p21"/>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18" name="Google Shape;1018;p21"/>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19" name="Google Shape;1019;p21"/>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20" name="Google Shape;1020;p21"/>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021" name="Google Shape;1021;p21"/>
                <p:cNvGrpSpPr/>
                <p:nvPr/>
              </p:nvGrpSpPr>
              <p:grpSpPr>
                <a:xfrm>
                  <a:off x="12075" y="4168525"/>
                  <a:ext cx="9144000" cy="930950"/>
                  <a:chOff x="12075" y="444775"/>
                  <a:chExt cx="9144000" cy="930950"/>
                </a:xfrm>
              </p:grpSpPr>
              <p:cxnSp>
                <p:nvCxnSpPr>
                  <p:cNvPr id="1022" name="Google Shape;1022;p21"/>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23" name="Google Shape;1023;p21"/>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24" name="Google Shape;1024;p21"/>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1025" name="Google Shape;1025;p21"/>
              <p:cNvGrpSpPr/>
              <p:nvPr/>
            </p:nvGrpSpPr>
            <p:grpSpPr>
              <a:xfrm rot="5400000">
                <a:off x="4473201" y="700273"/>
                <a:ext cx="5467198" cy="3723750"/>
                <a:chOff x="12075" y="1375725"/>
                <a:chExt cx="9144000" cy="3723750"/>
              </a:xfrm>
            </p:grpSpPr>
            <p:grpSp>
              <p:nvGrpSpPr>
                <p:cNvPr id="1026" name="Google Shape;1026;p21"/>
                <p:cNvGrpSpPr/>
                <p:nvPr/>
              </p:nvGrpSpPr>
              <p:grpSpPr>
                <a:xfrm>
                  <a:off x="12075" y="1375725"/>
                  <a:ext cx="9144000" cy="465475"/>
                  <a:chOff x="12075" y="1375725"/>
                  <a:chExt cx="9144000" cy="465475"/>
                </a:xfrm>
              </p:grpSpPr>
              <p:cxnSp>
                <p:nvCxnSpPr>
                  <p:cNvPr id="1027" name="Google Shape;1027;p21"/>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28" name="Google Shape;1028;p21"/>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029" name="Google Shape;1029;p21"/>
                <p:cNvGrpSpPr/>
                <p:nvPr/>
              </p:nvGrpSpPr>
              <p:grpSpPr>
                <a:xfrm>
                  <a:off x="12075" y="2306650"/>
                  <a:ext cx="9144000" cy="1396425"/>
                  <a:chOff x="12075" y="444775"/>
                  <a:chExt cx="9144000" cy="1396425"/>
                </a:xfrm>
              </p:grpSpPr>
              <p:cxnSp>
                <p:nvCxnSpPr>
                  <p:cNvPr id="1030" name="Google Shape;1030;p21"/>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31" name="Google Shape;1031;p21"/>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32" name="Google Shape;1032;p21"/>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33" name="Google Shape;1033;p21"/>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034" name="Google Shape;1034;p21"/>
                <p:cNvGrpSpPr/>
                <p:nvPr/>
              </p:nvGrpSpPr>
              <p:grpSpPr>
                <a:xfrm>
                  <a:off x="12075" y="4168525"/>
                  <a:ext cx="9144000" cy="930950"/>
                  <a:chOff x="12075" y="444775"/>
                  <a:chExt cx="9144000" cy="930950"/>
                </a:xfrm>
              </p:grpSpPr>
              <p:cxnSp>
                <p:nvCxnSpPr>
                  <p:cNvPr id="1035" name="Google Shape;1035;p21"/>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36" name="Google Shape;1036;p21"/>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37" name="Google Shape;1037;p21"/>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grpSp>
      <p:grpSp>
        <p:nvGrpSpPr>
          <p:cNvPr id="1038" name="Google Shape;1038;p21"/>
          <p:cNvGrpSpPr/>
          <p:nvPr/>
        </p:nvGrpSpPr>
        <p:grpSpPr>
          <a:xfrm>
            <a:off x="-7" y="117416"/>
            <a:ext cx="8941384" cy="4905859"/>
            <a:chOff x="-7" y="117416"/>
            <a:chExt cx="8941384" cy="4905859"/>
          </a:xfrm>
        </p:grpSpPr>
        <p:grpSp>
          <p:nvGrpSpPr>
            <p:cNvPr id="1039" name="Google Shape;1039;p21"/>
            <p:cNvGrpSpPr/>
            <p:nvPr/>
          </p:nvGrpSpPr>
          <p:grpSpPr>
            <a:xfrm>
              <a:off x="-7" y="4797050"/>
              <a:ext cx="1266969" cy="226225"/>
              <a:chOff x="-7" y="167200"/>
              <a:chExt cx="1266969" cy="226225"/>
            </a:xfrm>
          </p:grpSpPr>
          <p:sp>
            <p:nvSpPr>
              <p:cNvPr id="1040" name="Google Shape;1040;p21"/>
              <p:cNvSpPr/>
              <p:nvPr/>
            </p:nvSpPr>
            <p:spPr>
              <a:xfrm>
                <a:off x="-7" y="167200"/>
                <a:ext cx="1266969" cy="50339"/>
              </a:xfrm>
              <a:custGeom>
                <a:avLst/>
                <a:gdLst/>
                <a:ahLst/>
                <a:cxnLst/>
                <a:rect l="l" t="t" r="r" b="b"/>
                <a:pathLst>
                  <a:path w="6317" h="251" extrusionOk="0">
                    <a:moveTo>
                      <a:pt x="1" y="0"/>
                    </a:moveTo>
                    <a:lnTo>
                      <a:pt x="1" y="251"/>
                    </a:lnTo>
                    <a:lnTo>
                      <a:pt x="6317" y="251"/>
                    </a:lnTo>
                    <a:lnTo>
                      <a:pt x="63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1"/>
              <p:cNvSpPr/>
              <p:nvPr/>
            </p:nvSpPr>
            <p:spPr>
              <a:xfrm>
                <a:off x="0" y="338072"/>
                <a:ext cx="698969" cy="55352"/>
              </a:xfrm>
              <a:custGeom>
                <a:avLst/>
                <a:gdLst/>
                <a:ahLst/>
                <a:cxnLst/>
                <a:rect l="l" t="t" r="r" b="b"/>
                <a:pathLst>
                  <a:path w="3485" h="276" extrusionOk="0">
                    <a:moveTo>
                      <a:pt x="1" y="0"/>
                    </a:moveTo>
                    <a:lnTo>
                      <a:pt x="1" y="276"/>
                    </a:lnTo>
                    <a:lnTo>
                      <a:pt x="3485" y="276"/>
                    </a:lnTo>
                    <a:lnTo>
                      <a:pt x="34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2" name="Google Shape;1042;p21"/>
            <p:cNvSpPr/>
            <p:nvPr/>
          </p:nvSpPr>
          <p:spPr>
            <a:xfrm>
              <a:off x="8608176" y="4514350"/>
              <a:ext cx="333201" cy="333048"/>
            </a:xfrm>
            <a:custGeom>
              <a:avLst/>
              <a:gdLst/>
              <a:ahLst/>
              <a:cxnLst/>
              <a:rect l="l" t="t" r="r" b="b"/>
              <a:pathLst>
                <a:path w="2107" h="2106" extrusionOk="0">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1"/>
            <p:cNvSpPr/>
            <p:nvPr/>
          </p:nvSpPr>
          <p:spPr>
            <a:xfrm>
              <a:off x="1861082" y="117416"/>
              <a:ext cx="1074296" cy="175676"/>
            </a:xfrm>
            <a:custGeom>
              <a:avLst/>
              <a:gdLst/>
              <a:ahLst/>
              <a:cxnLst/>
              <a:rect l="l" t="t" r="r" b="b"/>
              <a:pathLst>
                <a:path w="6292" h="1029" extrusionOk="0">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4" name="Google Shape;1044;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45" name="Google Shape;1045;p21"/>
          <p:cNvSpPr txBox="1">
            <a:spLocks noGrp="1"/>
          </p:cNvSpPr>
          <p:nvPr>
            <p:ph type="subTitle" idx="1"/>
          </p:nvPr>
        </p:nvSpPr>
        <p:spPr>
          <a:xfrm>
            <a:off x="937625" y="3465524"/>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6" name="Google Shape;1046;p21"/>
          <p:cNvSpPr txBox="1">
            <a:spLocks noGrp="1"/>
          </p:cNvSpPr>
          <p:nvPr>
            <p:ph type="subTitle" idx="2"/>
          </p:nvPr>
        </p:nvSpPr>
        <p:spPr>
          <a:xfrm>
            <a:off x="3484350" y="3465524"/>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7" name="Google Shape;1047;p21"/>
          <p:cNvSpPr txBox="1">
            <a:spLocks noGrp="1"/>
          </p:cNvSpPr>
          <p:nvPr>
            <p:ph type="subTitle" idx="3"/>
          </p:nvPr>
        </p:nvSpPr>
        <p:spPr>
          <a:xfrm>
            <a:off x="6031075" y="3465524"/>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8" name="Google Shape;1048;p21"/>
          <p:cNvSpPr txBox="1">
            <a:spLocks noGrp="1"/>
          </p:cNvSpPr>
          <p:nvPr>
            <p:ph type="subTitle" idx="4"/>
          </p:nvPr>
        </p:nvSpPr>
        <p:spPr>
          <a:xfrm>
            <a:off x="937625" y="2950601"/>
            <a:ext cx="2175300" cy="5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arlow Semi Condensed"/>
              <a:buNone/>
              <a:defRPr sz="2400" b="1">
                <a:solidFill>
                  <a:schemeClr val="dk1"/>
                </a:solidFill>
                <a:latin typeface="Barlow Semi Condensed"/>
                <a:ea typeface="Barlow Semi Condensed"/>
                <a:cs typeface="Barlow Semi Condensed"/>
                <a:sym typeface="Barlow Semi Condensed"/>
              </a:defRPr>
            </a:lvl1pPr>
            <a:lvl2pPr lvl="1"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2pPr>
            <a:lvl3pPr lvl="2"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3pPr>
            <a:lvl4pPr lvl="3"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4pPr>
            <a:lvl5pPr lvl="4"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5pPr>
            <a:lvl6pPr lvl="5"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6pPr>
            <a:lvl7pPr lvl="6"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7pPr>
            <a:lvl8pPr lvl="7"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8pPr>
            <a:lvl9pPr lvl="8"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9pPr>
          </a:lstStyle>
          <a:p>
            <a:endParaRPr/>
          </a:p>
        </p:txBody>
      </p:sp>
      <p:sp>
        <p:nvSpPr>
          <p:cNvPr id="1049" name="Google Shape;1049;p21"/>
          <p:cNvSpPr txBox="1">
            <a:spLocks noGrp="1"/>
          </p:cNvSpPr>
          <p:nvPr>
            <p:ph type="subTitle" idx="5"/>
          </p:nvPr>
        </p:nvSpPr>
        <p:spPr>
          <a:xfrm>
            <a:off x="3484350" y="2950601"/>
            <a:ext cx="2175300" cy="5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arlow Semi Condensed"/>
              <a:buNone/>
              <a:defRPr sz="2400" b="1">
                <a:solidFill>
                  <a:schemeClr val="dk1"/>
                </a:solidFill>
                <a:latin typeface="Barlow Semi Condensed"/>
                <a:ea typeface="Barlow Semi Condensed"/>
                <a:cs typeface="Barlow Semi Condensed"/>
                <a:sym typeface="Barlow Semi Condensed"/>
              </a:defRPr>
            </a:lvl1pPr>
            <a:lvl2pPr lvl="1"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2pPr>
            <a:lvl3pPr lvl="2"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3pPr>
            <a:lvl4pPr lvl="3"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4pPr>
            <a:lvl5pPr lvl="4"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5pPr>
            <a:lvl6pPr lvl="5"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6pPr>
            <a:lvl7pPr lvl="6"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7pPr>
            <a:lvl8pPr lvl="7"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8pPr>
            <a:lvl9pPr lvl="8"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9pPr>
          </a:lstStyle>
          <a:p>
            <a:endParaRPr/>
          </a:p>
        </p:txBody>
      </p:sp>
      <p:sp>
        <p:nvSpPr>
          <p:cNvPr id="1050" name="Google Shape;1050;p21"/>
          <p:cNvSpPr txBox="1">
            <a:spLocks noGrp="1"/>
          </p:cNvSpPr>
          <p:nvPr>
            <p:ph type="subTitle" idx="6"/>
          </p:nvPr>
        </p:nvSpPr>
        <p:spPr>
          <a:xfrm>
            <a:off x="6031075" y="2950601"/>
            <a:ext cx="2175300" cy="5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arlow Semi Condensed"/>
              <a:buNone/>
              <a:defRPr sz="2400" b="1">
                <a:solidFill>
                  <a:schemeClr val="dk1"/>
                </a:solidFill>
                <a:latin typeface="Barlow Semi Condensed"/>
                <a:ea typeface="Barlow Semi Condensed"/>
                <a:cs typeface="Barlow Semi Condensed"/>
                <a:sym typeface="Barlow Semi Condensed"/>
              </a:defRPr>
            </a:lvl1pPr>
            <a:lvl2pPr lvl="1"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2pPr>
            <a:lvl3pPr lvl="2"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3pPr>
            <a:lvl4pPr lvl="3"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4pPr>
            <a:lvl5pPr lvl="4"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5pPr>
            <a:lvl6pPr lvl="5"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6pPr>
            <a:lvl7pPr lvl="6"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7pPr>
            <a:lvl8pPr lvl="7"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8pPr>
            <a:lvl9pPr lvl="8"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051"/>
        <p:cNvGrpSpPr/>
        <p:nvPr/>
      </p:nvGrpSpPr>
      <p:grpSpPr>
        <a:xfrm>
          <a:off x="0" y="0"/>
          <a:ext cx="0" cy="0"/>
          <a:chOff x="0" y="0"/>
          <a:chExt cx="0" cy="0"/>
        </a:xfrm>
      </p:grpSpPr>
      <p:grpSp>
        <p:nvGrpSpPr>
          <p:cNvPr id="1052" name="Google Shape;1052;p22"/>
          <p:cNvGrpSpPr/>
          <p:nvPr/>
        </p:nvGrpSpPr>
        <p:grpSpPr>
          <a:xfrm flipH="1">
            <a:off x="0" y="-161849"/>
            <a:ext cx="9144000" cy="5467198"/>
            <a:chOff x="0" y="-171451"/>
            <a:chExt cx="9144000" cy="5467198"/>
          </a:xfrm>
        </p:grpSpPr>
        <p:grpSp>
          <p:nvGrpSpPr>
            <p:cNvPr id="1053" name="Google Shape;1053;p22"/>
            <p:cNvGrpSpPr/>
            <p:nvPr/>
          </p:nvGrpSpPr>
          <p:grpSpPr>
            <a:xfrm>
              <a:off x="0" y="135850"/>
              <a:ext cx="9144000" cy="4654700"/>
              <a:chOff x="12075" y="212050"/>
              <a:chExt cx="9144000" cy="4654700"/>
            </a:xfrm>
          </p:grpSpPr>
          <p:grpSp>
            <p:nvGrpSpPr>
              <p:cNvPr id="1054" name="Google Shape;1054;p22"/>
              <p:cNvGrpSpPr/>
              <p:nvPr/>
            </p:nvGrpSpPr>
            <p:grpSpPr>
              <a:xfrm>
                <a:off x="12075" y="212050"/>
                <a:ext cx="9144000" cy="1396425"/>
                <a:chOff x="12075" y="212050"/>
                <a:chExt cx="9144000" cy="1396425"/>
              </a:xfrm>
            </p:grpSpPr>
            <p:cxnSp>
              <p:nvCxnSpPr>
                <p:cNvPr id="1055" name="Google Shape;1055;p22"/>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56" name="Google Shape;1056;p22"/>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57" name="Google Shape;1057;p22"/>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58" name="Google Shape;1058;p22"/>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059" name="Google Shape;1059;p22"/>
              <p:cNvGrpSpPr/>
              <p:nvPr/>
            </p:nvGrpSpPr>
            <p:grpSpPr>
              <a:xfrm>
                <a:off x="12075" y="2073925"/>
                <a:ext cx="9144000" cy="1396425"/>
                <a:chOff x="12075" y="212050"/>
                <a:chExt cx="9144000" cy="1396425"/>
              </a:xfrm>
            </p:grpSpPr>
            <p:cxnSp>
              <p:nvCxnSpPr>
                <p:cNvPr id="1060" name="Google Shape;1060;p22"/>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61" name="Google Shape;1061;p22"/>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62" name="Google Shape;1062;p22"/>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63" name="Google Shape;1063;p22"/>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064" name="Google Shape;1064;p22"/>
              <p:cNvGrpSpPr/>
              <p:nvPr/>
            </p:nvGrpSpPr>
            <p:grpSpPr>
              <a:xfrm>
                <a:off x="12075" y="3935800"/>
                <a:ext cx="9144000" cy="930950"/>
                <a:chOff x="12075" y="212050"/>
                <a:chExt cx="9144000" cy="930950"/>
              </a:xfrm>
            </p:grpSpPr>
            <p:cxnSp>
              <p:nvCxnSpPr>
                <p:cNvPr id="1065" name="Google Shape;1065;p22"/>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66" name="Google Shape;1066;p22"/>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67" name="Google Shape;1067;p22"/>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1068" name="Google Shape;1068;p22"/>
            <p:cNvGrpSpPr/>
            <p:nvPr/>
          </p:nvGrpSpPr>
          <p:grpSpPr>
            <a:xfrm>
              <a:off x="213575" y="-171451"/>
              <a:ext cx="8855100" cy="5467198"/>
              <a:chOff x="213575" y="-171451"/>
              <a:chExt cx="8855100" cy="5467198"/>
            </a:xfrm>
          </p:grpSpPr>
          <p:grpSp>
            <p:nvGrpSpPr>
              <p:cNvPr id="1069" name="Google Shape;1069;p22"/>
              <p:cNvGrpSpPr/>
              <p:nvPr/>
            </p:nvGrpSpPr>
            <p:grpSpPr>
              <a:xfrm rot="5400000">
                <a:off x="-192674" y="234798"/>
                <a:ext cx="5467198" cy="4654700"/>
                <a:chOff x="12075" y="444775"/>
                <a:chExt cx="9144000" cy="4654700"/>
              </a:xfrm>
            </p:grpSpPr>
            <p:grpSp>
              <p:nvGrpSpPr>
                <p:cNvPr id="1070" name="Google Shape;1070;p22"/>
                <p:cNvGrpSpPr/>
                <p:nvPr/>
              </p:nvGrpSpPr>
              <p:grpSpPr>
                <a:xfrm>
                  <a:off x="12075" y="444775"/>
                  <a:ext cx="9144000" cy="1396425"/>
                  <a:chOff x="12075" y="444775"/>
                  <a:chExt cx="9144000" cy="1396425"/>
                </a:xfrm>
              </p:grpSpPr>
              <p:cxnSp>
                <p:nvCxnSpPr>
                  <p:cNvPr id="1071" name="Google Shape;1071;p22"/>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72" name="Google Shape;1072;p22"/>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73" name="Google Shape;1073;p22"/>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74" name="Google Shape;1074;p22"/>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075" name="Google Shape;1075;p22"/>
                <p:cNvGrpSpPr/>
                <p:nvPr/>
              </p:nvGrpSpPr>
              <p:grpSpPr>
                <a:xfrm>
                  <a:off x="12075" y="2306650"/>
                  <a:ext cx="9144000" cy="1396425"/>
                  <a:chOff x="12075" y="444775"/>
                  <a:chExt cx="9144000" cy="1396425"/>
                </a:xfrm>
              </p:grpSpPr>
              <p:cxnSp>
                <p:nvCxnSpPr>
                  <p:cNvPr id="1076" name="Google Shape;1076;p22"/>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77" name="Google Shape;1077;p22"/>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78" name="Google Shape;1078;p22"/>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79" name="Google Shape;1079;p22"/>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080" name="Google Shape;1080;p22"/>
                <p:cNvGrpSpPr/>
                <p:nvPr/>
              </p:nvGrpSpPr>
              <p:grpSpPr>
                <a:xfrm>
                  <a:off x="12075" y="4168525"/>
                  <a:ext cx="9144000" cy="930950"/>
                  <a:chOff x="12075" y="444775"/>
                  <a:chExt cx="9144000" cy="930950"/>
                </a:xfrm>
              </p:grpSpPr>
              <p:cxnSp>
                <p:nvCxnSpPr>
                  <p:cNvPr id="1081" name="Google Shape;1081;p22"/>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82" name="Google Shape;1082;p22"/>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83" name="Google Shape;1083;p22"/>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1084" name="Google Shape;1084;p22"/>
              <p:cNvGrpSpPr/>
              <p:nvPr/>
            </p:nvGrpSpPr>
            <p:grpSpPr>
              <a:xfrm rot="5400000">
                <a:off x="4473201" y="700273"/>
                <a:ext cx="5467198" cy="3723750"/>
                <a:chOff x="12075" y="1375725"/>
                <a:chExt cx="9144000" cy="3723750"/>
              </a:xfrm>
            </p:grpSpPr>
            <p:grpSp>
              <p:nvGrpSpPr>
                <p:cNvPr id="1085" name="Google Shape;1085;p22"/>
                <p:cNvGrpSpPr/>
                <p:nvPr/>
              </p:nvGrpSpPr>
              <p:grpSpPr>
                <a:xfrm>
                  <a:off x="12075" y="1375725"/>
                  <a:ext cx="9144000" cy="465475"/>
                  <a:chOff x="12075" y="1375725"/>
                  <a:chExt cx="9144000" cy="465475"/>
                </a:xfrm>
              </p:grpSpPr>
              <p:cxnSp>
                <p:nvCxnSpPr>
                  <p:cNvPr id="1086" name="Google Shape;1086;p22"/>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87" name="Google Shape;1087;p22"/>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088" name="Google Shape;1088;p22"/>
                <p:cNvGrpSpPr/>
                <p:nvPr/>
              </p:nvGrpSpPr>
              <p:grpSpPr>
                <a:xfrm>
                  <a:off x="12075" y="2306650"/>
                  <a:ext cx="9144000" cy="1396425"/>
                  <a:chOff x="12075" y="444775"/>
                  <a:chExt cx="9144000" cy="1396425"/>
                </a:xfrm>
              </p:grpSpPr>
              <p:cxnSp>
                <p:nvCxnSpPr>
                  <p:cNvPr id="1089" name="Google Shape;1089;p22"/>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90" name="Google Shape;1090;p22"/>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91" name="Google Shape;1091;p22"/>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92" name="Google Shape;1092;p22"/>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093" name="Google Shape;1093;p22"/>
                <p:cNvGrpSpPr/>
                <p:nvPr/>
              </p:nvGrpSpPr>
              <p:grpSpPr>
                <a:xfrm>
                  <a:off x="12075" y="4168525"/>
                  <a:ext cx="9144000" cy="930950"/>
                  <a:chOff x="12075" y="444775"/>
                  <a:chExt cx="9144000" cy="930950"/>
                </a:xfrm>
              </p:grpSpPr>
              <p:cxnSp>
                <p:nvCxnSpPr>
                  <p:cNvPr id="1094" name="Google Shape;1094;p22"/>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95" name="Google Shape;1095;p22"/>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96" name="Google Shape;1096;p22"/>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grpSp>
      <p:grpSp>
        <p:nvGrpSpPr>
          <p:cNvPr id="1097" name="Google Shape;1097;p22"/>
          <p:cNvGrpSpPr/>
          <p:nvPr/>
        </p:nvGrpSpPr>
        <p:grpSpPr>
          <a:xfrm flipH="1">
            <a:off x="173907" y="92498"/>
            <a:ext cx="8795602" cy="4945088"/>
            <a:chOff x="173907" y="92498"/>
            <a:chExt cx="8795602" cy="4945088"/>
          </a:xfrm>
        </p:grpSpPr>
        <p:grpSp>
          <p:nvGrpSpPr>
            <p:cNvPr id="1098" name="Google Shape;1098;p22"/>
            <p:cNvGrpSpPr/>
            <p:nvPr/>
          </p:nvGrpSpPr>
          <p:grpSpPr>
            <a:xfrm>
              <a:off x="8918459" y="243592"/>
              <a:ext cx="51049" cy="774142"/>
              <a:chOff x="8211712" y="2037146"/>
              <a:chExt cx="34742" cy="526950"/>
            </a:xfrm>
          </p:grpSpPr>
          <p:sp>
            <p:nvSpPr>
              <p:cNvPr id="1099" name="Google Shape;1099;p22"/>
              <p:cNvSpPr/>
              <p:nvPr/>
            </p:nvSpPr>
            <p:spPr>
              <a:xfrm>
                <a:off x="8211712" y="2037146"/>
                <a:ext cx="34742" cy="54481"/>
              </a:xfrm>
              <a:custGeom>
                <a:avLst/>
                <a:gdLst/>
                <a:ahLst/>
                <a:cxnLst/>
                <a:rect l="l" t="t" r="r" b="b"/>
                <a:pathLst>
                  <a:path w="352" h="552" extrusionOk="0">
                    <a:moveTo>
                      <a:pt x="1" y="0"/>
                    </a:moveTo>
                    <a:lnTo>
                      <a:pt x="1" y="552"/>
                    </a:lnTo>
                    <a:lnTo>
                      <a:pt x="352" y="552"/>
                    </a:lnTo>
                    <a:lnTo>
                      <a:pt x="3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2"/>
              <p:cNvSpPr/>
              <p:nvPr/>
            </p:nvSpPr>
            <p:spPr>
              <a:xfrm>
                <a:off x="8211712" y="2116302"/>
                <a:ext cx="34742" cy="54481"/>
              </a:xfrm>
              <a:custGeom>
                <a:avLst/>
                <a:gdLst/>
                <a:ahLst/>
                <a:cxnLst/>
                <a:rect l="l" t="t" r="r" b="b"/>
                <a:pathLst>
                  <a:path w="352" h="552" extrusionOk="0">
                    <a:moveTo>
                      <a:pt x="1" y="0"/>
                    </a:moveTo>
                    <a:lnTo>
                      <a:pt x="1" y="552"/>
                    </a:lnTo>
                    <a:lnTo>
                      <a:pt x="352" y="552"/>
                    </a:lnTo>
                    <a:lnTo>
                      <a:pt x="3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2"/>
              <p:cNvSpPr/>
              <p:nvPr/>
            </p:nvSpPr>
            <p:spPr>
              <a:xfrm>
                <a:off x="8211712" y="2195458"/>
                <a:ext cx="34742" cy="54481"/>
              </a:xfrm>
              <a:custGeom>
                <a:avLst/>
                <a:gdLst/>
                <a:ahLst/>
                <a:cxnLst/>
                <a:rect l="l" t="t" r="r" b="b"/>
                <a:pathLst>
                  <a:path w="352" h="552" extrusionOk="0">
                    <a:moveTo>
                      <a:pt x="1" y="1"/>
                    </a:moveTo>
                    <a:lnTo>
                      <a:pt x="1" y="552"/>
                    </a:lnTo>
                    <a:lnTo>
                      <a:pt x="352" y="552"/>
                    </a:lnTo>
                    <a:lnTo>
                      <a:pt x="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2"/>
              <p:cNvSpPr/>
              <p:nvPr/>
            </p:nvSpPr>
            <p:spPr>
              <a:xfrm>
                <a:off x="8211712" y="2274614"/>
                <a:ext cx="34742" cy="54481"/>
              </a:xfrm>
              <a:custGeom>
                <a:avLst/>
                <a:gdLst/>
                <a:ahLst/>
                <a:cxnLst/>
                <a:rect l="l" t="t" r="r" b="b"/>
                <a:pathLst>
                  <a:path w="352" h="552" extrusionOk="0">
                    <a:moveTo>
                      <a:pt x="1" y="1"/>
                    </a:moveTo>
                    <a:lnTo>
                      <a:pt x="1" y="552"/>
                    </a:lnTo>
                    <a:lnTo>
                      <a:pt x="352" y="552"/>
                    </a:lnTo>
                    <a:lnTo>
                      <a:pt x="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2"/>
              <p:cNvSpPr/>
              <p:nvPr/>
            </p:nvSpPr>
            <p:spPr>
              <a:xfrm>
                <a:off x="8211712" y="2353770"/>
                <a:ext cx="34742" cy="52014"/>
              </a:xfrm>
              <a:custGeom>
                <a:avLst/>
                <a:gdLst/>
                <a:ahLst/>
                <a:cxnLst/>
                <a:rect l="l" t="t" r="r" b="b"/>
                <a:pathLst>
                  <a:path w="352" h="527" extrusionOk="0">
                    <a:moveTo>
                      <a:pt x="1" y="1"/>
                    </a:moveTo>
                    <a:lnTo>
                      <a:pt x="1" y="527"/>
                    </a:lnTo>
                    <a:lnTo>
                      <a:pt x="352" y="527"/>
                    </a:lnTo>
                    <a:lnTo>
                      <a:pt x="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2"/>
              <p:cNvSpPr/>
              <p:nvPr/>
            </p:nvSpPr>
            <p:spPr>
              <a:xfrm>
                <a:off x="8211712" y="2432927"/>
                <a:ext cx="34742" cy="52014"/>
              </a:xfrm>
              <a:custGeom>
                <a:avLst/>
                <a:gdLst/>
                <a:ahLst/>
                <a:cxnLst/>
                <a:rect l="l" t="t" r="r" b="b"/>
                <a:pathLst>
                  <a:path w="352" h="527" extrusionOk="0">
                    <a:moveTo>
                      <a:pt x="1" y="1"/>
                    </a:moveTo>
                    <a:lnTo>
                      <a:pt x="1" y="527"/>
                    </a:lnTo>
                    <a:lnTo>
                      <a:pt x="352" y="527"/>
                    </a:lnTo>
                    <a:lnTo>
                      <a:pt x="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2"/>
              <p:cNvSpPr/>
              <p:nvPr/>
            </p:nvSpPr>
            <p:spPr>
              <a:xfrm>
                <a:off x="8211712" y="2512083"/>
                <a:ext cx="34742" cy="52014"/>
              </a:xfrm>
              <a:custGeom>
                <a:avLst/>
                <a:gdLst/>
                <a:ahLst/>
                <a:cxnLst/>
                <a:rect l="l" t="t" r="r" b="b"/>
                <a:pathLst>
                  <a:path w="352" h="527" extrusionOk="0">
                    <a:moveTo>
                      <a:pt x="1" y="1"/>
                    </a:moveTo>
                    <a:lnTo>
                      <a:pt x="1" y="527"/>
                    </a:lnTo>
                    <a:lnTo>
                      <a:pt x="352" y="527"/>
                    </a:lnTo>
                    <a:lnTo>
                      <a:pt x="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22"/>
            <p:cNvGrpSpPr/>
            <p:nvPr/>
          </p:nvGrpSpPr>
          <p:grpSpPr>
            <a:xfrm>
              <a:off x="173907" y="4750539"/>
              <a:ext cx="291257" cy="287046"/>
              <a:chOff x="5456048" y="1794743"/>
              <a:chExt cx="178248" cy="175682"/>
            </a:xfrm>
          </p:grpSpPr>
          <p:sp>
            <p:nvSpPr>
              <p:cNvPr id="1107" name="Google Shape;1107;p22"/>
              <p:cNvSpPr/>
              <p:nvPr/>
            </p:nvSpPr>
            <p:spPr>
              <a:xfrm>
                <a:off x="5456048" y="1794743"/>
                <a:ext cx="178248" cy="175682"/>
              </a:xfrm>
              <a:custGeom>
                <a:avLst/>
                <a:gdLst/>
                <a:ahLst/>
                <a:cxnLst/>
                <a:rect l="l" t="t" r="r" b="b"/>
                <a:pathLst>
                  <a:path w="1806" h="1780" extrusionOk="0">
                    <a:moveTo>
                      <a:pt x="277" y="0"/>
                    </a:moveTo>
                    <a:lnTo>
                      <a:pt x="1" y="276"/>
                    </a:lnTo>
                    <a:lnTo>
                      <a:pt x="1530" y="1780"/>
                    </a:lnTo>
                    <a:lnTo>
                      <a:pt x="1805" y="1504"/>
                    </a:lnTo>
                    <a:lnTo>
                      <a:pt x="2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2"/>
              <p:cNvSpPr/>
              <p:nvPr/>
            </p:nvSpPr>
            <p:spPr>
              <a:xfrm>
                <a:off x="5456048" y="1794743"/>
                <a:ext cx="178248" cy="175682"/>
              </a:xfrm>
              <a:custGeom>
                <a:avLst/>
                <a:gdLst/>
                <a:ahLst/>
                <a:cxnLst/>
                <a:rect l="l" t="t" r="r" b="b"/>
                <a:pathLst>
                  <a:path w="1806" h="1780" extrusionOk="0">
                    <a:moveTo>
                      <a:pt x="1505" y="0"/>
                    </a:moveTo>
                    <a:lnTo>
                      <a:pt x="1" y="1504"/>
                    </a:lnTo>
                    <a:lnTo>
                      <a:pt x="302" y="1780"/>
                    </a:lnTo>
                    <a:lnTo>
                      <a:pt x="1805" y="276"/>
                    </a:lnTo>
                    <a:lnTo>
                      <a:pt x="1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22"/>
            <p:cNvSpPr/>
            <p:nvPr/>
          </p:nvSpPr>
          <p:spPr>
            <a:xfrm rot="-123321">
              <a:off x="7897400" y="4768750"/>
              <a:ext cx="1018402" cy="166548"/>
            </a:xfrm>
            <a:custGeom>
              <a:avLst/>
              <a:gdLst/>
              <a:ahLst/>
              <a:cxnLst/>
              <a:rect l="l" t="t" r="r" b="b"/>
              <a:pathLst>
                <a:path w="6292" h="1029" extrusionOk="0">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2"/>
            <p:cNvSpPr/>
            <p:nvPr/>
          </p:nvSpPr>
          <p:spPr>
            <a:xfrm>
              <a:off x="8639763" y="92498"/>
              <a:ext cx="207956" cy="207857"/>
            </a:xfrm>
            <a:custGeom>
              <a:avLst/>
              <a:gdLst/>
              <a:ahLst/>
              <a:cxnLst/>
              <a:rect l="l" t="t" r="r" b="b"/>
              <a:pathLst>
                <a:path w="2107" h="2106" extrusionOk="0">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1" name="Google Shape;1111;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12" name="Google Shape;1112;p22"/>
          <p:cNvSpPr txBox="1">
            <a:spLocks noGrp="1"/>
          </p:cNvSpPr>
          <p:nvPr>
            <p:ph type="subTitle" idx="1"/>
          </p:nvPr>
        </p:nvSpPr>
        <p:spPr>
          <a:xfrm>
            <a:off x="719999" y="2528700"/>
            <a:ext cx="21513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3" name="Google Shape;1113;p22"/>
          <p:cNvSpPr txBox="1">
            <a:spLocks noGrp="1"/>
          </p:cNvSpPr>
          <p:nvPr>
            <p:ph type="subTitle" idx="2"/>
          </p:nvPr>
        </p:nvSpPr>
        <p:spPr>
          <a:xfrm>
            <a:off x="4421773" y="2528700"/>
            <a:ext cx="21513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4" name="Google Shape;1114;p22"/>
          <p:cNvSpPr txBox="1">
            <a:spLocks noGrp="1"/>
          </p:cNvSpPr>
          <p:nvPr>
            <p:ph type="subTitle" idx="3"/>
          </p:nvPr>
        </p:nvSpPr>
        <p:spPr>
          <a:xfrm>
            <a:off x="2570886" y="3938600"/>
            <a:ext cx="21513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5" name="Google Shape;1115;p22"/>
          <p:cNvSpPr txBox="1">
            <a:spLocks noGrp="1"/>
          </p:cNvSpPr>
          <p:nvPr>
            <p:ph type="subTitle" idx="4"/>
          </p:nvPr>
        </p:nvSpPr>
        <p:spPr>
          <a:xfrm>
            <a:off x="6272660" y="3938600"/>
            <a:ext cx="21513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6" name="Google Shape;1116;p22"/>
          <p:cNvSpPr txBox="1">
            <a:spLocks noGrp="1"/>
          </p:cNvSpPr>
          <p:nvPr>
            <p:ph type="subTitle" idx="5"/>
          </p:nvPr>
        </p:nvSpPr>
        <p:spPr>
          <a:xfrm>
            <a:off x="720000" y="2156663"/>
            <a:ext cx="2151300" cy="52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arlow Semi Condensed"/>
              <a:buNone/>
              <a:defRPr sz="2400" b="1">
                <a:solidFill>
                  <a:schemeClr val="dk1"/>
                </a:solidFill>
                <a:latin typeface="Barlow Semi Condensed"/>
                <a:ea typeface="Barlow Semi Condensed"/>
                <a:cs typeface="Barlow Semi Condensed"/>
                <a:sym typeface="Barlow Semi Condensed"/>
              </a:defRPr>
            </a:lvl1pPr>
            <a:lvl2pPr lvl="1"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2pPr>
            <a:lvl3pPr lvl="2"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3pPr>
            <a:lvl4pPr lvl="3"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4pPr>
            <a:lvl5pPr lvl="4"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5pPr>
            <a:lvl6pPr lvl="5"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6pPr>
            <a:lvl7pPr lvl="6"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7pPr>
            <a:lvl8pPr lvl="7"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8pPr>
            <a:lvl9pPr lvl="8"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9pPr>
          </a:lstStyle>
          <a:p>
            <a:endParaRPr/>
          </a:p>
        </p:txBody>
      </p:sp>
      <p:sp>
        <p:nvSpPr>
          <p:cNvPr id="1117" name="Google Shape;1117;p22"/>
          <p:cNvSpPr txBox="1">
            <a:spLocks noGrp="1"/>
          </p:cNvSpPr>
          <p:nvPr>
            <p:ph type="subTitle" idx="6"/>
          </p:nvPr>
        </p:nvSpPr>
        <p:spPr>
          <a:xfrm>
            <a:off x="2570886" y="3566600"/>
            <a:ext cx="2151300" cy="52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arlow Semi Condensed"/>
              <a:buNone/>
              <a:defRPr sz="2400" b="1">
                <a:solidFill>
                  <a:schemeClr val="dk1"/>
                </a:solidFill>
                <a:latin typeface="Barlow Semi Condensed"/>
                <a:ea typeface="Barlow Semi Condensed"/>
                <a:cs typeface="Barlow Semi Condensed"/>
                <a:sym typeface="Barlow Semi Condensed"/>
              </a:defRPr>
            </a:lvl1pPr>
            <a:lvl2pPr lvl="1"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2pPr>
            <a:lvl3pPr lvl="2"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3pPr>
            <a:lvl4pPr lvl="3"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4pPr>
            <a:lvl5pPr lvl="4"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5pPr>
            <a:lvl6pPr lvl="5"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6pPr>
            <a:lvl7pPr lvl="6"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7pPr>
            <a:lvl8pPr lvl="7"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8pPr>
            <a:lvl9pPr lvl="8"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9pPr>
          </a:lstStyle>
          <a:p>
            <a:endParaRPr/>
          </a:p>
        </p:txBody>
      </p:sp>
      <p:sp>
        <p:nvSpPr>
          <p:cNvPr id="1118" name="Google Shape;1118;p22"/>
          <p:cNvSpPr txBox="1">
            <a:spLocks noGrp="1"/>
          </p:cNvSpPr>
          <p:nvPr>
            <p:ph type="subTitle" idx="7"/>
          </p:nvPr>
        </p:nvSpPr>
        <p:spPr>
          <a:xfrm>
            <a:off x="4421773" y="2156663"/>
            <a:ext cx="2151300" cy="52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arlow Semi Condensed"/>
              <a:buNone/>
              <a:defRPr sz="2400" b="1">
                <a:solidFill>
                  <a:schemeClr val="dk1"/>
                </a:solidFill>
                <a:latin typeface="Barlow Semi Condensed"/>
                <a:ea typeface="Barlow Semi Condensed"/>
                <a:cs typeface="Barlow Semi Condensed"/>
                <a:sym typeface="Barlow Semi Condensed"/>
              </a:defRPr>
            </a:lvl1pPr>
            <a:lvl2pPr lvl="1"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2pPr>
            <a:lvl3pPr lvl="2"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3pPr>
            <a:lvl4pPr lvl="3"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4pPr>
            <a:lvl5pPr lvl="4"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5pPr>
            <a:lvl6pPr lvl="5"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6pPr>
            <a:lvl7pPr lvl="6"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7pPr>
            <a:lvl8pPr lvl="7"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8pPr>
            <a:lvl9pPr lvl="8"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9pPr>
          </a:lstStyle>
          <a:p>
            <a:endParaRPr/>
          </a:p>
        </p:txBody>
      </p:sp>
      <p:sp>
        <p:nvSpPr>
          <p:cNvPr id="1119" name="Google Shape;1119;p22"/>
          <p:cNvSpPr txBox="1">
            <a:spLocks noGrp="1"/>
          </p:cNvSpPr>
          <p:nvPr>
            <p:ph type="subTitle" idx="8"/>
          </p:nvPr>
        </p:nvSpPr>
        <p:spPr>
          <a:xfrm>
            <a:off x="6272660" y="3566600"/>
            <a:ext cx="2151300" cy="52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arlow Semi Condensed"/>
              <a:buNone/>
              <a:defRPr sz="2400" b="1">
                <a:solidFill>
                  <a:schemeClr val="dk1"/>
                </a:solidFill>
                <a:latin typeface="Barlow Semi Condensed"/>
                <a:ea typeface="Barlow Semi Condensed"/>
                <a:cs typeface="Barlow Semi Condensed"/>
                <a:sym typeface="Barlow Semi Condensed"/>
              </a:defRPr>
            </a:lvl1pPr>
            <a:lvl2pPr lvl="1"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2pPr>
            <a:lvl3pPr lvl="2"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3pPr>
            <a:lvl4pPr lvl="3"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4pPr>
            <a:lvl5pPr lvl="4"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5pPr>
            <a:lvl6pPr lvl="5"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6pPr>
            <a:lvl7pPr lvl="6"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7pPr>
            <a:lvl8pPr lvl="7"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8pPr>
            <a:lvl9pPr lvl="8"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120"/>
        <p:cNvGrpSpPr/>
        <p:nvPr/>
      </p:nvGrpSpPr>
      <p:grpSpPr>
        <a:xfrm>
          <a:off x="0" y="0"/>
          <a:ext cx="0" cy="0"/>
          <a:chOff x="0" y="0"/>
          <a:chExt cx="0" cy="0"/>
        </a:xfrm>
      </p:grpSpPr>
      <p:grpSp>
        <p:nvGrpSpPr>
          <p:cNvPr id="1121" name="Google Shape;1121;p23"/>
          <p:cNvGrpSpPr/>
          <p:nvPr/>
        </p:nvGrpSpPr>
        <p:grpSpPr>
          <a:xfrm flipH="1">
            <a:off x="0" y="-161849"/>
            <a:ext cx="9144000" cy="5467198"/>
            <a:chOff x="0" y="-171451"/>
            <a:chExt cx="9144000" cy="5467198"/>
          </a:xfrm>
        </p:grpSpPr>
        <p:grpSp>
          <p:nvGrpSpPr>
            <p:cNvPr id="1122" name="Google Shape;1122;p23"/>
            <p:cNvGrpSpPr/>
            <p:nvPr/>
          </p:nvGrpSpPr>
          <p:grpSpPr>
            <a:xfrm>
              <a:off x="0" y="135850"/>
              <a:ext cx="9144000" cy="4654700"/>
              <a:chOff x="12075" y="212050"/>
              <a:chExt cx="9144000" cy="4654700"/>
            </a:xfrm>
          </p:grpSpPr>
          <p:grpSp>
            <p:nvGrpSpPr>
              <p:cNvPr id="1123" name="Google Shape;1123;p23"/>
              <p:cNvGrpSpPr/>
              <p:nvPr/>
            </p:nvGrpSpPr>
            <p:grpSpPr>
              <a:xfrm>
                <a:off x="12075" y="212050"/>
                <a:ext cx="9144000" cy="1396425"/>
                <a:chOff x="12075" y="212050"/>
                <a:chExt cx="9144000" cy="1396425"/>
              </a:xfrm>
            </p:grpSpPr>
            <p:cxnSp>
              <p:nvCxnSpPr>
                <p:cNvPr id="1124" name="Google Shape;1124;p23"/>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125" name="Google Shape;1125;p23"/>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126" name="Google Shape;1126;p23"/>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127" name="Google Shape;1127;p23"/>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128" name="Google Shape;1128;p23"/>
              <p:cNvGrpSpPr/>
              <p:nvPr/>
            </p:nvGrpSpPr>
            <p:grpSpPr>
              <a:xfrm>
                <a:off x="12075" y="2073925"/>
                <a:ext cx="9144000" cy="1396425"/>
                <a:chOff x="12075" y="212050"/>
                <a:chExt cx="9144000" cy="1396425"/>
              </a:xfrm>
            </p:grpSpPr>
            <p:cxnSp>
              <p:nvCxnSpPr>
                <p:cNvPr id="1129" name="Google Shape;1129;p23"/>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130" name="Google Shape;1130;p23"/>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131" name="Google Shape;1131;p23"/>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132" name="Google Shape;1132;p23"/>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133" name="Google Shape;1133;p23"/>
              <p:cNvGrpSpPr/>
              <p:nvPr/>
            </p:nvGrpSpPr>
            <p:grpSpPr>
              <a:xfrm>
                <a:off x="12075" y="3935800"/>
                <a:ext cx="9144000" cy="930950"/>
                <a:chOff x="12075" y="212050"/>
                <a:chExt cx="9144000" cy="930950"/>
              </a:xfrm>
            </p:grpSpPr>
            <p:cxnSp>
              <p:nvCxnSpPr>
                <p:cNvPr id="1134" name="Google Shape;1134;p23"/>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135" name="Google Shape;1135;p23"/>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136" name="Google Shape;1136;p23"/>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1137" name="Google Shape;1137;p23"/>
            <p:cNvGrpSpPr/>
            <p:nvPr/>
          </p:nvGrpSpPr>
          <p:grpSpPr>
            <a:xfrm>
              <a:off x="213575" y="-171451"/>
              <a:ext cx="8855100" cy="5467198"/>
              <a:chOff x="213575" y="-171451"/>
              <a:chExt cx="8855100" cy="5467198"/>
            </a:xfrm>
          </p:grpSpPr>
          <p:grpSp>
            <p:nvGrpSpPr>
              <p:cNvPr id="1138" name="Google Shape;1138;p23"/>
              <p:cNvGrpSpPr/>
              <p:nvPr/>
            </p:nvGrpSpPr>
            <p:grpSpPr>
              <a:xfrm rot="5400000">
                <a:off x="-192674" y="234798"/>
                <a:ext cx="5467198" cy="4654700"/>
                <a:chOff x="12075" y="444775"/>
                <a:chExt cx="9144000" cy="4654700"/>
              </a:xfrm>
            </p:grpSpPr>
            <p:grpSp>
              <p:nvGrpSpPr>
                <p:cNvPr id="1139" name="Google Shape;1139;p23"/>
                <p:cNvGrpSpPr/>
                <p:nvPr/>
              </p:nvGrpSpPr>
              <p:grpSpPr>
                <a:xfrm>
                  <a:off x="12075" y="444775"/>
                  <a:ext cx="9144000" cy="1396425"/>
                  <a:chOff x="12075" y="444775"/>
                  <a:chExt cx="9144000" cy="1396425"/>
                </a:xfrm>
              </p:grpSpPr>
              <p:cxnSp>
                <p:nvCxnSpPr>
                  <p:cNvPr id="1140" name="Google Shape;1140;p23"/>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141" name="Google Shape;1141;p23"/>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142" name="Google Shape;1142;p23"/>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143" name="Google Shape;1143;p23"/>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144" name="Google Shape;1144;p23"/>
                <p:cNvGrpSpPr/>
                <p:nvPr/>
              </p:nvGrpSpPr>
              <p:grpSpPr>
                <a:xfrm>
                  <a:off x="12075" y="2306650"/>
                  <a:ext cx="9144000" cy="1396425"/>
                  <a:chOff x="12075" y="444775"/>
                  <a:chExt cx="9144000" cy="1396425"/>
                </a:xfrm>
              </p:grpSpPr>
              <p:cxnSp>
                <p:nvCxnSpPr>
                  <p:cNvPr id="1145" name="Google Shape;1145;p23"/>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146" name="Google Shape;1146;p23"/>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147" name="Google Shape;1147;p23"/>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148" name="Google Shape;1148;p23"/>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149" name="Google Shape;1149;p23"/>
                <p:cNvGrpSpPr/>
                <p:nvPr/>
              </p:nvGrpSpPr>
              <p:grpSpPr>
                <a:xfrm>
                  <a:off x="12075" y="4168525"/>
                  <a:ext cx="9144000" cy="930950"/>
                  <a:chOff x="12075" y="444775"/>
                  <a:chExt cx="9144000" cy="930950"/>
                </a:xfrm>
              </p:grpSpPr>
              <p:cxnSp>
                <p:nvCxnSpPr>
                  <p:cNvPr id="1150" name="Google Shape;1150;p23"/>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151" name="Google Shape;1151;p23"/>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152" name="Google Shape;1152;p23"/>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1153" name="Google Shape;1153;p23"/>
              <p:cNvGrpSpPr/>
              <p:nvPr/>
            </p:nvGrpSpPr>
            <p:grpSpPr>
              <a:xfrm rot="5400000">
                <a:off x="4473201" y="700273"/>
                <a:ext cx="5467198" cy="3723750"/>
                <a:chOff x="12075" y="1375725"/>
                <a:chExt cx="9144000" cy="3723750"/>
              </a:xfrm>
            </p:grpSpPr>
            <p:grpSp>
              <p:nvGrpSpPr>
                <p:cNvPr id="1154" name="Google Shape;1154;p23"/>
                <p:cNvGrpSpPr/>
                <p:nvPr/>
              </p:nvGrpSpPr>
              <p:grpSpPr>
                <a:xfrm>
                  <a:off x="12075" y="1375725"/>
                  <a:ext cx="9144000" cy="465475"/>
                  <a:chOff x="12075" y="1375725"/>
                  <a:chExt cx="9144000" cy="465475"/>
                </a:xfrm>
              </p:grpSpPr>
              <p:cxnSp>
                <p:nvCxnSpPr>
                  <p:cNvPr id="1155" name="Google Shape;1155;p23"/>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156" name="Google Shape;1156;p23"/>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157" name="Google Shape;1157;p23"/>
                <p:cNvGrpSpPr/>
                <p:nvPr/>
              </p:nvGrpSpPr>
              <p:grpSpPr>
                <a:xfrm>
                  <a:off x="12075" y="2306650"/>
                  <a:ext cx="9144000" cy="1396425"/>
                  <a:chOff x="12075" y="444775"/>
                  <a:chExt cx="9144000" cy="1396425"/>
                </a:xfrm>
              </p:grpSpPr>
              <p:cxnSp>
                <p:nvCxnSpPr>
                  <p:cNvPr id="1158" name="Google Shape;1158;p23"/>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159" name="Google Shape;1159;p23"/>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160" name="Google Shape;1160;p23"/>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161" name="Google Shape;1161;p23"/>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162" name="Google Shape;1162;p23"/>
                <p:cNvGrpSpPr/>
                <p:nvPr/>
              </p:nvGrpSpPr>
              <p:grpSpPr>
                <a:xfrm>
                  <a:off x="12075" y="4168525"/>
                  <a:ext cx="9144000" cy="930950"/>
                  <a:chOff x="12075" y="444775"/>
                  <a:chExt cx="9144000" cy="930950"/>
                </a:xfrm>
              </p:grpSpPr>
              <p:cxnSp>
                <p:nvCxnSpPr>
                  <p:cNvPr id="1163" name="Google Shape;1163;p23"/>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164" name="Google Shape;1164;p23"/>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165" name="Google Shape;1165;p23"/>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grpSp>
      <p:grpSp>
        <p:nvGrpSpPr>
          <p:cNvPr id="1166" name="Google Shape;1166;p23"/>
          <p:cNvGrpSpPr/>
          <p:nvPr/>
        </p:nvGrpSpPr>
        <p:grpSpPr>
          <a:xfrm>
            <a:off x="-7" y="167200"/>
            <a:ext cx="8952587" cy="4867172"/>
            <a:chOff x="-7" y="167200"/>
            <a:chExt cx="8952587" cy="4867172"/>
          </a:xfrm>
        </p:grpSpPr>
        <p:grpSp>
          <p:nvGrpSpPr>
            <p:cNvPr id="1167" name="Google Shape;1167;p23"/>
            <p:cNvGrpSpPr/>
            <p:nvPr/>
          </p:nvGrpSpPr>
          <p:grpSpPr>
            <a:xfrm>
              <a:off x="297807" y="4643609"/>
              <a:ext cx="8654773" cy="390763"/>
              <a:chOff x="297807" y="4643609"/>
              <a:chExt cx="8654773" cy="390763"/>
            </a:xfrm>
          </p:grpSpPr>
          <p:sp>
            <p:nvSpPr>
              <p:cNvPr id="1168" name="Google Shape;1168;p23"/>
              <p:cNvSpPr/>
              <p:nvPr/>
            </p:nvSpPr>
            <p:spPr>
              <a:xfrm>
                <a:off x="8561631" y="4643609"/>
                <a:ext cx="390949" cy="390763"/>
              </a:xfrm>
              <a:custGeom>
                <a:avLst/>
                <a:gdLst/>
                <a:ahLst/>
                <a:cxnLst/>
                <a:rect l="l" t="t" r="r" b="b"/>
                <a:pathLst>
                  <a:path w="2107" h="2106" extrusionOk="0">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3"/>
              <p:cNvSpPr/>
              <p:nvPr/>
            </p:nvSpPr>
            <p:spPr>
              <a:xfrm>
                <a:off x="297807" y="4820393"/>
                <a:ext cx="1074296" cy="175676"/>
              </a:xfrm>
              <a:custGeom>
                <a:avLst/>
                <a:gdLst/>
                <a:ahLst/>
                <a:cxnLst/>
                <a:rect l="l" t="t" r="r" b="b"/>
                <a:pathLst>
                  <a:path w="6292" h="1029" extrusionOk="0">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0" name="Google Shape;1170;p23"/>
            <p:cNvGrpSpPr/>
            <p:nvPr/>
          </p:nvGrpSpPr>
          <p:grpSpPr>
            <a:xfrm>
              <a:off x="-7" y="167200"/>
              <a:ext cx="1266969" cy="226225"/>
              <a:chOff x="-7" y="167200"/>
              <a:chExt cx="1266969" cy="226225"/>
            </a:xfrm>
          </p:grpSpPr>
          <p:sp>
            <p:nvSpPr>
              <p:cNvPr id="1171" name="Google Shape;1171;p23"/>
              <p:cNvSpPr/>
              <p:nvPr/>
            </p:nvSpPr>
            <p:spPr>
              <a:xfrm>
                <a:off x="-7" y="167200"/>
                <a:ext cx="1266969" cy="50339"/>
              </a:xfrm>
              <a:custGeom>
                <a:avLst/>
                <a:gdLst/>
                <a:ahLst/>
                <a:cxnLst/>
                <a:rect l="l" t="t" r="r" b="b"/>
                <a:pathLst>
                  <a:path w="6317" h="251" extrusionOk="0">
                    <a:moveTo>
                      <a:pt x="1" y="0"/>
                    </a:moveTo>
                    <a:lnTo>
                      <a:pt x="1" y="251"/>
                    </a:lnTo>
                    <a:lnTo>
                      <a:pt x="6317" y="251"/>
                    </a:lnTo>
                    <a:lnTo>
                      <a:pt x="63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3"/>
              <p:cNvSpPr/>
              <p:nvPr/>
            </p:nvSpPr>
            <p:spPr>
              <a:xfrm>
                <a:off x="0" y="338072"/>
                <a:ext cx="698969" cy="55352"/>
              </a:xfrm>
              <a:custGeom>
                <a:avLst/>
                <a:gdLst/>
                <a:ahLst/>
                <a:cxnLst/>
                <a:rect l="l" t="t" r="r" b="b"/>
                <a:pathLst>
                  <a:path w="3485" h="276" extrusionOk="0">
                    <a:moveTo>
                      <a:pt x="1" y="0"/>
                    </a:moveTo>
                    <a:lnTo>
                      <a:pt x="1" y="276"/>
                    </a:lnTo>
                    <a:lnTo>
                      <a:pt x="3485" y="276"/>
                    </a:lnTo>
                    <a:lnTo>
                      <a:pt x="34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73" name="Google Shape;1173;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74" name="Google Shape;1174;p23"/>
          <p:cNvSpPr txBox="1">
            <a:spLocks noGrp="1"/>
          </p:cNvSpPr>
          <p:nvPr>
            <p:ph type="subTitle" idx="1"/>
          </p:nvPr>
        </p:nvSpPr>
        <p:spPr>
          <a:xfrm>
            <a:off x="1108627" y="224755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5" name="Google Shape;1175;p23"/>
          <p:cNvSpPr txBox="1">
            <a:spLocks noGrp="1"/>
          </p:cNvSpPr>
          <p:nvPr>
            <p:ph type="subTitle" idx="2"/>
          </p:nvPr>
        </p:nvSpPr>
        <p:spPr>
          <a:xfrm>
            <a:off x="3579000" y="224755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6" name="Google Shape;1176;p23"/>
          <p:cNvSpPr txBox="1">
            <a:spLocks noGrp="1"/>
          </p:cNvSpPr>
          <p:nvPr>
            <p:ph type="subTitle" idx="3"/>
          </p:nvPr>
        </p:nvSpPr>
        <p:spPr>
          <a:xfrm>
            <a:off x="1108627" y="39686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7" name="Google Shape;1177;p23"/>
          <p:cNvSpPr txBox="1">
            <a:spLocks noGrp="1"/>
          </p:cNvSpPr>
          <p:nvPr>
            <p:ph type="subTitle" idx="4"/>
          </p:nvPr>
        </p:nvSpPr>
        <p:spPr>
          <a:xfrm>
            <a:off x="3579000" y="39686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8" name="Google Shape;1178;p23"/>
          <p:cNvSpPr txBox="1">
            <a:spLocks noGrp="1"/>
          </p:cNvSpPr>
          <p:nvPr>
            <p:ph type="subTitle" idx="5"/>
          </p:nvPr>
        </p:nvSpPr>
        <p:spPr>
          <a:xfrm>
            <a:off x="6049373" y="224755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9" name="Google Shape;1179;p23"/>
          <p:cNvSpPr txBox="1">
            <a:spLocks noGrp="1"/>
          </p:cNvSpPr>
          <p:nvPr>
            <p:ph type="subTitle" idx="6"/>
          </p:nvPr>
        </p:nvSpPr>
        <p:spPr>
          <a:xfrm>
            <a:off x="6049373" y="39686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0" name="Google Shape;1180;p23"/>
          <p:cNvSpPr txBox="1">
            <a:spLocks noGrp="1"/>
          </p:cNvSpPr>
          <p:nvPr>
            <p:ph type="subTitle" idx="7"/>
          </p:nvPr>
        </p:nvSpPr>
        <p:spPr>
          <a:xfrm>
            <a:off x="1109527" y="1903150"/>
            <a:ext cx="1984200" cy="51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arlow Semi Condensed"/>
              <a:buNone/>
              <a:defRPr sz="2400" b="1">
                <a:solidFill>
                  <a:schemeClr val="dk1"/>
                </a:solidFill>
                <a:latin typeface="Barlow Semi Condensed"/>
                <a:ea typeface="Barlow Semi Condensed"/>
                <a:cs typeface="Barlow Semi Condensed"/>
                <a:sym typeface="Barlow Semi Condensed"/>
              </a:defRPr>
            </a:lvl1pPr>
            <a:lvl2pPr lvl="1"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2pPr>
            <a:lvl3pPr lvl="2"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3pPr>
            <a:lvl4pPr lvl="3"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4pPr>
            <a:lvl5pPr lvl="4"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5pPr>
            <a:lvl6pPr lvl="5"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6pPr>
            <a:lvl7pPr lvl="6"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7pPr>
            <a:lvl8pPr lvl="7"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8pPr>
            <a:lvl9pPr lvl="8"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9pPr>
          </a:lstStyle>
          <a:p>
            <a:endParaRPr/>
          </a:p>
        </p:txBody>
      </p:sp>
      <p:sp>
        <p:nvSpPr>
          <p:cNvPr id="1181" name="Google Shape;1181;p23"/>
          <p:cNvSpPr txBox="1">
            <a:spLocks noGrp="1"/>
          </p:cNvSpPr>
          <p:nvPr>
            <p:ph type="subTitle" idx="8"/>
          </p:nvPr>
        </p:nvSpPr>
        <p:spPr>
          <a:xfrm>
            <a:off x="3579900" y="1903150"/>
            <a:ext cx="1984200" cy="51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arlow Semi Condensed"/>
              <a:buNone/>
              <a:defRPr sz="2400" b="1">
                <a:solidFill>
                  <a:schemeClr val="dk1"/>
                </a:solidFill>
                <a:latin typeface="Barlow Semi Condensed"/>
                <a:ea typeface="Barlow Semi Condensed"/>
                <a:cs typeface="Barlow Semi Condensed"/>
                <a:sym typeface="Barlow Semi Condensed"/>
              </a:defRPr>
            </a:lvl1pPr>
            <a:lvl2pPr lvl="1"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2pPr>
            <a:lvl3pPr lvl="2"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3pPr>
            <a:lvl4pPr lvl="3"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4pPr>
            <a:lvl5pPr lvl="4"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5pPr>
            <a:lvl6pPr lvl="5"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6pPr>
            <a:lvl7pPr lvl="6"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7pPr>
            <a:lvl8pPr lvl="7"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8pPr>
            <a:lvl9pPr lvl="8"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9pPr>
          </a:lstStyle>
          <a:p>
            <a:endParaRPr/>
          </a:p>
        </p:txBody>
      </p:sp>
      <p:sp>
        <p:nvSpPr>
          <p:cNvPr id="1182" name="Google Shape;1182;p23"/>
          <p:cNvSpPr txBox="1">
            <a:spLocks noGrp="1"/>
          </p:cNvSpPr>
          <p:nvPr>
            <p:ph type="subTitle" idx="9"/>
          </p:nvPr>
        </p:nvSpPr>
        <p:spPr>
          <a:xfrm>
            <a:off x="6050273" y="1903150"/>
            <a:ext cx="1984200" cy="51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arlow Semi Condensed"/>
              <a:buNone/>
              <a:defRPr sz="2400" b="1">
                <a:solidFill>
                  <a:schemeClr val="dk1"/>
                </a:solidFill>
                <a:latin typeface="Barlow Semi Condensed"/>
                <a:ea typeface="Barlow Semi Condensed"/>
                <a:cs typeface="Barlow Semi Condensed"/>
                <a:sym typeface="Barlow Semi Condensed"/>
              </a:defRPr>
            </a:lvl1pPr>
            <a:lvl2pPr lvl="1"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2pPr>
            <a:lvl3pPr lvl="2"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3pPr>
            <a:lvl4pPr lvl="3"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4pPr>
            <a:lvl5pPr lvl="4"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5pPr>
            <a:lvl6pPr lvl="5"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6pPr>
            <a:lvl7pPr lvl="6"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7pPr>
            <a:lvl8pPr lvl="7"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8pPr>
            <a:lvl9pPr lvl="8"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9pPr>
          </a:lstStyle>
          <a:p>
            <a:endParaRPr/>
          </a:p>
        </p:txBody>
      </p:sp>
      <p:sp>
        <p:nvSpPr>
          <p:cNvPr id="1183" name="Google Shape;1183;p23"/>
          <p:cNvSpPr txBox="1">
            <a:spLocks noGrp="1"/>
          </p:cNvSpPr>
          <p:nvPr>
            <p:ph type="subTitle" idx="13"/>
          </p:nvPr>
        </p:nvSpPr>
        <p:spPr>
          <a:xfrm>
            <a:off x="1109527" y="3624200"/>
            <a:ext cx="1984200" cy="51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arlow Semi Condensed"/>
              <a:buNone/>
              <a:defRPr sz="2400" b="1">
                <a:solidFill>
                  <a:schemeClr val="dk1"/>
                </a:solidFill>
                <a:latin typeface="Barlow Semi Condensed"/>
                <a:ea typeface="Barlow Semi Condensed"/>
                <a:cs typeface="Barlow Semi Condensed"/>
                <a:sym typeface="Barlow Semi Condensed"/>
              </a:defRPr>
            </a:lvl1pPr>
            <a:lvl2pPr lvl="1"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2pPr>
            <a:lvl3pPr lvl="2"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3pPr>
            <a:lvl4pPr lvl="3"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4pPr>
            <a:lvl5pPr lvl="4"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5pPr>
            <a:lvl6pPr lvl="5"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6pPr>
            <a:lvl7pPr lvl="6"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7pPr>
            <a:lvl8pPr lvl="7"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8pPr>
            <a:lvl9pPr lvl="8"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9pPr>
          </a:lstStyle>
          <a:p>
            <a:endParaRPr/>
          </a:p>
        </p:txBody>
      </p:sp>
      <p:sp>
        <p:nvSpPr>
          <p:cNvPr id="1184" name="Google Shape;1184;p23"/>
          <p:cNvSpPr txBox="1">
            <a:spLocks noGrp="1"/>
          </p:cNvSpPr>
          <p:nvPr>
            <p:ph type="subTitle" idx="14"/>
          </p:nvPr>
        </p:nvSpPr>
        <p:spPr>
          <a:xfrm>
            <a:off x="3579900" y="3624200"/>
            <a:ext cx="1984200" cy="51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arlow Semi Condensed"/>
              <a:buNone/>
              <a:defRPr sz="2400" b="1">
                <a:solidFill>
                  <a:schemeClr val="dk1"/>
                </a:solidFill>
                <a:latin typeface="Barlow Semi Condensed"/>
                <a:ea typeface="Barlow Semi Condensed"/>
                <a:cs typeface="Barlow Semi Condensed"/>
                <a:sym typeface="Barlow Semi Condensed"/>
              </a:defRPr>
            </a:lvl1pPr>
            <a:lvl2pPr lvl="1"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2pPr>
            <a:lvl3pPr lvl="2"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3pPr>
            <a:lvl4pPr lvl="3"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4pPr>
            <a:lvl5pPr lvl="4"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5pPr>
            <a:lvl6pPr lvl="5"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6pPr>
            <a:lvl7pPr lvl="6"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7pPr>
            <a:lvl8pPr lvl="7"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8pPr>
            <a:lvl9pPr lvl="8"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9pPr>
          </a:lstStyle>
          <a:p>
            <a:endParaRPr/>
          </a:p>
        </p:txBody>
      </p:sp>
      <p:sp>
        <p:nvSpPr>
          <p:cNvPr id="1185" name="Google Shape;1185;p23"/>
          <p:cNvSpPr txBox="1">
            <a:spLocks noGrp="1"/>
          </p:cNvSpPr>
          <p:nvPr>
            <p:ph type="subTitle" idx="15"/>
          </p:nvPr>
        </p:nvSpPr>
        <p:spPr>
          <a:xfrm>
            <a:off x="6050273" y="3624200"/>
            <a:ext cx="1984200" cy="51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arlow Semi Condensed"/>
              <a:buNone/>
              <a:defRPr sz="2400" b="1">
                <a:solidFill>
                  <a:schemeClr val="dk1"/>
                </a:solidFill>
                <a:latin typeface="Barlow Semi Condensed"/>
                <a:ea typeface="Barlow Semi Condensed"/>
                <a:cs typeface="Barlow Semi Condensed"/>
                <a:sym typeface="Barlow Semi Condensed"/>
              </a:defRPr>
            </a:lvl1pPr>
            <a:lvl2pPr lvl="1"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2pPr>
            <a:lvl3pPr lvl="2"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3pPr>
            <a:lvl4pPr lvl="3"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4pPr>
            <a:lvl5pPr lvl="4"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5pPr>
            <a:lvl6pPr lvl="5"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6pPr>
            <a:lvl7pPr lvl="6"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7pPr>
            <a:lvl8pPr lvl="7"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8pPr>
            <a:lvl9pPr lvl="8" algn="ctr"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186"/>
        <p:cNvGrpSpPr/>
        <p:nvPr/>
      </p:nvGrpSpPr>
      <p:grpSpPr>
        <a:xfrm>
          <a:off x="0" y="0"/>
          <a:ext cx="0" cy="0"/>
          <a:chOff x="0" y="0"/>
          <a:chExt cx="0" cy="0"/>
        </a:xfrm>
      </p:grpSpPr>
      <p:grpSp>
        <p:nvGrpSpPr>
          <p:cNvPr id="1187" name="Google Shape;1187;p24"/>
          <p:cNvGrpSpPr/>
          <p:nvPr/>
        </p:nvGrpSpPr>
        <p:grpSpPr>
          <a:xfrm flipH="1">
            <a:off x="0" y="-161849"/>
            <a:ext cx="9144000" cy="5467198"/>
            <a:chOff x="0" y="-171451"/>
            <a:chExt cx="9144000" cy="5467198"/>
          </a:xfrm>
        </p:grpSpPr>
        <p:grpSp>
          <p:nvGrpSpPr>
            <p:cNvPr id="1188" name="Google Shape;1188;p24"/>
            <p:cNvGrpSpPr/>
            <p:nvPr/>
          </p:nvGrpSpPr>
          <p:grpSpPr>
            <a:xfrm>
              <a:off x="0" y="135850"/>
              <a:ext cx="9144000" cy="4654700"/>
              <a:chOff x="12075" y="212050"/>
              <a:chExt cx="9144000" cy="4654700"/>
            </a:xfrm>
          </p:grpSpPr>
          <p:grpSp>
            <p:nvGrpSpPr>
              <p:cNvPr id="1189" name="Google Shape;1189;p24"/>
              <p:cNvGrpSpPr/>
              <p:nvPr/>
            </p:nvGrpSpPr>
            <p:grpSpPr>
              <a:xfrm>
                <a:off x="12075" y="212050"/>
                <a:ext cx="9144000" cy="1396425"/>
                <a:chOff x="12075" y="212050"/>
                <a:chExt cx="9144000" cy="1396425"/>
              </a:xfrm>
            </p:grpSpPr>
            <p:cxnSp>
              <p:nvCxnSpPr>
                <p:cNvPr id="1190" name="Google Shape;1190;p24"/>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191" name="Google Shape;1191;p24"/>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192" name="Google Shape;1192;p24"/>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193" name="Google Shape;1193;p24"/>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194" name="Google Shape;1194;p24"/>
              <p:cNvGrpSpPr/>
              <p:nvPr/>
            </p:nvGrpSpPr>
            <p:grpSpPr>
              <a:xfrm>
                <a:off x="12075" y="2073925"/>
                <a:ext cx="9144000" cy="1396425"/>
                <a:chOff x="12075" y="212050"/>
                <a:chExt cx="9144000" cy="1396425"/>
              </a:xfrm>
            </p:grpSpPr>
            <p:cxnSp>
              <p:nvCxnSpPr>
                <p:cNvPr id="1195" name="Google Shape;1195;p24"/>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196" name="Google Shape;1196;p24"/>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197" name="Google Shape;1197;p24"/>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198" name="Google Shape;1198;p24"/>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199" name="Google Shape;1199;p24"/>
              <p:cNvGrpSpPr/>
              <p:nvPr/>
            </p:nvGrpSpPr>
            <p:grpSpPr>
              <a:xfrm>
                <a:off x="12075" y="3935800"/>
                <a:ext cx="9144000" cy="930950"/>
                <a:chOff x="12075" y="212050"/>
                <a:chExt cx="9144000" cy="930950"/>
              </a:xfrm>
            </p:grpSpPr>
            <p:cxnSp>
              <p:nvCxnSpPr>
                <p:cNvPr id="1200" name="Google Shape;1200;p24"/>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201" name="Google Shape;1201;p24"/>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202" name="Google Shape;1202;p24"/>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1203" name="Google Shape;1203;p24"/>
            <p:cNvGrpSpPr/>
            <p:nvPr/>
          </p:nvGrpSpPr>
          <p:grpSpPr>
            <a:xfrm>
              <a:off x="213575" y="-171451"/>
              <a:ext cx="8855100" cy="5467198"/>
              <a:chOff x="213575" y="-171451"/>
              <a:chExt cx="8855100" cy="5467198"/>
            </a:xfrm>
          </p:grpSpPr>
          <p:grpSp>
            <p:nvGrpSpPr>
              <p:cNvPr id="1204" name="Google Shape;1204;p24"/>
              <p:cNvGrpSpPr/>
              <p:nvPr/>
            </p:nvGrpSpPr>
            <p:grpSpPr>
              <a:xfrm rot="5400000">
                <a:off x="-192674" y="234798"/>
                <a:ext cx="5467198" cy="4654700"/>
                <a:chOff x="12075" y="444775"/>
                <a:chExt cx="9144000" cy="4654700"/>
              </a:xfrm>
            </p:grpSpPr>
            <p:grpSp>
              <p:nvGrpSpPr>
                <p:cNvPr id="1205" name="Google Shape;1205;p24"/>
                <p:cNvGrpSpPr/>
                <p:nvPr/>
              </p:nvGrpSpPr>
              <p:grpSpPr>
                <a:xfrm>
                  <a:off x="12075" y="444775"/>
                  <a:ext cx="9144000" cy="1396425"/>
                  <a:chOff x="12075" y="444775"/>
                  <a:chExt cx="9144000" cy="1396425"/>
                </a:xfrm>
              </p:grpSpPr>
              <p:cxnSp>
                <p:nvCxnSpPr>
                  <p:cNvPr id="1206" name="Google Shape;1206;p24"/>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207" name="Google Shape;1207;p24"/>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208" name="Google Shape;1208;p24"/>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209" name="Google Shape;1209;p24"/>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210" name="Google Shape;1210;p24"/>
                <p:cNvGrpSpPr/>
                <p:nvPr/>
              </p:nvGrpSpPr>
              <p:grpSpPr>
                <a:xfrm>
                  <a:off x="12075" y="2306650"/>
                  <a:ext cx="9144000" cy="1396425"/>
                  <a:chOff x="12075" y="444775"/>
                  <a:chExt cx="9144000" cy="1396425"/>
                </a:xfrm>
              </p:grpSpPr>
              <p:cxnSp>
                <p:nvCxnSpPr>
                  <p:cNvPr id="1211" name="Google Shape;1211;p24"/>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212" name="Google Shape;1212;p24"/>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213" name="Google Shape;1213;p24"/>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214" name="Google Shape;1214;p24"/>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215" name="Google Shape;1215;p24"/>
                <p:cNvGrpSpPr/>
                <p:nvPr/>
              </p:nvGrpSpPr>
              <p:grpSpPr>
                <a:xfrm>
                  <a:off x="12075" y="4168525"/>
                  <a:ext cx="9144000" cy="930950"/>
                  <a:chOff x="12075" y="444775"/>
                  <a:chExt cx="9144000" cy="930950"/>
                </a:xfrm>
              </p:grpSpPr>
              <p:cxnSp>
                <p:nvCxnSpPr>
                  <p:cNvPr id="1216" name="Google Shape;1216;p24"/>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217" name="Google Shape;1217;p24"/>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218" name="Google Shape;1218;p24"/>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1219" name="Google Shape;1219;p24"/>
              <p:cNvGrpSpPr/>
              <p:nvPr/>
            </p:nvGrpSpPr>
            <p:grpSpPr>
              <a:xfrm rot="5400000">
                <a:off x="4473201" y="700273"/>
                <a:ext cx="5467198" cy="3723750"/>
                <a:chOff x="12075" y="1375725"/>
                <a:chExt cx="9144000" cy="3723750"/>
              </a:xfrm>
            </p:grpSpPr>
            <p:grpSp>
              <p:nvGrpSpPr>
                <p:cNvPr id="1220" name="Google Shape;1220;p24"/>
                <p:cNvGrpSpPr/>
                <p:nvPr/>
              </p:nvGrpSpPr>
              <p:grpSpPr>
                <a:xfrm>
                  <a:off x="12075" y="1375725"/>
                  <a:ext cx="9144000" cy="465475"/>
                  <a:chOff x="12075" y="1375725"/>
                  <a:chExt cx="9144000" cy="465475"/>
                </a:xfrm>
              </p:grpSpPr>
              <p:cxnSp>
                <p:nvCxnSpPr>
                  <p:cNvPr id="1221" name="Google Shape;1221;p24"/>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222" name="Google Shape;1222;p24"/>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223" name="Google Shape;1223;p24"/>
                <p:cNvGrpSpPr/>
                <p:nvPr/>
              </p:nvGrpSpPr>
              <p:grpSpPr>
                <a:xfrm>
                  <a:off x="12075" y="2306650"/>
                  <a:ext cx="9144000" cy="1396425"/>
                  <a:chOff x="12075" y="444775"/>
                  <a:chExt cx="9144000" cy="1396425"/>
                </a:xfrm>
              </p:grpSpPr>
              <p:cxnSp>
                <p:nvCxnSpPr>
                  <p:cNvPr id="1224" name="Google Shape;1224;p24"/>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225" name="Google Shape;1225;p24"/>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226" name="Google Shape;1226;p24"/>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227" name="Google Shape;1227;p24"/>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228" name="Google Shape;1228;p24"/>
                <p:cNvGrpSpPr/>
                <p:nvPr/>
              </p:nvGrpSpPr>
              <p:grpSpPr>
                <a:xfrm>
                  <a:off x="12075" y="4168525"/>
                  <a:ext cx="9144000" cy="930950"/>
                  <a:chOff x="12075" y="444775"/>
                  <a:chExt cx="9144000" cy="930950"/>
                </a:xfrm>
              </p:grpSpPr>
              <p:cxnSp>
                <p:nvCxnSpPr>
                  <p:cNvPr id="1229" name="Google Shape;1229;p24"/>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230" name="Google Shape;1230;p24"/>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231" name="Google Shape;1231;p24"/>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grpSp>
      <p:sp>
        <p:nvSpPr>
          <p:cNvPr id="1232" name="Google Shape;1232;p24"/>
          <p:cNvSpPr txBox="1">
            <a:spLocks noGrp="1"/>
          </p:cNvSpPr>
          <p:nvPr>
            <p:ph type="title" hasCustomPrompt="1"/>
          </p:nvPr>
        </p:nvSpPr>
        <p:spPr>
          <a:xfrm>
            <a:off x="4125350" y="539500"/>
            <a:ext cx="4087800" cy="768900"/>
          </a:xfrm>
          <a:prstGeom prst="rect">
            <a:avLst/>
          </a:prstGeom>
          <a:noFill/>
        </p:spPr>
        <p:txBody>
          <a:bodyPr spcFirstLastPara="1" wrap="square" lIns="91425" tIns="91425" rIns="91425" bIns="91425" anchor="b" anchorCtr="0">
            <a:noAutofit/>
          </a:bodyPr>
          <a:lstStyle>
            <a:lvl1pPr lvl="0" algn="l" rtl="0">
              <a:spcBef>
                <a:spcPts val="0"/>
              </a:spcBef>
              <a:spcAft>
                <a:spcPts val="0"/>
              </a:spcAft>
              <a:buSzPts val="6000"/>
              <a:buNone/>
              <a:defRPr sz="4500"/>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233" name="Google Shape;1233;p24"/>
          <p:cNvSpPr txBox="1">
            <a:spLocks noGrp="1"/>
          </p:cNvSpPr>
          <p:nvPr>
            <p:ph type="subTitle" idx="1"/>
          </p:nvPr>
        </p:nvSpPr>
        <p:spPr>
          <a:xfrm>
            <a:off x="4159414" y="1228425"/>
            <a:ext cx="4087800" cy="4692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Clr>
                <a:schemeClr val="dk1"/>
              </a:buClr>
              <a:buSzPts val="2400"/>
              <a:buNone/>
              <a:defRPr sz="1600">
                <a:solidFill>
                  <a:schemeClr val="dk1"/>
                </a:solidFill>
              </a:defRPr>
            </a:lvl1pPr>
            <a:lvl2pPr lvl="1" rtl="0">
              <a:lnSpc>
                <a:spcPct val="100000"/>
              </a:lnSpc>
              <a:spcBef>
                <a:spcPts val="0"/>
              </a:spcBef>
              <a:spcAft>
                <a:spcPts val="0"/>
              </a:spcAft>
              <a:buClr>
                <a:schemeClr val="dk1"/>
              </a:buClr>
              <a:buSzPts val="2100"/>
              <a:buNone/>
              <a:defRPr sz="2100">
                <a:solidFill>
                  <a:schemeClr val="dk1"/>
                </a:solidFill>
              </a:defRPr>
            </a:lvl2pPr>
            <a:lvl3pPr lvl="2" rtl="0">
              <a:lnSpc>
                <a:spcPct val="100000"/>
              </a:lnSpc>
              <a:spcBef>
                <a:spcPts val="0"/>
              </a:spcBef>
              <a:spcAft>
                <a:spcPts val="0"/>
              </a:spcAft>
              <a:buClr>
                <a:schemeClr val="dk1"/>
              </a:buClr>
              <a:buSzPts val="2100"/>
              <a:buNone/>
              <a:defRPr sz="2100">
                <a:solidFill>
                  <a:schemeClr val="dk1"/>
                </a:solidFill>
              </a:defRPr>
            </a:lvl3pPr>
            <a:lvl4pPr lvl="3" rtl="0">
              <a:lnSpc>
                <a:spcPct val="100000"/>
              </a:lnSpc>
              <a:spcBef>
                <a:spcPts val="0"/>
              </a:spcBef>
              <a:spcAft>
                <a:spcPts val="0"/>
              </a:spcAft>
              <a:buClr>
                <a:schemeClr val="dk1"/>
              </a:buClr>
              <a:buSzPts val="2100"/>
              <a:buNone/>
              <a:defRPr sz="2100">
                <a:solidFill>
                  <a:schemeClr val="dk1"/>
                </a:solidFill>
              </a:defRPr>
            </a:lvl4pPr>
            <a:lvl5pPr lvl="4" rtl="0">
              <a:lnSpc>
                <a:spcPct val="100000"/>
              </a:lnSpc>
              <a:spcBef>
                <a:spcPts val="0"/>
              </a:spcBef>
              <a:spcAft>
                <a:spcPts val="0"/>
              </a:spcAft>
              <a:buClr>
                <a:schemeClr val="dk1"/>
              </a:buClr>
              <a:buSzPts val="2100"/>
              <a:buNone/>
              <a:defRPr sz="2100">
                <a:solidFill>
                  <a:schemeClr val="dk1"/>
                </a:solidFill>
              </a:defRPr>
            </a:lvl5pPr>
            <a:lvl6pPr lvl="5" rtl="0">
              <a:lnSpc>
                <a:spcPct val="100000"/>
              </a:lnSpc>
              <a:spcBef>
                <a:spcPts val="0"/>
              </a:spcBef>
              <a:spcAft>
                <a:spcPts val="0"/>
              </a:spcAft>
              <a:buClr>
                <a:schemeClr val="dk1"/>
              </a:buClr>
              <a:buSzPts val="2100"/>
              <a:buNone/>
              <a:defRPr sz="2100">
                <a:solidFill>
                  <a:schemeClr val="dk1"/>
                </a:solidFill>
              </a:defRPr>
            </a:lvl6pPr>
            <a:lvl7pPr lvl="6" rtl="0">
              <a:lnSpc>
                <a:spcPct val="100000"/>
              </a:lnSpc>
              <a:spcBef>
                <a:spcPts val="0"/>
              </a:spcBef>
              <a:spcAft>
                <a:spcPts val="0"/>
              </a:spcAft>
              <a:buClr>
                <a:schemeClr val="dk1"/>
              </a:buClr>
              <a:buSzPts val="2100"/>
              <a:buNone/>
              <a:defRPr sz="2100">
                <a:solidFill>
                  <a:schemeClr val="dk1"/>
                </a:solidFill>
              </a:defRPr>
            </a:lvl7pPr>
            <a:lvl8pPr lvl="7" rtl="0">
              <a:lnSpc>
                <a:spcPct val="100000"/>
              </a:lnSpc>
              <a:spcBef>
                <a:spcPts val="0"/>
              </a:spcBef>
              <a:spcAft>
                <a:spcPts val="0"/>
              </a:spcAft>
              <a:buClr>
                <a:schemeClr val="dk1"/>
              </a:buClr>
              <a:buSzPts val="2100"/>
              <a:buNone/>
              <a:defRPr sz="2100">
                <a:solidFill>
                  <a:schemeClr val="dk1"/>
                </a:solidFill>
              </a:defRPr>
            </a:lvl8pPr>
            <a:lvl9pPr lvl="8"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234" name="Google Shape;1234;p24"/>
          <p:cNvSpPr txBox="1">
            <a:spLocks noGrp="1"/>
          </p:cNvSpPr>
          <p:nvPr>
            <p:ph type="title" idx="2" hasCustomPrompt="1"/>
          </p:nvPr>
        </p:nvSpPr>
        <p:spPr>
          <a:xfrm>
            <a:off x="4159414" y="1992700"/>
            <a:ext cx="4087800" cy="768900"/>
          </a:xfrm>
          <a:prstGeom prst="rect">
            <a:avLst/>
          </a:prstGeom>
          <a:noFill/>
        </p:spPr>
        <p:txBody>
          <a:bodyPr spcFirstLastPara="1" wrap="square" lIns="91425" tIns="91425" rIns="91425" bIns="91425" anchor="b" anchorCtr="0">
            <a:noAutofit/>
          </a:bodyPr>
          <a:lstStyle>
            <a:lvl1pPr lvl="0" algn="l" rtl="0">
              <a:spcBef>
                <a:spcPts val="0"/>
              </a:spcBef>
              <a:spcAft>
                <a:spcPts val="0"/>
              </a:spcAft>
              <a:buSzPts val="6000"/>
              <a:buNone/>
              <a:defRPr sz="4500"/>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235" name="Google Shape;1235;p24"/>
          <p:cNvSpPr txBox="1">
            <a:spLocks noGrp="1"/>
          </p:cNvSpPr>
          <p:nvPr>
            <p:ph type="subTitle" idx="3"/>
          </p:nvPr>
        </p:nvSpPr>
        <p:spPr>
          <a:xfrm>
            <a:off x="4159414" y="2681615"/>
            <a:ext cx="4087800" cy="4692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Clr>
                <a:schemeClr val="dk1"/>
              </a:buClr>
              <a:buSzPts val="2400"/>
              <a:buNone/>
              <a:defRPr sz="1600">
                <a:solidFill>
                  <a:schemeClr val="dk1"/>
                </a:solidFill>
              </a:defRPr>
            </a:lvl1pPr>
            <a:lvl2pPr lvl="1" rtl="0">
              <a:lnSpc>
                <a:spcPct val="100000"/>
              </a:lnSpc>
              <a:spcBef>
                <a:spcPts val="0"/>
              </a:spcBef>
              <a:spcAft>
                <a:spcPts val="0"/>
              </a:spcAft>
              <a:buClr>
                <a:schemeClr val="dk1"/>
              </a:buClr>
              <a:buSzPts val="2100"/>
              <a:buNone/>
              <a:defRPr sz="2100">
                <a:solidFill>
                  <a:schemeClr val="dk1"/>
                </a:solidFill>
              </a:defRPr>
            </a:lvl2pPr>
            <a:lvl3pPr lvl="2" rtl="0">
              <a:lnSpc>
                <a:spcPct val="100000"/>
              </a:lnSpc>
              <a:spcBef>
                <a:spcPts val="0"/>
              </a:spcBef>
              <a:spcAft>
                <a:spcPts val="0"/>
              </a:spcAft>
              <a:buClr>
                <a:schemeClr val="dk1"/>
              </a:buClr>
              <a:buSzPts val="2100"/>
              <a:buNone/>
              <a:defRPr sz="2100">
                <a:solidFill>
                  <a:schemeClr val="dk1"/>
                </a:solidFill>
              </a:defRPr>
            </a:lvl3pPr>
            <a:lvl4pPr lvl="3" rtl="0">
              <a:lnSpc>
                <a:spcPct val="100000"/>
              </a:lnSpc>
              <a:spcBef>
                <a:spcPts val="0"/>
              </a:spcBef>
              <a:spcAft>
                <a:spcPts val="0"/>
              </a:spcAft>
              <a:buClr>
                <a:schemeClr val="dk1"/>
              </a:buClr>
              <a:buSzPts val="2100"/>
              <a:buNone/>
              <a:defRPr sz="2100">
                <a:solidFill>
                  <a:schemeClr val="dk1"/>
                </a:solidFill>
              </a:defRPr>
            </a:lvl4pPr>
            <a:lvl5pPr lvl="4" rtl="0">
              <a:lnSpc>
                <a:spcPct val="100000"/>
              </a:lnSpc>
              <a:spcBef>
                <a:spcPts val="0"/>
              </a:spcBef>
              <a:spcAft>
                <a:spcPts val="0"/>
              </a:spcAft>
              <a:buClr>
                <a:schemeClr val="dk1"/>
              </a:buClr>
              <a:buSzPts val="2100"/>
              <a:buNone/>
              <a:defRPr sz="2100">
                <a:solidFill>
                  <a:schemeClr val="dk1"/>
                </a:solidFill>
              </a:defRPr>
            </a:lvl5pPr>
            <a:lvl6pPr lvl="5" rtl="0">
              <a:lnSpc>
                <a:spcPct val="100000"/>
              </a:lnSpc>
              <a:spcBef>
                <a:spcPts val="0"/>
              </a:spcBef>
              <a:spcAft>
                <a:spcPts val="0"/>
              </a:spcAft>
              <a:buClr>
                <a:schemeClr val="dk1"/>
              </a:buClr>
              <a:buSzPts val="2100"/>
              <a:buNone/>
              <a:defRPr sz="2100">
                <a:solidFill>
                  <a:schemeClr val="dk1"/>
                </a:solidFill>
              </a:defRPr>
            </a:lvl6pPr>
            <a:lvl7pPr lvl="6" rtl="0">
              <a:lnSpc>
                <a:spcPct val="100000"/>
              </a:lnSpc>
              <a:spcBef>
                <a:spcPts val="0"/>
              </a:spcBef>
              <a:spcAft>
                <a:spcPts val="0"/>
              </a:spcAft>
              <a:buClr>
                <a:schemeClr val="dk1"/>
              </a:buClr>
              <a:buSzPts val="2100"/>
              <a:buNone/>
              <a:defRPr sz="2100">
                <a:solidFill>
                  <a:schemeClr val="dk1"/>
                </a:solidFill>
              </a:defRPr>
            </a:lvl7pPr>
            <a:lvl8pPr lvl="7" rtl="0">
              <a:lnSpc>
                <a:spcPct val="100000"/>
              </a:lnSpc>
              <a:spcBef>
                <a:spcPts val="0"/>
              </a:spcBef>
              <a:spcAft>
                <a:spcPts val="0"/>
              </a:spcAft>
              <a:buClr>
                <a:schemeClr val="dk1"/>
              </a:buClr>
              <a:buSzPts val="2100"/>
              <a:buNone/>
              <a:defRPr sz="2100">
                <a:solidFill>
                  <a:schemeClr val="dk1"/>
                </a:solidFill>
              </a:defRPr>
            </a:lvl8pPr>
            <a:lvl9pPr lvl="8"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236" name="Google Shape;1236;p24"/>
          <p:cNvSpPr txBox="1">
            <a:spLocks noGrp="1"/>
          </p:cNvSpPr>
          <p:nvPr>
            <p:ph type="title" idx="4" hasCustomPrompt="1"/>
          </p:nvPr>
        </p:nvSpPr>
        <p:spPr>
          <a:xfrm>
            <a:off x="4159414" y="3445874"/>
            <a:ext cx="4087800" cy="768900"/>
          </a:xfrm>
          <a:prstGeom prst="rect">
            <a:avLst/>
          </a:prstGeom>
          <a:noFill/>
        </p:spPr>
        <p:txBody>
          <a:bodyPr spcFirstLastPara="1" wrap="square" lIns="91425" tIns="91425" rIns="91425" bIns="91425" anchor="b" anchorCtr="0">
            <a:noAutofit/>
          </a:bodyPr>
          <a:lstStyle>
            <a:lvl1pPr lvl="0" algn="l" rtl="0">
              <a:spcBef>
                <a:spcPts val="0"/>
              </a:spcBef>
              <a:spcAft>
                <a:spcPts val="0"/>
              </a:spcAft>
              <a:buSzPts val="6000"/>
              <a:buNone/>
              <a:defRPr sz="4500"/>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237" name="Google Shape;1237;p24"/>
          <p:cNvSpPr txBox="1">
            <a:spLocks noGrp="1"/>
          </p:cNvSpPr>
          <p:nvPr>
            <p:ph type="subTitle" idx="5"/>
          </p:nvPr>
        </p:nvSpPr>
        <p:spPr>
          <a:xfrm>
            <a:off x="4159414" y="4134800"/>
            <a:ext cx="4087800" cy="4692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Clr>
                <a:schemeClr val="dk1"/>
              </a:buClr>
              <a:buSzPts val="2400"/>
              <a:buNone/>
              <a:defRPr sz="1600">
                <a:solidFill>
                  <a:schemeClr val="dk1"/>
                </a:solidFill>
              </a:defRPr>
            </a:lvl1pPr>
            <a:lvl2pPr lvl="1" rtl="0">
              <a:lnSpc>
                <a:spcPct val="100000"/>
              </a:lnSpc>
              <a:spcBef>
                <a:spcPts val="0"/>
              </a:spcBef>
              <a:spcAft>
                <a:spcPts val="0"/>
              </a:spcAft>
              <a:buClr>
                <a:schemeClr val="dk1"/>
              </a:buClr>
              <a:buSzPts val="2100"/>
              <a:buNone/>
              <a:defRPr sz="2100">
                <a:solidFill>
                  <a:schemeClr val="dk1"/>
                </a:solidFill>
              </a:defRPr>
            </a:lvl2pPr>
            <a:lvl3pPr lvl="2" rtl="0">
              <a:lnSpc>
                <a:spcPct val="100000"/>
              </a:lnSpc>
              <a:spcBef>
                <a:spcPts val="0"/>
              </a:spcBef>
              <a:spcAft>
                <a:spcPts val="0"/>
              </a:spcAft>
              <a:buClr>
                <a:schemeClr val="dk1"/>
              </a:buClr>
              <a:buSzPts val="2100"/>
              <a:buNone/>
              <a:defRPr sz="2100">
                <a:solidFill>
                  <a:schemeClr val="dk1"/>
                </a:solidFill>
              </a:defRPr>
            </a:lvl3pPr>
            <a:lvl4pPr lvl="3" rtl="0">
              <a:lnSpc>
                <a:spcPct val="100000"/>
              </a:lnSpc>
              <a:spcBef>
                <a:spcPts val="0"/>
              </a:spcBef>
              <a:spcAft>
                <a:spcPts val="0"/>
              </a:spcAft>
              <a:buClr>
                <a:schemeClr val="dk1"/>
              </a:buClr>
              <a:buSzPts val="2100"/>
              <a:buNone/>
              <a:defRPr sz="2100">
                <a:solidFill>
                  <a:schemeClr val="dk1"/>
                </a:solidFill>
              </a:defRPr>
            </a:lvl4pPr>
            <a:lvl5pPr lvl="4" rtl="0">
              <a:lnSpc>
                <a:spcPct val="100000"/>
              </a:lnSpc>
              <a:spcBef>
                <a:spcPts val="0"/>
              </a:spcBef>
              <a:spcAft>
                <a:spcPts val="0"/>
              </a:spcAft>
              <a:buClr>
                <a:schemeClr val="dk1"/>
              </a:buClr>
              <a:buSzPts val="2100"/>
              <a:buNone/>
              <a:defRPr sz="2100">
                <a:solidFill>
                  <a:schemeClr val="dk1"/>
                </a:solidFill>
              </a:defRPr>
            </a:lvl5pPr>
            <a:lvl6pPr lvl="5" rtl="0">
              <a:lnSpc>
                <a:spcPct val="100000"/>
              </a:lnSpc>
              <a:spcBef>
                <a:spcPts val="0"/>
              </a:spcBef>
              <a:spcAft>
                <a:spcPts val="0"/>
              </a:spcAft>
              <a:buClr>
                <a:schemeClr val="dk1"/>
              </a:buClr>
              <a:buSzPts val="2100"/>
              <a:buNone/>
              <a:defRPr sz="2100">
                <a:solidFill>
                  <a:schemeClr val="dk1"/>
                </a:solidFill>
              </a:defRPr>
            </a:lvl6pPr>
            <a:lvl7pPr lvl="6" rtl="0">
              <a:lnSpc>
                <a:spcPct val="100000"/>
              </a:lnSpc>
              <a:spcBef>
                <a:spcPts val="0"/>
              </a:spcBef>
              <a:spcAft>
                <a:spcPts val="0"/>
              </a:spcAft>
              <a:buClr>
                <a:schemeClr val="dk1"/>
              </a:buClr>
              <a:buSzPts val="2100"/>
              <a:buNone/>
              <a:defRPr sz="2100">
                <a:solidFill>
                  <a:schemeClr val="dk1"/>
                </a:solidFill>
              </a:defRPr>
            </a:lvl7pPr>
            <a:lvl8pPr lvl="7" rtl="0">
              <a:lnSpc>
                <a:spcPct val="100000"/>
              </a:lnSpc>
              <a:spcBef>
                <a:spcPts val="0"/>
              </a:spcBef>
              <a:spcAft>
                <a:spcPts val="0"/>
              </a:spcAft>
              <a:buClr>
                <a:schemeClr val="dk1"/>
              </a:buClr>
              <a:buSzPts val="2100"/>
              <a:buNone/>
              <a:defRPr sz="2100">
                <a:solidFill>
                  <a:schemeClr val="dk1"/>
                </a:solidFill>
              </a:defRPr>
            </a:lvl8pPr>
            <a:lvl9pPr lvl="8" rtl="0">
              <a:lnSpc>
                <a:spcPct val="100000"/>
              </a:lnSpc>
              <a:spcBef>
                <a:spcPts val="0"/>
              </a:spcBef>
              <a:spcAft>
                <a:spcPts val="0"/>
              </a:spcAft>
              <a:buClr>
                <a:schemeClr val="dk1"/>
              </a:buClr>
              <a:buSzPts val="2100"/>
              <a:buNone/>
              <a:defRPr sz="2100">
                <a:solidFill>
                  <a:schemeClr val="dk1"/>
                </a:solidFill>
              </a:defRPr>
            </a:lvl9pPr>
          </a:lstStyle>
          <a:p>
            <a:endParaRPr/>
          </a:p>
        </p:txBody>
      </p:sp>
      <p:grpSp>
        <p:nvGrpSpPr>
          <p:cNvPr id="1238" name="Google Shape;1238;p24"/>
          <p:cNvGrpSpPr/>
          <p:nvPr/>
        </p:nvGrpSpPr>
        <p:grpSpPr>
          <a:xfrm>
            <a:off x="-7" y="167200"/>
            <a:ext cx="8952584" cy="4904836"/>
            <a:chOff x="-7" y="167200"/>
            <a:chExt cx="8952584" cy="4904836"/>
          </a:xfrm>
        </p:grpSpPr>
        <p:grpSp>
          <p:nvGrpSpPr>
            <p:cNvPr id="1239" name="Google Shape;1239;p24"/>
            <p:cNvGrpSpPr/>
            <p:nvPr/>
          </p:nvGrpSpPr>
          <p:grpSpPr>
            <a:xfrm>
              <a:off x="-7" y="167200"/>
              <a:ext cx="8952584" cy="4746443"/>
              <a:chOff x="-7" y="167200"/>
              <a:chExt cx="8952584" cy="4746443"/>
            </a:xfrm>
          </p:grpSpPr>
          <p:grpSp>
            <p:nvGrpSpPr>
              <p:cNvPr id="1240" name="Google Shape;1240;p24"/>
              <p:cNvGrpSpPr/>
              <p:nvPr/>
            </p:nvGrpSpPr>
            <p:grpSpPr>
              <a:xfrm>
                <a:off x="-7" y="167200"/>
                <a:ext cx="1266969" cy="226225"/>
                <a:chOff x="-7" y="167200"/>
                <a:chExt cx="1266969" cy="226225"/>
              </a:xfrm>
            </p:grpSpPr>
            <p:sp>
              <p:nvSpPr>
                <p:cNvPr id="1241" name="Google Shape;1241;p24"/>
                <p:cNvSpPr/>
                <p:nvPr/>
              </p:nvSpPr>
              <p:spPr>
                <a:xfrm>
                  <a:off x="-7" y="167200"/>
                  <a:ext cx="1266969" cy="50339"/>
                </a:xfrm>
                <a:custGeom>
                  <a:avLst/>
                  <a:gdLst/>
                  <a:ahLst/>
                  <a:cxnLst/>
                  <a:rect l="l" t="t" r="r" b="b"/>
                  <a:pathLst>
                    <a:path w="6317" h="251" extrusionOk="0">
                      <a:moveTo>
                        <a:pt x="1" y="0"/>
                      </a:moveTo>
                      <a:lnTo>
                        <a:pt x="1" y="251"/>
                      </a:lnTo>
                      <a:lnTo>
                        <a:pt x="6317" y="251"/>
                      </a:lnTo>
                      <a:lnTo>
                        <a:pt x="63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4"/>
                <p:cNvSpPr/>
                <p:nvPr/>
              </p:nvSpPr>
              <p:spPr>
                <a:xfrm>
                  <a:off x="0" y="338072"/>
                  <a:ext cx="698969" cy="55352"/>
                </a:xfrm>
                <a:custGeom>
                  <a:avLst/>
                  <a:gdLst/>
                  <a:ahLst/>
                  <a:cxnLst/>
                  <a:rect l="l" t="t" r="r" b="b"/>
                  <a:pathLst>
                    <a:path w="3485" h="276" extrusionOk="0">
                      <a:moveTo>
                        <a:pt x="1" y="0"/>
                      </a:moveTo>
                      <a:lnTo>
                        <a:pt x="1" y="276"/>
                      </a:lnTo>
                      <a:lnTo>
                        <a:pt x="3485" y="276"/>
                      </a:lnTo>
                      <a:lnTo>
                        <a:pt x="34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3" name="Google Shape;1243;p24"/>
              <p:cNvGrpSpPr/>
              <p:nvPr/>
            </p:nvGrpSpPr>
            <p:grpSpPr>
              <a:xfrm>
                <a:off x="7519182" y="245168"/>
                <a:ext cx="1433395" cy="4668474"/>
                <a:chOff x="7519182" y="245168"/>
                <a:chExt cx="1433395" cy="4668474"/>
              </a:xfrm>
            </p:grpSpPr>
            <p:sp>
              <p:nvSpPr>
                <p:cNvPr id="1244" name="Google Shape;1244;p24"/>
                <p:cNvSpPr/>
                <p:nvPr/>
              </p:nvSpPr>
              <p:spPr>
                <a:xfrm>
                  <a:off x="8593476" y="4554701"/>
                  <a:ext cx="359101" cy="358941"/>
                </a:xfrm>
                <a:custGeom>
                  <a:avLst/>
                  <a:gdLst/>
                  <a:ahLst/>
                  <a:cxnLst/>
                  <a:rect l="l" t="t" r="r" b="b"/>
                  <a:pathLst>
                    <a:path w="2107" h="2106" extrusionOk="0">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4"/>
                <p:cNvSpPr/>
                <p:nvPr/>
              </p:nvSpPr>
              <p:spPr>
                <a:xfrm>
                  <a:off x="7519182" y="245168"/>
                  <a:ext cx="1074296" cy="175676"/>
                </a:xfrm>
                <a:custGeom>
                  <a:avLst/>
                  <a:gdLst/>
                  <a:ahLst/>
                  <a:cxnLst/>
                  <a:rect l="l" t="t" r="r" b="b"/>
                  <a:pathLst>
                    <a:path w="6292" h="1029" extrusionOk="0">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46" name="Google Shape;1246;p24"/>
            <p:cNvGrpSpPr/>
            <p:nvPr/>
          </p:nvGrpSpPr>
          <p:grpSpPr>
            <a:xfrm flipH="1">
              <a:off x="8195652" y="4784989"/>
              <a:ext cx="291257" cy="287046"/>
              <a:chOff x="5456048" y="1794743"/>
              <a:chExt cx="178248" cy="175682"/>
            </a:xfrm>
          </p:grpSpPr>
          <p:sp>
            <p:nvSpPr>
              <p:cNvPr id="1247" name="Google Shape;1247;p24"/>
              <p:cNvSpPr/>
              <p:nvPr/>
            </p:nvSpPr>
            <p:spPr>
              <a:xfrm>
                <a:off x="5456048" y="1794743"/>
                <a:ext cx="178248" cy="175682"/>
              </a:xfrm>
              <a:custGeom>
                <a:avLst/>
                <a:gdLst/>
                <a:ahLst/>
                <a:cxnLst/>
                <a:rect l="l" t="t" r="r" b="b"/>
                <a:pathLst>
                  <a:path w="1806" h="1780" extrusionOk="0">
                    <a:moveTo>
                      <a:pt x="277" y="0"/>
                    </a:moveTo>
                    <a:lnTo>
                      <a:pt x="1" y="276"/>
                    </a:lnTo>
                    <a:lnTo>
                      <a:pt x="1530" y="1780"/>
                    </a:lnTo>
                    <a:lnTo>
                      <a:pt x="1805" y="1504"/>
                    </a:lnTo>
                    <a:lnTo>
                      <a:pt x="2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4"/>
              <p:cNvSpPr/>
              <p:nvPr/>
            </p:nvSpPr>
            <p:spPr>
              <a:xfrm>
                <a:off x="5456048" y="1794743"/>
                <a:ext cx="178248" cy="175682"/>
              </a:xfrm>
              <a:custGeom>
                <a:avLst/>
                <a:gdLst/>
                <a:ahLst/>
                <a:cxnLst/>
                <a:rect l="l" t="t" r="r" b="b"/>
                <a:pathLst>
                  <a:path w="1806" h="1780" extrusionOk="0">
                    <a:moveTo>
                      <a:pt x="1505" y="0"/>
                    </a:moveTo>
                    <a:lnTo>
                      <a:pt x="1" y="1504"/>
                    </a:lnTo>
                    <a:lnTo>
                      <a:pt x="302" y="1780"/>
                    </a:lnTo>
                    <a:lnTo>
                      <a:pt x="1805" y="276"/>
                    </a:lnTo>
                    <a:lnTo>
                      <a:pt x="1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305"/>
        <p:cNvGrpSpPr/>
        <p:nvPr/>
      </p:nvGrpSpPr>
      <p:grpSpPr>
        <a:xfrm>
          <a:off x="0" y="0"/>
          <a:ext cx="0" cy="0"/>
          <a:chOff x="0" y="0"/>
          <a:chExt cx="0" cy="0"/>
        </a:xfrm>
      </p:grpSpPr>
      <p:grpSp>
        <p:nvGrpSpPr>
          <p:cNvPr id="1306" name="Google Shape;1306;p26"/>
          <p:cNvGrpSpPr/>
          <p:nvPr/>
        </p:nvGrpSpPr>
        <p:grpSpPr>
          <a:xfrm flipH="1">
            <a:off x="0" y="-161849"/>
            <a:ext cx="9144000" cy="5467198"/>
            <a:chOff x="0" y="-171451"/>
            <a:chExt cx="9144000" cy="5467198"/>
          </a:xfrm>
        </p:grpSpPr>
        <p:grpSp>
          <p:nvGrpSpPr>
            <p:cNvPr id="1307" name="Google Shape;1307;p26"/>
            <p:cNvGrpSpPr/>
            <p:nvPr/>
          </p:nvGrpSpPr>
          <p:grpSpPr>
            <a:xfrm>
              <a:off x="0" y="135850"/>
              <a:ext cx="9144000" cy="4654700"/>
              <a:chOff x="12075" y="212050"/>
              <a:chExt cx="9144000" cy="4654700"/>
            </a:xfrm>
          </p:grpSpPr>
          <p:grpSp>
            <p:nvGrpSpPr>
              <p:cNvPr id="1308" name="Google Shape;1308;p26"/>
              <p:cNvGrpSpPr/>
              <p:nvPr/>
            </p:nvGrpSpPr>
            <p:grpSpPr>
              <a:xfrm>
                <a:off x="12075" y="212050"/>
                <a:ext cx="9144000" cy="1396425"/>
                <a:chOff x="12075" y="212050"/>
                <a:chExt cx="9144000" cy="1396425"/>
              </a:xfrm>
            </p:grpSpPr>
            <p:cxnSp>
              <p:nvCxnSpPr>
                <p:cNvPr id="1309" name="Google Shape;1309;p26"/>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10" name="Google Shape;1310;p26"/>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11" name="Google Shape;1311;p26"/>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12" name="Google Shape;1312;p26"/>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313" name="Google Shape;1313;p26"/>
              <p:cNvGrpSpPr/>
              <p:nvPr/>
            </p:nvGrpSpPr>
            <p:grpSpPr>
              <a:xfrm>
                <a:off x="12075" y="2073925"/>
                <a:ext cx="9144000" cy="1396425"/>
                <a:chOff x="12075" y="212050"/>
                <a:chExt cx="9144000" cy="1396425"/>
              </a:xfrm>
            </p:grpSpPr>
            <p:cxnSp>
              <p:nvCxnSpPr>
                <p:cNvPr id="1314" name="Google Shape;1314;p26"/>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15" name="Google Shape;1315;p26"/>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16" name="Google Shape;1316;p26"/>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17" name="Google Shape;1317;p26"/>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318" name="Google Shape;1318;p26"/>
              <p:cNvGrpSpPr/>
              <p:nvPr/>
            </p:nvGrpSpPr>
            <p:grpSpPr>
              <a:xfrm>
                <a:off x="12075" y="3935800"/>
                <a:ext cx="9144000" cy="930950"/>
                <a:chOff x="12075" y="212050"/>
                <a:chExt cx="9144000" cy="930950"/>
              </a:xfrm>
            </p:grpSpPr>
            <p:cxnSp>
              <p:nvCxnSpPr>
                <p:cNvPr id="1319" name="Google Shape;1319;p26"/>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20" name="Google Shape;1320;p26"/>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21" name="Google Shape;1321;p26"/>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1322" name="Google Shape;1322;p26"/>
            <p:cNvGrpSpPr/>
            <p:nvPr/>
          </p:nvGrpSpPr>
          <p:grpSpPr>
            <a:xfrm>
              <a:off x="213575" y="-171451"/>
              <a:ext cx="8855100" cy="5467198"/>
              <a:chOff x="213575" y="-171451"/>
              <a:chExt cx="8855100" cy="5467198"/>
            </a:xfrm>
          </p:grpSpPr>
          <p:grpSp>
            <p:nvGrpSpPr>
              <p:cNvPr id="1323" name="Google Shape;1323;p26"/>
              <p:cNvGrpSpPr/>
              <p:nvPr/>
            </p:nvGrpSpPr>
            <p:grpSpPr>
              <a:xfrm rot="5400000">
                <a:off x="-192674" y="234798"/>
                <a:ext cx="5467198" cy="4654700"/>
                <a:chOff x="12075" y="444775"/>
                <a:chExt cx="9144000" cy="4654700"/>
              </a:xfrm>
            </p:grpSpPr>
            <p:grpSp>
              <p:nvGrpSpPr>
                <p:cNvPr id="1324" name="Google Shape;1324;p26"/>
                <p:cNvGrpSpPr/>
                <p:nvPr/>
              </p:nvGrpSpPr>
              <p:grpSpPr>
                <a:xfrm>
                  <a:off x="12075" y="444775"/>
                  <a:ext cx="9144000" cy="1396425"/>
                  <a:chOff x="12075" y="444775"/>
                  <a:chExt cx="9144000" cy="1396425"/>
                </a:xfrm>
              </p:grpSpPr>
              <p:cxnSp>
                <p:nvCxnSpPr>
                  <p:cNvPr id="1325" name="Google Shape;1325;p26"/>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26" name="Google Shape;1326;p26"/>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27" name="Google Shape;1327;p26"/>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28" name="Google Shape;1328;p26"/>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329" name="Google Shape;1329;p26"/>
                <p:cNvGrpSpPr/>
                <p:nvPr/>
              </p:nvGrpSpPr>
              <p:grpSpPr>
                <a:xfrm>
                  <a:off x="12075" y="2306650"/>
                  <a:ext cx="9144000" cy="1396425"/>
                  <a:chOff x="12075" y="444775"/>
                  <a:chExt cx="9144000" cy="1396425"/>
                </a:xfrm>
              </p:grpSpPr>
              <p:cxnSp>
                <p:nvCxnSpPr>
                  <p:cNvPr id="1330" name="Google Shape;1330;p26"/>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31" name="Google Shape;1331;p26"/>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32" name="Google Shape;1332;p26"/>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33" name="Google Shape;1333;p26"/>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334" name="Google Shape;1334;p26"/>
                <p:cNvGrpSpPr/>
                <p:nvPr/>
              </p:nvGrpSpPr>
              <p:grpSpPr>
                <a:xfrm>
                  <a:off x="12075" y="4168525"/>
                  <a:ext cx="9144000" cy="930950"/>
                  <a:chOff x="12075" y="444775"/>
                  <a:chExt cx="9144000" cy="930950"/>
                </a:xfrm>
              </p:grpSpPr>
              <p:cxnSp>
                <p:nvCxnSpPr>
                  <p:cNvPr id="1335" name="Google Shape;1335;p26"/>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36" name="Google Shape;1336;p26"/>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37" name="Google Shape;1337;p26"/>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1338" name="Google Shape;1338;p26"/>
              <p:cNvGrpSpPr/>
              <p:nvPr/>
            </p:nvGrpSpPr>
            <p:grpSpPr>
              <a:xfrm rot="5400000">
                <a:off x="4473201" y="700273"/>
                <a:ext cx="5467198" cy="3723750"/>
                <a:chOff x="12075" y="1375725"/>
                <a:chExt cx="9144000" cy="3723750"/>
              </a:xfrm>
            </p:grpSpPr>
            <p:grpSp>
              <p:nvGrpSpPr>
                <p:cNvPr id="1339" name="Google Shape;1339;p26"/>
                <p:cNvGrpSpPr/>
                <p:nvPr/>
              </p:nvGrpSpPr>
              <p:grpSpPr>
                <a:xfrm>
                  <a:off x="12075" y="1375725"/>
                  <a:ext cx="9144000" cy="465475"/>
                  <a:chOff x="12075" y="1375725"/>
                  <a:chExt cx="9144000" cy="465475"/>
                </a:xfrm>
              </p:grpSpPr>
              <p:cxnSp>
                <p:nvCxnSpPr>
                  <p:cNvPr id="1340" name="Google Shape;1340;p26"/>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41" name="Google Shape;1341;p26"/>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342" name="Google Shape;1342;p26"/>
                <p:cNvGrpSpPr/>
                <p:nvPr/>
              </p:nvGrpSpPr>
              <p:grpSpPr>
                <a:xfrm>
                  <a:off x="12075" y="2306650"/>
                  <a:ext cx="9144000" cy="1396425"/>
                  <a:chOff x="12075" y="444775"/>
                  <a:chExt cx="9144000" cy="1396425"/>
                </a:xfrm>
              </p:grpSpPr>
              <p:cxnSp>
                <p:nvCxnSpPr>
                  <p:cNvPr id="1343" name="Google Shape;1343;p26"/>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44" name="Google Shape;1344;p26"/>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45" name="Google Shape;1345;p26"/>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46" name="Google Shape;1346;p26"/>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347" name="Google Shape;1347;p26"/>
                <p:cNvGrpSpPr/>
                <p:nvPr/>
              </p:nvGrpSpPr>
              <p:grpSpPr>
                <a:xfrm>
                  <a:off x="12075" y="4168525"/>
                  <a:ext cx="9144000" cy="930950"/>
                  <a:chOff x="12075" y="444775"/>
                  <a:chExt cx="9144000" cy="930950"/>
                </a:xfrm>
              </p:grpSpPr>
              <p:cxnSp>
                <p:nvCxnSpPr>
                  <p:cNvPr id="1348" name="Google Shape;1348;p26"/>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49" name="Google Shape;1349;p26"/>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50" name="Google Shape;1350;p26"/>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
        <p:cNvGrpSpPr/>
        <p:nvPr/>
      </p:nvGrpSpPr>
      <p:grpSpPr>
        <a:xfrm>
          <a:off x="0" y="0"/>
          <a:ext cx="0" cy="0"/>
          <a:chOff x="0" y="0"/>
          <a:chExt cx="0" cy="0"/>
        </a:xfrm>
      </p:grpSpPr>
      <p:grpSp>
        <p:nvGrpSpPr>
          <p:cNvPr id="64" name="Google Shape;64;p3"/>
          <p:cNvGrpSpPr/>
          <p:nvPr/>
        </p:nvGrpSpPr>
        <p:grpSpPr>
          <a:xfrm flipH="1">
            <a:off x="0" y="-161849"/>
            <a:ext cx="9144000" cy="5467198"/>
            <a:chOff x="0" y="-171451"/>
            <a:chExt cx="9144000" cy="5467198"/>
          </a:xfrm>
        </p:grpSpPr>
        <p:grpSp>
          <p:nvGrpSpPr>
            <p:cNvPr id="65" name="Google Shape;65;p3"/>
            <p:cNvGrpSpPr/>
            <p:nvPr/>
          </p:nvGrpSpPr>
          <p:grpSpPr>
            <a:xfrm>
              <a:off x="0" y="135850"/>
              <a:ext cx="9144000" cy="4654700"/>
              <a:chOff x="12075" y="212050"/>
              <a:chExt cx="9144000" cy="4654700"/>
            </a:xfrm>
          </p:grpSpPr>
          <p:grpSp>
            <p:nvGrpSpPr>
              <p:cNvPr id="66" name="Google Shape;66;p3"/>
              <p:cNvGrpSpPr/>
              <p:nvPr/>
            </p:nvGrpSpPr>
            <p:grpSpPr>
              <a:xfrm>
                <a:off x="12075" y="212050"/>
                <a:ext cx="9144000" cy="1396425"/>
                <a:chOff x="12075" y="212050"/>
                <a:chExt cx="9144000" cy="1396425"/>
              </a:xfrm>
            </p:grpSpPr>
            <p:cxnSp>
              <p:nvCxnSpPr>
                <p:cNvPr id="67" name="Google Shape;67;p3"/>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68" name="Google Shape;68;p3"/>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69" name="Google Shape;69;p3"/>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70" name="Google Shape;70;p3"/>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71" name="Google Shape;71;p3"/>
              <p:cNvGrpSpPr/>
              <p:nvPr/>
            </p:nvGrpSpPr>
            <p:grpSpPr>
              <a:xfrm>
                <a:off x="12075" y="2073925"/>
                <a:ext cx="9144000" cy="1396425"/>
                <a:chOff x="12075" y="212050"/>
                <a:chExt cx="9144000" cy="1396425"/>
              </a:xfrm>
            </p:grpSpPr>
            <p:cxnSp>
              <p:nvCxnSpPr>
                <p:cNvPr id="72" name="Google Shape;72;p3"/>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73" name="Google Shape;73;p3"/>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74" name="Google Shape;74;p3"/>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75" name="Google Shape;75;p3"/>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76" name="Google Shape;76;p3"/>
              <p:cNvGrpSpPr/>
              <p:nvPr/>
            </p:nvGrpSpPr>
            <p:grpSpPr>
              <a:xfrm>
                <a:off x="12075" y="3935800"/>
                <a:ext cx="9144000" cy="930950"/>
                <a:chOff x="12075" y="212050"/>
                <a:chExt cx="9144000" cy="930950"/>
              </a:xfrm>
            </p:grpSpPr>
            <p:cxnSp>
              <p:nvCxnSpPr>
                <p:cNvPr id="77" name="Google Shape;77;p3"/>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78" name="Google Shape;78;p3"/>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79" name="Google Shape;79;p3"/>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80" name="Google Shape;80;p3"/>
            <p:cNvGrpSpPr/>
            <p:nvPr/>
          </p:nvGrpSpPr>
          <p:grpSpPr>
            <a:xfrm>
              <a:off x="213575" y="-171451"/>
              <a:ext cx="8855100" cy="5467198"/>
              <a:chOff x="213575" y="-171451"/>
              <a:chExt cx="8855100" cy="5467198"/>
            </a:xfrm>
          </p:grpSpPr>
          <p:grpSp>
            <p:nvGrpSpPr>
              <p:cNvPr id="81" name="Google Shape;81;p3"/>
              <p:cNvGrpSpPr/>
              <p:nvPr/>
            </p:nvGrpSpPr>
            <p:grpSpPr>
              <a:xfrm rot="5400000">
                <a:off x="-192674" y="234798"/>
                <a:ext cx="5467198" cy="4654700"/>
                <a:chOff x="12075" y="444775"/>
                <a:chExt cx="9144000" cy="4654700"/>
              </a:xfrm>
            </p:grpSpPr>
            <p:grpSp>
              <p:nvGrpSpPr>
                <p:cNvPr id="82" name="Google Shape;82;p3"/>
                <p:cNvGrpSpPr/>
                <p:nvPr/>
              </p:nvGrpSpPr>
              <p:grpSpPr>
                <a:xfrm>
                  <a:off x="12075" y="444775"/>
                  <a:ext cx="9144000" cy="1396425"/>
                  <a:chOff x="12075" y="444775"/>
                  <a:chExt cx="9144000" cy="1396425"/>
                </a:xfrm>
              </p:grpSpPr>
              <p:cxnSp>
                <p:nvCxnSpPr>
                  <p:cNvPr id="83" name="Google Shape;83;p3"/>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4" name="Google Shape;84;p3"/>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5" name="Google Shape;85;p3"/>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6" name="Google Shape;86;p3"/>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87" name="Google Shape;87;p3"/>
                <p:cNvGrpSpPr/>
                <p:nvPr/>
              </p:nvGrpSpPr>
              <p:grpSpPr>
                <a:xfrm>
                  <a:off x="12075" y="2306650"/>
                  <a:ext cx="9144000" cy="1396425"/>
                  <a:chOff x="12075" y="444775"/>
                  <a:chExt cx="9144000" cy="1396425"/>
                </a:xfrm>
              </p:grpSpPr>
              <p:cxnSp>
                <p:nvCxnSpPr>
                  <p:cNvPr id="88" name="Google Shape;88;p3"/>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89" name="Google Shape;89;p3"/>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0" name="Google Shape;90;p3"/>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1" name="Google Shape;91;p3"/>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92" name="Google Shape;92;p3"/>
                <p:cNvGrpSpPr/>
                <p:nvPr/>
              </p:nvGrpSpPr>
              <p:grpSpPr>
                <a:xfrm>
                  <a:off x="12075" y="4168525"/>
                  <a:ext cx="9144000" cy="930950"/>
                  <a:chOff x="12075" y="444775"/>
                  <a:chExt cx="9144000" cy="930950"/>
                </a:xfrm>
              </p:grpSpPr>
              <p:cxnSp>
                <p:nvCxnSpPr>
                  <p:cNvPr id="93" name="Google Shape;93;p3"/>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4" name="Google Shape;94;p3"/>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5" name="Google Shape;95;p3"/>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96" name="Google Shape;96;p3"/>
              <p:cNvGrpSpPr/>
              <p:nvPr/>
            </p:nvGrpSpPr>
            <p:grpSpPr>
              <a:xfrm rot="5400000">
                <a:off x="4473201" y="700273"/>
                <a:ext cx="5467198" cy="3723750"/>
                <a:chOff x="12075" y="1375725"/>
                <a:chExt cx="9144000" cy="3723750"/>
              </a:xfrm>
            </p:grpSpPr>
            <p:grpSp>
              <p:nvGrpSpPr>
                <p:cNvPr id="97" name="Google Shape;97;p3"/>
                <p:cNvGrpSpPr/>
                <p:nvPr/>
              </p:nvGrpSpPr>
              <p:grpSpPr>
                <a:xfrm>
                  <a:off x="12075" y="1375725"/>
                  <a:ext cx="9144000" cy="465475"/>
                  <a:chOff x="12075" y="1375725"/>
                  <a:chExt cx="9144000" cy="465475"/>
                </a:xfrm>
              </p:grpSpPr>
              <p:cxnSp>
                <p:nvCxnSpPr>
                  <p:cNvPr id="98" name="Google Shape;98;p3"/>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99" name="Google Shape;99;p3"/>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00" name="Google Shape;100;p3"/>
                <p:cNvGrpSpPr/>
                <p:nvPr/>
              </p:nvGrpSpPr>
              <p:grpSpPr>
                <a:xfrm>
                  <a:off x="12075" y="2306650"/>
                  <a:ext cx="9144000" cy="1396425"/>
                  <a:chOff x="12075" y="444775"/>
                  <a:chExt cx="9144000" cy="1396425"/>
                </a:xfrm>
              </p:grpSpPr>
              <p:cxnSp>
                <p:nvCxnSpPr>
                  <p:cNvPr id="101" name="Google Shape;101;p3"/>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2" name="Google Shape;102;p3"/>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3" name="Google Shape;103;p3"/>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4" name="Google Shape;104;p3"/>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05" name="Google Shape;105;p3"/>
                <p:cNvGrpSpPr/>
                <p:nvPr/>
              </p:nvGrpSpPr>
              <p:grpSpPr>
                <a:xfrm>
                  <a:off x="12075" y="4168525"/>
                  <a:ext cx="9144000" cy="930950"/>
                  <a:chOff x="12075" y="444775"/>
                  <a:chExt cx="9144000" cy="930950"/>
                </a:xfrm>
              </p:grpSpPr>
              <p:cxnSp>
                <p:nvCxnSpPr>
                  <p:cNvPr id="106" name="Google Shape;106;p3"/>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7" name="Google Shape;107;p3"/>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08" name="Google Shape;108;p3"/>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grpSp>
      <p:sp>
        <p:nvSpPr>
          <p:cNvPr id="109" name="Google Shape;109;p3"/>
          <p:cNvSpPr txBox="1">
            <a:spLocks noGrp="1"/>
          </p:cNvSpPr>
          <p:nvPr>
            <p:ph type="title"/>
          </p:nvPr>
        </p:nvSpPr>
        <p:spPr>
          <a:xfrm>
            <a:off x="4178250" y="2448225"/>
            <a:ext cx="4032300" cy="8373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10" name="Google Shape;110;p3"/>
          <p:cNvSpPr txBox="1">
            <a:spLocks noGrp="1"/>
          </p:cNvSpPr>
          <p:nvPr>
            <p:ph type="title" idx="2" hasCustomPrompt="1"/>
          </p:nvPr>
        </p:nvSpPr>
        <p:spPr>
          <a:xfrm>
            <a:off x="5453300" y="1423663"/>
            <a:ext cx="1482300" cy="7704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11" name="Google Shape;111;p3"/>
          <p:cNvSpPr txBox="1">
            <a:spLocks noGrp="1"/>
          </p:cNvSpPr>
          <p:nvPr>
            <p:ph type="subTitle" idx="1"/>
          </p:nvPr>
        </p:nvSpPr>
        <p:spPr>
          <a:xfrm>
            <a:off x="4178250" y="3344850"/>
            <a:ext cx="40323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2" name="Google Shape;112;p3"/>
          <p:cNvGrpSpPr/>
          <p:nvPr/>
        </p:nvGrpSpPr>
        <p:grpSpPr>
          <a:xfrm>
            <a:off x="173907" y="92498"/>
            <a:ext cx="8795602" cy="4945088"/>
            <a:chOff x="173907" y="92498"/>
            <a:chExt cx="8795602" cy="4945088"/>
          </a:xfrm>
        </p:grpSpPr>
        <p:grpSp>
          <p:nvGrpSpPr>
            <p:cNvPr id="113" name="Google Shape;113;p3"/>
            <p:cNvGrpSpPr/>
            <p:nvPr/>
          </p:nvGrpSpPr>
          <p:grpSpPr>
            <a:xfrm>
              <a:off x="8918459" y="243592"/>
              <a:ext cx="51049" cy="774142"/>
              <a:chOff x="8211712" y="2037146"/>
              <a:chExt cx="34742" cy="526950"/>
            </a:xfrm>
          </p:grpSpPr>
          <p:sp>
            <p:nvSpPr>
              <p:cNvPr id="114" name="Google Shape;114;p3"/>
              <p:cNvSpPr/>
              <p:nvPr/>
            </p:nvSpPr>
            <p:spPr>
              <a:xfrm>
                <a:off x="8211712" y="2037146"/>
                <a:ext cx="34742" cy="54481"/>
              </a:xfrm>
              <a:custGeom>
                <a:avLst/>
                <a:gdLst/>
                <a:ahLst/>
                <a:cxnLst/>
                <a:rect l="l" t="t" r="r" b="b"/>
                <a:pathLst>
                  <a:path w="352" h="552" extrusionOk="0">
                    <a:moveTo>
                      <a:pt x="1" y="0"/>
                    </a:moveTo>
                    <a:lnTo>
                      <a:pt x="1" y="552"/>
                    </a:lnTo>
                    <a:lnTo>
                      <a:pt x="352" y="552"/>
                    </a:lnTo>
                    <a:lnTo>
                      <a:pt x="3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8211712" y="2116302"/>
                <a:ext cx="34742" cy="54481"/>
              </a:xfrm>
              <a:custGeom>
                <a:avLst/>
                <a:gdLst/>
                <a:ahLst/>
                <a:cxnLst/>
                <a:rect l="l" t="t" r="r" b="b"/>
                <a:pathLst>
                  <a:path w="352" h="552" extrusionOk="0">
                    <a:moveTo>
                      <a:pt x="1" y="0"/>
                    </a:moveTo>
                    <a:lnTo>
                      <a:pt x="1" y="552"/>
                    </a:lnTo>
                    <a:lnTo>
                      <a:pt x="352" y="552"/>
                    </a:lnTo>
                    <a:lnTo>
                      <a:pt x="3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8211712" y="2195458"/>
                <a:ext cx="34742" cy="54481"/>
              </a:xfrm>
              <a:custGeom>
                <a:avLst/>
                <a:gdLst/>
                <a:ahLst/>
                <a:cxnLst/>
                <a:rect l="l" t="t" r="r" b="b"/>
                <a:pathLst>
                  <a:path w="352" h="552" extrusionOk="0">
                    <a:moveTo>
                      <a:pt x="1" y="1"/>
                    </a:moveTo>
                    <a:lnTo>
                      <a:pt x="1" y="552"/>
                    </a:lnTo>
                    <a:lnTo>
                      <a:pt x="352" y="552"/>
                    </a:lnTo>
                    <a:lnTo>
                      <a:pt x="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8211712" y="2274614"/>
                <a:ext cx="34742" cy="54481"/>
              </a:xfrm>
              <a:custGeom>
                <a:avLst/>
                <a:gdLst/>
                <a:ahLst/>
                <a:cxnLst/>
                <a:rect l="l" t="t" r="r" b="b"/>
                <a:pathLst>
                  <a:path w="352" h="552" extrusionOk="0">
                    <a:moveTo>
                      <a:pt x="1" y="1"/>
                    </a:moveTo>
                    <a:lnTo>
                      <a:pt x="1" y="552"/>
                    </a:lnTo>
                    <a:lnTo>
                      <a:pt x="352" y="552"/>
                    </a:lnTo>
                    <a:lnTo>
                      <a:pt x="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8211712" y="2353770"/>
                <a:ext cx="34742" cy="52014"/>
              </a:xfrm>
              <a:custGeom>
                <a:avLst/>
                <a:gdLst/>
                <a:ahLst/>
                <a:cxnLst/>
                <a:rect l="l" t="t" r="r" b="b"/>
                <a:pathLst>
                  <a:path w="352" h="527" extrusionOk="0">
                    <a:moveTo>
                      <a:pt x="1" y="1"/>
                    </a:moveTo>
                    <a:lnTo>
                      <a:pt x="1" y="527"/>
                    </a:lnTo>
                    <a:lnTo>
                      <a:pt x="352" y="527"/>
                    </a:lnTo>
                    <a:lnTo>
                      <a:pt x="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8211712" y="2432927"/>
                <a:ext cx="34742" cy="52014"/>
              </a:xfrm>
              <a:custGeom>
                <a:avLst/>
                <a:gdLst/>
                <a:ahLst/>
                <a:cxnLst/>
                <a:rect l="l" t="t" r="r" b="b"/>
                <a:pathLst>
                  <a:path w="352" h="527" extrusionOk="0">
                    <a:moveTo>
                      <a:pt x="1" y="1"/>
                    </a:moveTo>
                    <a:lnTo>
                      <a:pt x="1" y="527"/>
                    </a:lnTo>
                    <a:lnTo>
                      <a:pt x="352" y="527"/>
                    </a:lnTo>
                    <a:lnTo>
                      <a:pt x="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8211712" y="2512083"/>
                <a:ext cx="34742" cy="52014"/>
              </a:xfrm>
              <a:custGeom>
                <a:avLst/>
                <a:gdLst/>
                <a:ahLst/>
                <a:cxnLst/>
                <a:rect l="l" t="t" r="r" b="b"/>
                <a:pathLst>
                  <a:path w="352" h="527" extrusionOk="0">
                    <a:moveTo>
                      <a:pt x="1" y="1"/>
                    </a:moveTo>
                    <a:lnTo>
                      <a:pt x="1" y="527"/>
                    </a:lnTo>
                    <a:lnTo>
                      <a:pt x="352" y="527"/>
                    </a:lnTo>
                    <a:lnTo>
                      <a:pt x="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3"/>
            <p:cNvGrpSpPr/>
            <p:nvPr/>
          </p:nvGrpSpPr>
          <p:grpSpPr>
            <a:xfrm>
              <a:off x="173907" y="4750539"/>
              <a:ext cx="291257" cy="287046"/>
              <a:chOff x="5456048" y="1794743"/>
              <a:chExt cx="178248" cy="175682"/>
            </a:xfrm>
          </p:grpSpPr>
          <p:sp>
            <p:nvSpPr>
              <p:cNvPr id="122" name="Google Shape;122;p3"/>
              <p:cNvSpPr/>
              <p:nvPr/>
            </p:nvSpPr>
            <p:spPr>
              <a:xfrm>
                <a:off x="5456048" y="1794743"/>
                <a:ext cx="178248" cy="175682"/>
              </a:xfrm>
              <a:custGeom>
                <a:avLst/>
                <a:gdLst/>
                <a:ahLst/>
                <a:cxnLst/>
                <a:rect l="l" t="t" r="r" b="b"/>
                <a:pathLst>
                  <a:path w="1806" h="1780" extrusionOk="0">
                    <a:moveTo>
                      <a:pt x="277" y="0"/>
                    </a:moveTo>
                    <a:lnTo>
                      <a:pt x="1" y="276"/>
                    </a:lnTo>
                    <a:lnTo>
                      <a:pt x="1530" y="1780"/>
                    </a:lnTo>
                    <a:lnTo>
                      <a:pt x="1805" y="1504"/>
                    </a:lnTo>
                    <a:lnTo>
                      <a:pt x="2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5456048" y="1794743"/>
                <a:ext cx="178248" cy="175682"/>
              </a:xfrm>
              <a:custGeom>
                <a:avLst/>
                <a:gdLst/>
                <a:ahLst/>
                <a:cxnLst/>
                <a:rect l="l" t="t" r="r" b="b"/>
                <a:pathLst>
                  <a:path w="1806" h="1780" extrusionOk="0">
                    <a:moveTo>
                      <a:pt x="1505" y="0"/>
                    </a:moveTo>
                    <a:lnTo>
                      <a:pt x="1" y="1504"/>
                    </a:lnTo>
                    <a:lnTo>
                      <a:pt x="302" y="1780"/>
                    </a:lnTo>
                    <a:lnTo>
                      <a:pt x="1805" y="276"/>
                    </a:lnTo>
                    <a:lnTo>
                      <a:pt x="1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3"/>
            <p:cNvSpPr/>
            <p:nvPr/>
          </p:nvSpPr>
          <p:spPr>
            <a:xfrm rot="-123321">
              <a:off x="7897400" y="4768750"/>
              <a:ext cx="1018402" cy="166548"/>
            </a:xfrm>
            <a:custGeom>
              <a:avLst/>
              <a:gdLst/>
              <a:ahLst/>
              <a:cxnLst/>
              <a:rect l="l" t="t" r="r" b="b"/>
              <a:pathLst>
                <a:path w="6292" h="1029" extrusionOk="0">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8639763" y="92498"/>
              <a:ext cx="207956" cy="207857"/>
            </a:xfrm>
            <a:custGeom>
              <a:avLst/>
              <a:gdLst/>
              <a:ahLst/>
              <a:cxnLst/>
              <a:rect l="l" t="t" r="r" b="b"/>
              <a:pathLst>
                <a:path w="2107" h="2106" extrusionOk="0">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351"/>
        <p:cNvGrpSpPr/>
        <p:nvPr/>
      </p:nvGrpSpPr>
      <p:grpSpPr>
        <a:xfrm>
          <a:off x="0" y="0"/>
          <a:ext cx="0" cy="0"/>
          <a:chOff x="0" y="0"/>
          <a:chExt cx="0" cy="0"/>
        </a:xfrm>
      </p:grpSpPr>
      <p:grpSp>
        <p:nvGrpSpPr>
          <p:cNvPr id="1352" name="Google Shape;1352;p27"/>
          <p:cNvGrpSpPr/>
          <p:nvPr/>
        </p:nvGrpSpPr>
        <p:grpSpPr>
          <a:xfrm flipH="1">
            <a:off x="0" y="-161849"/>
            <a:ext cx="9144000" cy="5467198"/>
            <a:chOff x="0" y="-171451"/>
            <a:chExt cx="9144000" cy="5467198"/>
          </a:xfrm>
        </p:grpSpPr>
        <p:grpSp>
          <p:nvGrpSpPr>
            <p:cNvPr id="1353" name="Google Shape;1353;p27"/>
            <p:cNvGrpSpPr/>
            <p:nvPr/>
          </p:nvGrpSpPr>
          <p:grpSpPr>
            <a:xfrm>
              <a:off x="0" y="135850"/>
              <a:ext cx="9144000" cy="4654700"/>
              <a:chOff x="12075" y="212050"/>
              <a:chExt cx="9144000" cy="4654700"/>
            </a:xfrm>
          </p:grpSpPr>
          <p:grpSp>
            <p:nvGrpSpPr>
              <p:cNvPr id="1354" name="Google Shape;1354;p27"/>
              <p:cNvGrpSpPr/>
              <p:nvPr/>
            </p:nvGrpSpPr>
            <p:grpSpPr>
              <a:xfrm>
                <a:off x="12075" y="212050"/>
                <a:ext cx="9144000" cy="1396425"/>
                <a:chOff x="12075" y="212050"/>
                <a:chExt cx="9144000" cy="1396425"/>
              </a:xfrm>
            </p:grpSpPr>
            <p:cxnSp>
              <p:nvCxnSpPr>
                <p:cNvPr id="1355" name="Google Shape;1355;p27"/>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56" name="Google Shape;1356;p27"/>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57" name="Google Shape;1357;p27"/>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58" name="Google Shape;1358;p27"/>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359" name="Google Shape;1359;p27"/>
              <p:cNvGrpSpPr/>
              <p:nvPr/>
            </p:nvGrpSpPr>
            <p:grpSpPr>
              <a:xfrm>
                <a:off x="12075" y="2073925"/>
                <a:ext cx="9144000" cy="1396425"/>
                <a:chOff x="12075" y="212050"/>
                <a:chExt cx="9144000" cy="1396425"/>
              </a:xfrm>
            </p:grpSpPr>
            <p:cxnSp>
              <p:nvCxnSpPr>
                <p:cNvPr id="1360" name="Google Shape;1360;p27"/>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61" name="Google Shape;1361;p27"/>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62" name="Google Shape;1362;p27"/>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63" name="Google Shape;1363;p27"/>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364" name="Google Shape;1364;p27"/>
              <p:cNvGrpSpPr/>
              <p:nvPr/>
            </p:nvGrpSpPr>
            <p:grpSpPr>
              <a:xfrm>
                <a:off x="12075" y="3935800"/>
                <a:ext cx="9144000" cy="930950"/>
                <a:chOff x="12075" y="212050"/>
                <a:chExt cx="9144000" cy="930950"/>
              </a:xfrm>
            </p:grpSpPr>
            <p:cxnSp>
              <p:nvCxnSpPr>
                <p:cNvPr id="1365" name="Google Shape;1365;p27"/>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66" name="Google Shape;1366;p27"/>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67" name="Google Shape;1367;p27"/>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1368" name="Google Shape;1368;p27"/>
            <p:cNvGrpSpPr/>
            <p:nvPr/>
          </p:nvGrpSpPr>
          <p:grpSpPr>
            <a:xfrm>
              <a:off x="213575" y="-171451"/>
              <a:ext cx="8855100" cy="5467198"/>
              <a:chOff x="213575" y="-171451"/>
              <a:chExt cx="8855100" cy="5467198"/>
            </a:xfrm>
          </p:grpSpPr>
          <p:grpSp>
            <p:nvGrpSpPr>
              <p:cNvPr id="1369" name="Google Shape;1369;p27"/>
              <p:cNvGrpSpPr/>
              <p:nvPr/>
            </p:nvGrpSpPr>
            <p:grpSpPr>
              <a:xfrm rot="5400000">
                <a:off x="-192674" y="234798"/>
                <a:ext cx="5467198" cy="4654700"/>
                <a:chOff x="12075" y="444775"/>
                <a:chExt cx="9144000" cy="4654700"/>
              </a:xfrm>
            </p:grpSpPr>
            <p:grpSp>
              <p:nvGrpSpPr>
                <p:cNvPr id="1370" name="Google Shape;1370;p27"/>
                <p:cNvGrpSpPr/>
                <p:nvPr/>
              </p:nvGrpSpPr>
              <p:grpSpPr>
                <a:xfrm>
                  <a:off x="12075" y="444775"/>
                  <a:ext cx="9144000" cy="1396425"/>
                  <a:chOff x="12075" y="444775"/>
                  <a:chExt cx="9144000" cy="1396425"/>
                </a:xfrm>
              </p:grpSpPr>
              <p:cxnSp>
                <p:nvCxnSpPr>
                  <p:cNvPr id="1371" name="Google Shape;1371;p27"/>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72" name="Google Shape;1372;p27"/>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73" name="Google Shape;1373;p27"/>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74" name="Google Shape;1374;p27"/>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375" name="Google Shape;1375;p27"/>
                <p:cNvGrpSpPr/>
                <p:nvPr/>
              </p:nvGrpSpPr>
              <p:grpSpPr>
                <a:xfrm>
                  <a:off x="12075" y="2306650"/>
                  <a:ext cx="9144000" cy="1396425"/>
                  <a:chOff x="12075" y="444775"/>
                  <a:chExt cx="9144000" cy="1396425"/>
                </a:xfrm>
              </p:grpSpPr>
              <p:cxnSp>
                <p:nvCxnSpPr>
                  <p:cNvPr id="1376" name="Google Shape;1376;p27"/>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77" name="Google Shape;1377;p27"/>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78" name="Google Shape;1378;p27"/>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79" name="Google Shape;1379;p27"/>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380" name="Google Shape;1380;p27"/>
                <p:cNvGrpSpPr/>
                <p:nvPr/>
              </p:nvGrpSpPr>
              <p:grpSpPr>
                <a:xfrm>
                  <a:off x="12075" y="4168525"/>
                  <a:ext cx="9144000" cy="930950"/>
                  <a:chOff x="12075" y="444775"/>
                  <a:chExt cx="9144000" cy="930950"/>
                </a:xfrm>
              </p:grpSpPr>
              <p:cxnSp>
                <p:nvCxnSpPr>
                  <p:cNvPr id="1381" name="Google Shape;1381;p27"/>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82" name="Google Shape;1382;p27"/>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83" name="Google Shape;1383;p27"/>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1384" name="Google Shape;1384;p27"/>
              <p:cNvGrpSpPr/>
              <p:nvPr/>
            </p:nvGrpSpPr>
            <p:grpSpPr>
              <a:xfrm rot="5400000">
                <a:off x="4473201" y="700273"/>
                <a:ext cx="5467198" cy="3723750"/>
                <a:chOff x="12075" y="1375725"/>
                <a:chExt cx="9144000" cy="3723750"/>
              </a:xfrm>
            </p:grpSpPr>
            <p:grpSp>
              <p:nvGrpSpPr>
                <p:cNvPr id="1385" name="Google Shape;1385;p27"/>
                <p:cNvGrpSpPr/>
                <p:nvPr/>
              </p:nvGrpSpPr>
              <p:grpSpPr>
                <a:xfrm>
                  <a:off x="12075" y="1375725"/>
                  <a:ext cx="9144000" cy="465475"/>
                  <a:chOff x="12075" y="1375725"/>
                  <a:chExt cx="9144000" cy="465475"/>
                </a:xfrm>
              </p:grpSpPr>
              <p:cxnSp>
                <p:nvCxnSpPr>
                  <p:cNvPr id="1386" name="Google Shape;1386;p27"/>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87" name="Google Shape;1387;p27"/>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388" name="Google Shape;1388;p27"/>
                <p:cNvGrpSpPr/>
                <p:nvPr/>
              </p:nvGrpSpPr>
              <p:grpSpPr>
                <a:xfrm>
                  <a:off x="12075" y="2306650"/>
                  <a:ext cx="9144000" cy="1396425"/>
                  <a:chOff x="12075" y="444775"/>
                  <a:chExt cx="9144000" cy="1396425"/>
                </a:xfrm>
              </p:grpSpPr>
              <p:cxnSp>
                <p:nvCxnSpPr>
                  <p:cNvPr id="1389" name="Google Shape;1389;p27"/>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90" name="Google Shape;1390;p27"/>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91" name="Google Shape;1391;p27"/>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92" name="Google Shape;1392;p27"/>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393" name="Google Shape;1393;p27"/>
                <p:cNvGrpSpPr/>
                <p:nvPr/>
              </p:nvGrpSpPr>
              <p:grpSpPr>
                <a:xfrm>
                  <a:off x="12075" y="4168525"/>
                  <a:ext cx="9144000" cy="930950"/>
                  <a:chOff x="12075" y="444775"/>
                  <a:chExt cx="9144000" cy="930950"/>
                </a:xfrm>
              </p:grpSpPr>
              <p:cxnSp>
                <p:nvCxnSpPr>
                  <p:cNvPr id="1394" name="Google Shape;1394;p27"/>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95" name="Google Shape;1395;p27"/>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96" name="Google Shape;1396;p27"/>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grpSp>
      <p:grpSp>
        <p:nvGrpSpPr>
          <p:cNvPr id="1397" name="Google Shape;1397;p27"/>
          <p:cNvGrpSpPr/>
          <p:nvPr/>
        </p:nvGrpSpPr>
        <p:grpSpPr>
          <a:xfrm flipH="1">
            <a:off x="191418" y="167200"/>
            <a:ext cx="8952587" cy="4867172"/>
            <a:chOff x="-7" y="167200"/>
            <a:chExt cx="8952587" cy="4867172"/>
          </a:xfrm>
        </p:grpSpPr>
        <p:grpSp>
          <p:nvGrpSpPr>
            <p:cNvPr id="1398" name="Google Shape;1398;p27"/>
            <p:cNvGrpSpPr/>
            <p:nvPr/>
          </p:nvGrpSpPr>
          <p:grpSpPr>
            <a:xfrm>
              <a:off x="7519182" y="4467918"/>
              <a:ext cx="1433398" cy="566454"/>
              <a:chOff x="7519182" y="4467918"/>
              <a:chExt cx="1433398" cy="566454"/>
            </a:xfrm>
          </p:grpSpPr>
          <p:sp>
            <p:nvSpPr>
              <p:cNvPr id="1399" name="Google Shape;1399;p27"/>
              <p:cNvSpPr/>
              <p:nvPr/>
            </p:nvSpPr>
            <p:spPr>
              <a:xfrm>
                <a:off x="8561631" y="4643609"/>
                <a:ext cx="390949" cy="390763"/>
              </a:xfrm>
              <a:custGeom>
                <a:avLst/>
                <a:gdLst/>
                <a:ahLst/>
                <a:cxnLst/>
                <a:rect l="l" t="t" r="r" b="b"/>
                <a:pathLst>
                  <a:path w="2107" h="2106" extrusionOk="0">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7"/>
              <p:cNvSpPr/>
              <p:nvPr/>
            </p:nvSpPr>
            <p:spPr>
              <a:xfrm>
                <a:off x="7519182" y="4467918"/>
                <a:ext cx="1074296" cy="175676"/>
              </a:xfrm>
              <a:custGeom>
                <a:avLst/>
                <a:gdLst/>
                <a:ahLst/>
                <a:cxnLst/>
                <a:rect l="l" t="t" r="r" b="b"/>
                <a:pathLst>
                  <a:path w="6292" h="1029" extrusionOk="0">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1" name="Google Shape;1401;p27"/>
            <p:cNvGrpSpPr/>
            <p:nvPr/>
          </p:nvGrpSpPr>
          <p:grpSpPr>
            <a:xfrm>
              <a:off x="-7" y="167200"/>
              <a:ext cx="1266969" cy="226225"/>
              <a:chOff x="-7" y="167200"/>
              <a:chExt cx="1266969" cy="226225"/>
            </a:xfrm>
          </p:grpSpPr>
          <p:sp>
            <p:nvSpPr>
              <p:cNvPr id="1402" name="Google Shape;1402;p27"/>
              <p:cNvSpPr/>
              <p:nvPr/>
            </p:nvSpPr>
            <p:spPr>
              <a:xfrm>
                <a:off x="-7" y="167200"/>
                <a:ext cx="1266969" cy="50339"/>
              </a:xfrm>
              <a:custGeom>
                <a:avLst/>
                <a:gdLst/>
                <a:ahLst/>
                <a:cxnLst/>
                <a:rect l="l" t="t" r="r" b="b"/>
                <a:pathLst>
                  <a:path w="6317" h="251" extrusionOk="0">
                    <a:moveTo>
                      <a:pt x="1" y="0"/>
                    </a:moveTo>
                    <a:lnTo>
                      <a:pt x="1" y="251"/>
                    </a:lnTo>
                    <a:lnTo>
                      <a:pt x="6317" y="251"/>
                    </a:lnTo>
                    <a:lnTo>
                      <a:pt x="63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7"/>
              <p:cNvSpPr/>
              <p:nvPr/>
            </p:nvSpPr>
            <p:spPr>
              <a:xfrm>
                <a:off x="0" y="338072"/>
                <a:ext cx="698969" cy="55352"/>
              </a:xfrm>
              <a:custGeom>
                <a:avLst/>
                <a:gdLst/>
                <a:ahLst/>
                <a:cxnLst/>
                <a:rect l="l" t="t" r="r" b="b"/>
                <a:pathLst>
                  <a:path w="3485" h="276" extrusionOk="0">
                    <a:moveTo>
                      <a:pt x="1" y="0"/>
                    </a:moveTo>
                    <a:lnTo>
                      <a:pt x="1" y="276"/>
                    </a:lnTo>
                    <a:lnTo>
                      <a:pt x="3485" y="276"/>
                    </a:lnTo>
                    <a:lnTo>
                      <a:pt x="34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04" name="Google Shape;1404;p27"/>
          <p:cNvSpPr/>
          <p:nvPr/>
        </p:nvSpPr>
        <p:spPr>
          <a:xfrm>
            <a:off x="8636475" y="4719725"/>
            <a:ext cx="377400" cy="377400"/>
          </a:xfrm>
          <a:prstGeom prst="mathMultiply">
            <a:avLst>
              <a:gd name="adj1" fmla="val 16276"/>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sp>
        <p:nvSpPr>
          <p:cNvPr id="1405" name="Google Shape;1405;p27"/>
          <p:cNvSpPr/>
          <p:nvPr/>
        </p:nvSpPr>
        <p:spPr>
          <a:xfrm>
            <a:off x="141850" y="450475"/>
            <a:ext cx="377400" cy="377400"/>
          </a:xfrm>
          <a:prstGeom prst="mathMultiply">
            <a:avLst>
              <a:gd name="adj1" fmla="val 16276"/>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6"/>
        <p:cNvGrpSpPr/>
        <p:nvPr/>
      </p:nvGrpSpPr>
      <p:grpSpPr>
        <a:xfrm>
          <a:off x="0" y="0"/>
          <a:ext cx="0" cy="0"/>
          <a:chOff x="0" y="0"/>
          <a:chExt cx="0" cy="0"/>
        </a:xfrm>
      </p:grpSpPr>
      <p:grpSp>
        <p:nvGrpSpPr>
          <p:cNvPr id="127" name="Google Shape;127;p4"/>
          <p:cNvGrpSpPr/>
          <p:nvPr/>
        </p:nvGrpSpPr>
        <p:grpSpPr>
          <a:xfrm flipH="1">
            <a:off x="0" y="-161849"/>
            <a:ext cx="9144000" cy="5467198"/>
            <a:chOff x="0" y="-171451"/>
            <a:chExt cx="9144000" cy="5467198"/>
          </a:xfrm>
        </p:grpSpPr>
        <p:grpSp>
          <p:nvGrpSpPr>
            <p:cNvPr id="128" name="Google Shape;128;p4"/>
            <p:cNvGrpSpPr/>
            <p:nvPr/>
          </p:nvGrpSpPr>
          <p:grpSpPr>
            <a:xfrm>
              <a:off x="0" y="135850"/>
              <a:ext cx="9144000" cy="4654700"/>
              <a:chOff x="12075" y="212050"/>
              <a:chExt cx="9144000" cy="4654700"/>
            </a:xfrm>
          </p:grpSpPr>
          <p:grpSp>
            <p:nvGrpSpPr>
              <p:cNvPr id="129" name="Google Shape;129;p4"/>
              <p:cNvGrpSpPr/>
              <p:nvPr/>
            </p:nvGrpSpPr>
            <p:grpSpPr>
              <a:xfrm>
                <a:off x="12075" y="212050"/>
                <a:ext cx="9144000" cy="1396425"/>
                <a:chOff x="12075" y="212050"/>
                <a:chExt cx="9144000" cy="1396425"/>
              </a:xfrm>
            </p:grpSpPr>
            <p:cxnSp>
              <p:nvCxnSpPr>
                <p:cNvPr id="130" name="Google Shape;130;p4"/>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1" name="Google Shape;131;p4"/>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2" name="Google Shape;132;p4"/>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3" name="Google Shape;133;p4"/>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34" name="Google Shape;134;p4"/>
              <p:cNvGrpSpPr/>
              <p:nvPr/>
            </p:nvGrpSpPr>
            <p:grpSpPr>
              <a:xfrm>
                <a:off x="12075" y="2073925"/>
                <a:ext cx="9144000" cy="1396425"/>
                <a:chOff x="12075" y="212050"/>
                <a:chExt cx="9144000" cy="1396425"/>
              </a:xfrm>
            </p:grpSpPr>
            <p:cxnSp>
              <p:nvCxnSpPr>
                <p:cNvPr id="135" name="Google Shape;135;p4"/>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6" name="Google Shape;136;p4"/>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7" name="Google Shape;137;p4"/>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38" name="Google Shape;138;p4"/>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39" name="Google Shape;139;p4"/>
              <p:cNvGrpSpPr/>
              <p:nvPr/>
            </p:nvGrpSpPr>
            <p:grpSpPr>
              <a:xfrm>
                <a:off x="12075" y="3935800"/>
                <a:ext cx="9144000" cy="930950"/>
                <a:chOff x="12075" y="212050"/>
                <a:chExt cx="9144000" cy="930950"/>
              </a:xfrm>
            </p:grpSpPr>
            <p:cxnSp>
              <p:nvCxnSpPr>
                <p:cNvPr id="140" name="Google Shape;140;p4"/>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41" name="Google Shape;141;p4"/>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42" name="Google Shape;142;p4"/>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143" name="Google Shape;143;p4"/>
            <p:cNvGrpSpPr/>
            <p:nvPr/>
          </p:nvGrpSpPr>
          <p:grpSpPr>
            <a:xfrm>
              <a:off x="213575" y="-171451"/>
              <a:ext cx="8855100" cy="5467198"/>
              <a:chOff x="213575" y="-171451"/>
              <a:chExt cx="8855100" cy="5467198"/>
            </a:xfrm>
          </p:grpSpPr>
          <p:grpSp>
            <p:nvGrpSpPr>
              <p:cNvPr id="144" name="Google Shape;144;p4"/>
              <p:cNvGrpSpPr/>
              <p:nvPr/>
            </p:nvGrpSpPr>
            <p:grpSpPr>
              <a:xfrm rot="5400000">
                <a:off x="-192674" y="234798"/>
                <a:ext cx="5467198" cy="4654700"/>
                <a:chOff x="12075" y="444775"/>
                <a:chExt cx="9144000" cy="4654700"/>
              </a:xfrm>
            </p:grpSpPr>
            <p:grpSp>
              <p:nvGrpSpPr>
                <p:cNvPr id="145" name="Google Shape;145;p4"/>
                <p:cNvGrpSpPr/>
                <p:nvPr/>
              </p:nvGrpSpPr>
              <p:grpSpPr>
                <a:xfrm>
                  <a:off x="12075" y="444775"/>
                  <a:ext cx="9144000" cy="1396425"/>
                  <a:chOff x="12075" y="444775"/>
                  <a:chExt cx="9144000" cy="1396425"/>
                </a:xfrm>
              </p:grpSpPr>
              <p:cxnSp>
                <p:nvCxnSpPr>
                  <p:cNvPr id="146" name="Google Shape;146;p4"/>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47" name="Google Shape;147;p4"/>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48" name="Google Shape;148;p4"/>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49" name="Google Shape;149;p4"/>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50" name="Google Shape;150;p4"/>
                <p:cNvGrpSpPr/>
                <p:nvPr/>
              </p:nvGrpSpPr>
              <p:grpSpPr>
                <a:xfrm>
                  <a:off x="12075" y="2306650"/>
                  <a:ext cx="9144000" cy="1396425"/>
                  <a:chOff x="12075" y="444775"/>
                  <a:chExt cx="9144000" cy="1396425"/>
                </a:xfrm>
              </p:grpSpPr>
              <p:cxnSp>
                <p:nvCxnSpPr>
                  <p:cNvPr id="151" name="Google Shape;151;p4"/>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52" name="Google Shape;152;p4"/>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53" name="Google Shape;153;p4"/>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54" name="Google Shape;154;p4"/>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55" name="Google Shape;155;p4"/>
                <p:cNvGrpSpPr/>
                <p:nvPr/>
              </p:nvGrpSpPr>
              <p:grpSpPr>
                <a:xfrm>
                  <a:off x="12075" y="4168525"/>
                  <a:ext cx="9144000" cy="930950"/>
                  <a:chOff x="12075" y="444775"/>
                  <a:chExt cx="9144000" cy="930950"/>
                </a:xfrm>
              </p:grpSpPr>
              <p:cxnSp>
                <p:nvCxnSpPr>
                  <p:cNvPr id="156" name="Google Shape;156;p4"/>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57" name="Google Shape;157;p4"/>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58" name="Google Shape;158;p4"/>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159" name="Google Shape;159;p4"/>
              <p:cNvGrpSpPr/>
              <p:nvPr/>
            </p:nvGrpSpPr>
            <p:grpSpPr>
              <a:xfrm rot="5400000">
                <a:off x="4473201" y="700273"/>
                <a:ext cx="5467198" cy="3723750"/>
                <a:chOff x="12075" y="1375725"/>
                <a:chExt cx="9144000" cy="3723750"/>
              </a:xfrm>
            </p:grpSpPr>
            <p:grpSp>
              <p:nvGrpSpPr>
                <p:cNvPr id="160" name="Google Shape;160;p4"/>
                <p:cNvGrpSpPr/>
                <p:nvPr/>
              </p:nvGrpSpPr>
              <p:grpSpPr>
                <a:xfrm>
                  <a:off x="12075" y="1375725"/>
                  <a:ext cx="9144000" cy="465475"/>
                  <a:chOff x="12075" y="1375725"/>
                  <a:chExt cx="9144000" cy="465475"/>
                </a:xfrm>
              </p:grpSpPr>
              <p:cxnSp>
                <p:nvCxnSpPr>
                  <p:cNvPr id="161" name="Google Shape;161;p4"/>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62" name="Google Shape;162;p4"/>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63" name="Google Shape;163;p4"/>
                <p:cNvGrpSpPr/>
                <p:nvPr/>
              </p:nvGrpSpPr>
              <p:grpSpPr>
                <a:xfrm>
                  <a:off x="12075" y="2306650"/>
                  <a:ext cx="9144000" cy="1396425"/>
                  <a:chOff x="12075" y="444775"/>
                  <a:chExt cx="9144000" cy="1396425"/>
                </a:xfrm>
              </p:grpSpPr>
              <p:cxnSp>
                <p:nvCxnSpPr>
                  <p:cNvPr id="164" name="Google Shape;164;p4"/>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65" name="Google Shape;165;p4"/>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66" name="Google Shape;166;p4"/>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67" name="Google Shape;167;p4"/>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168" name="Google Shape;168;p4"/>
                <p:cNvGrpSpPr/>
                <p:nvPr/>
              </p:nvGrpSpPr>
              <p:grpSpPr>
                <a:xfrm>
                  <a:off x="12075" y="4168525"/>
                  <a:ext cx="9144000" cy="930950"/>
                  <a:chOff x="12075" y="444775"/>
                  <a:chExt cx="9144000" cy="930950"/>
                </a:xfrm>
              </p:grpSpPr>
              <p:cxnSp>
                <p:nvCxnSpPr>
                  <p:cNvPr id="169" name="Google Shape;169;p4"/>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70" name="Google Shape;170;p4"/>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171" name="Google Shape;171;p4"/>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grpSp>
      <p:grpSp>
        <p:nvGrpSpPr>
          <p:cNvPr id="172" name="Google Shape;172;p4"/>
          <p:cNvGrpSpPr/>
          <p:nvPr/>
        </p:nvGrpSpPr>
        <p:grpSpPr>
          <a:xfrm>
            <a:off x="-7" y="167200"/>
            <a:ext cx="8952587" cy="4867172"/>
            <a:chOff x="-7" y="167200"/>
            <a:chExt cx="8952587" cy="4867172"/>
          </a:xfrm>
        </p:grpSpPr>
        <p:sp>
          <p:nvSpPr>
            <p:cNvPr id="173" name="Google Shape;173;p4"/>
            <p:cNvSpPr/>
            <p:nvPr/>
          </p:nvSpPr>
          <p:spPr>
            <a:xfrm>
              <a:off x="8561631" y="4643609"/>
              <a:ext cx="390949" cy="390763"/>
            </a:xfrm>
            <a:custGeom>
              <a:avLst/>
              <a:gdLst/>
              <a:ahLst/>
              <a:cxnLst/>
              <a:rect l="l" t="t" r="r" b="b"/>
              <a:pathLst>
                <a:path w="2107" h="2106" extrusionOk="0">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4"/>
            <p:cNvGrpSpPr/>
            <p:nvPr/>
          </p:nvGrpSpPr>
          <p:grpSpPr>
            <a:xfrm>
              <a:off x="-7" y="167200"/>
              <a:ext cx="1266969" cy="226225"/>
              <a:chOff x="-7" y="167200"/>
              <a:chExt cx="1266969" cy="226225"/>
            </a:xfrm>
          </p:grpSpPr>
          <p:sp>
            <p:nvSpPr>
              <p:cNvPr id="175" name="Google Shape;175;p4"/>
              <p:cNvSpPr/>
              <p:nvPr/>
            </p:nvSpPr>
            <p:spPr>
              <a:xfrm>
                <a:off x="-7" y="167200"/>
                <a:ext cx="1266969" cy="50339"/>
              </a:xfrm>
              <a:custGeom>
                <a:avLst/>
                <a:gdLst/>
                <a:ahLst/>
                <a:cxnLst/>
                <a:rect l="l" t="t" r="r" b="b"/>
                <a:pathLst>
                  <a:path w="6317" h="251" extrusionOk="0">
                    <a:moveTo>
                      <a:pt x="1" y="0"/>
                    </a:moveTo>
                    <a:lnTo>
                      <a:pt x="1" y="251"/>
                    </a:lnTo>
                    <a:lnTo>
                      <a:pt x="6317" y="251"/>
                    </a:lnTo>
                    <a:lnTo>
                      <a:pt x="63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0" y="338072"/>
                <a:ext cx="698969" cy="55352"/>
              </a:xfrm>
              <a:custGeom>
                <a:avLst/>
                <a:gdLst/>
                <a:ahLst/>
                <a:cxnLst/>
                <a:rect l="l" t="t" r="r" b="b"/>
                <a:pathLst>
                  <a:path w="3485" h="276" extrusionOk="0">
                    <a:moveTo>
                      <a:pt x="1" y="0"/>
                    </a:moveTo>
                    <a:lnTo>
                      <a:pt x="1" y="276"/>
                    </a:lnTo>
                    <a:lnTo>
                      <a:pt x="3485" y="276"/>
                    </a:lnTo>
                    <a:lnTo>
                      <a:pt x="34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7" name="Google Shape;17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8" name="Google Shape;178;p4"/>
          <p:cNvSpPr txBox="1">
            <a:spLocks noGrp="1"/>
          </p:cNvSpPr>
          <p:nvPr>
            <p:ph type="body" idx="1"/>
          </p:nvPr>
        </p:nvSpPr>
        <p:spPr>
          <a:xfrm>
            <a:off x="720000" y="1215751"/>
            <a:ext cx="7704000" cy="4755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Font typeface="Nunito Light"/>
              <a:buChar char="●"/>
              <a:defRPr/>
            </a:lvl1pPr>
            <a:lvl2pPr marL="914400" lvl="1" indent="-317500" algn="ctr" rtl="0">
              <a:lnSpc>
                <a:spcPct val="100000"/>
              </a:lnSpc>
              <a:spcBef>
                <a:spcPts val="0"/>
              </a:spcBef>
              <a:spcAft>
                <a:spcPts val="0"/>
              </a:spcAft>
              <a:buSzPts val="1400"/>
              <a:buFont typeface="Nunito Light"/>
              <a:buChar char="○"/>
              <a:defRPr/>
            </a:lvl2pPr>
            <a:lvl3pPr marL="1371600" lvl="2" indent="-317500" algn="ctr" rtl="0">
              <a:lnSpc>
                <a:spcPct val="100000"/>
              </a:lnSpc>
              <a:spcBef>
                <a:spcPts val="0"/>
              </a:spcBef>
              <a:spcAft>
                <a:spcPts val="0"/>
              </a:spcAft>
              <a:buSzPts val="1400"/>
              <a:buFont typeface="Nunito Light"/>
              <a:buChar char="■"/>
              <a:defRPr/>
            </a:lvl3pPr>
            <a:lvl4pPr marL="1828800" lvl="3" indent="-317500" algn="ctr" rtl="0">
              <a:lnSpc>
                <a:spcPct val="100000"/>
              </a:lnSpc>
              <a:spcBef>
                <a:spcPts val="0"/>
              </a:spcBef>
              <a:spcAft>
                <a:spcPts val="0"/>
              </a:spcAft>
              <a:buSzPts val="1400"/>
              <a:buFont typeface="Nunito Light"/>
              <a:buChar char="●"/>
              <a:defRPr/>
            </a:lvl4pPr>
            <a:lvl5pPr marL="2286000" lvl="4" indent="-317500" algn="ctr" rtl="0">
              <a:lnSpc>
                <a:spcPct val="100000"/>
              </a:lnSpc>
              <a:spcBef>
                <a:spcPts val="0"/>
              </a:spcBef>
              <a:spcAft>
                <a:spcPts val="0"/>
              </a:spcAft>
              <a:buSzPts val="1400"/>
              <a:buFont typeface="Nunito Light"/>
              <a:buChar char="○"/>
              <a:defRPr/>
            </a:lvl5pPr>
            <a:lvl6pPr marL="2743200" lvl="5" indent="-317500" algn="ctr" rtl="0">
              <a:lnSpc>
                <a:spcPct val="100000"/>
              </a:lnSpc>
              <a:spcBef>
                <a:spcPts val="0"/>
              </a:spcBef>
              <a:spcAft>
                <a:spcPts val="0"/>
              </a:spcAft>
              <a:buSzPts val="1400"/>
              <a:buFont typeface="Nunito Light"/>
              <a:buChar char="■"/>
              <a:defRPr/>
            </a:lvl6pPr>
            <a:lvl7pPr marL="3200400" lvl="6" indent="-317500" algn="ctr" rtl="0">
              <a:lnSpc>
                <a:spcPct val="100000"/>
              </a:lnSpc>
              <a:spcBef>
                <a:spcPts val="0"/>
              </a:spcBef>
              <a:spcAft>
                <a:spcPts val="0"/>
              </a:spcAft>
              <a:buSzPts val="1400"/>
              <a:buFont typeface="Nunito Light"/>
              <a:buChar char="●"/>
              <a:defRPr/>
            </a:lvl7pPr>
            <a:lvl8pPr marL="3657600" lvl="7" indent="-317500" algn="ctr" rtl="0">
              <a:lnSpc>
                <a:spcPct val="100000"/>
              </a:lnSpc>
              <a:spcBef>
                <a:spcPts val="0"/>
              </a:spcBef>
              <a:spcAft>
                <a:spcPts val="0"/>
              </a:spcAft>
              <a:buSzPts val="1400"/>
              <a:buFont typeface="Nunito Light"/>
              <a:buChar char="○"/>
              <a:defRPr/>
            </a:lvl8pPr>
            <a:lvl9pPr marL="4114800" lvl="8" indent="-317500" algn="ctr"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7"/>
        <p:cNvGrpSpPr/>
        <p:nvPr/>
      </p:nvGrpSpPr>
      <p:grpSpPr>
        <a:xfrm>
          <a:off x="0" y="0"/>
          <a:ext cx="0" cy="0"/>
          <a:chOff x="0" y="0"/>
          <a:chExt cx="0" cy="0"/>
        </a:xfrm>
      </p:grpSpPr>
      <p:grpSp>
        <p:nvGrpSpPr>
          <p:cNvPr id="238" name="Google Shape;238;p6"/>
          <p:cNvGrpSpPr/>
          <p:nvPr/>
        </p:nvGrpSpPr>
        <p:grpSpPr>
          <a:xfrm flipH="1">
            <a:off x="0" y="-161849"/>
            <a:ext cx="9144000" cy="5467198"/>
            <a:chOff x="0" y="-171451"/>
            <a:chExt cx="9144000" cy="5467198"/>
          </a:xfrm>
        </p:grpSpPr>
        <p:grpSp>
          <p:nvGrpSpPr>
            <p:cNvPr id="239" name="Google Shape;239;p6"/>
            <p:cNvGrpSpPr/>
            <p:nvPr/>
          </p:nvGrpSpPr>
          <p:grpSpPr>
            <a:xfrm>
              <a:off x="0" y="135850"/>
              <a:ext cx="9144000" cy="4654700"/>
              <a:chOff x="12075" y="212050"/>
              <a:chExt cx="9144000" cy="4654700"/>
            </a:xfrm>
          </p:grpSpPr>
          <p:grpSp>
            <p:nvGrpSpPr>
              <p:cNvPr id="240" name="Google Shape;240;p6"/>
              <p:cNvGrpSpPr/>
              <p:nvPr/>
            </p:nvGrpSpPr>
            <p:grpSpPr>
              <a:xfrm>
                <a:off x="12075" y="212050"/>
                <a:ext cx="9144000" cy="1396425"/>
                <a:chOff x="12075" y="212050"/>
                <a:chExt cx="9144000" cy="1396425"/>
              </a:xfrm>
            </p:grpSpPr>
            <p:cxnSp>
              <p:nvCxnSpPr>
                <p:cNvPr id="241" name="Google Shape;241;p6"/>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242" name="Google Shape;242;p6"/>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243" name="Google Shape;243;p6"/>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244" name="Google Shape;244;p6"/>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245" name="Google Shape;245;p6"/>
              <p:cNvGrpSpPr/>
              <p:nvPr/>
            </p:nvGrpSpPr>
            <p:grpSpPr>
              <a:xfrm>
                <a:off x="12075" y="2073925"/>
                <a:ext cx="9144000" cy="1396425"/>
                <a:chOff x="12075" y="212050"/>
                <a:chExt cx="9144000" cy="1396425"/>
              </a:xfrm>
            </p:grpSpPr>
            <p:cxnSp>
              <p:nvCxnSpPr>
                <p:cNvPr id="246" name="Google Shape;246;p6"/>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247" name="Google Shape;247;p6"/>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248" name="Google Shape;248;p6"/>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249" name="Google Shape;249;p6"/>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250" name="Google Shape;250;p6"/>
              <p:cNvGrpSpPr/>
              <p:nvPr/>
            </p:nvGrpSpPr>
            <p:grpSpPr>
              <a:xfrm>
                <a:off x="12075" y="3935800"/>
                <a:ext cx="9144000" cy="930950"/>
                <a:chOff x="12075" y="212050"/>
                <a:chExt cx="9144000" cy="930950"/>
              </a:xfrm>
            </p:grpSpPr>
            <p:cxnSp>
              <p:nvCxnSpPr>
                <p:cNvPr id="251" name="Google Shape;251;p6"/>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252" name="Google Shape;252;p6"/>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253" name="Google Shape;253;p6"/>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254" name="Google Shape;254;p6"/>
            <p:cNvGrpSpPr/>
            <p:nvPr/>
          </p:nvGrpSpPr>
          <p:grpSpPr>
            <a:xfrm>
              <a:off x="213575" y="-171451"/>
              <a:ext cx="8855100" cy="5467198"/>
              <a:chOff x="213575" y="-171451"/>
              <a:chExt cx="8855100" cy="5467198"/>
            </a:xfrm>
          </p:grpSpPr>
          <p:grpSp>
            <p:nvGrpSpPr>
              <p:cNvPr id="255" name="Google Shape;255;p6"/>
              <p:cNvGrpSpPr/>
              <p:nvPr/>
            </p:nvGrpSpPr>
            <p:grpSpPr>
              <a:xfrm rot="5400000">
                <a:off x="-192674" y="234798"/>
                <a:ext cx="5467198" cy="4654700"/>
                <a:chOff x="12075" y="444775"/>
                <a:chExt cx="9144000" cy="4654700"/>
              </a:xfrm>
            </p:grpSpPr>
            <p:grpSp>
              <p:nvGrpSpPr>
                <p:cNvPr id="256" name="Google Shape;256;p6"/>
                <p:cNvGrpSpPr/>
                <p:nvPr/>
              </p:nvGrpSpPr>
              <p:grpSpPr>
                <a:xfrm>
                  <a:off x="12075" y="444775"/>
                  <a:ext cx="9144000" cy="1396425"/>
                  <a:chOff x="12075" y="444775"/>
                  <a:chExt cx="9144000" cy="1396425"/>
                </a:xfrm>
              </p:grpSpPr>
              <p:cxnSp>
                <p:nvCxnSpPr>
                  <p:cNvPr id="257" name="Google Shape;257;p6"/>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258" name="Google Shape;258;p6"/>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259" name="Google Shape;259;p6"/>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260" name="Google Shape;260;p6"/>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261" name="Google Shape;261;p6"/>
                <p:cNvGrpSpPr/>
                <p:nvPr/>
              </p:nvGrpSpPr>
              <p:grpSpPr>
                <a:xfrm>
                  <a:off x="12075" y="2306650"/>
                  <a:ext cx="9144000" cy="1396425"/>
                  <a:chOff x="12075" y="444775"/>
                  <a:chExt cx="9144000" cy="1396425"/>
                </a:xfrm>
              </p:grpSpPr>
              <p:cxnSp>
                <p:nvCxnSpPr>
                  <p:cNvPr id="262" name="Google Shape;262;p6"/>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263" name="Google Shape;263;p6"/>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264" name="Google Shape;264;p6"/>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265" name="Google Shape;265;p6"/>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266" name="Google Shape;266;p6"/>
                <p:cNvGrpSpPr/>
                <p:nvPr/>
              </p:nvGrpSpPr>
              <p:grpSpPr>
                <a:xfrm>
                  <a:off x="12075" y="4168525"/>
                  <a:ext cx="9144000" cy="930950"/>
                  <a:chOff x="12075" y="444775"/>
                  <a:chExt cx="9144000" cy="930950"/>
                </a:xfrm>
              </p:grpSpPr>
              <p:cxnSp>
                <p:nvCxnSpPr>
                  <p:cNvPr id="267" name="Google Shape;267;p6"/>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268" name="Google Shape;268;p6"/>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269" name="Google Shape;269;p6"/>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270" name="Google Shape;270;p6"/>
              <p:cNvGrpSpPr/>
              <p:nvPr/>
            </p:nvGrpSpPr>
            <p:grpSpPr>
              <a:xfrm rot="5400000">
                <a:off x="4473201" y="700273"/>
                <a:ext cx="5467198" cy="3723750"/>
                <a:chOff x="12075" y="1375725"/>
                <a:chExt cx="9144000" cy="3723750"/>
              </a:xfrm>
            </p:grpSpPr>
            <p:grpSp>
              <p:nvGrpSpPr>
                <p:cNvPr id="271" name="Google Shape;271;p6"/>
                <p:cNvGrpSpPr/>
                <p:nvPr/>
              </p:nvGrpSpPr>
              <p:grpSpPr>
                <a:xfrm>
                  <a:off x="12075" y="1375725"/>
                  <a:ext cx="9144000" cy="465475"/>
                  <a:chOff x="12075" y="1375725"/>
                  <a:chExt cx="9144000" cy="465475"/>
                </a:xfrm>
              </p:grpSpPr>
              <p:cxnSp>
                <p:nvCxnSpPr>
                  <p:cNvPr id="272" name="Google Shape;272;p6"/>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273" name="Google Shape;273;p6"/>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274" name="Google Shape;274;p6"/>
                <p:cNvGrpSpPr/>
                <p:nvPr/>
              </p:nvGrpSpPr>
              <p:grpSpPr>
                <a:xfrm>
                  <a:off x="12075" y="2306650"/>
                  <a:ext cx="9144000" cy="1396425"/>
                  <a:chOff x="12075" y="444775"/>
                  <a:chExt cx="9144000" cy="1396425"/>
                </a:xfrm>
              </p:grpSpPr>
              <p:cxnSp>
                <p:nvCxnSpPr>
                  <p:cNvPr id="275" name="Google Shape;275;p6"/>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276" name="Google Shape;276;p6"/>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277" name="Google Shape;277;p6"/>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278" name="Google Shape;278;p6"/>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279" name="Google Shape;279;p6"/>
                <p:cNvGrpSpPr/>
                <p:nvPr/>
              </p:nvGrpSpPr>
              <p:grpSpPr>
                <a:xfrm>
                  <a:off x="12075" y="4168525"/>
                  <a:ext cx="9144000" cy="930950"/>
                  <a:chOff x="12075" y="444775"/>
                  <a:chExt cx="9144000" cy="930950"/>
                </a:xfrm>
              </p:grpSpPr>
              <p:cxnSp>
                <p:nvCxnSpPr>
                  <p:cNvPr id="280" name="Google Shape;280;p6"/>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281" name="Google Shape;281;p6"/>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282" name="Google Shape;282;p6"/>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grpSp>
      <p:sp>
        <p:nvSpPr>
          <p:cNvPr id="283" name="Google Shape;283;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284" name="Google Shape;284;p6"/>
          <p:cNvGrpSpPr/>
          <p:nvPr/>
        </p:nvGrpSpPr>
        <p:grpSpPr>
          <a:xfrm>
            <a:off x="141641" y="92498"/>
            <a:ext cx="8827868" cy="4945088"/>
            <a:chOff x="141641" y="92498"/>
            <a:chExt cx="8827868" cy="4945088"/>
          </a:xfrm>
        </p:grpSpPr>
        <p:grpSp>
          <p:nvGrpSpPr>
            <p:cNvPr id="285" name="Google Shape;285;p6"/>
            <p:cNvGrpSpPr/>
            <p:nvPr/>
          </p:nvGrpSpPr>
          <p:grpSpPr>
            <a:xfrm>
              <a:off x="8918459" y="243592"/>
              <a:ext cx="51049" cy="774142"/>
              <a:chOff x="8211712" y="2037146"/>
              <a:chExt cx="34742" cy="526950"/>
            </a:xfrm>
          </p:grpSpPr>
          <p:sp>
            <p:nvSpPr>
              <p:cNvPr id="286" name="Google Shape;286;p6"/>
              <p:cNvSpPr/>
              <p:nvPr/>
            </p:nvSpPr>
            <p:spPr>
              <a:xfrm>
                <a:off x="8211712" y="2037146"/>
                <a:ext cx="34742" cy="54481"/>
              </a:xfrm>
              <a:custGeom>
                <a:avLst/>
                <a:gdLst/>
                <a:ahLst/>
                <a:cxnLst/>
                <a:rect l="l" t="t" r="r" b="b"/>
                <a:pathLst>
                  <a:path w="352" h="552" extrusionOk="0">
                    <a:moveTo>
                      <a:pt x="1" y="0"/>
                    </a:moveTo>
                    <a:lnTo>
                      <a:pt x="1" y="552"/>
                    </a:lnTo>
                    <a:lnTo>
                      <a:pt x="352" y="552"/>
                    </a:lnTo>
                    <a:lnTo>
                      <a:pt x="3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8211712" y="2116302"/>
                <a:ext cx="34742" cy="54481"/>
              </a:xfrm>
              <a:custGeom>
                <a:avLst/>
                <a:gdLst/>
                <a:ahLst/>
                <a:cxnLst/>
                <a:rect l="l" t="t" r="r" b="b"/>
                <a:pathLst>
                  <a:path w="352" h="552" extrusionOk="0">
                    <a:moveTo>
                      <a:pt x="1" y="0"/>
                    </a:moveTo>
                    <a:lnTo>
                      <a:pt x="1" y="552"/>
                    </a:lnTo>
                    <a:lnTo>
                      <a:pt x="352" y="552"/>
                    </a:lnTo>
                    <a:lnTo>
                      <a:pt x="3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8211712" y="2195458"/>
                <a:ext cx="34742" cy="54481"/>
              </a:xfrm>
              <a:custGeom>
                <a:avLst/>
                <a:gdLst/>
                <a:ahLst/>
                <a:cxnLst/>
                <a:rect l="l" t="t" r="r" b="b"/>
                <a:pathLst>
                  <a:path w="352" h="552" extrusionOk="0">
                    <a:moveTo>
                      <a:pt x="1" y="1"/>
                    </a:moveTo>
                    <a:lnTo>
                      <a:pt x="1" y="552"/>
                    </a:lnTo>
                    <a:lnTo>
                      <a:pt x="352" y="552"/>
                    </a:lnTo>
                    <a:lnTo>
                      <a:pt x="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8211712" y="2274614"/>
                <a:ext cx="34742" cy="54481"/>
              </a:xfrm>
              <a:custGeom>
                <a:avLst/>
                <a:gdLst/>
                <a:ahLst/>
                <a:cxnLst/>
                <a:rect l="l" t="t" r="r" b="b"/>
                <a:pathLst>
                  <a:path w="352" h="552" extrusionOk="0">
                    <a:moveTo>
                      <a:pt x="1" y="1"/>
                    </a:moveTo>
                    <a:lnTo>
                      <a:pt x="1" y="552"/>
                    </a:lnTo>
                    <a:lnTo>
                      <a:pt x="352" y="552"/>
                    </a:lnTo>
                    <a:lnTo>
                      <a:pt x="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8211712" y="2353770"/>
                <a:ext cx="34742" cy="52014"/>
              </a:xfrm>
              <a:custGeom>
                <a:avLst/>
                <a:gdLst/>
                <a:ahLst/>
                <a:cxnLst/>
                <a:rect l="l" t="t" r="r" b="b"/>
                <a:pathLst>
                  <a:path w="352" h="527" extrusionOk="0">
                    <a:moveTo>
                      <a:pt x="1" y="1"/>
                    </a:moveTo>
                    <a:lnTo>
                      <a:pt x="1" y="527"/>
                    </a:lnTo>
                    <a:lnTo>
                      <a:pt x="352" y="527"/>
                    </a:lnTo>
                    <a:lnTo>
                      <a:pt x="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8211712" y="2432927"/>
                <a:ext cx="34742" cy="52014"/>
              </a:xfrm>
              <a:custGeom>
                <a:avLst/>
                <a:gdLst/>
                <a:ahLst/>
                <a:cxnLst/>
                <a:rect l="l" t="t" r="r" b="b"/>
                <a:pathLst>
                  <a:path w="352" h="527" extrusionOk="0">
                    <a:moveTo>
                      <a:pt x="1" y="1"/>
                    </a:moveTo>
                    <a:lnTo>
                      <a:pt x="1" y="527"/>
                    </a:lnTo>
                    <a:lnTo>
                      <a:pt x="352" y="527"/>
                    </a:lnTo>
                    <a:lnTo>
                      <a:pt x="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8211712" y="2512083"/>
                <a:ext cx="34742" cy="52014"/>
              </a:xfrm>
              <a:custGeom>
                <a:avLst/>
                <a:gdLst/>
                <a:ahLst/>
                <a:cxnLst/>
                <a:rect l="l" t="t" r="r" b="b"/>
                <a:pathLst>
                  <a:path w="352" h="527" extrusionOk="0">
                    <a:moveTo>
                      <a:pt x="1" y="1"/>
                    </a:moveTo>
                    <a:lnTo>
                      <a:pt x="1" y="527"/>
                    </a:lnTo>
                    <a:lnTo>
                      <a:pt x="352" y="527"/>
                    </a:lnTo>
                    <a:lnTo>
                      <a:pt x="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6"/>
            <p:cNvGrpSpPr/>
            <p:nvPr/>
          </p:nvGrpSpPr>
          <p:grpSpPr>
            <a:xfrm>
              <a:off x="173907" y="4750539"/>
              <a:ext cx="291257" cy="287046"/>
              <a:chOff x="5456048" y="1794743"/>
              <a:chExt cx="178248" cy="175682"/>
            </a:xfrm>
          </p:grpSpPr>
          <p:sp>
            <p:nvSpPr>
              <p:cNvPr id="294" name="Google Shape;294;p6"/>
              <p:cNvSpPr/>
              <p:nvPr/>
            </p:nvSpPr>
            <p:spPr>
              <a:xfrm>
                <a:off x="5456048" y="1794743"/>
                <a:ext cx="178248" cy="175682"/>
              </a:xfrm>
              <a:custGeom>
                <a:avLst/>
                <a:gdLst/>
                <a:ahLst/>
                <a:cxnLst/>
                <a:rect l="l" t="t" r="r" b="b"/>
                <a:pathLst>
                  <a:path w="1806" h="1780" extrusionOk="0">
                    <a:moveTo>
                      <a:pt x="277" y="0"/>
                    </a:moveTo>
                    <a:lnTo>
                      <a:pt x="1" y="276"/>
                    </a:lnTo>
                    <a:lnTo>
                      <a:pt x="1530" y="1780"/>
                    </a:lnTo>
                    <a:lnTo>
                      <a:pt x="1805" y="1504"/>
                    </a:lnTo>
                    <a:lnTo>
                      <a:pt x="2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5456048" y="1794743"/>
                <a:ext cx="178248" cy="175682"/>
              </a:xfrm>
              <a:custGeom>
                <a:avLst/>
                <a:gdLst/>
                <a:ahLst/>
                <a:cxnLst/>
                <a:rect l="l" t="t" r="r" b="b"/>
                <a:pathLst>
                  <a:path w="1806" h="1780" extrusionOk="0">
                    <a:moveTo>
                      <a:pt x="1505" y="0"/>
                    </a:moveTo>
                    <a:lnTo>
                      <a:pt x="1" y="1504"/>
                    </a:lnTo>
                    <a:lnTo>
                      <a:pt x="302" y="1780"/>
                    </a:lnTo>
                    <a:lnTo>
                      <a:pt x="1805" y="276"/>
                    </a:lnTo>
                    <a:lnTo>
                      <a:pt x="1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6"/>
            <p:cNvSpPr/>
            <p:nvPr/>
          </p:nvSpPr>
          <p:spPr>
            <a:xfrm rot="-123321">
              <a:off x="144300" y="113150"/>
              <a:ext cx="1018402" cy="166548"/>
            </a:xfrm>
            <a:custGeom>
              <a:avLst/>
              <a:gdLst/>
              <a:ahLst/>
              <a:cxnLst/>
              <a:rect l="l" t="t" r="r" b="b"/>
              <a:pathLst>
                <a:path w="6292" h="1029" extrusionOk="0">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8639763" y="92498"/>
              <a:ext cx="207956" cy="207857"/>
            </a:xfrm>
            <a:custGeom>
              <a:avLst/>
              <a:gdLst/>
              <a:ahLst/>
              <a:cxnLst/>
              <a:rect l="l" t="t" r="r" b="b"/>
              <a:pathLst>
                <a:path w="2107" h="2106" extrusionOk="0">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8"/>
        <p:cNvGrpSpPr/>
        <p:nvPr/>
      </p:nvGrpSpPr>
      <p:grpSpPr>
        <a:xfrm>
          <a:off x="0" y="0"/>
          <a:ext cx="0" cy="0"/>
          <a:chOff x="0" y="0"/>
          <a:chExt cx="0" cy="0"/>
        </a:xfrm>
      </p:grpSpPr>
      <p:grpSp>
        <p:nvGrpSpPr>
          <p:cNvPr id="299" name="Google Shape;299;p7"/>
          <p:cNvGrpSpPr/>
          <p:nvPr/>
        </p:nvGrpSpPr>
        <p:grpSpPr>
          <a:xfrm flipH="1">
            <a:off x="0" y="-161849"/>
            <a:ext cx="9144000" cy="5467198"/>
            <a:chOff x="0" y="-171451"/>
            <a:chExt cx="9144000" cy="5467198"/>
          </a:xfrm>
        </p:grpSpPr>
        <p:grpSp>
          <p:nvGrpSpPr>
            <p:cNvPr id="300" name="Google Shape;300;p7"/>
            <p:cNvGrpSpPr/>
            <p:nvPr/>
          </p:nvGrpSpPr>
          <p:grpSpPr>
            <a:xfrm>
              <a:off x="0" y="135850"/>
              <a:ext cx="9144000" cy="4654700"/>
              <a:chOff x="12075" y="212050"/>
              <a:chExt cx="9144000" cy="4654700"/>
            </a:xfrm>
          </p:grpSpPr>
          <p:grpSp>
            <p:nvGrpSpPr>
              <p:cNvPr id="301" name="Google Shape;301;p7"/>
              <p:cNvGrpSpPr/>
              <p:nvPr/>
            </p:nvGrpSpPr>
            <p:grpSpPr>
              <a:xfrm>
                <a:off x="12075" y="212050"/>
                <a:ext cx="9144000" cy="1396425"/>
                <a:chOff x="12075" y="212050"/>
                <a:chExt cx="9144000" cy="1396425"/>
              </a:xfrm>
            </p:grpSpPr>
            <p:cxnSp>
              <p:nvCxnSpPr>
                <p:cNvPr id="302" name="Google Shape;302;p7"/>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303" name="Google Shape;303;p7"/>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304" name="Google Shape;304;p7"/>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305" name="Google Shape;305;p7"/>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306" name="Google Shape;306;p7"/>
              <p:cNvGrpSpPr/>
              <p:nvPr/>
            </p:nvGrpSpPr>
            <p:grpSpPr>
              <a:xfrm>
                <a:off x="12075" y="2073925"/>
                <a:ext cx="9144000" cy="1396425"/>
                <a:chOff x="12075" y="212050"/>
                <a:chExt cx="9144000" cy="1396425"/>
              </a:xfrm>
            </p:grpSpPr>
            <p:cxnSp>
              <p:nvCxnSpPr>
                <p:cNvPr id="307" name="Google Shape;307;p7"/>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308" name="Google Shape;308;p7"/>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309" name="Google Shape;309;p7"/>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310" name="Google Shape;310;p7"/>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311" name="Google Shape;311;p7"/>
              <p:cNvGrpSpPr/>
              <p:nvPr/>
            </p:nvGrpSpPr>
            <p:grpSpPr>
              <a:xfrm>
                <a:off x="12075" y="3935800"/>
                <a:ext cx="9144000" cy="930950"/>
                <a:chOff x="12075" y="212050"/>
                <a:chExt cx="9144000" cy="930950"/>
              </a:xfrm>
            </p:grpSpPr>
            <p:cxnSp>
              <p:nvCxnSpPr>
                <p:cNvPr id="312" name="Google Shape;312;p7"/>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313" name="Google Shape;313;p7"/>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314" name="Google Shape;314;p7"/>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315" name="Google Shape;315;p7"/>
            <p:cNvGrpSpPr/>
            <p:nvPr/>
          </p:nvGrpSpPr>
          <p:grpSpPr>
            <a:xfrm>
              <a:off x="213575" y="-171451"/>
              <a:ext cx="8855100" cy="5467198"/>
              <a:chOff x="213575" y="-171451"/>
              <a:chExt cx="8855100" cy="5467198"/>
            </a:xfrm>
          </p:grpSpPr>
          <p:grpSp>
            <p:nvGrpSpPr>
              <p:cNvPr id="316" name="Google Shape;316;p7"/>
              <p:cNvGrpSpPr/>
              <p:nvPr/>
            </p:nvGrpSpPr>
            <p:grpSpPr>
              <a:xfrm rot="5400000">
                <a:off x="-192674" y="234798"/>
                <a:ext cx="5467198" cy="4654700"/>
                <a:chOff x="12075" y="444775"/>
                <a:chExt cx="9144000" cy="4654700"/>
              </a:xfrm>
            </p:grpSpPr>
            <p:grpSp>
              <p:nvGrpSpPr>
                <p:cNvPr id="317" name="Google Shape;317;p7"/>
                <p:cNvGrpSpPr/>
                <p:nvPr/>
              </p:nvGrpSpPr>
              <p:grpSpPr>
                <a:xfrm>
                  <a:off x="12075" y="444775"/>
                  <a:ext cx="9144000" cy="1396425"/>
                  <a:chOff x="12075" y="444775"/>
                  <a:chExt cx="9144000" cy="1396425"/>
                </a:xfrm>
              </p:grpSpPr>
              <p:cxnSp>
                <p:nvCxnSpPr>
                  <p:cNvPr id="318" name="Google Shape;318;p7"/>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319" name="Google Shape;319;p7"/>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320" name="Google Shape;320;p7"/>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321" name="Google Shape;321;p7"/>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322" name="Google Shape;322;p7"/>
                <p:cNvGrpSpPr/>
                <p:nvPr/>
              </p:nvGrpSpPr>
              <p:grpSpPr>
                <a:xfrm>
                  <a:off x="12075" y="2306650"/>
                  <a:ext cx="9144000" cy="1396425"/>
                  <a:chOff x="12075" y="444775"/>
                  <a:chExt cx="9144000" cy="1396425"/>
                </a:xfrm>
              </p:grpSpPr>
              <p:cxnSp>
                <p:nvCxnSpPr>
                  <p:cNvPr id="323" name="Google Shape;323;p7"/>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324" name="Google Shape;324;p7"/>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325" name="Google Shape;325;p7"/>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326" name="Google Shape;326;p7"/>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327" name="Google Shape;327;p7"/>
                <p:cNvGrpSpPr/>
                <p:nvPr/>
              </p:nvGrpSpPr>
              <p:grpSpPr>
                <a:xfrm>
                  <a:off x="12075" y="4168525"/>
                  <a:ext cx="9144000" cy="930950"/>
                  <a:chOff x="12075" y="444775"/>
                  <a:chExt cx="9144000" cy="930950"/>
                </a:xfrm>
              </p:grpSpPr>
              <p:cxnSp>
                <p:nvCxnSpPr>
                  <p:cNvPr id="328" name="Google Shape;328;p7"/>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329" name="Google Shape;329;p7"/>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330" name="Google Shape;330;p7"/>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331" name="Google Shape;331;p7"/>
              <p:cNvGrpSpPr/>
              <p:nvPr/>
            </p:nvGrpSpPr>
            <p:grpSpPr>
              <a:xfrm rot="5400000">
                <a:off x="4473201" y="700273"/>
                <a:ext cx="5467198" cy="3723750"/>
                <a:chOff x="12075" y="1375725"/>
                <a:chExt cx="9144000" cy="3723750"/>
              </a:xfrm>
            </p:grpSpPr>
            <p:grpSp>
              <p:nvGrpSpPr>
                <p:cNvPr id="332" name="Google Shape;332;p7"/>
                <p:cNvGrpSpPr/>
                <p:nvPr/>
              </p:nvGrpSpPr>
              <p:grpSpPr>
                <a:xfrm>
                  <a:off x="12075" y="1375725"/>
                  <a:ext cx="9144000" cy="465475"/>
                  <a:chOff x="12075" y="1375725"/>
                  <a:chExt cx="9144000" cy="465475"/>
                </a:xfrm>
              </p:grpSpPr>
              <p:cxnSp>
                <p:nvCxnSpPr>
                  <p:cNvPr id="333" name="Google Shape;333;p7"/>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334" name="Google Shape;334;p7"/>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335" name="Google Shape;335;p7"/>
                <p:cNvGrpSpPr/>
                <p:nvPr/>
              </p:nvGrpSpPr>
              <p:grpSpPr>
                <a:xfrm>
                  <a:off x="12075" y="2306650"/>
                  <a:ext cx="9144000" cy="1396425"/>
                  <a:chOff x="12075" y="444775"/>
                  <a:chExt cx="9144000" cy="1396425"/>
                </a:xfrm>
              </p:grpSpPr>
              <p:cxnSp>
                <p:nvCxnSpPr>
                  <p:cNvPr id="336" name="Google Shape;336;p7"/>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337" name="Google Shape;337;p7"/>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338" name="Google Shape;338;p7"/>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339" name="Google Shape;339;p7"/>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340" name="Google Shape;340;p7"/>
                <p:cNvGrpSpPr/>
                <p:nvPr/>
              </p:nvGrpSpPr>
              <p:grpSpPr>
                <a:xfrm>
                  <a:off x="12075" y="4168525"/>
                  <a:ext cx="9144000" cy="930950"/>
                  <a:chOff x="12075" y="444775"/>
                  <a:chExt cx="9144000" cy="930950"/>
                </a:xfrm>
              </p:grpSpPr>
              <p:cxnSp>
                <p:nvCxnSpPr>
                  <p:cNvPr id="341" name="Google Shape;341;p7"/>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342" name="Google Shape;342;p7"/>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343" name="Google Shape;343;p7"/>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grpSp>
      <p:sp>
        <p:nvSpPr>
          <p:cNvPr id="344" name="Google Shape;344;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5" name="Google Shape;345;p7"/>
          <p:cNvSpPr txBox="1">
            <a:spLocks noGrp="1"/>
          </p:cNvSpPr>
          <p:nvPr>
            <p:ph type="subTitle" idx="1"/>
          </p:nvPr>
        </p:nvSpPr>
        <p:spPr>
          <a:xfrm>
            <a:off x="720000" y="1700300"/>
            <a:ext cx="3916800" cy="2298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346" name="Google Shape;346;p7"/>
          <p:cNvGrpSpPr/>
          <p:nvPr/>
        </p:nvGrpSpPr>
        <p:grpSpPr>
          <a:xfrm>
            <a:off x="-7" y="167200"/>
            <a:ext cx="8952587" cy="4867172"/>
            <a:chOff x="-7" y="167200"/>
            <a:chExt cx="8952587" cy="4867172"/>
          </a:xfrm>
        </p:grpSpPr>
        <p:grpSp>
          <p:nvGrpSpPr>
            <p:cNvPr id="347" name="Google Shape;347;p7"/>
            <p:cNvGrpSpPr/>
            <p:nvPr/>
          </p:nvGrpSpPr>
          <p:grpSpPr>
            <a:xfrm>
              <a:off x="-7" y="167200"/>
              <a:ext cx="1266969" cy="226225"/>
              <a:chOff x="-7" y="167200"/>
              <a:chExt cx="1266969" cy="226225"/>
            </a:xfrm>
          </p:grpSpPr>
          <p:sp>
            <p:nvSpPr>
              <p:cNvPr id="348" name="Google Shape;348;p7"/>
              <p:cNvSpPr/>
              <p:nvPr/>
            </p:nvSpPr>
            <p:spPr>
              <a:xfrm>
                <a:off x="-7" y="167200"/>
                <a:ext cx="1266969" cy="50339"/>
              </a:xfrm>
              <a:custGeom>
                <a:avLst/>
                <a:gdLst/>
                <a:ahLst/>
                <a:cxnLst/>
                <a:rect l="l" t="t" r="r" b="b"/>
                <a:pathLst>
                  <a:path w="6317" h="251" extrusionOk="0">
                    <a:moveTo>
                      <a:pt x="1" y="0"/>
                    </a:moveTo>
                    <a:lnTo>
                      <a:pt x="1" y="251"/>
                    </a:lnTo>
                    <a:lnTo>
                      <a:pt x="6317" y="251"/>
                    </a:lnTo>
                    <a:lnTo>
                      <a:pt x="63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0" y="338072"/>
                <a:ext cx="698969" cy="55352"/>
              </a:xfrm>
              <a:custGeom>
                <a:avLst/>
                <a:gdLst/>
                <a:ahLst/>
                <a:cxnLst/>
                <a:rect l="l" t="t" r="r" b="b"/>
                <a:pathLst>
                  <a:path w="3485" h="276" extrusionOk="0">
                    <a:moveTo>
                      <a:pt x="1" y="0"/>
                    </a:moveTo>
                    <a:lnTo>
                      <a:pt x="1" y="276"/>
                    </a:lnTo>
                    <a:lnTo>
                      <a:pt x="3485" y="276"/>
                    </a:lnTo>
                    <a:lnTo>
                      <a:pt x="34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7"/>
            <p:cNvGrpSpPr/>
            <p:nvPr/>
          </p:nvGrpSpPr>
          <p:grpSpPr>
            <a:xfrm>
              <a:off x="7519182" y="4467918"/>
              <a:ext cx="1433398" cy="566454"/>
              <a:chOff x="7519182" y="4467918"/>
              <a:chExt cx="1433398" cy="566454"/>
            </a:xfrm>
          </p:grpSpPr>
          <p:sp>
            <p:nvSpPr>
              <p:cNvPr id="351" name="Google Shape;351;p7"/>
              <p:cNvSpPr/>
              <p:nvPr/>
            </p:nvSpPr>
            <p:spPr>
              <a:xfrm>
                <a:off x="8561631" y="4643609"/>
                <a:ext cx="390949" cy="390763"/>
              </a:xfrm>
              <a:custGeom>
                <a:avLst/>
                <a:gdLst/>
                <a:ahLst/>
                <a:cxnLst/>
                <a:rect l="l" t="t" r="r" b="b"/>
                <a:pathLst>
                  <a:path w="2107" h="2106" extrusionOk="0">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7519182" y="4467918"/>
                <a:ext cx="1074296" cy="175676"/>
              </a:xfrm>
              <a:custGeom>
                <a:avLst/>
                <a:gdLst/>
                <a:ahLst/>
                <a:cxnLst/>
                <a:rect l="l" t="t" r="r" b="b"/>
                <a:pathLst>
                  <a:path w="6292" h="1029" extrusionOk="0">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7"/>
        <p:cNvGrpSpPr/>
        <p:nvPr/>
      </p:nvGrpSpPr>
      <p:grpSpPr>
        <a:xfrm>
          <a:off x="0" y="0"/>
          <a:ext cx="0" cy="0"/>
          <a:chOff x="0" y="0"/>
          <a:chExt cx="0" cy="0"/>
        </a:xfrm>
      </p:grpSpPr>
      <p:grpSp>
        <p:nvGrpSpPr>
          <p:cNvPr id="408" name="Google Shape;408;p9"/>
          <p:cNvGrpSpPr/>
          <p:nvPr/>
        </p:nvGrpSpPr>
        <p:grpSpPr>
          <a:xfrm flipH="1">
            <a:off x="0" y="-161849"/>
            <a:ext cx="9144000" cy="5467198"/>
            <a:chOff x="0" y="-171451"/>
            <a:chExt cx="9144000" cy="5467198"/>
          </a:xfrm>
        </p:grpSpPr>
        <p:grpSp>
          <p:nvGrpSpPr>
            <p:cNvPr id="409" name="Google Shape;409;p9"/>
            <p:cNvGrpSpPr/>
            <p:nvPr/>
          </p:nvGrpSpPr>
          <p:grpSpPr>
            <a:xfrm>
              <a:off x="0" y="135850"/>
              <a:ext cx="9144000" cy="4654700"/>
              <a:chOff x="12075" y="212050"/>
              <a:chExt cx="9144000" cy="4654700"/>
            </a:xfrm>
          </p:grpSpPr>
          <p:grpSp>
            <p:nvGrpSpPr>
              <p:cNvPr id="410" name="Google Shape;410;p9"/>
              <p:cNvGrpSpPr/>
              <p:nvPr/>
            </p:nvGrpSpPr>
            <p:grpSpPr>
              <a:xfrm>
                <a:off x="12075" y="212050"/>
                <a:ext cx="9144000" cy="1396425"/>
                <a:chOff x="12075" y="212050"/>
                <a:chExt cx="9144000" cy="1396425"/>
              </a:xfrm>
            </p:grpSpPr>
            <p:cxnSp>
              <p:nvCxnSpPr>
                <p:cNvPr id="411" name="Google Shape;411;p9"/>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12" name="Google Shape;412;p9"/>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13" name="Google Shape;413;p9"/>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14" name="Google Shape;414;p9"/>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415" name="Google Shape;415;p9"/>
              <p:cNvGrpSpPr/>
              <p:nvPr/>
            </p:nvGrpSpPr>
            <p:grpSpPr>
              <a:xfrm>
                <a:off x="12075" y="2073925"/>
                <a:ext cx="9144000" cy="1396425"/>
                <a:chOff x="12075" y="212050"/>
                <a:chExt cx="9144000" cy="1396425"/>
              </a:xfrm>
            </p:grpSpPr>
            <p:cxnSp>
              <p:nvCxnSpPr>
                <p:cNvPr id="416" name="Google Shape;416;p9"/>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17" name="Google Shape;417;p9"/>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18" name="Google Shape;418;p9"/>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19" name="Google Shape;419;p9"/>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420" name="Google Shape;420;p9"/>
              <p:cNvGrpSpPr/>
              <p:nvPr/>
            </p:nvGrpSpPr>
            <p:grpSpPr>
              <a:xfrm>
                <a:off x="12075" y="3935800"/>
                <a:ext cx="9144000" cy="930950"/>
                <a:chOff x="12075" y="212050"/>
                <a:chExt cx="9144000" cy="930950"/>
              </a:xfrm>
            </p:grpSpPr>
            <p:cxnSp>
              <p:nvCxnSpPr>
                <p:cNvPr id="421" name="Google Shape;421;p9"/>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22" name="Google Shape;422;p9"/>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23" name="Google Shape;423;p9"/>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424" name="Google Shape;424;p9"/>
            <p:cNvGrpSpPr/>
            <p:nvPr/>
          </p:nvGrpSpPr>
          <p:grpSpPr>
            <a:xfrm>
              <a:off x="213575" y="-171451"/>
              <a:ext cx="8855100" cy="5467198"/>
              <a:chOff x="213575" y="-171451"/>
              <a:chExt cx="8855100" cy="5467198"/>
            </a:xfrm>
          </p:grpSpPr>
          <p:grpSp>
            <p:nvGrpSpPr>
              <p:cNvPr id="425" name="Google Shape;425;p9"/>
              <p:cNvGrpSpPr/>
              <p:nvPr/>
            </p:nvGrpSpPr>
            <p:grpSpPr>
              <a:xfrm rot="5400000">
                <a:off x="-192674" y="234798"/>
                <a:ext cx="5467198" cy="4654700"/>
                <a:chOff x="12075" y="444775"/>
                <a:chExt cx="9144000" cy="4654700"/>
              </a:xfrm>
            </p:grpSpPr>
            <p:grpSp>
              <p:nvGrpSpPr>
                <p:cNvPr id="426" name="Google Shape;426;p9"/>
                <p:cNvGrpSpPr/>
                <p:nvPr/>
              </p:nvGrpSpPr>
              <p:grpSpPr>
                <a:xfrm>
                  <a:off x="12075" y="444775"/>
                  <a:ext cx="9144000" cy="1396425"/>
                  <a:chOff x="12075" y="444775"/>
                  <a:chExt cx="9144000" cy="1396425"/>
                </a:xfrm>
              </p:grpSpPr>
              <p:cxnSp>
                <p:nvCxnSpPr>
                  <p:cNvPr id="427" name="Google Shape;427;p9"/>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28" name="Google Shape;428;p9"/>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29" name="Google Shape;429;p9"/>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30" name="Google Shape;430;p9"/>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431" name="Google Shape;431;p9"/>
                <p:cNvGrpSpPr/>
                <p:nvPr/>
              </p:nvGrpSpPr>
              <p:grpSpPr>
                <a:xfrm>
                  <a:off x="12075" y="2306650"/>
                  <a:ext cx="9144000" cy="1396425"/>
                  <a:chOff x="12075" y="444775"/>
                  <a:chExt cx="9144000" cy="1396425"/>
                </a:xfrm>
              </p:grpSpPr>
              <p:cxnSp>
                <p:nvCxnSpPr>
                  <p:cNvPr id="432" name="Google Shape;432;p9"/>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33" name="Google Shape;433;p9"/>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34" name="Google Shape;434;p9"/>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35" name="Google Shape;435;p9"/>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436" name="Google Shape;436;p9"/>
                <p:cNvGrpSpPr/>
                <p:nvPr/>
              </p:nvGrpSpPr>
              <p:grpSpPr>
                <a:xfrm>
                  <a:off x="12075" y="4168525"/>
                  <a:ext cx="9144000" cy="930950"/>
                  <a:chOff x="12075" y="444775"/>
                  <a:chExt cx="9144000" cy="930950"/>
                </a:xfrm>
              </p:grpSpPr>
              <p:cxnSp>
                <p:nvCxnSpPr>
                  <p:cNvPr id="437" name="Google Shape;437;p9"/>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38" name="Google Shape;438;p9"/>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39" name="Google Shape;439;p9"/>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440" name="Google Shape;440;p9"/>
              <p:cNvGrpSpPr/>
              <p:nvPr/>
            </p:nvGrpSpPr>
            <p:grpSpPr>
              <a:xfrm rot="5400000">
                <a:off x="4473201" y="700273"/>
                <a:ext cx="5467198" cy="3723750"/>
                <a:chOff x="12075" y="1375725"/>
                <a:chExt cx="9144000" cy="3723750"/>
              </a:xfrm>
            </p:grpSpPr>
            <p:grpSp>
              <p:nvGrpSpPr>
                <p:cNvPr id="441" name="Google Shape;441;p9"/>
                <p:cNvGrpSpPr/>
                <p:nvPr/>
              </p:nvGrpSpPr>
              <p:grpSpPr>
                <a:xfrm>
                  <a:off x="12075" y="1375725"/>
                  <a:ext cx="9144000" cy="465475"/>
                  <a:chOff x="12075" y="1375725"/>
                  <a:chExt cx="9144000" cy="465475"/>
                </a:xfrm>
              </p:grpSpPr>
              <p:cxnSp>
                <p:nvCxnSpPr>
                  <p:cNvPr id="442" name="Google Shape;442;p9"/>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43" name="Google Shape;443;p9"/>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444" name="Google Shape;444;p9"/>
                <p:cNvGrpSpPr/>
                <p:nvPr/>
              </p:nvGrpSpPr>
              <p:grpSpPr>
                <a:xfrm>
                  <a:off x="12075" y="2306650"/>
                  <a:ext cx="9144000" cy="1396425"/>
                  <a:chOff x="12075" y="444775"/>
                  <a:chExt cx="9144000" cy="1396425"/>
                </a:xfrm>
              </p:grpSpPr>
              <p:cxnSp>
                <p:nvCxnSpPr>
                  <p:cNvPr id="445" name="Google Shape;445;p9"/>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46" name="Google Shape;446;p9"/>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47" name="Google Shape;447;p9"/>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48" name="Google Shape;448;p9"/>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449" name="Google Shape;449;p9"/>
                <p:cNvGrpSpPr/>
                <p:nvPr/>
              </p:nvGrpSpPr>
              <p:grpSpPr>
                <a:xfrm>
                  <a:off x="12075" y="4168525"/>
                  <a:ext cx="9144000" cy="930950"/>
                  <a:chOff x="12075" y="444775"/>
                  <a:chExt cx="9144000" cy="930950"/>
                </a:xfrm>
              </p:grpSpPr>
              <p:cxnSp>
                <p:nvCxnSpPr>
                  <p:cNvPr id="450" name="Google Shape;450;p9"/>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51" name="Google Shape;451;p9"/>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52" name="Google Shape;452;p9"/>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grpSp>
      <p:grpSp>
        <p:nvGrpSpPr>
          <p:cNvPr id="453" name="Google Shape;453;p9"/>
          <p:cNvGrpSpPr/>
          <p:nvPr/>
        </p:nvGrpSpPr>
        <p:grpSpPr>
          <a:xfrm>
            <a:off x="-7" y="167200"/>
            <a:ext cx="8952587" cy="4867172"/>
            <a:chOff x="-7" y="167200"/>
            <a:chExt cx="8952587" cy="4867172"/>
          </a:xfrm>
        </p:grpSpPr>
        <p:grpSp>
          <p:nvGrpSpPr>
            <p:cNvPr id="454" name="Google Shape;454;p9"/>
            <p:cNvGrpSpPr/>
            <p:nvPr/>
          </p:nvGrpSpPr>
          <p:grpSpPr>
            <a:xfrm>
              <a:off x="-7" y="167200"/>
              <a:ext cx="1266969" cy="226225"/>
              <a:chOff x="-7" y="167200"/>
              <a:chExt cx="1266969" cy="226225"/>
            </a:xfrm>
          </p:grpSpPr>
          <p:sp>
            <p:nvSpPr>
              <p:cNvPr id="455" name="Google Shape;455;p9"/>
              <p:cNvSpPr/>
              <p:nvPr/>
            </p:nvSpPr>
            <p:spPr>
              <a:xfrm>
                <a:off x="-7" y="167200"/>
                <a:ext cx="1266969" cy="50339"/>
              </a:xfrm>
              <a:custGeom>
                <a:avLst/>
                <a:gdLst/>
                <a:ahLst/>
                <a:cxnLst/>
                <a:rect l="l" t="t" r="r" b="b"/>
                <a:pathLst>
                  <a:path w="6317" h="251" extrusionOk="0">
                    <a:moveTo>
                      <a:pt x="1" y="0"/>
                    </a:moveTo>
                    <a:lnTo>
                      <a:pt x="1" y="251"/>
                    </a:lnTo>
                    <a:lnTo>
                      <a:pt x="6317" y="251"/>
                    </a:lnTo>
                    <a:lnTo>
                      <a:pt x="63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0" y="338072"/>
                <a:ext cx="698969" cy="55352"/>
              </a:xfrm>
              <a:custGeom>
                <a:avLst/>
                <a:gdLst/>
                <a:ahLst/>
                <a:cxnLst/>
                <a:rect l="l" t="t" r="r" b="b"/>
                <a:pathLst>
                  <a:path w="3485" h="276" extrusionOk="0">
                    <a:moveTo>
                      <a:pt x="1" y="0"/>
                    </a:moveTo>
                    <a:lnTo>
                      <a:pt x="1" y="276"/>
                    </a:lnTo>
                    <a:lnTo>
                      <a:pt x="3485" y="276"/>
                    </a:lnTo>
                    <a:lnTo>
                      <a:pt x="34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9"/>
            <p:cNvGrpSpPr/>
            <p:nvPr/>
          </p:nvGrpSpPr>
          <p:grpSpPr>
            <a:xfrm>
              <a:off x="7519182" y="4467918"/>
              <a:ext cx="1433398" cy="566454"/>
              <a:chOff x="7519182" y="4467918"/>
              <a:chExt cx="1433398" cy="566454"/>
            </a:xfrm>
          </p:grpSpPr>
          <p:sp>
            <p:nvSpPr>
              <p:cNvPr id="458" name="Google Shape;458;p9"/>
              <p:cNvSpPr/>
              <p:nvPr/>
            </p:nvSpPr>
            <p:spPr>
              <a:xfrm>
                <a:off x="8561631" y="4643609"/>
                <a:ext cx="390949" cy="390763"/>
              </a:xfrm>
              <a:custGeom>
                <a:avLst/>
                <a:gdLst/>
                <a:ahLst/>
                <a:cxnLst/>
                <a:rect l="l" t="t" r="r" b="b"/>
                <a:pathLst>
                  <a:path w="2107" h="2106" extrusionOk="0">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a:off x="7519182" y="4467918"/>
                <a:ext cx="1074296" cy="175676"/>
              </a:xfrm>
              <a:custGeom>
                <a:avLst/>
                <a:gdLst/>
                <a:ahLst/>
                <a:cxnLst/>
                <a:rect l="l" t="t" r="r" b="b"/>
                <a:pathLst>
                  <a:path w="6292" h="1029" extrusionOk="0">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0" name="Google Shape;460;p9"/>
          <p:cNvSpPr txBox="1">
            <a:spLocks noGrp="1"/>
          </p:cNvSpPr>
          <p:nvPr>
            <p:ph type="title"/>
          </p:nvPr>
        </p:nvSpPr>
        <p:spPr>
          <a:xfrm>
            <a:off x="901875" y="1621638"/>
            <a:ext cx="3496200" cy="95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500"/>
              <a:buNone/>
              <a:defRPr sz="7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61" name="Google Shape;461;p9"/>
          <p:cNvSpPr txBox="1">
            <a:spLocks noGrp="1"/>
          </p:cNvSpPr>
          <p:nvPr>
            <p:ph type="subTitle" idx="1"/>
          </p:nvPr>
        </p:nvSpPr>
        <p:spPr>
          <a:xfrm>
            <a:off x="901875" y="2657562"/>
            <a:ext cx="3496200" cy="864300"/>
          </a:xfrm>
          <a:prstGeom prst="rect">
            <a:avLst/>
          </a:prstGeom>
          <a:solidFill>
            <a:schemeClr val="l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5"/>
        <p:cNvGrpSpPr/>
        <p:nvPr/>
      </p:nvGrpSpPr>
      <p:grpSpPr>
        <a:xfrm>
          <a:off x="0" y="0"/>
          <a:ext cx="0" cy="0"/>
          <a:chOff x="0" y="0"/>
          <a:chExt cx="0" cy="0"/>
        </a:xfrm>
      </p:grpSpPr>
      <p:grpSp>
        <p:nvGrpSpPr>
          <p:cNvPr id="466" name="Google Shape;466;p11"/>
          <p:cNvGrpSpPr/>
          <p:nvPr/>
        </p:nvGrpSpPr>
        <p:grpSpPr>
          <a:xfrm flipH="1">
            <a:off x="0" y="-161849"/>
            <a:ext cx="9144000" cy="5467198"/>
            <a:chOff x="0" y="-171451"/>
            <a:chExt cx="9144000" cy="5467198"/>
          </a:xfrm>
        </p:grpSpPr>
        <p:grpSp>
          <p:nvGrpSpPr>
            <p:cNvPr id="467" name="Google Shape;467;p11"/>
            <p:cNvGrpSpPr/>
            <p:nvPr/>
          </p:nvGrpSpPr>
          <p:grpSpPr>
            <a:xfrm>
              <a:off x="0" y="135850"/>
              <a:ext cx="9144000" cy="4654700"/>
              <a:chOff x="12075" y="212050"/>
              <a:chExt cx="9144000" cy="4654700"/>
            </a:xfrm>
          </p:grpSpPr>
          <p:grpSp>
            <p:nvGrpSpPr>
              <p:cNvPr id="468" name="Google Shape;468;p11"/>
              <p:cNvGrpSpPr/>
              <p:nvPr/>
            </p:nvGrpSpPr>
            <p:grpSpPr>
              <a:xfrm>
                <a:off x="12075" y="212050"/>
                <a:ext cx="9144000" cy="1396425"/>
                <a:chOff x="12075" y="212050"/>
                <a:chExt cx="9144000" cy="1396425"/>
              </a:xfrm>
            </p:grpSpPr>
            <p:cxnSp>
              <p:nvCxnSpPr>
                <p:cNvPr id="469" name="Google Shape;469;p11"/>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70" name="Google Shape;470;p11"/>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71" name="Google Shape;471;p11"/>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72" name="Google Shape;472;p11"/>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473" name="Google Shape;473;p11"/>
              <p:cNvGrpSpPr/>
              <p:nvPr/>
            </p:nvGrpSpPr>
            <p:grpSpPr>
              <a:xfrm>
                <a:off x="12075" y="2073925"/>
                <a:ext cx="9144000" cy="1396425"/>
                <a:chOff x="12075" y="212050"/>
                <a:chExt cx="9144000" cy="1396425"/>
              </a:xfrm>
            </p:grpSpPr>
            <p:cxnSp>
              <p:nvCxnSpPr>
                <p:cNvPr id="474" name="Google Shape;474;p11"/>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75" name="Google Shape;475;p11"/>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76" name="Google Shape;476;p11"/>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77" name="Google Shape;477;p11"/>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478" name="Google Shape;478;p11"/>
              <p:cNvGrpSpPr/>
              <p:nvPr/>
            </p:nvGrpSpPr>
            <p:grpSpPr>
              <a:xfrm>
                <a:off x="12075" y="3935800"/>
                <a:ext cx="9144000" cy="930950"/>
                <a:chOff x="12075" y="212050"/>
                <a:chExt cx="9144000" cy="930950"/>
              </a:xfrm>
            </p:grpSpPr>
            <p:cxnSp>
              <p:nvCxnSpPr>
                <p:cNvPr id="479" name="Google Shape;479;p11"/>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80" name="Google Shape;480;p11"/>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81" name="Google Shape;481;p11"/>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482" name="Google Shape;482;p11"/>
            <p:cNvGrpSpPr/>
            <p:nvPr/>
          </p:nvGrpSpPr>
          <p:grpSpPr>
            <a:xfrm>
              <a:off x="213575" y="-171451"/>
              <a:ext cx="8855100" cy="5467198"/>
              <a:chOff x="213575" y="-171451"/>
              <a:chExt cx="8855100" cy="5467198"/>
            </a:xfrm>
          </p:grpSpPr>
          <p:grpSp>
            <p:nvGrpSpPr>
              <p:cNvPr id="483" name="Google Shape;483;p11"/>
              <p:cNvGrpSpPr/>
              <p:nvPr/>
            </p:nvGrpSpPr>
            <p:grpSpPr>
              <a:xfrm rot="5400000">
                <a:off x="-192674" y="234798"/>
                <a:ext cx="5467198" cy="4654700"/>
                <a:chOff x="12075" y="444775"/>
                <a:chExt cx="9144000" cy="4654700"/>
              </a:xfrm>
            </p:grpSpPr>
            <p:grpSp>
              <p:nvGrpSpPr>
                <p:cNvPr id="484" name="Google Shape;484;p11"/>
                <p:cNvGrpSpPr/>
                <p:nvPr/>
              </p:nvGrpSpPr>
              <p:grpSpPr>
                <a:xfrm>
                  <a:off x="12075" y="444775"/>
                  <a:ext cx="9144000" cy="1396425"/>
                  <a:chOff x="12075" y="444775"/>
                  <a:chExt cx="9144000" cy="1396425"/>
                </a:xfrm>
              </p:grpSpPr>
              <p:cxnSp>
                <p:nvCxnSpPr>
                  <p:cNvPr id="485" name="Google Shape;485;p11"/>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86" name="Google Shape;486;p11"/>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87" name="Google Shape;487;p11"/>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88" name="Google Shape;488;p11"/>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489" name="Google Shape;489;p11"/>
                <p:cNvGrpSpPr/>
                <p:nvPr/>
              </p:nvGrpSpPr>
              <p:grpSpPr>
                <a:xfrm>
                  <a:off x="12075" y="2306650"/>
                  <a:ext cx="9144000" cy="1396425"/>
                  <a:chOff x="12075" y="444775"/>
                  <a:chExt cx="9144000" cy="1396425"/>
                </a:xfrm>
              </p:grpSpPr>
              <p:cxnSp>
                <p:nvCxnSpPr>
                  <p:cNvPr id="490" name="Google Shape;490;p11"/>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91" name="Google Shape;491;p11"/>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92" name="Google Shape;492;p11"/>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93" name="Google Shape;493;p11"/>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494" name="Google Shape;494;p11"/>
                <p:cNvGrpSpPr/>
                <p:nvPr/>
              </p:nvGrpSpPr>
              <p:grpSpPr>
                <a:xfrm>
                  <a:off x="12075" y="4168525"/>
                  <a:ext cx="9144000" cy="930950"/>
                  <a:chOff x="12075" y="444775"/>
                  <a:chExt cx="9144000" cy="930950"/>
                </a:xfrm>
              </p:grpSpPr>
              <p:cxnSp>
                <p:nvCxnSpPr>
                  <p:cNvPr id="495" name="Google Shape;495;p11"/>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96" name="Google Shape;496;p11"/>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497" name="Google Shape;497;p11"/>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498" name="Google Shape;498;p11"/>
              <p:cNvGrpSpPr/>
              <p:nvPr/>
            </p:nvGrpSpPr>
            <p:grpSpPr>
              <a:xfrm rot="5400000">
                <a:off x="4473201" y="700273"/>
                <a:ext cx="5467198" cy="3723750"/>
                <a:chOff x="12075" y="1375725"/>
                <a:chExt cx="9144000" cy="3723750"/>
              </a:xfrm>
            </p:grpSpPr>
            <p:grpSp>
              <p:nvGrpSpPr>
                <p:cNvPr id="499" name="Google Shape;499;p11"/>
                <p:cNvGrpSpPr/>
                <p:nvPr/>
              </p:nvGrpSpPr>
              <p:grpSpPr>
                <a:xfrm>
                  <a:off x="12075" y="1375725"/>
                  <a:ext cx="9144000" cy="465475"/>
                  <a:chOff x="12075" y="1375725"/>
                  <a:chExt cx="9144000" cy="465475"/>
                </a:xfrm>
              </p:grpSpPr>
              <p:cxnSp>
                <p:nvCxnSpPr>
                  <p:cNvPr id="500" name="Google Shape;500;p11"/>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501" name="Google Shape;501;p11"/>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502" name="Google Shape;502;p11"/>
                <p:cNvGrpSpPr/>
                <p:nvPr/>
              </p:nvGrpSpPr>
              <p:grpSpPr>
                <a:xfrm>
                  <a:off x="12075" y="2306650"/>
                  <a:ext cx="9144000" cy="1396425"/>
                  <a:chOff x="12075" y="444775"/>
                  <a:chExt cx="9144000" cy="1396425"/>
                </a:xfrm>
              </p:grpSpPr>
              <p:cxnSp>
                <p:nvCxnSpPr>
                  <p:cNvPr id="503" name="Google Shape;503;p11"/>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504" name="Google Shape;504;p11"/>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505" name="Google Shape;505;p11"/>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506" name="Google Shape;506;p11"/>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507" name="Google Shape;507;p11"/>
                <p:cNvGrpSpPr/>
                <p:nvPr/>
              </p:nvGrpSpPr>
              <p:grpSpPr>
                <a:xfrm>
                  <a:off x="12075" y="4168525"/>
                  <a:ext cx="9144000" cy="930950"/>
                  <a:chOff x="12075" y="444775"/>
                  <a:chExt cx="9144000" cy="930950"/>
                </a:xfrm>
              </p:grpSpPr>
              <p:cxnSp>
                <p:nvCxnSpPr>
                  <p:cNvPr id="508" name="Google Shape;508;p11"/>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509" name="Google Shape;509;p11"/>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510" name="Google Shape;510;p11"/>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grpSp>
      <p:sp>
        <p:nvSpPr>
          <p:cNvPr id="511" name="Google Shape;511;p11"/>
          <p:cNvSpPr txBox="1">
            <a:spLocks noGrp="1"/>
          </p:cNvSpPr>
          <p:nvPr>
            <p:ph type="title" hasCustomPrompt="1"/>
          </p:nvPr>
        </p:nvSpPr>
        <p:spPr>
          <a:xfrm>
            <a:off x="1698300" y="1784350"/>
            <a:ext cx="5747400" cy="1141800"/>
          </a:xfrm>
          <a:prstGeom prst="rect">
            <a:avLst/>
          </a:prstGeom>
        </p:spPr>
        <p:txBody>
          <a:bodyPr spcFirstLastPara="1" wrap="square" lIns="91425" tIns="91425" rIns="91425" bIns="91425" anchor="b" anchorCtr="0">
            <a:noAutofit/>
          </a:bodyPr>
          <a:lstStyle>
            <a:lvl1pPr lvl="0" algn="ctr">
              <a:spcBef>
                <a:spcPts val="0"/>
              </a:spcBef>
              <a:spcAft>
                <a:spcPts val="0"/>
              </a:spcAft>
              <a:buSzPts val="7500"/>
              <a:buNone/>
              <a:defRPr sz="7500"/>
            </a:lvl1pPr>
            <a:lvl2pPr lvl="1" algn="ctr">
              <a:spcBef>
                <a:spcPts val="0"/>
              </a:spcBef>
              <a:spcAft>
                <a:spcPts val="0"/>
              </a:spcAft>
              <a:buSzPts val="7500"/>
              <a:buNone/>
              <a:defRPr sz="7500"/>
            </a:lvl2pPr>
            <a:lvl3pPr lvl="2" algn="ctr">
              <a:spcBef>
                <a:spcPts val="0"/>
              </a:spcBef>
              <a:spcAft>
                <a:spcPts val="0"/>
              </a:spcAft>
              <a:buSzPts val="7500"/>
              <a:buNone/>
              <a:defRPr sz="7500"/>
            </a:lvl3pPr>
            <a:lvl4pPr lvl="3" algn="ctr">
              <a:spcBef>
                <a:spcPts val="0"/>
              </a:spcBef>
              <a:spcAft>
                <a:spcPts val="0"/>
              </a:spcAft>
              <a:buSzPts val="7500"/>
              <a:buNone/>
              <a:defRPr sz="7500"/>
            </a:lvl4pPr>
            <a:lvl5pPr lvl="4" algn="ctr">
              <a:spcBef>
                <a:spcPts val="0"/>
              </a:spcBef>
              <a:spcAft>
                <a:spcPts val="0"/>
              </a:spcAft>
              <a:buSzPts val="7500"/>
              <a:buNone/>
              <a:defRPr sz="7500"/>
            </a:lvl5pPr>
            <a:lvl6pPr lvl="5" algn="ctr">
              <a:spcBef>
                <a:spcPts val="0"/>
              </a:spcBef>
              <a:spcAft>
                <a:spcPts val="0"/>
              </a:spcAft>
              <a:buSzPts val="7500"/>
              <a:buNone/>
              <a:defRPr sz="7500"/>
            </a:lvl6pPr>
            <a:lvl7pPr lvl="6" algn="ctr">
              <a:spcBef>
                <a:spcPts val="0"/>
              </a:spcBef>
              <a:spcAft>
                <a:spcPts val="0"/>
              </a:spcAft>
              <a:buSzPts val="7500"/>
              <a:buNone/>
              <a:defRPr sz="7500"/>
            </a:lvl7pPr>
            <a:lvl8pPr lvl="7" algn="ctr">
              <a:spcBef>
                <a:spcPts val="0"/>
              </a:spcBef>
              <a:spcAft>
                <a:spcPts val="0"/>
              </a:spcAft>
              <a:buSzPts val="7500"/>
              <a:buNone/>
              <a:defRPr sz="7500"/>
            </a:lvl8pPr>
            <a:lvl9pPr lvl="8" algn="ctr">
              <a:spcBef>
                <a:spcPts val="0"/>
              </a:spcBef>
              <a:spcAft>
                <a:spcPts val="0"/>
              </a:spcAft>
              <a:buSzPts val="7500"/>
              <a:buNone/>
              <a:defRPr sz="7500"/>
            </a:lvl9pPr>
          </a:lstStyle>
          <a:p>
            <a:r>
              <a:t>xx%</a:t>
            </a:r>
          </a:p>
        </p:txBody>
      </p:sp>
      <p:sp>
        <p:nvSpPr>
          <p:cNvPr id="512" name="Google Shape;512;p11"/>
          <p:cNvSpPr txBox="1">
            <a:spLocks noGrp="1"/>
          </p:cNvSpPr>
          <p:nvPr>
            <p:ph type="subTitle" idx="1"/>
          </p:nvPr>
        </p:nvSpPr>
        <p:spPr>
          <a:xfrm>
            <a:off x="1698300" y="2999350"/>
            <a:ext cx="5747400" cy="4971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513" name="Google Shape;513;p11"/>
          <p:cNvGrpSpPr/>
          <p:nvPr/>
        </p:nvGrpSpPr>
        <p:grpSpPr>
          <a:xfrm>
            <a:off x="141641" y="92498"/>
            <a:ext cx="8827868" cy="4945088"/>
            <a:chOff x="141641" y="92498"/>
            <a:chExt cx="8827868" cy="4945088"/>
          </a:xfrm>
        </p:grpSpPr>
        <p:grpSp>
          <p:nvGrpSpPr>
            <p:cNvPr id="514" name="Google Shape;514;p11"/>
            <p:cNvGrpSpPr/>
            <p:nvPr/>
          </p:nvGrpSpPr>
          <p:grpSpPr>
            <a:xfrm>
              <a:off x="8918459" y="243592"/>
              <a:ext cx="51049" cy="774142"/>
              <a:chOff x="8211712" y="2037146"/>
              <a:chExt cx="34742" cy="526950"/>
            </a:xfrm>
          </p:grpSpPr>
          <p:sp>
            <p:nvSpPr>
              <p:cNvPr id="515" name="Google Shape;515;p11"/>
              <p:cNvSpPr/>
              <p:nvPr/>
            </p:nvSpPr>
            <p:spPr>
              <a:xfrm>
                <a:off x="8211712" y="2037146"/>
                <a:ext cx="34742" cy="54481"/>
              </a:xfrm>
              <a:custGeom>
                <a:avLst/>
                <a:gdLst/>
                <a:ahLst/>
                <a:cxnLst/>
                <a:rect l="l" t="t" r="r" b="b"/>
                <a:pathLst>
                  <a:path w="352" h="552" extrusionOk="0">
                    <a:moveTo>
                      <a:pt x="1" y="0"/>
                    </a:moveTo>
                    <a:lnTo>
                      <a:pt x="1" y="552"/>
                    </a:lnTo>
                    <a:lnTo>
                      <a:pt x="352" y="552"/>
                    </a:lnTo>
                    <a:lnTo>
                      <a:pt x="3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1"/>
              <p:cNvSpPr/>
              <p:nvPr/>
            </p:nvSpPr>
            <p:spPr>
              <a:xfrm>
                <a:off x="8211712" y="2116302"/>
                <a:ext cx="34742" cy="54481"/>
              </a:xfrm>
              <a:custGeom>
                <a:avLst/>
                <a:gdLst/>
                <a:ahLst/>
                <a:cxnLst/>
                <a:rect l="l" t="t" r="r" b="b"/>
                <a:pathLst>
                  <a:path w="352" h="552" extrusionOk="0">
                    <a:moveTo>
                      <a:pt x="1" y="0"/>
                    </a:moveTo>
                    <a:lnTo>
                      <a:pt x="1" y="552"/>
                    </a:lnTo>
                    <a:lnTo>
                      <a:pt x="352" y="552"/>
                    </a:lnTo>
                    <a:lnTo>
                      <a:pt x="3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1"/>
              <p:cNvSpPr/>
              <p:nvPr/>
            </p:nvSpPr>
            <p:spPr>
              <a:xfrm>
                <a:off x="8211712" y="2195458"/>
                <a:ext cx="34742" cy="54481"/>
              </a:xfrm>
              <a:custGeom>
                <a:avLst/>
                <a:gdLst/>
                <a:ahLst/>
                <a:cxnLst/>
                <a:rect l="l" t="t" r="r" b="b"/>
                <a:pathLst>
                  <a:path w="352" h="552" extrusionOk="0">
                    <a:moveTo>
                      <a:pt x="1" y="1"/>
                    </a:moveTo>
                    <a:lnTo>
                      <a:pt x="1" y="552"/>
                    </a:lnTo>
                    <a:lnTo>
                      <a:pt x="352" y="552"/>
                    </a:lnTo>
                    <a:lnTo>
                      <a:pt x="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1"/>
              <p:cNvSpPr/>
              <p:nvPr/>
            </p:nvSpPr>
            <p:spPr>
              <a:xfrm>
                <a:off x="8211712" y="2274614"/>
                <a:ext cx="34742" cy="54481"/>
              </a:xfrm>
              <a:custGeom>
                <a:avLst/>
                <a:gdLst/>
                <a:ahLst/>
                <a:cxnLst/>
                <a:rect l="l" t="t" r="r" b="b"/>
                <a:pathLst>
                  <a:path w="352" h="552" extrusionOk="0">
                    <a:moveTo>
                      <a:pt x="1" y="1"/>
                    </a:moveTo>
                    <a:lnTo>
                      <a:pt x="1" y="552"/>
                    </a:lnTo>
                    <a:lnTo>
                      <a:pt x="352" y="552"/>
                    </a:lnTo>
                    <a:lnTo>
                      <a:pt x="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1"/>
              <p:cNvSpPr/>
              <p:nvPr/>
            </p:nvSpPr>
            <p:spPr>
              <a:xfrm>
                <a:off x="8211712" y="2353770"/>
                <a:ext cx="34742" cy="52014"/>
              </a:xfrm>
              <a:custGeom>
                <a:avLst/>
                <a:gdLst/>
                <a:ahLst/>
                <a:cxnLst/>
                <a:rect l="l" t="t" r="r" b="b"/>
                <a:pathLst>
                  <a:path w="352" h="527" extrusionOk="0">
                    <a:moveTo>
                      <a:pt x="1" y="1"/>
                    </a:moveTo>
                    <a:lnTo>
                      <a:pt x="1" y="527"/>
                    </a:lnTo>
                    <a:lnTo>
                      <a:pt x="352" y="527"/>
                    </a:lnTo>
                    <a:lnTo>
                      <a:pt x="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1"/>
              <p:cNvSpPr/>
              <p:nvPr/>
            </p:nvSpPr>
            <p:spPr>
              <a:xfrm>
                <a:off x="8211712" y="2432927"/>
                <a:ext cx="34742" cy="52014"/>
              </a:xfrm>
              <a:custGeom>
                <a:avLst/>
                <a:gdLst/>
                <a:ahLst/>
                <a:cxnLst/>
                <a:rect l="l" t="t" r="r" b="b"/>
                <a:pathLst>
                  <a:path w="352" h="527" extrusionOk="0">
                    <a:moveTo>
                      <a:pt x="1" y="1"/>
                    </a:moveTo>
                    <a:lnTo>
                      <a:pt x="1" y="527"/>
                    </a:lnTo>
                    <a:lnTo>
                      <a:pt x="352" y="527"/>
                    </a:lnTo>
                    <a:lnTo>
                      <a:pt x="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1"/>
              <p:cNvSpPr/>
              <p:nvPr/>
            </p:nvSpPr>
            <p:spPr>
              <a:xfrm>
                <a:off x="8211712" y="2512083"/>
                <a:ext cx="34742" cy="52014"/>
              </a:xfrm>
              <a:custGeom>
                <a:avLst/>
                <a:gdLst/>
                <a:ahLst/>
                <a:cxnLst/>
                <a:rect l="l" t="t" r="r" b="b"/>
                <a:pathLst>
                  <a:path w="352" h="527" extrusionOk="0">
                    <a:moveTo>
                      <a:pt x="1" y="1"/>
                    </a:moveTo>
                    <a:lnTo>
                      <a:pt x="1" y="527"/>
                    </a:lnTo>
                    <a:lnTo>
                      <a:pt x="352" y="527"/>
                    </a:lnTo>
                    <a:lnTo>
                      <a:pt x="3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 name="Google Shape;522;p11"/>
            <p:cNvGrpSpPr/>
            <p:nvPr/>
          </p:nvGrpSpPr>
          <p:grpSpPr>
            <a:xfrm>
              <a:off x="173907" y="4750539"/>
              <a:ext cx="291257" cy="287046"/>
              <a:chOff x="5456048" y="1794743"/>
              <a:chExt cx="178248" cy="175682"/>
            </a:xfrm>
          </p:grpSpPr>
          <p:sp>
            <p:nvSpPr>
              <p:cNvPr id="523" name="Google Shape;523;p11"/>
              <p:cNvSpPr/>
              <p:nvPr/>
            </p:nvSpPr>
            <p:spPr>
              <a:xfrm>
                <a:off x="5456048" y="1794743"/>
                <a:ext cx="178248" cy="175682"/>
              </a:xfrm>
              <a:custGeom>
                <a:avLst/>
                <a:gdLst/>
                <a:ahLst/>
                <a:cxnLst/>
                <a:rect l="l" t="t" r="r" b="b"/>
                <a:pathLst>
                  <a:path w="1806" h="1780" extrusionOk="0">
                    <a:moveTo>
                      <a:pt x="277" y="0"/>
                    </a:moveTo>
                    <a:lnTo>
                      <a:pt x="1" y="276"/>
                    </a:lnTo>
                    <a:lnTo>
                      <a:pt x="1530" y="1780"/>
                    </a:lnTo>
                    <a:lnTo>
                      <a:pt x="1805" y="1504"/>
                    </a:lnTo>
                    <a:lnTo>
                      <a:pt x="2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1"/>
              <p:cNvSpPr/>
              <p:nvPr/>
            </p:nvSpPr>
            <p:spPr>
              <a:xfrm>
                <a:off x="5456048" y="1794743"/>
                <a:ext cx="178248" cy="175682"/>
              </a:xfrm>
              <a:custGeom>
                <a:avLst/>
                <a:gdLst/>
                <a:ahLst/>
                <a:cxnLst/>
                <a:rect l="l" t="t" r="r" b="b"/>
                <a:pathLst>
                  <a:path w="1806" h="1780" extrusionOk="0">
                    <a:moveTo>
                      <a:pt x="1505" y="0"/>
                    </a:moveTo>
                    <a:lnTo>
                      <a:pt x="1" y="1504"/>
                    </a:lnTo>
                    <a:lnTo>
                      <a:pt x="302" y="1780"/>
                    </a:lnTo>
                    <a:lnTo>
                      <a:pt x="1805" y="276"/>
                    </a:lnTo>
                    <a:lnTo>
                      <a:pt x="1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5" name="Google Shape;525;p11"/>
            <p:cNvSpPr/>
            <p:nvPr/>
          </p:nvSpPr>
          <p:spPr>
            <a:xfrm rot="-123321">
              <a:off x="144300" y="113150"/>
              <a:ext cx="1018402" cy="166548"/>
            </a:xfrm>
            <a:custGeom>
              <a:avLst/>
              <a:gdLst/>
              <a:ahLst/>
              <a:cxnLst/>
              <a:rect l="l" t="t" r="r" b="b"/>
              <a:pathLst>
                <a:path w="6292" h="1029" extrusionOk="0">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1"/>
            <p:cNvSpPr/>
            <p:nvPr/>
          </p:nvSpPr>
          <p:spPr>
            <a:xfrm>
              <a:off x="8639763" y="92498"/>
              <a:ext cx="207956" cy="207857"/>
            </a:xfrm>
            <a:custGeom>
              <a:avLst/>
              <a:gdLst/>
              <a:ahLst/>
              <a:cxnLst/>
              <a:rect l="l" t="t" r="r" b="b"/>
              <a:pathLst>
                <a:path w="2107" h="2106" extrusionOk="0">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2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28"/>
        <p:cNvGrpSpPr/>
        <p:nvPr/>
      </p:nvGrpSpPr>
      <p:grpSpPr>
        <a:xfrm>
          <a:off x="0" y="0"/>
          <a:ext cx="0" cy="0"/>
          <a:chOff x="0" y="0"/>
          <a:chExt cx="0" cy="0"/>
        </a:xfrm>
      </p:grpSpPr>
      <p:grpSp>
        <p:nvGrpSpPr>
          <p:cNvPr id="529" name="Google Shape;529;p13"/>
          <p:cNvGrpSpPr/>
          <p:nvPr/>
        </p:nvGrpSpPr>
        <p:grpSpPr>
          <a:xfrm flipH="1">
            <a:off x="0" y="-161849"/>
            <a:ext cx="9144000" cy="5467198"/>
            <a:chOff x="0" y="-171451"/>
            <a:chExt cx="9144000" cy="5467198"/>
          </a:xfrm>
        </p:grpSpPr>
        <p:grpSp>
          <p:nvGrpSpPr>
            <p:cNvPr id="530" name="Google Shape;530;p13"/>
            <p:cNvGrpSpPr/>
            <p:nvPr/>
          </p:nvGrpSpPr>
          <p:grpSpPr>
            <a:xfrm>
              <a:off x="0" y="135850"/>
              <a:ext cx="9144000" cy="4654700"/>
              <a:chOff x="12075" y="212050"/>
              <a:chExt cx="9144000" cy="4654700"/>
            </a:xfrm>
          </p:grpSpPr>
          <p:grpSp>
            <p:nvGrpSpPr>
              <p:cNvPr id="531" name="Google Shape;531;p13"/>
              <p:cNvGrpSpPr/>
              <p:nvPr/>
            </p:nvGrpSpPr>
            <p:grpSpPr>
              <a:xfrm>
                <a:off x="12075" y="212050"/>
                <a:ext cx="9144000" cy="1396425"/>
                <a:chOff x="12075" y="212050"/>
                <a:chExt cx="9144000" cy="1396425"/>
              </a:xfrm>
            </p:grpSpPr>
            <p:cxnSp>
              <p:nvCxnSpPr>
                <p:cNvPr id="532" name="Google Shape;532;p13"/>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533" name="Google Shape;533;p13"/>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534" name="Google Shape;534;p13"/>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535" name="Google Shape;535;p13"/>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536" name="Google Shape;536;p13"/>
              <p:cNvGrpSpPr/>
              <p:nvPr/>
            </p:nvGrpSpPr>
            <p:grpSpPr>
              <a:xfrm>
                <a:off x="12075" y="2073925"/>
                <a:ext cx="9144000" cy="1396425"/>
                <a:chOff x="12075" y="212050"/>
                <a:chExt cx="9144000" cy="1396425"/>
              </a:xfrm>
            </p:grpSpPr>
            <p:cxnSp>
              <p:nvCxnSpPr>
                <p:cNvPr id="537" name="Google Shape;537;p13"/>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538" name="Google Shape;538;p13"/>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539" name="Google Shape;539;p13"/>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540" name="Google Shape;540;p13"/>
                <p:cNvCxnSpPr/>
                <p:nvPr/>
              </p:nvCxnSpPr>
              <p:spPr>
                <a:xfrm>
                  <a:off x="12075" y="1608475"/>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541" name="Google Shape;541;p13"/>
              <p:cNvGrpSpPr/>
              <p:nvPr/>
            </p:nvGrpSpPr>
            <p:grpSpPr>
              <a:xfrm>
                <a:off x="12075" y="3935800"/>
                <a:ext cx="9144000" cy="930950"/>
                <a:chOff x="12075" y="212050"/>
                <a:chExt cx="9144000" cy="930950"/>
              </a:xfrm>
            </p:grpSpPr>
            <p:cxnSp>
              <p:nvCxnSpPr>
                <p:cNvPr id="542" name="Google Shape;542;p13"/>
                <p:cNvCxnSpPr/>
                <p:nvPr/>
              </p:nvCxnSpPr>
              <p:spPr>
                <a:xfrm>
                  <a:off x="12075" y="2120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543" name="Google Shape;543;p13"/>
                <p:cNvCxnSpPr/>
                <p:nvPr/>
              </p:nvCxnSpPr>
              <p:spPr>
                <a:xfrm>
                  <a:off x="12075" y="6775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544" name="Google Shape;544;p13"/>
                <p:cNvCxnSpPr/>
                <p:nvPr/>
              </p:nvCxnSpPr>
              <p:spPr>
                <a:xfrm>
                  <a:off x="12075" y="1143000"/>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545" name="Google Shape;545;p13"/>
            <p:cNvGrpSpPr/>
            <p:nvPr/>
          </p:nvGrpSpPr>
          <p:grpSpPr>
            <a:xfrm>
              <a:off x="213575" y="-171451"/>
              <a:ext cx="8855100" cy="5467198"/>
              <a:chOff x="213575" y="-171451"/>
              <a:chExt cx="8855100" cy="5467198"/>
            </a:xfrm>
          </p:grpSpPr>
          <p:grpSp>
            <p:nvGrpSpPr>
              <p:cNvPr id="546" name="Google Shape;546;p13"/>
              <p:cNvGrpSpPr/>
              <p:nvPr/>
            </p:nvGrpSpPr>
            <p:grpSpPr>
              <a:xfrm rot="5400000">
                <a:off x="-192674" y="234798"/>
                <a:ext cx="5467198" cy="4654700"/>
                <a:chOff x="12075" y="444775"/>
                <a:chExt cx="9144000" cy="4654700"/>
              </a:xfrm>
            </p:grpSpPr>
            <p:grpSp>
              <p:nvGrpSpPr>
                <p:cNvPr id="547" name="Google Shape;547;p13"/>
                <p:cNvGrpSpPr/>
                <p:nvPr/>
              </p:nvGrpSpPr>
              <p:grpSpPr>
                <a:xfrm>
                  <a:off x="12075" y="444775"/>
                  <a:ext cx="9144000" cy="1396425"/>
                  <a:chOff x="12075" y="444775"/>
                  <a:chExt cx="9144000" cy="1396425"/>
                </a:xfrm>
              </p:grpSpPr>
              <p:cxnSp>
                <p:nvCxnSpPr>
                  <p:cNvPr id="548" name="Google Shape;548;p13"/>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549" name="Google Shape;549;p13"/>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550" name="Google Shape;550;p13"/>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551" name="Google Shape;551;p13"/>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552" name="Google Shape;552;p13"/>
                <p:cNvGrpSpPr/>
                <p:nvPr/>
              </p:nvGrpSpPr>
              <p:grpSpPr>
                <a:xfrm>
                  <a:off x="12075" y="2306650"/>
                  <a:ext cx="9144000" cy="1396425"/>
                  <a:chOff x="12075" y="444775"/>
                  <a:chExt cx="9144000" cy="1396425"/>
                </a:xfrm>
              </p:grpSpPr>
              <p:cxnSp>
                <p:nvCxnSpPr>
                  <p:cNvPr id="553" name="Google Shape;553;p13"/>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554" name="Google Shape;554;p13"/>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555" name="Google Shape;555;p13"/>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556" name="Google Shape;556;p13"/>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557" name="Google Shape;557;p13"/>
                <p:cNvGrpSpPr/>
                <p:nvPr/>
              </p:nvGrpSpPr>
              <p:grpSpPr>
                <a:xfrm>
                  <a:off x="12075" y="4168525"/>
                  <a:ext cx="9144000" cy="930950"/>
                  <a:chOff x="12075" y="444775"/>
                  <a:chExt cx="9144000" cy="930950"/>
                </a:xfrm>
              </p:grpSpPr>
              <p:cxnSp>
                <p:nvCxnSpPr>
                  <p:cNvPr id="558" name="Google Shape;558;p13"/>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559" name="Google Shape;559;p13"/>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560" name="Google Shape;560;p13"/>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nvGrpSpPr>
              <p:cNvPr id="561" name="Google Shape;561;p13"/>
              <p:cNvGrpSpPr/>
              <p:nvPr/>
            </p:nvGrpSpPr>
            <p:grpSpPr>
              <a:xfrm rot="5400000">
                <a:off x="4473201" y="700273"/>
                <a:ext cx="5467198" cy="3723750"/>
                <a:chOff x="12075" y="1375725"/>
                <a:chExt cx="9144000" cy="3723750"/>
              </a:xfrm>
            </p:grpSpPr>
            <p:grpSp>
              <p:nvGrpSpPr>
                <p:cNvPr id="562" name="Google Shape;562;p13"/>
                <p:cNvGrpSpPr/>
                <p:nvPr/>
              </p:nvGrpSpPr>
              <p:grpSpPr>
                <a:xfrm>
                  <a:off x="12075" y="1375725"/>
                  <a:ext cx="9144000" cy="465475"/>
                  <a:chOff x="12075" y="1375725"/>
                  <a:chExt cx="9144000" cy="465475"/>
                </a:xfrm>
              </p:grpSpPr>
              <p:cxnSp>
                <p:nvCxnSpPr>
                  <p:cNvPr id="563" name="Google Shape;563;p13"/>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564" name="Google Shape;564;p13"/>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565" name="Google Shape;565;p13"/>
                <p:cNvGrpSpPr/>
                <p:nvPr/>
              </p:nvGrpSpPr>
              <p:grpSpPr>
                <a:xfrm>
                  <a:off x="12075" y="2306650"/>
                  <a:ext cx="9144000" cy="1396425"/>
                  <a:chOff x="12075" y="444775"/>
                  <a:chExt cx="9144000" cy="1396425"/>
                </a:xfrm>
              </p:grpSpPr>
              <p:cxnSp>
                <p:nvCxnSpPr>
                  <p:cNvPr id="566" name="Google Shape;566;p13"/>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567" name="Google Shape;567;p13"/>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568" name="Google Shape;568;p13"/>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569" name="Google Shape;569;p13"/>
                  <p:cNvCxnSpPr/>
                  <p:nvPr/>
                </p:nvCxnSpPr>
                <p:spPr>
                  <a:xfrm>
                    <a:off x="12075" y="1841200"/>
                    <a:ext cx="9144000" cy="0"/>
                  </a:xfrm>
                  <a:prstGeom prst="straightConnector1">
                    <a:avLst/>
                  </a:prstGeom>
                  <a:noFill/>
                  <a:ln w="9525" cap="flat" cmpd="sng">
                    <a:solidFill>
                      <a:schemeClr val="accent4"/>
                    </a:solidFill>
                    <a:prstDash val="solid"/>
                    <a:round/>
                    <a:headEnd type="none" w="med" len="med"/>
                    <a:tailEnd type="none" w="med" len="med"/>
                  </a:ln>
                </p:spPr>
              </p:cxnSp>
            </p:grpSp>
            <p:grpSp>
              <p:nvGrpSpPr>
                <p:cNvPr id="570" name="Google Shape;570;p13"/>
                <p:cNvGrpSpPr/>
                <p:nvPr/>
              </p:nvGrpSpPr>
              <p:grpSpPr>
                <a:xfrm>
                  <a:off x="12075" y="4168525"/>
                  <a:ext cx="9144000" cy="930950"/>
                  <a:chOff x="12075" y="444775"/>
                  <a:chExt cx="9144000" cy="930950"/>
                </a:xfrm>
              </p:grpSpPr>
              <p:cxnSp>
                <p:nvCxnSpPr>
                  <p:cNvPr id="571" name="Google Shape;571;p13"/>
                  <p:cNvCxnSpPr/>
                  <p:nvPr/>
                </p:nvCxnSpPr>
                <p:spPr>
                  <a:xfrm>
                    <a:off x="12075" y="444775"/>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572" name="Google Shape;572;p13"/>
                  <p:cNvCxnSpPr/>
                  <p:nvPr/>
                </p:nvCxnSpPr>
                <p:spPr>
                  <a:xfrm>
                    <a:off x="12075" y="910250"/>
                    <a:ext cx="9144000" cy="0"/>
                  </a:xfrm>
                  <a:prstGeom prst="straightConnector1">
                    <a:avLst/>
                  </a:prstGeom>
                  <a:noFill/>
                  <a:ln w="9525" cap="flat" cmpd="sng">
                    <a:solidFill>
                      <a:schemeClr val="accent4"/>
                    </a:solidFill>
                    <a:prstDash val="solid"/>
                    <a:round/>
                    <a:headEnd type="none" w="med" len="med"/>
                    <a:tailEnd type="none" w="med" len="med"/>
                  </a:ln>
                </p:spPr>
              </p:cxnSp>
              <p:cxnSp>
                <p:nvCxnSpPr>
                  <p:cNvPr id="573" name="Google Shape;573;p13"/>
                  <p:cNvCxnSpPr/>
                  <p:nvPr/>
                </p:nvCxnSpPr>
                <p:spPr>
                  <a:xfrm>
                    <a:off x="12075" y="1375725"/>
                    <a:ext cx="9144000" cy="0"/>
                  </a:xfrm>
                  <a:prstGeom prst="straightConnector1">
                    <a:avLst/>
                  </a:prstGeom>
                  <a:noFill/>
                  <a:ln w="9525" cap="flat" cmpd="sng">
                    <a:solidFill>
                      <a:schemeClr val="accent4"/>
                    </a:solidFill>
                    <a:prstDash val="solid"/>
                    <a:round/>
                    <a:headEnd type="none" w="med" len="med"/>
                    <a:tailEnd type="none" w="med" len="med"/>
                  </a:ln>
                </p:spPr>
              </p:cxnSp>
            </p:grpSp>
          </p:grpSp>
        </p:grpSp>
      </p:grpSp>
      <p:sp>
        <p:nvSpPr>
          <p:cNvPr id="574" name="Google Shape;574;p13"/>
          <p:cNvSpPr txBox="1">
            <a:spLocks noGrp="1"/>
          </p:cNvSpPr>
          <p:nvPr>
            <p:ph type="subTitle" idx="1"/>
          </p:nvPr>
        </p:nvSpPr>
        <p:spPr>
          <a:xfrm>
            <a:off x="1454699" y="1727500"/>
            <a:ext cx="28914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Barlow Semi Condensed"/>
              <a:buNone/>
              <a:defRPr sz="2400" b="1">
                <a:solidFill>
                  <a:schemeClr val="dk1"/>
                </a:solidFill>
                <a:latin typeface="Barlow Semi Condensed"/>
                <a:ea typeface="Barlow Semi Condensed"/>
                <a:cs typeface="Barlow Semi Condensed"/>
                <a:sym typeface="Barlow Semi Condensed"/>
              </a:defRPr>
            </a:lvl1pPr>
            <a:lvl2pPr lvl="1"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2pPr>
            <a:lvl3pPr lvl="2"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3pPr>
            <a:lvl4pPr lvl="3"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4pPr>
            <a:lvl5pPr lvl="4"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5pPr>
            <a:lvl6pPr lvl="5"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6pPr>
            <a:lvl7pPr lvl="6"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7pPr>
            <a:lvl8pPr lvl="7"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8pPr>
            <a:lvl9pPr lvl="8"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9pPr>
          </a:lstStyle>
          <a:p>
            <a:endParaRPr/>
          </a:p>
        </p:txBody>
      </p:sp>
      <p:sp>
        <p:nvSpPr>
          <p:cNvPr id="575" name="Google Shape;575;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76" name="Google Shape;576;p13"/>
          <p:cNvSpPr txBox="1">
            <a:spLocks noGrp="1"/>
          </p:cNvSpPr>
          <p:nvPr>
            <p:ph type="subTitle" idx="2"/>
          </p:nvPr>
        </p:nvSpPr>
        <p:spPr>
          <a:xfrm>
            <a:off x="713225" y="2181950"/>
            <a:ext cx="3633000" cy="36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7" name="Google Shape;577;p13"/>
          <p:cNvSpPr txBox="1">
            <a:spLocks noGrp="1"/>
          </p:cNvSpPr>
          <p:nvPr>
            <p:ph type="title" idx="3" hasCustomPrompt="1"/>
          </p:nvPr>
        </p:nvSpPr>
        <p:spPr>
          <a:xfrm>
            <a:off x="720000" y="1727495"/>
            <a:ext cx="734700" cy="447600"/>
          </a:xfrm>
          <a:prstGeom prst="rect">
            <a:avLst/>
          </a:prstGeom>
          <a:solidFill>
            <a:schemeClr val="lt2"/>
          </a:solidFill>
        </p:spPr>
        <p:txBody>
          <a:bodyPr spcFirstLastPara="1" wrap="square" lIns="91425" tIns="91425" rIns="91425" bIns="91425" anchor="ctr" anchorCtr="0">
            <a:noAutofit/>
          </a:bodyPr>
          <a:lstStyle>
            <a:lvl1pPr lvl="0" algn="l" rtl="0">
              <a:spcBef>
                <a:spcPts val="0"/>
              </a:spcBef>
              <a:spcAft>
                <a:spcPts val="0"/>
              </a:spcAft>
              <a:buSzPts val="3000"/>
              <a:buNone/>
              <a:defRPr sz="3000"/>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r>
              <a:t>xx%</a:t>
            </a:r>
          </a:p>
        </p:txBody>
      </p:sp>
      <p:sp>
        <p:nvSpPr>
          <p:cNvPr id="578" name="Google Shape;578;p13"/>
          <p:cNvSpPr txBox="1">
            <a:spLocks noGrp="1"/>
          </p:cNvSpPr>
          <p:nvPr>
            <p:ph type="subTitle" idx="4"/>
          </p:nvPr>
        </p:nvSpPr>
        <p:spPr>
          <a:xfrm>
            <a:off x="5532475" y="1727500"/>
            <a:ext cx="28914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Barlow Semi Condensed"/>
              <a:buNone/>
              <a:defRPr sz="2400" b="1">
                <a:solidFill>
                  <a:schemeClr val="dk1"/>
                </a:solidFill>
                <a:latin typeface="Barlow Semi Condensed"/>
                <a:ea typeface="Barlow Semi Condensed"/>
                <a:cs typeface="Barlow Semi Condensed"/>
                <a:sym typeface="Barlow Semi Condensed"/>
              </a:defRPr>
            </a:lvl1pPr>
            <a:lvl2pPr lvl="1"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2pPr>
            <a:lvl3pPr lvl="2"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3pPr>
            <a:lvl4pPr lvl="3"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4pPr>
            <a:lvl5pPr lvl="4"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5pPr>
            <a:lvl6pPr lvl="5"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6pPr>
            <a:lvl7pPr lvl="6"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7pPr>
            <a:lvl8pPr lvl="7"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8pPr>
            <a:lvl9pPr lvl="8"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9pPr>
          </a:lstStyle>
          <a:p>
            <a:endParaRPr/>
          </a:p>
        </p:txBody>
      </p:sp>
      <p:sp>
        <p:nvSpPr>
          <p:cNvPr id="579" name="Google Shape;579;p13"/>
          <p:cNvSpPr txBox="1">
            <a:spLocks noGrp="1"/>
          </p:cNvSpPr>
          <p:nvPr>
            <p:ph type="subTitle" idx="5"/>
          </p:nvPr>
        </p:nvSpPr>
        <p:spPr>
          <a:xfrm>
            <a:off x="4791000" y="2181950"/>
            <a:ext cx="3633000" cy="36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0" name="Google Shape;580;p13"/>
          <p:cNvSpPr txBox="1">
            <a:spLocks noGrp="1"/>
          </p:cNvSpPr>
          <p:nvPr>
            <p:ph type="title" idx="6" hasCustomPrompt="1"/>
          </p:nvPr>
        </p:nvSpPr>
        <p:spPr>
          <a:xfrm>
            <a:off x="4797775" y="1727495"/>
            <a:ext cx="734700" cy="447600"/>
          </a:xfrm>
          <a:prstGeom prst="rect">
            <a:avLst/>
          </a:prstGeom>
          <a:solidFill>
            <a:schemeClr val="lt2"/>
          </a:solidFill>
        </p:spPr>
        <p:txBody>
          <a:bodyPr spcFirstLastPara="1" wrap="square" lIns="91425" tIns="91425" rIns="91425" bIns="91425" anchor="ctr" anchorCtr="0">
            <a:noAutofit/>
          </a:bodyPr>
          <a:lstStyle>
            <a:lvl1pPr lvl="0" algn="l" rtl="0">
              <a:spcBef>
                <a:spcPts val="0"/>
              </a:spcBef>
              <a:spcAft>
                <a:spcPts val="0"/>
              </a:spcAft>
              <a:buSzPts val="3000"/>
              <a:buNone/>
              <a:defRPr sz="3000"/>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r>
              <a:t>xx%</a:t>
            </a:r>
          </a:p>
        </p:txBody>
      </p:sp>
      <p:sp>
        <p:nvSpPr>
          <p:cNvPr id="581" name="Google Shape;581;p13"/>
          <p:cNvSpPr txBox="1">
            <a:spLocks noGrp="1"/>
          </p:cNvSpPr>
          <p:nvPr>
            <p:ph type="subTitle" idx="7"/>
          </p:nvPr>
        </p:nvSpPr>
        <p:spPr>
          <a:xfrm>
            <a:off x="1454699" y="3202550"/>
            <a:ext cx="28914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Barlow Semi Condensed"/>
              <a:buNone/>
              <a:defRPr sz="2400" b="1">
                <a:solidFill>
                  <a:schemeClr val="dk1"/>
                </a:solidFill>
                <a:latin typeface="Barlow Semi Condensed"/>
                <a:ea typeface="Barlow Semi Condensed"/>
                <a:cs typeface="Barlow Semi Condensed"/>
                <a:sym typeface="Barlow Semi Condensed"/>
              </a:defRPr>
            </a:lvl1pPr>
            <a:lvl2pPr lvl="1"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2pPr>
            <a:lvl3pPr lvl="2"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3pPr>
            <a:lvl4pPr lvl="3"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4pPr>
            <a:lvl5pPr lvl="4"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5pPr>
            <a:lvl6pPr lvl="5"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6pPr>
            <a:lvl7pPr lvl="6"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7pPr>
            <a:lvl8pPr lvl="7"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8pPr>
            <a:lvl9pPr lvl="8"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9pPr>
          </a:lstStyle>
          <a:p>
            <a:endParaRPr/>
          </a:p>
        </p:txBody>
      </p:sp>
      <p:sp>
        <p:nvSpPr>
          <p:cNvPr id="582" name="Google Shape;582;p13"/>
          <p:cNvSpPr txBox="1">
            <a:spLocks noGrp="1"/>
          </p:cNvSpPr>
          <p:nvPr>
            <p:ph type="subTitle" idx="8"/>
          </p:nvPr>
        </p:nvSpPr>
        <p:spPr>
          <a:xfrm>
            <a:off x="713225" y="3657000"/>
            <a:ext cx="3633000" cy="36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3" name="Google Shape;583;p13"/>
          <p:cNvSpPr txBox="1">
            <a:spLocks noGrp="1"/>
          </p:cNvSpPr>
          <p:nvPr>
            <p:ph type="title" idx="9" hasCustomPrompt="1"/>
          </p:nvPr>
        </p:nvSpPr>
        <p:spPr>
          <a:xfrm>
            <a:off x="720000" y="3202545"/>
            <a:ext cx="734700" cy="447600"/>
          </a:xfrm>
          <a:prstGeom prst="rect">
            <a:avLst/>
          </a:prstGeom>
          <a:solidFill>
            <a:schemeClr val="lt2"/>
          </a:solidFill>
        </p:spPr>
        <p:txBody>
          <a:bodyPr spcFirstLastPara="1" wrap="square" lIns="91425" tIns="91425" rIns="91425" bIns="91425" anchor="ctr" anchorCtr="0">
            <a:noAutofit/>
          </a:bodyPr>
          <a:lstStyle>
            <a:lvl1pPr lvl="0" algn="l" rtl="0">
              <a:spcBef>
                <a:spcPts val="0"/>
              </a:spcBef>
              <a:spcAft>
                <a:spcPts val="0"/>
              </a:spcAft>
              <a:buSzPts val="3000"/>
              <a:buNone/>
              <a:defRPr sz="3000"/>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r>
              <a:t>xx%</a:t>
            </a:r>
          </a:p>
        </p:txBody>
      </p:sp>
      <p:sp>
        <p:nvSpPr>
          <p:cNvPr id="584" name="Google Shape;584;p13"/>
          <p:cNvSpPr txBox="1">
            <a:spLocks noGrp="1"/>
          </p:cNvSpPr>
          <p:nvPr>
            <p:ph type="subTitle" idx="13"/>
          </p:nvPr>
        </p:nvSpPr>
        <p:spPr>
          <a:xfrm>
            <a:off x="5532475" y="3202550"/>
            <a:ext cx="28914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Barlow Semi Condensed"/>
              <a:buNone/>
              <a:defRPr sz="2400" b="1">
                <a:solidFill>
                  <a:schemeClr val="dk1"/>
                </a:solidFill>
                <a:latin typeface="Barlow Semi Condensed"/>
                <a:ea typeface="Barlow Semi Condensed"/>
                <a:cs typeface="Barlow Semi Condensed"/>
                <a:sym typeface="Barlow Semi Condensed"/>
              </a:defRPr>
            </a:lvl1pPr>
            <a:lvl2pPr lvl="1"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2pPr>
            <a:lvl3pPr lvl="2"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3pPr>
            <a:lvl4pPr lvl="3"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4pPr>
            <a:lvl5pPr lvl="4"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5pPr>
            <a:lvl6pPr lvl="5"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6pPr>
            <a:lvl7pPr lvl="6"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7pPr>
            <a:lvl8pPr lvl="7"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8pPr>
            <a:lvl9pPr lvl="8" rtl="0">
              <a:lnSpc>
                <a:spcPct val="100000"/>
              </a:lnSpc>
              <a:spcBef>
                <a:spcPts val="0"/>
              </a:spcBef>
              <a:spcAft>
                <a:spcPts val="0"/>
              </a:spcAft>
              <a:buSzPts val="2400"/>
              <a:buFont typeface="Barlow Semi Condensed"/>
              <a:buNone/>
              <a:defRPr sz="2400" b="1">
                <a:latin typeface="Barlow Semi Condensed"/>
                <a:ea typeface="Barlow Semi Condensed"/>
                <a:cs typeface="Barlow Semi Condensed"/>
                <a:sym typeface="Barlow Semi Condensed"/>
              </a:defRPr>
            </a:lvl9pPr>
          </a:lstStyle>
          <a:p>
            <a:endParaRPr/>
          </a:p>
        </p:txBody>
      </p:sp>
      <p:sp>
        <p:nvSpPr>
          <p:cNvPr id="585" name="Google Shape;585;p13"/>
          <p:cNvSpPr txBox="1">
            <a:spLocks noGrp="1"/>
          </p:cNvSpPr>
          <p:nvPr>
            <p:ph type="subTitle" idx="14"/>
          </p:nvPr>
        </p:nvSpPr>
        <p:spPr>
          <a:xfrm>
            <a:off x="4791000" y="3657000"/>
            <a:ext cx="3633000" cy="36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6" name="Google Shape;586;p13"/>
          <p:cNvSpPr txBox="1">
            <a:spLocks noGrp="1"/>
          </p:cNvSpPr>
          <p:nvPr>
            <p:ph type="title" idx="15" hasCustomPrompt="1"/>
          </p:nvPr>
        </p:nvSpPr>
        <p:spPr>
          <a:xfrm>
            <a:off x="4797775" y="3202545"/>
            <a:ext cx="734700" cy="447600"/>
          </a:xfrm>
          <a:prstGeom prst="rect">
            <a:avLst/>
          </a:prstGeom>
          <a:solidFill>
            <a:schemeClr val="lt2"/>
          </a:solidFill>
        </p:spPr>
        <p:txBody>
          <a:bodyPr spcFirstLastPara="1" wrap="square" lIns="91425" tIns="91425" rIns="91425" bIns="91425" anchor="ctr" anchorCtr="0">
            <a:noAutofit/>
          </a:bodyPr>
          <a:lstStyle>
            <a:lvl1pPr lvl="0" algn="l" rtl="0">
              <a:spcBef>
                <a:spcPts val="0"/>
              </a:spcBef>
              <a:spcAft>
                <a:spcPts val="0"/>
              </a:spcAft>
              <a:buSzPts val="3000"/>
              <a:buNone/>
              <a:defRPr sz="3000"/>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r>
              <a:t>xx%</a:t>
            </a:r>
          </a:p>
        </p:txBody>
      </p:sp>
      <p:grpSp>
        <p:nvGrpSpPr>
          <p:cNvPr id="587" name="Google Shape;587;p13"/>
          <p:cNvGrpSpPr/>
          <p:nvPr/>
        </p:nvGrpSpPr>
        <p:grpSpPr>
          <a:xfrm>
            <a:off x="-7" y="117416"/>
            <a:ext cx="8941384" cy="4905859"/>
            <a:chOff x="-7" y="117416"/>
            <a:chExt cx="8941384" cy="4905859"/>
          </a:xfrm>
        </p:grpSpPr>
        <p:grpSp>
          <p:nvGrpSpPr>
            <p:cNvPr id="588" name="Google Shape;588;p13"/>
            <p:cNvGrpSpPr/>
            <p:nvPr/>
          </p:nvGrpSpPr>
          <p:grpSpPr>
            <a:xfrm>
              <a:off x="-7" y="4797050"/>
              <a:ext cx="1266969" cy="226225"/>
              <a:chOff x="-7" y="167200"/>
              <a:chExt cx="1266969" cy="226225"/>
            </a:xfrm>
          </p:grpSpPr>
          <p:sp>
            <p:nvSpPr>
              <p:cNvPr id="589" name="Google Shape;589;p13"/>
              <p:cNvSpPr/>
              <p:nvPr/>
            </p:nvSpPr>
            <p:spPr>
              <a:xfrm>
                <a:off x="-7" y="167200"/>
                <a:ext cx="1266969" cy="50339"/>
              </a:xfrm>
              <a:custGeom>
                <a:avLst/>
                <a:gdLst/>
                <a:ahLst/>
                <a:cxnLst/>
                <a:rect l="l" t="t" r="r" b="b"/>
                <a:pathLst>
                  <a:path w="6317" h="251" extrusionOk="0">
                    <a:moveTo>
                      <a:pt x="1" y="0"/>
                    </a:moveTo>
                    <a:lnTo>
                      <a:pt x="1" y="251"/>
                    </a:lnTo>
                    <a:lnTo>
                      <a:pt x="6317" y="251"/>
                    </a:lnTo>
                    <a:lnTo>
                      <a:pt x="63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0" y="338072"/>
                <a:ext cx="698969" cy="55352"/>
              </a:xfrm>
              <a:custGeom>
                <a:avLst/>
                <a:gdLst/>
                <a:ahLst/>
                <a:cxnLst/>
                <a:rect l="l" t="t" r="r" b="b"/>
                <a:pathLst>
                  <a:path w="3485" h="276" extrusionOk="0">
                    <a:moveTo>
                      <a:pt x="1" y="0"/>
                    </a:moveTo>
                    <a:lnTo>
                      <a:pt x="1" y="276"/>
                    </a:lnTo>
                    <a:lnTo>
                      <a:pt x="3485" y="276"/>
                    </a:lnTo>
                    <a:lnTo>
                      <a:pt x="34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1" name="Google Shape;591;p13"/>
            <p:cNvSpPr/>
            <p:nvPr/>
          </p:nvSpPr>
          <p:spPr>
            <a:xfrm>
              <a:off x="8608176" y="4514350"/>
              <a:ext cx="333201" cy="333048"/>
            </a:xfrm>
            <a:custGeom>
              <a:avLst/>
              <a:gdLst/>
              <a:ahLst/>
              <a:cxnLst/>
              <a:rect l="l" t="t" r="r" b="b"/>
              <a:pathLst>
                <a:path w="2107" h="2106" extrusionOk="0">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1861082" y="117416"/>
              <a:ext cx="1074296" cy="175676"/>
            </a:xfrm>
            <a:custGeom>
              <a:avLst/>
              <a:gdLst/>
              <a:ahLst/>
              <a:cxnLst/>
              <a:rect l="l" t="t" r="r" b="b"/>
              <a:pathLst>
                <a:path w="6292" h="1029" extrusionOk="0">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Barlow Semi Condensed"/>
              <a:buNone/>
              <a:defRPr sz="3500" b="1">
                <a:solidFill>
                  <a:schemeClr val="dk1"/>
                </a:solidFill>
                <a:latin typeface="Barlow Semi Condensed"/>
                <a:ea typeface="Barlow Semi Condensed"/>
                <a:cs typeface="Barlow Semi Condensed"/>
                <a:sym typeface="Barlow Semi Condensed"/>
              </a:defRPr>
            </a:lvl1pPr>
            <a:lvl2pPr lvl="1" algn="ctr" rtl="0">
              <a:spcBef>
                <a:spcPts val="0"/>
              </a:spcBef>
              <a:spcAft>
                <a:spcPts val="0"/>
              </a:spcAft>
              <a:buClr>
                <a:schemeClr val="dk1"/>
              </a:buClr>
              <a:buSzPts val="3500"/>
              <a:buFont typeface="Barlow Semi Condensed"/>
              <a:buNone/>
              <a:defRPr sz="3500" b="1">
                <a:solidFill>
                  <a:schemeClr val="dk1"/>
                </a:solidFill>
                <a:latin typeface="Barlow Semi Condensed"/>
                <a:ea typeface="Barlow Semi Condensed"/>
                <a:cs typeface="Barlow Semi Condensed"/>
                <a:sym typeface="Barlow Semi Condensed"/>
              </a:defRPr>
            </a:lvl2pPr>
            <a:lvl3pPr lvl="2" algn="ctr" rtl="0">
              <a:spcBef>
                <a:spcPts val="0"/>
              </a:spcBef>
              <a:spcAft>
                <a:spcPts val="0"/>
              </a:spcAft>
              <a:buClr>
                <a:schemeClr val="dk1"/>
              </a:buClr>
              <a:buSzPts val="3500"/>
              <a:buFont typeface="Barlow Semi Condensed"/>
              <a:buNone/>
              <a:defRPr sz="3500" b="1">
                <a:solidFill>
                  <a:schemeClr val="dk1"/>
                </a:solidFill>
                <a:latin typeface="Barlow Semi Condensed"/>
                <a:ea typeface="Barlow Semi Condensed"/>
                <a:cs typeface="Barlow Semi Condensed"/>
                <a:sym typeface="Barlow Semi Condensed"/>
              </a:defRPr>
            </a:lvl3pPr>
            <a:lvl4pPr lvl="3" algn="ctr" rtl="0">
              <a:spcBef>
                <a:spcPts val="0"/>
              </a:spcBef>
              <a:spcAft>
                <a:spcPts val="0"/>
              </a:spcAft>
              <a:buClr>
                <a:schemeClr val="dk1"/>
              </a:buClr>
              <a:buSzPts val="3500"/>
              <a:buFont typeface="Barlow Semi Condensed"/>
              <a:buNone/>
              <a:defRPr sz="3500" b="1">
                <a:solidFill>
                  <a:schemeClr val="dk1"/>
                </a:solidFill>
                <a:latin typeface="Barlow Semi Condensed"/>
                <a:ea typeface="Barlow Semi Condensed"/>
                <a:cs typeface="Barlow Semi Condensed"/>
                <a:sym typeface="Barlow Semi Condensed"/>
              </a:defRPr>
            </a:lvl4pPr>
            <a:lvl5pPr lvl="4" algn="ctr" rtl="0">
              <a:spcBef>
                <a:spcPts val="0"/>
              </a:spcBef>
              <a:spcAft>
                <a:spcPts val="0"/>
              </a:spcAft>
              <a:buClr>
                <a:schemeClr val="dk1"/>
              </a:buClr>
              <a:buSzPts val="3500"/>
              <a:buFont typeface="Barlow Semi Condensed"/>
              <a:buNone/>
              <a:defRPr sz="3500" b="1">
                <a:solidFill>
                  <a:schemeClr val="dk1"/>
                </a:solidFill>
                <a:latin typeface="Barlow Semi Condensed"/>
                <a:ea typeface="Barlow Semi Condensed"/>
                <a:cs typeface="Barlow Semi Condensed"/>
                <a:sym typeface="Barlow Semi Condensed"/>
              </a:defRPr>
            </a:lvl5pPr>
            <a:lvl6pPr lvl="5" algn="ctr" rtl="0">
              <a:spcBef>
                <a:spcPts val="0"/>
              </a:spcBef>
              <a:spcAft>
                <a:spcPts val="0"/>
              </a:spcAft>
              <a:buClr>
                <a:schemeClr val="dk1"/>
              </a:buClr>
              <a:buSzPts val="3500"/>
              <a:buFont typeface="Barlow Semi Condensed"/>
              <a:buNone/>
              <a:defRPr sz="3500" b="1">
                <a:solidFill>
                  <a:schemeClr val="dk1"/>
                </a:solidFill>
                <a:latin typeface="Barlow Semi Condensed"/>
                <a:ea typeface="Barlow Semi Condensed"/>
                <a:cs typeface="Barlow Semi Condensed"/>
                <a:sym typeface="Barlow Semi Condensed"/>
              </a:defRPr>
            </a:lvl6pPr>
            <a:lvl7pPr lvl="6" algn="ctr" rtl="0">
              <a:spcBef>
                <a:spcPts val="0"/>
              </a:spcBef>
              <a:spcAft>
                <a:spcPts val="0"/>
              </a:spcAft>
              <a:buClr>
                <a:schemeClr val="dk1"/>
              </a:buClr>
              <a:buSzPts val="3500"/>
              <a:buFont typeface="Barlow Semi Condensed"/>
              <a:buNone/>
              <a:defRPr sz="3500" b="1">
                <a:solidFill>
                  <a:schemeClr val="dk1"/>
                </a:solidFill>
                <a:latin typeface="Barlow Semi Condensed"/>
                <a:ea typeface="Barlow Semi Condensed"/>
                <a:cs typeface="Barlow Semi Condensed"/>
                <a:sym typeface="Barlow Semi Condensed"/>
              </a:defRPr>
            </a:lvl7pPr>
            <a:lvl8pPr lvl="7" algn="ctr" rtl="0">
              <a:spcBef>
                <a:spcPts val="0"/>
              </a:spcBef>
              <a:spcAft>
                <a:spcPts val="0"/>
              </a:spcAft>
              <a:buClr>
                <a:schemeClr val="dk1"/>
              </a:buClr>
              <a:buSzPts val="3500"/>
              <a:buFont typeface="Barlow Semi Condensed"/>
              <a:buNone/>
              <a:defRPr sz="3500" b="1">
                <a:solidFill>
                  <a:schemeClr val="dk1"/>
                </a:solidFill>
                <a:latin typeface="Barlow Semi Condensed"/>
                <a:ea typeface="Barlow Semi Condensed"/>
                <a:cs typeface="Barlow Semi Condensed"/>
                <a:sym typeface="Barlow Semi Condensed"/>
              </a:defRPr>
            </a:lvl8pPr>
            <a:lvl9pPr lvl="8" algn="ctr" rtl="0">
              <a:spcBef>
                <a:spcPts val="0"/>
              </a:spcBef>
              <a:spcAft>
                <a:spcPts val="0"/>
              </a:spcAft>
              <a:buClr>
                <a:schemeClr val="dk1"/>
              </a:buClr>
              <a:buSzPts val="3500"/>
              <a:buFont typeface="Barlow Semi Condensed"/>
              <a:buNone/>
              <a:defRPr sz="3500" b="1">
                <a:solidFill>
                  <a:schemeClr val="dk1"/>
                </a:solidFill>
                <a:latin typeface="Barlow Semi Condensed"/>
                <a:ea typeface="Barlow Semi Condensed"/>
                <a:cs typeface="Barlow Semi Condensed"/>
                <a:sym typeface="Barlow Semi Condense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Titillium Web"/>
              <a:buChar char="●"/>
              <a:defRPr>
                <a:solidFill>
                  <a:schemeClr val="dk1"/>
                </a:solidFill>
                <a:latin typeface="Titillium Web"/>
                <a:ea typeface="Titillium Web"/>
                <a:cs typeface="Titillium Web"/>
                <a:sym typeface="Titillium Web"/>
              </a:defRPr>
            </a:lvl1pPr>
            <a:lvl2pPr marL="914400" lvl="1" indent="-317500">
              <a:lnSpc>
                <a:spcPct val="115000"/>
              </a:lnSpc>
              <a:spcBef>
                <a:spcPts val="0"/>
              </a:spcBef>
              <a:spcAft>
                <a:spcPts val="0"/>
              </a:spcAft>
              <a:buClr>
                <a:schemeClr val="dk1"/>
              </a:buClr>
              <a:buSzPts val="1400"/>
              <a:buFont typeface="Titillium Web"/>
              <a:buChar char="○"/>
              <a:defRPr>
                <a:solidFill>
                  <a:schemeClr val="dk1"/>
                </a:solidFill>
                <a:latin typeface="Titillium Web"/>
                <a:ea typeface="Titillium Web"/>
                <a:cs typeface="Titillium Web"/>
                <a:sym typeface="Titillium Web"/>
              </a:defRPr>
            </a:lvl2pPr>
            <a:lvl3pPr marL="1371600" lvl="2" indent="-317500">
              <a:lnSpc>
                <a:spcPct val="115000"/>
              </a:lnSpc>
              <a:spcBef>
                <a:spcPts val="0"/>
              </a:spcBef>
              <a:spcAft>
                <a:spcPts val="0"/>
              </a:spcAft>
              <a:buClr>
                <a:schemeClr val="dk1"/>
              </a:buClr>
              <a:buSzPts val="1400"/>
              <a:buFont typeface="Titillium Web"/>
              <a:buChar char="■"/>
              <a:defRPr>
                <a:solidFill>
                  <a:schemeClr val="dk1"/>
                </a:solidFill>
                <a:latin typeface="Titillium Web"/>
                <a:ea typeface="Titillium Web"/>
                <a:cs typeface="Titillium Web"/>
                <a:sym typeface="Titillium Web"/>
              </a:defRPr>
            </a:lvl3pPr>
            <a:lvl4pPr marL="1828800" lvl="3" indent="-317500">
              <a:lnSpc>
                <a:spcPct val="115000"/>
              </a:lnSpc>
              <a:spcBef>
                <a:spcPts val="0"/>
              </a:spcBef>
              <a:spcAft>
                <a:spcPts val="0"/>
              </a:spcAft>
              <a:buClr>
                <a:schemeClr val="dk1"/>
              </a:buClr>
              <a:buSzPts val="1400"/>
              <a:buFont typeface="Titillium Web"/>
              <a:buChar char="●"/>
              <a:defRPr>
                <a:solidFill>
                  <a:schemeClr val="dk1"/>
                </a:solidFill>
                <a:latin typeface="Titillium Web"/>
                <a:ea typeface="Titillium Web"/>
                <a:cs typeface="Titillium Web"/>
                <a:sym typeface="Titillium Web"/>
              </a:defRPr>
            </a:lvl4pPr>
            <a:lvl5pPr marL="2286000" lvl="4" indent="-317500">
              <a:lnSpc>
                <a:spcPct val="115000"/>
              </a:lnSpc>
              <a:spcBef>
                <a:spcPts val="0"/>
              </a:spcBef>
              <a:spcAft>
                <a:spcPts val="0"/>
              </a:spcAft>
              <a:buClr>
                <a:schemeClr val="dk1"/>
              </a:buClr>
              <a:buSzPts val="1400"/>
              <a:buFont typeface="Titillium Web"/>
              <a:buChar char="○"/>
              <a:defRPr>
                <a:solidFill>
                  <a:schemeClr val="dk1"/>
                </a:solidFill>
                <a:latin typeface="Titillium Web"/>
                <a:ea typeface="Titillium Web"/>
                <a:cs typeface="Titillium Web"/>
                <a:sym typeface="Titillium Web"/>
              </a:defRPr>
            </a:lvl5pPr>
            <a:lvl6pPr marL="2743200" lvl="5" indent="-317500">
              <a:lnSpc>
                <a:spcPct val="115000"/>
              </a:lnSpc>
              <a:spcBef>
                <a:spcPts val="0"/>
              </a:spcBef>
              <a:spcAft>
                <a:spcPts val="0"/>
              </a:spcAft>
              <a:buClr>
                <a:schemeClr val="dk1"/>
              </a:buClr>
              <a:buSzPts val="1400"/>
              <a:buFont typeface="Titillium Web"/>
              <a:buChar char="■"/>
              <a:defRPr>
                <a:solidFill>
                  <a:schemeClr val="dk1"/>
                </a:solidFill>
                <a:latin typeface="Titillium Web"/>
                <a:ea typeface="Titillium Web"/>
                <a:cs typeface="Titillium Web"/>
                <a:sym typeface="Titillium Web"/>
              </a:defRPr>
            </a:lvl6pPr>
            <a:lvl7pPr marL="3200400" lvl="6" indent="-317500">
              <a:lnSpc>
                <a:spcPct val="115000"/>
              </a:lnSpc>
              <a:spcBef>
                <a:spcPts val="0"/>
              </a:spcBef>
              <a:spcAft>
                <a:spcPts val="0"/>
              </a:spcAft>
              <a:buClr>
                <a:schemeClr val="dk1"/>
              </a:buClr>
              <a:buSzPts val="1400"/>
              <a:buFont typeface="Titillium Web"/>
              <a:buChar char="●"/>
              <a:defRPr>
                <a:solidFill>
                  <a:schemeClr val="dk1"/>
                </a:solidFill>
                <a:latin typeface="Titillium Web"/>
                <a:ea typeface="Titillium Web"/>
                <a:cs typeface="Titillium Web"/>
                <a:sym typeface="Titillium Web"/>
              </a:defRPr>
            </a:lvl7pPr>
            <a:lvl8pPr marL="3657600" lvl="7" indent="-317500">
              <a:lnSpc>
                <a:spcPct val="115000"/>
              </a:lnSpc>
              <a:spcBef>
                <a:spcPts val="0"/>
              </a:spcBef>
              <a:spcAft>
                <a:spcPts val="0"/>
              </a:spcAft>
              <a:buClr>
                <a:schemeClr val="dk1"/>
              </a:buClr>
              <a:buSzPts val="1400"/>
              <a:buFont typeface="Titillium Web"/>
              <a:buChar char="○"/>
              <a:defRPr>
                <a:solidFill>
                  <a:schemeClr val="dk1"/>
                </a:solidFill>
                <a:latin typeface="Titillium Web"/>
                <a:ea typeface="Titillium Web"/>
                <a:cs typeface="Titillium Web"/>
                <a:sym typeface="Titillium Web"/>
              </a:defRPr>
            </a:lvl8pPr>
            <a:lvl9pPr marL="4114800" lvl="8" indent="-317500">
              <a:lnSpc>
                <a:spcPct val="115000"/>
              </a:lnSpc>
              <a:spcBef>
                <a:spcPts val="0"/>
              </a:spcBef>
              <a:spcAft>
                <a:spcPts val="0"/>
              </a:spcAft>
              <a:buClr>
                <a:schemeClr val="dk1"/>
              </a:buClr>
              <a:buSzPts val="1400"/>
              <a:buFont typeface="Titillium Web"/>
              <a:buChar char="■"/>
              <a:defRPr>
                <a:solidFill>
                  <a:schemeClr val="dk1"/>
                </a:solidFill>
                <a:latin typeface="Titillium Web"/>
                <a:ea typeface="Titillium Web"/>
                <a:cs typeface="Titillium Web"/>
                <a:sym typeface="Titillium Web"/>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5" r:id="rId6"/>
    <p:sldLayoutId id="2147483657" r:id="rId7"/>
    <p:sldLayoutId id="2147483658" r:id="rId8"/>
    <p:sldLayoutId id="2147483659" r:id="rId9"/>
    <p:sldLayoutId id="2147483660" r:id="rId10"/>
    <p:sldLayoutId id="2147483662" r:id="rId11"/>
    <p:sldLayoutId id="2147483664" r:id="rId12"/>
    <p:sldLayoutId id="2147483665" r:id="rId13"/>
    <p:sldLayoutId id="2147483666" r:id="rId14"/>
    <p:sldLayoutId id="2147483667" r:id="rId15"/>
    <p:sldLayoutId id="2147483668" r:id="rId16"/>
    <p:sldLayoutId id="2147483669" r:id="rId17"/>
    <p:sldLayoutId id="2147483670" r:id="rId18"/>
    <p:sldLayoutId id="2147483672" r:id="rId19"/>
    <p:sldLayoutId id="2147483673"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09808" y="2989293"/>
            <a:ext cx="3235443" cy="2014221"/>
          </a:xfrm>
          <a:prstGeom prst="rect">
            <a:avLst/>
          </a:prstGeom>
        </p:spPr>
      </p:pic>
      <p:sp>
        <p:nvSpPr>
          <p:cNvPr id="4" name="TextBox 3"/>
          <p:cNvSpPr txBox="1"/>
          <p:nvPr/>
        </p:nvSpPr>
        <p:spPr>
          <a:xfrm>
            <a:off x="421239" y="1050301"/>
            <a:ext cx="8414535" cy="1938992"/>
          </a:xfrm>
          <a:prstGeom prst="rect">
            <a:avLst/>
          </a:prstGeom>
          <a:noFill/>
        </p:spPr>
        <p:txBody>
          <a:bodyPr wrap="square" rtlCol="0">
            <a:spAutoFit/>
          </a:bodyPr>
          <a:lstStyle/>
          <a:p>
            <a:pPr algn="ctr">
              <a:lnSpc>
                <a:spcPct val="150000"/>
              </a:lnSpc>
            </a:pPr>
            <a:r>
              <a:rPr lang="vi-VN" sz="4000" b="1" smtClean="0">
                <a:solidFill>
                  <a:schemeClr val="accent1">
                    <a:lumMod val="75000"/>
                  </a:schemeClr>
                </a:solidFill>
              </a:rPr>
              <a:t>VUI MỪNG CHÀO ĐÓN </a:t>
            </a:r>
          </a:p>
          <a:p>
            <a:pPr algn="ctr">
              <a:lnSpc>
                <a:spcPct val="150000"/>
              </a:lnSpc>
            </a:pPr>
            <a:r>
              <a:rPr lang="vi-VN" sz="4000" b="1" smtClean="0">
                <a:solidFill>
                  <a:schemeClr val="accent1">
                    <a:lumMod val="75000"/>
                  </a:schemeClr>
                </a:solidFill>
              </a:rPr>
              <a:t>CÁC EM ĐẾN VỚI TIẾT HỌC MỚI!</a:t>
            </a:r>
            <a:endParaRPr lang="en-US" sz="4000" b="1">
              <a:solidFill>
                <a:schemeClr val="accent1">
                  <a:lumMod val="75000"/>
                </a:schemeClr>
              </a:solidFill>
            </a:endParaRPr>
          </a:p>
        </p:txBody>
      </p:sp>
    </p:spTree>
  </p:cSld>
  <p:clrMapOvr>
    <a:masterClrMapping/>
  </p:clrMapOvr>
  <p:transition spd="med">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5"/>
        <p:cNvGrpSpPr/>
        <p:nvPr/>
      </p:nvGrpSpPr>
      <p:grpSpPr>
        <a:xfrm>
          <a:off x="0" y="0"/>
          <a:ext cx="0" cy="0"/>
          <a:chOff x="0" y="0"/>
          <a:chExt cx="0" cy="0"/>
        </a:xfrm>
      </p:grpSpPr>
      <p:sp>
        <p:nvSpPr>
          <p:cNvPr id="13" name="Pentagon 12"/>
          <p:cNvSpPr/>
          <p:nvPr/>
        </p:nvSpPr>
        <p:spPr>
          <a:xfrm>
            <a:off x="0" y="472610"/>
            <a:ext cx="6534364" cy="955497"/>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2000" b="1">
                <a:solidFill>
                  <a:schemeClr val="bg1">
                    <a:lumMod val="10000"/>
                  </a:schemeClr>
                </a:solidFill>
                <a:cs typeface="Arial" panose="020B0604020202020204" pitchFamily="34" charset="0"/>
              </a:rPr>
              <a:t>Thiết lập biểu mẫu điều hướng làm bàn điều khiển trung tâm của ứng dụng</a:t>
            </a:r>
            <a:endParaRPr lang="en-US" sz="2000" b="1">
              <a:solidFill>
                <a:schemeClr val="bg1">
                  <a:lumMod val="10000"/>
                </a:schemeClr>
              </a:solidFill>
              <a:latin typeface="Arial" panose="020B0604020202020204" pitchFamily="34" charset="0"/>
              <a:cs typeface="Arial" panose="020B0604020202020204" pitchFamily="34" charset="0"/>
            </a:endParaRPr>
          </a:p>
        </p:txBody>
      </p:sp>
      <p:sp>
        <p:nvSpPr>
          <p:cNvPr id="18" name="Rectangle 17"/>
          <p:cNvSpPr/>
          <p:nvPr/>
        </p:nvSpPr>
        <p:spPr>
          <a:xfrm>
            <a:off x="734601" y="1724984"/>
            <a:ext cx="7669660" cy="1938992"/>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b="1">
                <a:solidFill>
                  <a:schemeClr val="accent3">
                    <a:lumMod val="75000"/>
                  </a:schemeClr>
                </a:solidFill>
              </a:rPr>
              <a:t>Bước 1. </a:t>
            </a:r>
            <a:r>
              <a:rPr lang="vi-VN" sz="2000"/>
              <a:t>Nháy chọn </a:t>
            </a:r>
            <a:r>
              <a:rPr lang="vi-VN" sz="2000" b="1"/>
              <a:t>File\Options</a:t>
            </a:r>
            <a:r>
              <a:rPr lang="vi-VN" sz="2000"/>
              <a:t> (ở cuối dải lệnh thả xuống). Access hiển thị cửa sổ để thiết lập nhiều lựa chọn chung cho toàn bộ phần mềm Access trên máy cá nhân hoặc riêng cho từng CSDL đang làm việc (Current Database).</a:t>
            </a:r>
            <a:endParaRPr lang="en-US" sz="2000"/>
          </a:p>
        </p:txBody>
      </p:sp>
      <p:sp>
        <p:nvSpPr>
          <p:cNvPr id="19" name="Rectangle 18"/>
          <p:cNvSpPr/>
          <p:nvPr/>
        </p:nvSpPr>
        <p:spPr>
          <a:xfrm>
            <a:off x="734601" y="3796466"/>
            <a:ext cx="4475905" cy="496996"/>
          </a:xfrm>
          <a:prstGeom prst="rect">
            <a:avLst/>
          </a:prstGeom>
        </p:spPr>
        <p:txBody>
          <a:bodyPr wrap="none">
            <a:spAutoFit/>
          </a:bodyPr>
          <a:lstStyle/>
          <a:p>
            <a:pPr marL="342900" indent="-342900" algn="just">
              <a:lnSpc>
                <a:spcPct val="150000"/>
              </a:lnSpc>
              <a:buFont typeface="Wingdings" panose="05000000000000000000" pitchFamily="2" charset="2"/>
              <a:buChar char="§"/>
            </a:pPr>
            <a:r>
              <a:rPr lang="en-US" sz="2000" b="1">
                <a:solidFill>
                  <a:schemeClr val="accent3">
                    <a:lumMod val="75000"/>
                  </a:schemeClr>
                </a:solidFill>
                <a:latin typeface="Arial" panose="020B0604020202020204" pitchFamily="34" charset="0"/>
                <a:ea typeface="Times New Roman" panose="02020603050405020304" pitchFamily="18" charset="0"/>
                <a:cs typeface="Arial" panose="020B0604020202020204" pitchFamily="34" charset="0"/>
              </a:rPr>
              <a:t>Bước 2. </a:t>
            </a:r>
            <a:r>
              <a:rPr lang="en-US" sz="2000">
                <a:latin typeface="Arial" panose="020B0604020202020204" pitchFamily="34" charset="0"/>
                <a:ea typeface="Times New Roman" panose="02020603050405020304" pitchFamily="18" charset="0"/>
                <a:cs typeface="Arial" panose="020B0604020202020204" pitchFamily="34" charset="0"/>
              </a:rPr>
              <a:t>Chọn </a:t>
            </a:r>
            <a:r>
              <a:rPr lang="en-US" sz="2000" b="1">
                <a:latin typeface="Arial" panose="020B0604020202020204" pitchFamily="34" charset="0"/>
                <a:ea typeface="Times New Roman" panose="02020603050405020304" pitchFamily="18" charset="0"/>
                <a:cs typeface="Arial" panose="020B0604020202020204" pitchFamily="34" charset="0"/>
              </a:rPr>
              <a:t>Current </a:t>
            </a:r>
            <a:r>
              <a:rPr lang="en-US" sz="2000" b="1" smtClean="0">
                <a:latin typeface="Arial" panose="020B0604020202020204" pitchFamily="34" charset="0"/>
                <a:ea typeface="Times New Roman" panose="02020603050405020304" pitchFamily="18" charset="0"/>
                <a:cs typeface="Arial" panose="020B0604020202020204" pitchFamily="34" charset="0"/>
              </a:rPr>
              <a:t>Database</a:t>
            </a:r>
            <a:r>
              <a:rPr lang="en-US" sz="2000" smtClean="0">
                <a:latin typeface="Arial" panose="020B0604020202020204" pitchFamily="34" charset="0"/>
                <a:ea typeface="Times New Roman" panose="02020603050405020304" pitchFamily="18"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919537" y="414715"/>
            <a:ext cx="7505272" cy="1420325"/>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b="1">
                <a:solidFill>
                  <a:schemeClr val="accent3">
                    <a:lumMod val="75000"/>
                  </a:schemeClr>
                </a:solidFill>
              </a:rPr>
              <a:t>Bước 3. </a:t>
            </a:r>
            <a:r>
              <a:rPr lang="vi-VN" sz="2000"/>
              <a:t>Tìm mục </a:t>
            </a:r>
            <a:r>
              <a:rPr lang="vi-VN" sz="2000" b="1"/>
              <a:t>Display Form</a:t>
            </a:r>
            <a:r>
              <a:rPr lang="vi-VN" sz="2000"/>
              <a:t>. Hiện đang bỏ trống (none). Nháy mũi tên trỏ xuống để thả xuống danh sách các biểu mẫu đang có trong CSDL.</a:t>
            </a:r>
            <a:endParaRPr lang="en-US" sz="2000"/>
          </a:p>
        </p:txBody>
      </p:sp>
      <p:sp>
        <p:nvSpPr>
          <p:cNvPr id="18" name="Rectangle 17"/>
          <p:cNvSpPr/>
          <p:nvPr/>
        </p:nvSpPr>
        <p:spPr>
          <a:xfrm>
            <a:off x="919537" y="1919721"/>
            <a:ext cx="7505272" cy="1015663"/>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b="1">
                <a:solidFill>
                  <a:schemeClr val="accent3">
                    <a:lumMod val="75000"/>
                  </a:schemeClr>
                </a:solidFill>
              </a:rPr>
              <a:t>Bước 4. </a:t>
            </a:r>
            <a:r>
              <a:rPr lang="vi-VN" sz="2000"/>
              <a:t>Chọn </a:t>
            </a:r>
            <a:r>
              <a:rPr lang="vi-VN" sz="2000" b="1"/>
              <a:t>Navigation Form </a:t>
            </a:r>
            <a:r>
              <a:rPr lang="vi-VN" sz="2000"/>
              <a:t>là tên biểu mẫu dự kiến làm bàn điều khiển trung tâm.</a:t>
            </a:r>
            <a:endParaRPr lang="en-US" sz="2000"/>
          </a:p>
        </p:txBody>
      </p:sp>
      <p:sp>
        <p:nvSpPr>
          <p:cNvPr id="19" name="Rectangle 18"/>
          <p:cNvSpPr/>
          <p:nvPr/>
        </p:nvSpPr>
        <p:spPr>
          <a:xfrm>
            <a:off x="919537" y="2935384"/>
            <a:ext cx="7505272" cy="1938992"/>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b="1">
                <a:solidFill>
                  <a:schemeClr val="accent3">
                    <a:lumMod val="75000"/>
                  </a:schemeClr>
                </a:solidFill>
              </a:rPr>
              <a:t>Bước 5. </a:t>
            </a:r>
            <a:r>
              <a:rPr lang="vi-VN" sz="2000"/>
              <a:t>Có thể chọn thiết lập che khuất vùng điều hướng để người dùng không nhìn thấy các đối tượng khác đã có trong CSDL bằng cách: tìm mục </a:t>
            </a:r>
            <a:r>
              <a:rPr lang="vi-VN" sz="2000" b="1"/>
              <a:t>Navigation</a:t>
            </a:r>
            <a:r>
              <a:rPr lang="vi-VN" sz="2000"/>
              <a:t>; bỏ đánh dấu chọn trong ô </a:t>
            </a:r>
            <a:r>
              <a:rPr lang="vi-VN" sz="2000" b="1"/>
              <a:t>Display Navigation Pane</a:t>
            </a:r>
            <a:r>
              <a:rPr lang="vi-VN" sz="2000"/>
              <a:t>.</a:t>
            </a:r>
            <a:endParaRPr lang="en-US" sz="2000"/>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84" y="3688422"/>
            <a:ext cx="605399" cy="1366591"/>
          </a:xfrm>
          <a:prstGeom prst="rect">
            <a:avLst/>
          </a:prstGeom>
        </p:spPr>
      </p:pic>
    </p:spTree>
    <p:extLst>
      <p:ext uri="{BB962C8B-B14F-4D97-AF65-F5344CB8AC3E}">
        <p14:creationId xmlns:p14="http://schemas.microsoft.com/office/powerpoint/2010/main" val="264584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0"/>
        <p:cNvGrpSpPr/>
        <p:nvPr/>
      </p:nvGrpSpPr>
      <p:grpSpPr>
        <a:xfrm>
          <a:off x="0" y="0"/>
          <a:ext cx="0" cy="0"/>
          <a:chOff x="0" y="0"/>
          <a:chExt cx="0" cy="0"/>
        </a:xfrm>
      </p:grpSpPr>
      <p:sp>
        <p:nvSpPr>
          <p:cNvPr id="1741" name="Google Shape;1741;p38"/>
          <p:cNvSpPr txBox="1">
            <a:spLocks noGrp="1"/>
          </p:cNvSpPr>
          <p:nvPr>
            <p:ph type="title"/>
          </p:nvPr>
        </p:nvSpPr>
        <p:spPr>
          <a:xfrm>
            <a:off x="281463" y="1799726"/>
            <a:ext cx="5338254" cy="2649337"/>
          </a:xfrm>
          <a:prstGeom prst="rect">
            <a:avLst/>
          </a:prstGeom>
        </p:spPr>
        <p:txBody>
          <a:bodyPr spcFirstLastPara="1" wrap="square" lIns="91425" tIns="91425" rIns="91425" bIns="91425" anchor="b" anchorCtr="0">
            <a:noAutofit/>
          </a:bodyPr>
          <a:lstStyle/>
          <a:p>
            <a:pPr lvl="0">
              <a:lnSpc>
                <a:spcPct val="150000"/>
              </a:lnSpc>
            </a:pPr>
            <a:r>
              <a:rPr lang="vi-VN" sz="3600" smtClean="0">
                <a:latin typeface="Arial" panose="020B0604020202020204" pitchFamily="34" charset="0"/>
                <a:cs typeface="Arial" panose="020B0604020202020204" pitchFamily="34" charset="0"/>
              </a:rPr>
              <a:t>THIẾT KẾ GIAO DIỆN CỦA ỨNG DỤNG QUẢN LÍ THƯ VIỆN TRƯỜNG</a:t>
            </a:r>
            <a:endParaRPr lang="vi-VN" sz="3600">
              <a:latin typeface="Arial" panose="020B0604020202020204" pitchFamily="34" charset="0"/>
              <a:cs typeface="Arial" panose="020B0604020202020204" pitchFamily="34" charset="0"/>
            </a:endParaRPr>
          </a:p>
        </p:txBody>
      </p:sp>
      <p:sp>
        <p:nvSpPr>
          <p:cNvPr id="1742" name="Google Shape;1742;p38"/>
          <p:cNvSpPr txBox="1">
            <a:spLocks noGrp="1"/>
          </p:cNvSpPr>
          <p:nvPr>
            <p:ph type="title" idx="2"/>
          </p:nvPr>
        </p:nvSpPr>
        <p:spPr>
          <a:xfrm>
            <a:off x="2208275" y="793172"/>
            <a:ext cx="1482300" cy="77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Arial" panose="020B0604020202020204" pitchFamily="34" charset="0"/>
                <a:cs typeface="Arial" panose="020B0604020202020204" pitchFamily="34" charset="0"/>
              </a:rPr>
              <a:t>02</a:t>
            </a:r>
            <a:endParaRPr>
              <a:latin typeface="Arial" panose="020B0604020202020204" pitchFamily="34" charset="0"/>
              <a:cs typeface="Arial" panose="020B0604020202020204" pitchFamily="34" charset="0"/>
            </a:endParaRPr>
          </a:p>
        </p:txBody>
      </p:sp>
      <p:grpSp>
        <p:nvGrpSpPr>
          <p:cNvPr id="1744" name="Google Shape;1744;p38"/>
          <p:cNvGrpSpPr/>
          <p:nvPr/>
        </p:nvGrpSpPr>
        <p:grpSpPr>
          <a:xfrm>
            <a:off x="5816137" y="964565"/>
            <a:ext cx="3230047" cy="3218875"/>
            <a:chOff x="5353800" y="841275"/>
            <a:chExt cx="3230047" cy="3218875"/>
          </a:xfrm>
        </p:grpSpPr>
        <p:sp>
          <p:nvSpPr>
            <p:cNvPr id="1745" name="Google Shape;1745;p38"/>
            <p:cNvSpPr/>
            <p:nvPr/>
          </p:nvSpPr>
          <p:spPr>
            <a:xfrm>
              <a:off x="6287794" y="1282766"/>
              <a:ext cx="102452" cy="88921"/>
            </a:xfrm>
            <a:custGeom>
              <a:avLst/>
              <a:gdLst/>
              <a:ahLst/>
              <a:cxnLst/>
              <a:rect l="l" t="t" r="r" b="b"/>
              <a:pathLst>
                <a:path w="954" h="828" extrusionOk="0">
                  <a:moveTo>
                    <a:pt x="753" y="0"/>
                  </a:moveTo>
                  <a:cubicBezTo>
                    <a:pt x="753" y="0"/>
                    <a:pt x="702" y="25"/>
                    <a:pt x="652" y="75"/>
                  </a:cubicBezTo>
                  <a:cubicBezTo>
                    <a:pt x="577" y="125"/>
                    <a:pt x="477" y="201"/>
                    <a:pt x="377" y="276"/>
                  </a:cubicBezTo>
                  <a:cubicBezTo>
                    <a:pt x="276" y="326"/>
                    <a:pt x="201" y="426"/>
                    <a:pt x="126" y="476"/>
                  </a:cubicBezTo>
                  <a:cubicBezTo>
                    <a:pt x="51" y="526"/>
                    <a:pt x="1" y="577"/>
                    <a:pt x="1" y="577"/>
                  </a:cubicBezTo>
                  <a:lnTo>
                    <a:pt x="276" y="827"/>
                  </a:lnTo>
                  <a:cubicBezTo>
                    <a:pt x="276" y="827"/>
                    <a:pt x="301" y="802"/>
                    <a:pt x="377" y="752"/>
                  </a:cubicBezTo>
                  <a:cubicBezTo>
                    <a:pt x="427" y="702"/>
                    <a:pt x="502" y="627"/>
                    <a:pt x="602" y="551"/>
                  </a:cubicBezTo>
                  <a:cubicBezTo>
                    <a:pt x="677" y="501"/>
                    <a:pt x="778" y="426"/>
                    <a:pt x="853" y="401"/>
                  </a:cubicBezTo>
                  <a:cubicBezTo>
                    <a:pt x="903" y="351"/>
                    <a:pt x="953" y="326"/>
                    <a:pt x="953" y="326"/>
                  </a:cubicBezTo>
                  <a:lnTo>
                    <a:pt x="753" y="0"/>
                  </a:lnTo>
                  <a:close/>
                </a:path>
              </a:pathLst>
            </a:custGeom>
            <a:solidFill>
              <a:srgbClr val="D37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8"/>
            <p:cNvSpPr/>
            <p:nvPr/>
          </p:nvSpPr>
          <p:spPr>
            <a:xfrm>
              <a:off x="6411618" y="1212746"/>
              <a:ext cx="102345" cy="80867"/>
            </a:xfrm>
            <a:custGeom>
              <a:avLst/>
              <a:gdLst/>
              <a:ahLst/>
              <a:cxnLst/>
              <a:rect l="l" t="t" r="r" b="b"/>
              <a:pathLst>
                <a:path w="953" h="753" extrusionOk="0">
                  <a:moveTo>
                    <a:pt x="803" y="0"/>
                  </a:moveTo>
                  <a:cubicBezTo>
                    <a:pt x="803" y="0"/>
                    <a:pt x="752" y="26"/>
                    <a:pt x="677" y="76"/>
                  </a:cubicBezTo>
                  <a:cubicBezTo>
                    <a:pt x="602" y="101"/>
                    <a:pt x="502" y="151"/>
                    <a:pt x="402" y="201"/>
                  </a:cubicBezTo>
                  <a:cubicBezTo>
                    <a:pt x="301" y="276"/>
                    <a:pt x="201" y="326"/>
                    <a:pt x="126" y="351"/>
                  </a:cubicBezTo>
                  <a:cubicBezTo>
                    <a:pt x="51" y="401"/>
                    <a:pt x="1" y="427"/>
                    <a:pt x="1" y="427"/>
                  </a:cubicBezTo>
                  <a:lnTo>
                    <a:pt x="176" y="752"/>
                  </a:lnTo>
                  <a:cubicBezTo>
                    <a:pt x="176" y="752"/>
                    <a:pt x="226" y="702"/>
                    <a:pt x="301" y="677"/>
                  </a:cubicBezTo>
                  <a:cubicBezTo>
                    <a:pt x="377" y="627"/>
                    <a:pt x="477" y="577"/>
                    <a:pt x="577" y="527"/>
                  </a:cubicBezTo>
                  <a:cubicBezTo>
                    <a:pt x="652" y="477"/>
                    <a:pt x="752" y="427"/>
                    <a:pt x="828" y="401"/>
                  </a:cubicBezTo>
                  <a:cubicBezTo>
                    <a:pt x="903" y="351"/>
                    <a:pt x="953" y="351"/>
                    <a:pt x="953" y="351"/>
                  </a:cubicBezTo>
                  <a:lnTo>
                    <a:pt x="8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8"/>
            <p:cNvSpPr/>
            <p:nvPr/>
          </p:nvSpPr>
          <p:spPr>
            <a:xfrm>
              <a:off x="6543496" y="1164312"/>
              <a:ext cx="105137" cy="67335"/>
            </a:xfrm>
            <a:custGeom>
              <a:avLst/>
              <a:gdLst/>
              <a:ahLst/>
              <a:cxnLst/>
              <a:rect l="l" t="t" r="r" b="b"/>
              <a:pathLst>
                <a:path w="979" h="627" extrusionOk="0">
                  <a:moveTo>
                    <a:pt x="853" y="0"/>
                  </a:moveTo>
                  <a:cubicBezTo>
                    <a:pt x="853" y="0"/>
                    <a:pt x="652" y="50"/>
                    <a:pt x="427" y="126"/>
                  </a:cubicBezTo>
                  <a:cubicBezTo>
                    <a:pt x="201" y="201"/>
                    <a:pt x="1" y="301"/>
                    <a:pt x="1" y="301"/>
                  </a:cubicBezTo>
                  <a:lnTo>
                    <a:pt x="126" y="627"/>
                  </a:lnTo>
                  <a:cubicBezTo>
                    <a:pt x="126" y="627"/>
                    <a:pt x="326" y="552"/>
                    <a:pt x="552" y="477"/>
                  </a:cubicBezTo>
                  <a:cubicBezTo>
                    <a:pt x="753" y="401"/>
                    <a:pt x="978" y="351"/>
                    <a:pt x="978" y="351"/>
                  </a:cubicBezTo>
                  <a:lnTo>
                    <a:pt x="8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8"/>
            <p:cNvSpPr/>
            <p:nvPr/>
          </p:nvSpPr>
          <p:spPr>
            <a:xfrm>
              <a:off x="6683429" y="1129302"/>
              <a:ext cx="102452" cy="59281"/>
            </a:xfrm>
            <a:custGeom>
              <a:avLst/>
              <a:gdLst/>
              <a:ahLst/>
              <a:cxnLst/>
              <a:rect l="l" t="t" r="r" b="b"/>
              <a:pathLst>
                <a:path w="954" h="552" extrusionOk="0">
                  <a:moveTo>
                    <a:pt x="878" y="1"/>
                  </a:moveTo>
                  <a:cubicBezTo>
                    <a:pt x="878" y="1"/>
                    <a:pt x="653" y="51"/>
                    <a:pt x="427" y="101"/>
                  </a:cubicBezTo>
                  <a:cubicBezTo>
                    <a:pt x="327" y="126"/>
                    <a:pt x="226" y="151"/>
                    <a:pt x="126" y="151"/>
                  </a:cubicBezTo>
                  <a:cubicBezTo>
                    <a:pt x="51" y="176"/>
                    <a:pt x="1" y="201"/>
                    <a:pt x="1" y="201"/>
                  </a:cubicBezTo>
                  <a:lnTo>
                    <a:pt x="76" y="552"/>
                  </a:lnTo>
                  <a:cubicBezTo>
                    <a:pt x="76" y="552"/>
                    <a:pt x="126" y="527"/>
                    <a:pt x="226" y="527"/>
                  </a:cubicBezTo>
                  <a:cubicBezTo>
                    <a:pt x="302" y="502"/>
                    <a:pt x="402" y="477"/>
                    <a:pt x="527" y="452"/>
                  </a:cubicBezTo>
                  <a:cubicBezTo>
                    <a:pt x="728" y="402"/>
                    <a:pt x="953" y="376"/>
                    <a:pt x="953" y="376"/>
                  </a:cubicBezTo>
                  <a:lnTo>
                    <a:pt x="8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8"/>
            <p:cNvSpPr/>
            <p:nvPr/>
          </p:nvSpPr>
          <p:spPr>
            <a:xfrm>
              <a:off x="6826154" y="1113193"/>
              <a:ext cx="99660" cy="48541"/>
            </a:xfrm>
            <a:custGeom>
              <a:avLst/>
              <a:gdLst/>
              <a:ahLst/>
              <a:cxnLst/>
              <a:rect l="l" t="t" r="r" b="b"/>
              <a:pathLst>
                <a:path w="928" h="452" extrusionOk="0">
                  <a:moveTo>
                    <a:pt x="903" y="0"/>
                  </a:moveTo>
                  <a:cubicBezTo>
                    <a:pt x="903" y="0"/>
                    <a:pt x="677" y="25"/>
                    <a:pt x="451" y="25"/>
                  </a:cubicBezTo>
                  <a:cubicBezTo>
                    <a:pt x="226" y="50"/>
                    <a:pt x="0" y="75"/>
                    <a:pt x="0" y="75"/>
                  </a:cubicBezTo>
                  <a:lnTo>
                    <a:pt x="50" y="451"/>
                  </a:lnTo>
                  <a:cubicBezTo>
                    <a:pt x="50" y="451"/>
                    <a:pt x="276" y="426"/>
                    <a:pt x="476" y="401"/>
                  </a:cubicBezTo>
                  <a:cubicBezTo>
                    <a:pt x="702" y="376"/>
                    <a:pt x="928" y="376"/>
                    <a:pt x="928" y="376"/>
                  </a:cubicBezTo>
                  <a:lnTo>
                    <a:pt x="9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8"/>
            <p:cNvSpPr/>
            <p:nvPr/>
          </p:nvSpPr>
          <p:spPr>
            <a:xfrm>
              <a:off x="6971456" y="1113193"/>
              <a:ext cx="99660" cy="40487"/>
            </a:xfrm>
            <a:custGeom>
              <a:avLst/>
              <a:gdLst/>
              <a:ahLst/>
              <a:cxnLst/>
              <a:rect l="l" t="t" r="r" b="b"/>
              <a:pathLst>
                <a:path w="928" h="377" extrusionOk="0">
                  <a:moveTo>
                    <a:pt x="1" y="0"/>
                  </a:moveTo>
                  <a:lnTo>
                    <a:pt x="1" y="351"/>
                  </a:lnTo>
                  <a:lnTo>
                    <a:pt x="452" y="351"/>
                  </a:lnTo>
                  <a:cubicBezTo>
                    <a:pt x="677" y="376"/>
                    <a:pt x="903" y="376"/>
                    <a:pt x="903" y="376"/>
                  </a:cubicBezTo>
                  <a:lnTo>
                    <a:pt x="9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8"/>
            <p:cNvSpPr/>
            <p:nvPr/>
          </p:nvSpPr>
          <p:spPr>
            <a:xfrm>
              <a:off x="7114074" y="1115878"/>
              <a:ext cx="99768" cy="48541"/>
            </a:xfrm>
            <a:custGeom>
              <a:avLst/>
              <a:gdLst/>
              <a:ahLst/>
              <a:cxnLst/>
              <a:rect l="l" t="t" r="r" b="b"/>
              <a:pathLst>
                <a:path w="929" h="452" extrusionOk="0">
                  <a:moveTo>
                    <a:pt x="26" y="0"/>
                  </a:moveTo>
                  <a:lnTo>
                    <a:pt x="1" y="376"/>
                  </a:lnTo>
                  <a:cubicBezTo>
                    <a:pt x="1" y="376"/>
                    <a:pt x="227" y="376"/>
                    <a:pt x="452" y="401"/>
                  </a:cubicBezTo>
                  <a:cubicBezTo>
                    <a:pt x="678" y="426"/>
                    <a:pt x="903" y="451"/>
                    <a:pt x="903" y="451"/>
                  </a:cubicBezTo>
                  <a:lnTo>
                    <a:pt x="928" y="100"/>
                  </a:lnTo>
                  <a:cubicBezTo>
                    <a:pt x="928" y="100"/>
                    <a:pt x="703" y="75"/>
                    <a:pt x="477" y="50"/>
                  </a:cubicBezTo>
                  <a:cubicBezTo>
                    <a:pt x="252" y="25"/>
                    <a:pt x="26" y="0"/>
                    <a:pt x="26" y="0"/>
                  </a:cubicBezTo>
                  <a:close/>
                </a:path>
              </a:pathLst>
            </a:custGeom>
            <a:solidFill>
              <a:srgbClr val="D37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8"/>
            <p:cNvSpPr/>
            <p:nvPr/>
          </p:nvSpPr>
          <p:spPr>
            <a:xfrm>
              <a:off x="7256799" y="1131986"/>
              <a:ext cx="102345" cy="56596"/>
            </a:xfrm>
            <a:custGeom>
              <a:avLst/>
              <a:gdLst/>
              <a:ahLst/>
              <a:cxnLst/>
              <a:rect l="l" t="t" r="r" b="b"/>
              <a:pathLst>
                <a:path w="953" h="527" extrusionOk="0">
                  <a:moveTo>
                    <a:pt x="50" y="1"/>
                  </a:moveTo>
                  <a:lnTo>
                    <a:pt x="0" y="377"/>
                  </a:lnTo>
                  <a:cubicBezTo>
                    <a:pt x="0" y="377"/>
                    <a:pt x="226" y="402"/>
                    <a:pt x="426" y="452"/>
                  </a:cubicBezTo>
                  <a:cubicBezTo>
                    <a:pt x="652" y="477"/>
                    <a:pt x="878" y="527"/>
                    <a:pt x="878" y="527"/>
                  </a:cubicBezTo>
                  <a:lnTo>
                    <a:pt x="953" y="176"/>
                  </a:lnTo>
                  <a:cubicBezTo>
                    <a:pt x="953" y="176"/>
                    <a:pt x="727" y="126"/>
                    <a:pt x="502" y="76"/>
                  </a:cubicBezTo>
                  <a:cubicBezTo>
                    <a:pt x="276" y="51"/>
                    <a:pt x="50" y="1"/>
                    <a:pt x="50" y="1"/>
                  </a:cubicBezTo>
                  <a:close/>
                </a:path>
              </a:pathLst>
            </a:custGeom>
            <a:solidFill>
              <a:srgbClr val="D37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8"/>
            <p:cNvSpPr/>
            <p:nvPr/>
          </p:nvSpPr>
          <p:spPr>
            <a:xfrm>
              <a:off x="7396731" y="1161627"/>
              <a:ext cx="102345" cy="64650"/>
            </a:xfrm>
            <a:custGeom>
              <a:avLst/>
              <a:gdLst/>
              <a:ahLst/>
              <a:cxnLst/>
              <a:rect l="l" t="t" r="r" b="b"/>
              <a:pathLst>
                <a:path w="953" h="602" extrusionOk="0">
                  <a:moveTo>
                    <a:pt x="76" y="0"/>
                  </a:moveTo>
                  <a:lnTo>
                    <a:pt x="1" y="351"/>
                  </a:lnTo>
                  <a:cubicBezTo>
                    <a:pt x="1" y="351"/>
                    <a:pt x="201" y="401"/>
                    <a:pt x="427" y="476"/>
                  </a:cubicBezTo>
                  <a:cubicBezTo>
                    <a:pt x="627" y="527"/>
                    <a:pt x="853" y="602"/>
                    <a:pt x="853" y="602"/>
                  </a:cubicBezTo>
                  <a:lnTo>
                    <a:pt x="953" y="251"/>
                  </a:lnTo>
                  <a:cubicBezTo>
                    <a:pt x="953" y="251"/>
                    <a:pt x="752" y="176"/>
                    <a:pt x="527" y="126"/>
                  </a:cubicBezTo>
                  <a:cubicBezTo>
                    <a:pt x="301" y="50"/>
                    <a:pt x="76" y="0"/>
                    <a:pt x="76" y="0"/>
                  </a:cubicBezTo>
                  <a:close/>
                </a:path>
              </a:pathLst>
            </a:custGeom>
            <a:solidFill>
              <a:srgbClr val="D37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8"/>
            <p:cNvSpPr/>
            <p:nvPr/>
          </p:nvSpPr>
          <p:spPr>
            <a:xfrm>
              <a:off x="7531294" y="1202006"/>
              <a:ext cx="105137" cy="72705"/>
            </a:xfrm>
            <a:custGeom>
              <a:avLst/>
              <a:gdLst/>
              <a:ahLst/>
              <a:cxnLst/>
              <a:rect l="l" t="t" r="r" b="b"/>
              <a:pathLst>
                <a:path w="979" h="677" extrusionOk="0">
                  <a:moveTo>
                    <a:pt x="126" y="0"/>
                  </a:moveTo>
                  <a:lnTo>
                    <a:pt x="1" y="351"/>
                  </a:lnTo>
                  <a:cubicBezTo>
                    <a:pt x="1" y="351"/>
                    <a:pt x="226" y="426"/>
                    <a:pt x="427" y="501"/>
                  </a:cubicBezTo>
                  <a:cubicBezTo>
                    <a:pt x="627" y="602"/>
                    <a:pt x="828" y="677"/>
                    <a:pt x="828" y="677"/>
                  </a:cubicBezTo>
                  <a:lnTo>
                    <a:pt x="978" y="351"/>
                  </a:lnTo>
                  <a:cubicBezTo>
                    <a:pt x="978" y="351"/>
                    <a:pt x="778" y="251"/>
                    <a:pt x="552" y="176"/>
                  </a:cubicBezTo>
                  <a:cubicBezTo>
                    <a:pt x="352" y="75"/>
                    <a:pt x="126" y="0"/>
                    <a:pt x="126" y="0"/>
                  </a:cubicBezTo>
                  <a:close/>
                </a:path>
              </a:pathLst>
            </a:custGeom>
            <a:solidFill>
              <a:srgbClr val="D37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8"/>
            <p:cNvSpPr/>
            <p:nvPr/>
          </p:nvSpPr>
          <p:spPr>
            <a:xfrm>
              <a:off x="7663172" y="1258495"/>
              <a:ext cx="105137" cy="78182"/>
            </a:xfrm>
            <a:custGeom>
              <a:avLst/>
              <a:gdLst/>
              <a:ahLst/>
              <a:cxnLst/>
              <a:rect l="l" t="t" r="r" b="b"/>
              <a:pathLst>
                <a:path w="979" h="728" extrusionOk="0">
                  <a:moveTo>
                    <a:pt x="151" y="1"/>
                  </a:moveTo>
                  <a:lnTo>
                    <a:pt x="1" y="326"/>
                  </a:lnTo>
                  <a:cubicBezTo>
                    <a:pt x="1" y="326"/>
                    <a:pt x="201" y="427"/>
                    <a:pt x="402" y="527"/>
                  </a:cubicBezTo>
                  <a:cubicBezTo>
                    <a:pt x="602" y="627"/>
                    <a:pt x="803" y="727"/>
                    <a:pt x="803" y="727"/>
                  </a:cubicBezTo>
                  <a:lnTo>
                    <a:pt x="978" y="402"/>
                  </a:lnTo>
                  <a:cubicBezTo>
                    <a:pt x="978" y="402"/>
                    <a:pt x="778" y="301"/>
                    <a:pt x="577" y="201"/>
                  </a:cubicBezTo>
                  <a:cubicBezTo>
                    <a:pt x="377" y="101"/>
                    <a:pt x="151" y="1"/>
                    <a:pt x="151" y="1"/>
                  </a:cubicBezTo>
                  <a:close/>
                </a:path>
              </a:pathLst>
            </a:custGeom>
            <a:solidFill>
              <a:srgbClr val="D37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8"/>
            <p:cNvSpPr/>
            <p:nvPr/>
          </p:nvSpPr>
          <p:spPr>
            <a:xfrm>
              <a:off x="7789681" y="1325830"/>
              <a:ext cx="102452" cy="86236"/>
            </a:xfrm>
            <a:custGeom>
              <a:avLst/>
              <a:gdLst/>
              <a:ahLst/>
              <a:cxnLst/>
              <a:rect l="l" t="t" r="r" b="b"/>
              <a:pathLst>
                <a:path w="954" h="803" extrusionOk="0">
                  <a:moveTo>
                    <a:pt x="176" y="0"/>
                  </a:moveTo>
                  <a:lnTo>
                    <a:pt x="1" y="326"/>
                  </a:lnTo>
                  <a:cubicBezTo>
                    <a:pt x="1" y="326"/>
                    <a:pt x="176" y="451"/>
                    <a:pt x="377" y="551"/>
                  </a:cubicBezTo>
                  <a:cubicBezTo>
                    <a:pt x="452" y="627"/>
                    <a:pt x="552" y="677"/>
                    <a:pt x="627" y="727"/>
                  </a:cubicBezTo>
                  <a:cubicBezTo>
                    <a:pt x="677" y="777"/>
                    <a:pt x="728" y="802"/>
                    <a:pt x="728" y="802"/>
                  </a:cubicBezTo>
                  <a:lnTo>
                    <a:pt x="953" y="526"/>
                  </a:lnTo>
                  <a:cubicBezTo>
                    <a:pt x="953" y="526"/>
                    <a:pt x="903" y="476"/>
                    <a:pt x="828" y="426"/>
                  </a:cubicBezTo>
                  <a:cubicBezTo>
                    <a:pt x="753" y="376"/>
                    <a:pt x="652" y="326"/>
                    <a:pt x="577" y="251"/>
                  </a:cubicBezTo>
                  <a:cubicBezTo>
                    <a:pt x="377" y="125"/>
                    <a:pt x="176" y="0"/>
                    <a:pt x="176" y="0"/>
                  </a:cubicBezTo>
                  <a:close/>
                </a:path>
              </a:pathLst>
            </a:custGeom>
            <a:solidFill>
              <a:srgbClr val="D37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8"/>
            <p:cNvSpPr/>
            <p:nvPr/>
          </p:nvSpPr>
          <p:spPr>
            <a:xfrm>
              <a:off x="7905450" y="1409274"/>
              <a:ext cx="99660" cy="94291"/>
            </a:xfrm>
            <a:custGeom>
              <a:avLst/>
              <a:gdLst/>
              <a:ahLst/>
              <a:cxnLst/>
              <a:rect l="l" t="t" r="r" b="b"/>
              <a:pathLst>
                <a:path w="928" h="878" extrusionOk="0">
                  <a:moveTo>
                    <a:pt x="226" y="0"/>
                  </a:moveTo>
                  <a:lnTo>
                    <a:pt x="0" y="301"/>
                  </a:lnTo>
                  <a:lnTo>
                    <a:pt x="677" y="877"/>
                  </a:lnTo>
                  <a:lnTo>
                    <a:pt x="928" y="602"/>
                  </a:lnTo>
                  <a:lnTo>
                    <a:pt x="226" y="0"/>
                  </a:lnTo>
                  <a:close/>
                </a:path>
              </a:pathLst>
            </a:custGeom>
            <a:solidFill>
              <a:srgbClr val="D37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8"/>
            <p:cNvSpPr/>
            <p:nvPr/>
          </p:nvSpPr>
          <p:spPr>
            <a:xfrm>
              <a:off x="8010373" y="1508827"/>
              <a:ext cx="94398" cy="96975"/>
            </a:xfrm>
            <a:custGeom>
              <a:avLst/>
              <a:gdLst/>
              <a:ahLst/>
              <a:cxnLst/>
              <a:rect l="l" t="t" r="r" b="b"/>
              <a:pathLst>
                <a:path w="879" h="903" extrusionOk="0">
                  <a:moveTo>
                    <a:pt x="252" y="0"/>
                  </a:moveTo>
                  <a:lnTo>
                    <a:pt x="1" y="251"/>
                  </a:lnTo>
                  <a:lnTo>
                    <a:pt x="602" y="903"/>
                  </a:lnTo>
                  <a:lnTo>
                    <a:pt x="878" y="677"/>
                  </a:lnTo>
                  <a:lnTo>
                    <a:pt x="2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8"/>
            <p:cNvSpPr/>
            <p:nvPr/>
          </p:nvSpPr>
          <p:spPr>
            <a:xfrm>
              <a:off x="8101979" y="1619119"/>
              <a:ext cx="88921" cy="102452"/>
            </a:xfrm>
            <a:custGeom>
              <a:avLst/>
              <a:gdLst/>
              <a:ahLst/>
              <a:cxnLst/>
              <a:rect l="l" t="t" r="r" b="b"/>
              <a:pathLst>
                <a:path w="828" h="954" extrusionOk="0">
                  <a:moveTo>
                    <a:pt x="301" y="1"/>
                  </a:moveTo>
                  <a:lnTo>
                    <a:pt x="0" y="227"/>
                  </a:lnTo>
                  <a:cubicBezTo>
                    <a:pt x="0" y="227"/>
                    <a:pt x="150" y="402"/>
                    <a:pt x="276" y="577"/>
                  </a:cubicBezTo>
                  <a:cubicBezTo>
                    <a:pt x="401" y="753"/>
                    <a:pt x="526" y="953"/>
                    <a:pt x="526" y="953"/>
                  </a:cubicBezTo>
                  <a:lnTo>
                    <a:pt x="827" y="753"/>
                  </a:lnTo>
                  <a:cubicBezTo>
                    <a:pt x="827" y="753"/>
                    <a:pt x="702" y="552"/>
                    <a:pt x="576" y="352"/>
                  </a:cubicBezTo>
                  <a:cubicBezTo>
                    <a:pt x="451" y="176"/>
                    <a:pt x="301" y="1"/>
                    <a:pt x="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8"/>
            <p:cNvSpPr/>
            <p:nvPr/>
          </p:nvSpPr>
          <p:spPr>
            <a:xfrm>
              <a:off x="8182631" y="1740258"/>
              <a:ext cx="80867" cy="102452"/>
            </a:xfrm>
            <a:custGeom>
              <a:avLst/>
              <a:gdLst/>
              <a:ahLst/>
              <a:cxnLst/>
              <a:rect l="l" t="t" r="r" b="b"/>
              <a:pathLst>
                <a:path w="753" h="954" extrusionOk="0">
                  <a:moveTo>
                    <a:pt x="302" y="1"/>
                  </a:moveTo>
                  <a:lnTo>
                    <a:pt x="1" y="176"/>
                  </a:lnTo>
                  <a:lnTo>
                    <a:pt x="427" y="953"/>
                  </a:lnTo>
                  <a:lnTo>
                    <a:pt x="753" y="803"/>
                  </a:lnTo>
                  <a:lnTo>
                    <a:pt x="3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8"/>
            <p:cNvSpPr/>
            <p:nvPr/>
          </p:nvSpPr>
          <p:spPr>
            <a:xfrm>
              <a:off x="8247281" y="1869451"/>
              <a:ext cx="72812" cy="105137"/>
            </a:xfrm>
            <a:custGeom>
              <a:avLst/>
              <a:gdLst/>
              <a:ahLst/>
              <a:cxnLst/>
              <a:rect l="l" t="t" r="r" b="b"/>
              <a:pathLst>
                <a:path w="678" h="979" extrusionOk="0">
                  <a:moveTo>
                    <a:pt x="326" y="1"/>
                  </a:moveTo>
                  <a:lnTo>
                    <a:pt x="0" y="151"/>
                  </a:lnTo>
                  <a:cubicBezTo>
                    <a:pt x="0" y="151"/>
                    <a:pt x="25" y="201"/>
                    <a:pt x="51" y="276"/>
                  </a:cubicBezTo>
                  <a:cubicBezTo>
                    <a:pt x="101" y="352"/>
                    <a:pt x="126" y="452"/>
                    <a:pt x="176" y="552"/>
                  </a:cubicBezTo>
                  <a:lnTo>
                    <a:pt x="326" y="978"/>
                  </a:lnTo>
                  <a:lnTo>
                    <a:pt x="677" y="853"/>
                  </a:lnTo>
                  <a:cubicBezTo>
                    <a:pt x="677" y="853"/>
                    <a:pt x="602" y="627"/>
                    <a:pt x="502" y="427"/>
                  </a:cubicBezTo>
                  <a:cubicBezTo>
                    <a:pt x="477" y="327"/>
                    <a:pt x="426" y="201"/>
                    <a:pt x="401" y="126"/>
                  </a:cubicBezTo>
                  <a:cubicBezTo>
                    <a:pt x="351" y="51"/>
                    <a:pt x="326" y="1"/>
                    <a:pt x="3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8"/>
            <p:cNvSpPr/>
            <p:nvPr/>
          </p:nvSpPr>
          <p:spPr>
            <a:xfrm>
              <a:off x="8298400" y="2006698"/>
              <a:ext cx="64758" cy="102452"/>
            </a:xfrm>
            <a:custGeom>
              <a:avLst/>
              <a:gdLst/>
              <a:ahLst/>
              <a:cxnLst/>
              <a:rect l="l" t="t" r="r" b="b"/>
              <a:pathLst>
                <a:path w="603" h="954" extrusionOk="0">
                  <a:moveTo>
                    <a:pt x="351" y="1"/>
                  </a:moveTo>
                  <a:lnTo>
                    <a:pt x="1" y="101"/>
                  </a:lnTo>
                  <a:cubicBezTo>
                    <a:pt x="1" y="101"/>
                    <a:pt x="51" y="327"/>
                    <a:pt x="126" y="527"/>
                  </a:cubicBezTo>
                  <a:cubicBezTo>
                    <a:pt x="151" y="628"/>
                    <a:pt x="201" y="753"/>
                    <a:pt x="226" y="828"/>
                  </a:cubicBezTo>
                  <a:cubicBezTo>
                    <a:pt x="251" y="903"/>
                    <a:pt x="251" y="953"/>
                    <a:pt x="251" y="953"/>
                  </a:cubicBezTo>
                  <a:lnTo>
                    <a:pt x="602" y="878"/>
                  </a:lnTo>
                  <a:cubicBezTo>
                    <a:pt x="602" y="878"/>
                    <a:pt x="602" y="803"/>
                    <a:pt x="577" y="728"/>
                  </a:cubicBezTo>
                  <a:cubicBezTo>
                    <a:pt x="552" y="653"/>
                    <a:pt x="502" y="527"/>
                    <a:pt x="477" y="427"/>
                  </a:cubicBezTo>
                  <a:cubicBezTo>
                    <a:pt x="402" y="202"/>
                    <a:pt x="351"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8"/>
            <p:cNvSpPr/>
            <p:nvPr/>
          </p:nvSpPr>
          <p:spPr>
            <a:xfrm>
              <a:off x="8336095" y="2146738"/>
              <a:ext cx="56596" cy="102345"/>
            </a:xfrm>
            <a:custGeom>
              <a:avLst/>
              <a:gdLst/>
              <a:ahLst/>
              <a:cxnLst/>
              <a:rect l="l" t="t" r="r" b="b"/>
              <a:pathLst>
                <a:path w="527" h="953" extrusionOk="0">
                  <a:moveTo>
                    <a:pt x="351" y="0"/>
                  </a:moveTo>
                  <a:lnTo>
                    <a:pt x="0" y="75"/>
                  </a:lnTo>
                  <a:cubicBezTo>
                    <a:pt x="0" y="75"/>
                    <a:pt x="51" y="301"/>
                    <a:pt x="101" y="527"/>
                  </a:cubicBezTo>
                  <a:cubicBezTo>
                    <a:pt x="151" y="727"/>
                    <a:pt x="176" y="953"/>
                    <a:pt x="176" y="953"/>
                  </a:cubicBezTo>
                  <a:lnTo>
                    <a:pt x="527" y="903"/>
                  </a:lnTo>
                  <a:cubicBezTo>
                    <a:pt x="527" y="903"/>
                    <a:pt x="502" y="677"/>
                    <a:pt x="452" y="451"/>
                  </a:cubicBezTo>
                  <a:cubicBezTo>
                    <a:pt x="401" y="226"/>
                    <a:pt x="351" y="0"/>
                    <a:pt x="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8"/>
            <p:cNvSpPr/>
            <p:nvPr/>
          </p:nvSpPr>
          <p:spPr>
            <a:xfrm>
              <a:off x="8363051" y="2289355"/>
              <a:ext cx="51226" cy="102345"/>
            </a:xfrm>
            <a:custGeom>
              <a:avLst/>
              <a:gdLst/>
              <a:ahLst/>
              <a:cxnLst/>
              <a:rect l="l" t="t" r="r" b="b"/>
              <a:pathLst>
                <a:path w="477" h="953" extrusionOk="0">
                  <a:moveTo>
                    <a:pt x="351" y="1"/>
                  </a:moveTo>
                  <a:lnTo>
                    <a:pt x="0" y="51"/>
                  </a:lnTo>
                  <a:cubicBezTo>
                    <a:pt x="0" y="51"/>
                    <a:pt x="0" y="101"/>
                    <a:pt x="25" y="201"/>
                  </a:cubicBezTo>
                  <a:cubicBezTo>
                    <a:pt x="25" y="276"/>
                    <a:pt x="50" y="377"/>
                    <a:pt x="50" y="502"/>
                  </a:cubicBezTo>
                  <a:cubicBezTo>
                    <a:pt x="75" y="727"/>
                    <a:pt x="100" y="953"/>
                    <a:pt x="100" y="953"/>
                  </a:cubicBezTo>
                  <a:lnTo>
                    <a:pt x="476" y="903"/>
                  </a:lnTo>
                  <a:cubicBezTo>
                    <a:pt x="476" y="903"/>
                    <a:pt x="451" y="677"/>
                    <a:pt x="426" y="452"/>
                  </a:cubicBezTo>
                  <a:cubicBezTo>
                    <a:pt x="401" y="326"/>
                    <a:pt x="401" y="226"/>
                    <a:pt x="376" y="151"/>
                  </a:cubicBezTo>
                  <a:cubicBezTo>
                    <a:pt x="376" y="51"/>
                    <a:pt x="351"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8"/>
            <p:cNvSpPr/>
            <p:nvPr/>
          </p:nvSpPr>
          <p:spPr>
            <a:xfrm>
              <a:off x="8379160" y="2434657"/>
              <a:ext cx="43172" cy="97083"/>
            </a:xfrm>
            <a:custGeom>
              <a:avLst/>
              <a:gdLst/>
              <a:ahLst/>
              <a:cxnLst/>
              <a:rect l="l" t="t" r="r" b="b"/>
              <a:pathLst>
                <a:path w="402" h="904" extrusionOk="0">
                  <a:moveTo>
                    <a:pt x="351" y="1"/>
                  </a:moveTo>
                  <a:lnTo>
                    <a:pt x="0" y="26"/>
                  </a:lnTo>
                  <a:cubicBezTo>
                    <a:pt x="0" y="26"/>
                    <a:pt x="0" y="76"/>
                    <a:pt x="0" y="151"/>
                  </a:cubicBezTo>
                  <a:cubicBezTo>
                    <a:pt x="0" y="252"/>
                    <a:pt x="26" y="352"/>
                    <a:pt x="26" y="477"/>
                  </a:cubicBezTo>
                  <a:cubicBezTo>
                    <a:pt x="26" y="703"/>
                    <a:pt x="51" y="903"/>
                    <a:pt x="51" y="903"/>
                  </a:cubicBezTo>
                  <a:lnTo>
                    <a:pt x="401" y="903"/>
                  </a:lnTo>
                  <a:cubicBezTo>
                    <a:pt x="401" y="903"/>
                    <a:pt x="401" y="678"/>
                    <a:pt x="376" y="452"/>
                  </a:cubicBezTo>
                  <a:cubicBezTo>
                    <a:pt x="376" y="327"/>
                    <a:pt x="376" y="227"/>
                    <a:pt x="376" y="126"/>
                  </a:cubicBezTo>
                  <a:cubicBezTo>
                    <a:pt x="376" y="51"/>
                    <a:pt x="351"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8"/>
            <p:cNvSpPr/>
            <p:nvPr/>
          </p:nvSpPr>
          <p:spPr>
            <a:xfrm>
              <a:off x="5822140" y="1231539"/>
              <a:ext cx="2468309" cy="2468309"/>
            </a:xfrm>
            <a:custGeom>
              <a:avLst/>
              <a:gdLst/>
              <a:ahLst/>
              <a:cxnLst/>
              <a:rect l="l" t="t" r="r" b="b"/>
              <a:pathLst>
                <a:path w="22984" h="22984" extrusionOk="0">
                  <a:moveTo>
                    <a:pt x="11480" y="1"/>
                  </a:moveTo>
                  <a:cubicBezTo>
                    <a:pt x="5139" y="1"/>
                    <a:pt x="1" y="5139"/>
                    <a:pt x="1" y="11505"/>
                  </a:cubicBezTo>
                  <a:cubicBezTo>
                    <a:pt x="1" y="17846"/>
                    <a:pt x="5139" y="22983"/>
                    <a:pt x="11480" y="22983"/>
                  </a:cubicBezTo>
                  <a:cubicBezTo>
                    <a:pt x="17846" y="22983"/>
                    <a:pt x="22983" y="17846"/>
                    <a:pt x="22983" y="11505"/>
                  </a:cubicBezTo>
                  <a:cubicBezTo>
                    <a:pt x="22983" y="5139"/>
                    <a:pt x="17846" y="1"/>
                    <a:pt x="11480" y="1"/>
                  </a:cubicBezTo>
                  <a:close/>
                </a:path>
              </a:pathLst>
            </a:custGeom>
            <a:solidFill>
              <a:srgbClr val="C5D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8"/>
            <p:cNvSpPr/>
            <p:nvPr/>
          </p:nvSpPr>
          <p:spPr>
            <a:xfrm>
              <a:off x="5822140" y="1231539"/>
              <a:ext cx="2468309" cy="2468309"/>
            </a:xfrm>
            <a:custGeom>
              <a:avLst/>
              <a:gdLst/>
              <a:ahLst/>
              <a:cxnLst/>
              <a:rect l="l" t="t" r="r" b="b"/>
              <a:pathLst>
                <a:path w="22984" h="22984" extrusionOk="0">
                  <a:moveTo>
                    <a:pt x="11480" y="1"/>
                  </a:moveTo>
                  <a:cubicBezTo>
                    <a:pt x="5139" y="1"/>
                    <a:pt x="1" y="5139"/>
                    <a:pt x="1" y="11505"/>
                  </a:cubicBezTo>
                  <a:cubicBezTo>
                    <a:pt x="1" y="17846"/>
                    <a:pt x="5139" y="22983"/>
                    <a:pt x="11480" y="22983"/>
                  </a:cubicBezTo>
                  <a:cubicBezTo>
                    <a:pt x="17846" y="22983"/>
                    <a:pt x="22983" y="17846"/>
                    <a:pt x="22983" y="11505"/>
                  </a:cubicBezTo>
                  <a:cubicBezTo>
                    <a:pt x="22983" y="5139"/>
                    <a:pt x="17846" y="1"/>
                    <a:pt x="11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8"/>
            <p:cNvSpPr/>
            <p:nvPr/>
          </p:nvSpPr>
          <p:spPr>
            <a:xfrm>
              <a:off x="7054900" y="1013533"/>
              <a:ext cx="1079402" cy="1496622"/>
            </a:xfrm>
            <a:custGeom>
              <a:avLst/>
              <a:gdLst/>
              <a:ahLst/>
              <a:cxnLst/>
              <a:rect l="l" t="t" r="r" b="b"/>
              <a:pathLst>
                <a:path w="10051" h="13936" extrusionOk="0">
                  <a:moveTo>
                    <a:pt x="1" y="1"/>
                  </a:moveTo>
                  <a:lnTo>
                    <a:pt x="1" y="13936"/>
                  </a:lnTo>
                  <a:lnTo>
                    <a:pt x="10051" y="4287"/>
                  </a:lnTo>
                  <a:cubicBezTo>
                    <a:pt x="7519" y="1655"/>
                    <a:pt x="396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8"/>
            <p:cNvSpPr/>
            <p:nvPr/>
          </p:nvSpPr>
          <p:spPr>
            <a:xfrm>
              <a:off x="7054900" y="2510047"/>
              <a:ext cx="1528947" cy="716093"/>
            </a:xfrm>
            <a:custGeom>
              <a:avLst/>
              <a:gdLst/>
              <a:ahLst/>
              <a:cxnLst/>
              <a:rect l="l" t="t" r="r" b="b"/>
              <a:pathLst>
                <a:path w="14237" h="6668" extrusionOk="0">
                  <a:moveTo>
                    <a:pt x="1" y="1"/>
                  </a:moveTo>
                  <a:lnTo>
                    <a:pt x="12357" y="6667"/>
                  </a:lnTo>
                  <a:cubicBezTo>
                    <a:pt x="13409" y="4838"/>
                    <a:pt x="14086" y="2758"/>
                    <a:pt x="14236" y="502"/>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8"/>
            <p:cNvSpPr/>
            <p:nvPr/>
          </p:nvSpPr>
          <p:spPr>
            <a:xfrm>
              <a:off x="5539589" y="2316311"/>
              <a:ext cx="1515416" cy="1561165"/>
            </a:xfrm>
            <a:custGeom>
              <a:avLst/>
              <a:gdLst/>
              <a:ahLst/>
              <a:cxnLst/>
              <a:rect l="l" t="t" r="r" b="b"/>
              <a:pathLst>
                <a:path w="14111" h="14537" extrusionOk="0">
                  <a:moveTo>
                    <a:pt x="50" y="0"/>
                  </a:moveTo>
                  <a:cubicBezTo>
                    <a:pt x="25" y="426"/>
                    <a:pt x="0" y="852"/>
                    <a:pt x="0" y="1278"/>
                  </a:cubicBezTo>
                  <a:cubicBezTo>
                    <a:pt x="0" y="7369"/>
                    <a:pt x="3860" y="12532"/>
                    <a:pt x="9248" y="14537"/>
                  </a:cubicBezTo>
                  <a:lnTo>
                    <a:pt x="14111" y="1780"/>
                  </a:lnTo>
                  <a:lnTo>
                    <a:pt x="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8"/>
            <p:cNvSpPr/>
            <p:nvPr/>
          </p:nvSpPr>
          <p:spPr>
            <a:xfrm>
              <a:off x="5604132" y="841275"/>
              <a:ext cx="1450873" cy="1666195"/>
            </a:xfrm>
            <a:custGeom>
              <a:avLst/>
              <a:gdLst/>
              <a:ahLst/>
              <a:cxnLst/>
              <a:rect l="l" t="t" r="r" b="b"/>
              <a:pathLst>
                <a:path w="13510" h="15515" extrusionOk="0">
                  <a:moveTo>
                    <a:pt x="4988" y="1"/>
                  </a:moveTo>
                  <a:cubicBezTo>
                    <a:pt x="3058" y="1104"/>
                    <a:pt x="1379" y="2557"/>
                    <a:pt x="1" y="4287"/>
                  </a:cubicBezTo>
                  <a:lnTo>
                    <a:pt x="13510" y="15515"/>
                  </a:lnTo>
                  <a:lnTo>
                    <a:pt x="49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8"/>
            <p:cNvSpPr/>
            <p:nvPr/>
          </p:nvSpPr>
          <p:spPr>
            <a:xfrm>
              <a:off x="5628403" y="1891037"/>
              <a:ext cx="183104" cy="183104"/>
            </a:xfrm>
            <a:custGeom>
              <a:avLst/>
              <a:gdLst/>
              <a:ahLst/>
              <a:cxnLst/>
              <a:rect l="l" t="t" r="r" b="b"/>
              <a:pathLst>
                <a:path w="1705" h="1705" extrusionOk="0">
                  <a:moveTo>
                    <a:pt x="276" y="0"/>
                  </a:moveTo>
                  <a:lnTo>
                    <a:pt x="0" y="301"/>
                  </a:lnTo>
                  <a:lnTo>
                    <a:pt x="1429" y="1705"/>
                  </a:lnTo>
                  <a:lnTo>
                    <a:pt x="1705" y="1404"/>
                  </a:lnTo>
                  <a:lnTo>
                    <a:pt x="2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8"/>
            <p:cNvSpPr/>
            <p:nvPr/>
          </p:nvSpPr>
          <p:spPr>
            <a:xfrm>
              <a:off x="5628403" y="1891037"/>
              <a:ext cx="183104" cy="180419"/>
            </a:xfrm>
            <a:custGeom>
              <a:avLst/>
              <a:gdLst/>
              <a:ahLst/>
              <a:cxnLst/>
              <a:rect l="l" t="t" r="r" b="b"/>
              <a:pathLst>
                <a:path w="1705" h="1680" extrusionOk="0">
                  <a:moveTo>
                    <a:pt x="1404" y="0"/>
                  </a:moveTo>
                  <a:lnTo>
                    <a:pt x="0" y="1404"/>
                  </a:lnTo>
                  <a:lnTo>
                    <a:pt x="301" y="1680"/>
                  </a:lnTo>
                  <a:lnTo>
                    <a:pt x="1705" y="276"/>
                  </a:lnTo>
                  <a:lnTo>
                    <a:pt x="14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8"/>
            <p:cNvSpPr/>
            <p:nvPr/>
          </p:nvSpPr>
          <p:spPr>
            <a:xfrm>
              <a:off x="7412840" y="3244826"/>
              <a:ext cx="185896" cy="183212"/>
            </a:xfrm>
            <a:custGeom>
              <a:avLst/>
              <a:gdLst/>
              <a:ahLst/>
              <a:cxnLst/>
              <a:rect l="l" t="t" r="r" b="b"/>
              <a:pathLst>
                <a:path w="1731" h="1706" extrusionOk="0">
                  <a:moveTo>
                    <a:pt x="302" y="1"/>
                  </a:moveTo>
                  <a:lnTo>
                    <a:pt x="1" y="302"/>
                  </a:lnTo>
                  <a:lnTo>
                    <a:pt x="1430" y="1705"/>
                  </a:lnTo>
                  <a:lnTo>
                    <a:pt x="1730" y="1404"/>
                  </a:lnTo>
                  <a:lnTo>
                    <a:pt x="3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8"/>
            <p:cNvSpPr/>
            <p:nvPr/>
          </p:nvSpPr>
          <p:spPr>
            <a:xfrm>
              <a:off x="7415632" y="3244826"/>
              <a:ext cx="180419" cy="183212"/>
            </a:xfrm>
            <a:custGeom>
              <a:avLst/>
              <a:gdLst/>
              <a:ahLst/>
              <a:cxnLst/>
              <a:rect l="l" t="t" r="r" b="b"/>
              <a:pathLst>
                <a:path w="1680" h="1706" extrusionOk="0">
                  <a:moveTo>
                    <a:pt x="1404" y="1"/>
                  </a:moveTo>
                  <a:lnTo>
                    <a:pt x="0" y="1404"/>
                  </a:lnTo>
                  <a:lnTo>
                    <a:pt x="276" y="1705"/>
                  </a:lnTo>
                  <a:lnTo>
                    <a:pt x="1679" y="302"/>
                  </a:lnTo>
                  <a:lnTo>
                    <a:pt x="14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8"/>
            <p:cNvSpPr/>
            <p:nvPr/>
          </p:nvSpPr>
          <p:spPr>
            <a:xfrm>
              <a:off x="8357574" y="1594955"/>
              <a:ext cx="212745" cy="212745"/>
            </a:xfrm>
            <a:custGeom>
              <a:avLst/>
              <a:gdLst/>
              <a:ahLst/>
              <a:cxnLst/>
              <a:rect l="l" t="t" r="r" b="b"/>
              <a:pathLst>
                <a:path w="1981" h="1981" extrusionOk="0">
                  <a:moveTo>
                    <a:pt x="978" y="401"/>
                  </a:moveTo>
                  <a:cubicBezTo>
                    <a:pt x="1304" y="401"/>
                    <a:pt x="1580" y="677"/>
                    <a:pt x="1580" y="978"/>
                  </a:cubicBezTo>
                  <a:cubicBezTo>
                    <a:pt x="1580" y="1304"/>
                    <a:pt x="1304" y="1579"/>
                    <a:pt x="978" y="1579"/>
                  </a:cubicBezTo>
                  <a:cubicBezTo>
                    <a:pt x="678" y="1579"/>
                    <a:pt x="402" y="1304"/>
                    <a:pt x="402" y="978"/>
                  </a:cubicBezTo>
                  <a:cubicBezTo>
                    <a:pt x="402" y="677"/>
                    <a:pt x="678" y="401"/>
                    <a:pt x="978" y="401"/>
                  </a:cubicBezTo>
                  <a:close/>
                  <a:moveTo>
                    <a:pt x="978" y="0"/>
                  </a:moveTo>
                  <a:cubicBezTo>
                    <a:pt x="452" y="0"/>
                    <a:pt x="1" y="452"/>
                    <a:pt x="1" y="978"/>
                  </a:cubicBezTo>
                  <a:cubicBezTo>
                    <a:pt x="1" y="1529"/>
                    <a:pt x="452" y="1980"/>
                    <a:pt x="978" y="1980"/>
                  </a:cubicBezTo>
                  <a:cubicBezTo>
                    <a:pt x="1530" y="1980"/>
                    <a:pt x="1981" y="1529"/>
                    <a:pt x="1981" y="978"/>
                  </a:cubicBezTo>
                  <a:cubicBezTo>
                    <a:pt x="1981" y="452"/>
                    <a:pt x="1530" y="0"/>
                    <a:pt x="978" y="0"/>
                  </a:cubicBezTo>
                  <a:close/>
                </a:path>
              </a:pathLst>
            </a:custGeom>
            <a:solidFill>
              <a:srgbClr val="CB6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8"/>
            <p:cNvSpPr/>
            <p:nvPr/>
          </p:nvSpPr>
          <p:spPr>
            <a:xfrm>
              <a:off x="6680744" y="2722684"/>
              <a:ext cx="1555903" cy="1246290"/>
            </a:xfrm>
            <a:custGeom>
              <a:avLst/>
              <a:gdLst/>
              <a:ahLst/>
              <a:cxnLst/>
              <a:rect l="l" t="t" r="r" b="b"/>
              <a:pathLst>
                <a:path w="14488" h="11605" extrusionOk="0">
                  <a:moveTo>
                    <a:pt x="4362" y="577"/>
                  </a:moveTo>
                  <a:lnTo>
                    <a:pt x="13911" y="5765"/>
                  </a:lnTo>
                  <a:cubicBezTo>
                    <a:pt x="11856" y="9124"/>
                    <a:pt x="8171" y="11204"/>
                    <a:pt x="4262" y="11204"/>
                  </a:cubicBezTo>
                  <a:cubicBezTo>
                    <a:pt x="2983" y="11204"/>
                    <a:pt x="1730" y="11003"/>
                    <a:pt x="527" y="10577"/>
                  </a:cubicBezTo>
                  <a:lnTo>
                    <a:pt x="4362" y="577"/>
                  </a:lnTo>
                  <a:close/>
                  <a:moveTo>
                    <a:pt x="4136" y="1"/>
                  </a:moveTo>
                  <a:lnTo>
                    <a:pt x="1" y="10828"/>
                  </a:lnTo>
                  <a:lnTo>
                    <a:pt x="201" y="10903"/>
                  </a:lnTo>
                  <a:cubicBezTo>
                    <a:pt x="1505" y="11379"/>
                    <a:pt x="2858" y="11605"/>
                    <a:pt x="4262" y="11605"/>
                  </a:cubicBezTo>
                  <a:cubicBezTo>
                    <a:pt x="8397" y="11605"/>
                    <a:pt x="12282" y="9374"/>
                    <a:pt x="14362" y="5790"/>
                  </a:cubicBezTo>
                  <a:lnTo>
                    <a:pt x="14487" y="5615"/>
                  </a:lnTo>
                  <a:lnTo>
                    <a:pt x="41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8"/>
            <p:cNvSpPr/>
            <p:nvPr/>
          </p:nvSpPr>
          <p:spPr>
            <a:xfrm>
              <a:off x="5353800" y="2297410"/>
              <a:ext cx="51334" cy="148202"/>
            </a:xfrm>
            <a:custGeom>
              <a:avLst/>
              <a:gdLst/>
              <a:ahLst/>
              <a:cxnLst/>
              <a:rect l="l" t="t" r="r" b="b"/>
              <a:pathLst>
                <a:path w="478" h="1380" extrusionOk="0">
                  <a:moveTo>
                    <a:pt x="126" y="1"/>
                  </a:moveTo>
                  <a:cubicBezTo>
                    <a:pt x="126" y="1"/>
                    <a:pt x="101" y="76"/>
                    <a:pt x="76" y="201"/>
                  </a:cubicBezTo>
                  <a:cubicBezTo>
                    <a:pt x="76" y="327"/>
                    <a:pt x="51" y="502"/>
                    <a:pt x="51" y="677"/>
                  </a:cubicBezTo>
                  <a:cubicBezTo>
                    <a:pt x="26" y="853"/>
                    <a:pt x="26" y="1028"/>
                    <a:pt x="26" y="1154"/>
                  </a:cubicBezTo>
                  <a:cubicBezTo>
                    <a:pt x="26" y="1279"/>
                    <a:pt x="1" y="1354"/>
                    <a:pt x="1" y="1354"/>
                  </a:cubicBezTo>
                  <a:lnTo>
                    <a:pt x="377" y="1379"/>
                  </a:lnTo>
                  <a:cubicBezTo>
                    <a:pt x="377" y="1379"/>
                    <a:pt x="377" y="1279"/>
                    <a:pt x="377" y="1154"/>
                  </a:cubicBezTo>
                  <a:cubicBezTo>
                    <a:pt x="377" y="1028"/>
                    <a:pt x="402" y="878"/>
                    <a:pt x="402" y="703"/>
                  </a:cubicBezTo>
                  <a:cubicBezTo>
                    <a:pt x="427" y="552"/>
                    <a:pt x="427" y="377"/>
                    <a:pt x="452" y="251"/>
                  </a:cubicBezTo>
                  <a:cubicBezTo>
                    <a:pt x="477" y="126"/>
                    <a:pt x="477" y="51"/>
                    <a:pt x="477" y="51"/>
                  </a:cubicBezTo>
                  <a:lnTo>
                    <a:pt x="1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8"/>
            <p:cNvSpPr/>
            <p:nvPr/>
          </p:nvSpPr>
          <p:spPr>
            <a:xfrm>
              <a:off x="5356485" y="2515416"/>
              <a:ext cx="48649" cy="145517"/>
            </a:xfrm>
            <a:custGeom>
              <a:avLst/>
              <a:gdLst/>
              <a:ahLst/>
              <a:cxnLst/>
              <a:rect l="l" t="t" r="r" b="b"/>
              <a:pathLst>
                <a:path w="453" h="1355" extrusionOk="0">
                  <a:moveTo>
                    <a:pt x="1" y="1"/>
                  </a:moveTo>
                  <a:cubicBezTo>
                    <a:pt x="1" y="1"/>
                    <a:pt x="1" y="352"/>
                    <a:pt x="26" y="678"/>
                  </a:cubicBezTo>
                  <a:cubicBezTo>
                    <a:pt x="51" y="1028"/>
                    <a:pt x="76" y="1354"/>
                    <a:pt x="76" y="1354"/>
                  </a:cubicBezTo>
                  <a:lnTo>
                    <a:pt x="452" y="1329"/>
                  </a:lnTo>
                  <a:cubicBezTo>
                    <a:pt x="452" y="1329"/>
                    <a:pt x="427" y="978"/>
                    <a:pt x="377" y="652"/>
                  </a:cubicBezTo>
                  <a:cubicBezTo>
                    <a:pt x="352" y="327"/>
                    <a:pt x="352" y="1"/>
                    <a:pt x="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8"/>
            <p:cNvSpPr/>
            <p:nvPr/>
          </p:nvSpPr>
          <p:spPr>
            <a:xfrm>
              <a:off x="5375386" y="2725369"/>
              <a:ext cx="67335" cy="150886"/>
            </a:xfrm>
            <a:custGeom>
              <a:avLst/>
              <a:gdLst/>
              <a:ahLst/>
              <a:cxnLst/>
              <a:rect l="l" t="t" r="r" b="b"/>
              <a:pathLst>
                <a:path w="627" h="1405" extrusionOk="0">
                  <a:moveTo>
                    <a:pt x="351" y="1"/>
                  </a:moveTo>
                  <a:lnTo>
                    <a:pt x="0" y="76"/>
                  </a:lnTo>
                  <a:cubicBezTo>
                    <a:pt x="0" y="76"/>
                    <a:pt x="0" y="151"/>
                    <a:pt x="25" y="276"/>
                  </a:cubicBezTo>
                  <a:cubicBezTo>
                    <a:pt x="51" y="402"/>
                    <a:pt x="101" y="577"/>
                    <a:pt x="126" y="753"/>
                  </a:cubicBezTo>
                  <a:cubicBezTo>
                    <a:pt x="151" y="903"/>
                    <a:pt x="201" y="1078"/>
                    <a:pt x="226" y="1204"/>
                  </a:cubicBezTo>
                  <a:cubicBezTo>
                    <a:pt x="226" y="1329"/>
                    <a:pt x="276" y="1404"/>
                    <a:pt x="276" y="1404"/>
                  </a:cubicBezTo>
                  <a:lnTo>
                    <a:pt x="627" y="1329"/>
                  </a:lnTo>
                  <a:cubicBezTo>
                    <a:pt x="627" y="1329"/>
                    <a:pt x="602" y="1254"/>
                    <a:pt x="577" y="1129"/>
                  </a:cubicBezTo>
                  <a:cubicBezTo>
                    <a:pt x="552" y="1003"/>
                    <a:pt x="502" y="828"/>
                    <a:pt x="477" y="677"/>
                  </a:cubicBezTo>
                  <a:cubicBezTo>
                    <a:pt x="452" y="502"/>
                    <a:pt x="426" y="352"/>
                    <a:pt x="401" y="226"/>
                  </a:cubicBezTo>
                  <a:cubicBezTo>
                    <a:pt x="376" y="101"/>
                    <a:pt x="351"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8"/>
            <p:cNvSpPr/>
            <p:nvPr/>
          </p:nvSpPr>
          <p:spPr>
            <a:xfrm>
              <a:off x="5423820" y="2935321"/>
              <a:ext cx="80867" cy="150886"/>
            </a:xfrm>
            <a:custGeom>
              <a:avLst/>
              <a:gdLst/>
              <a:ahLst/>
              <a:cxnLst/>
              <a:rect l="l" t="t" r="r" b="b"/>
              <a:pathLst>
                <a:path w="753" h="1405" extrusionOk="0">
                  <a:moveTo>
                    <a:pt x="351" y="1"/>
                  </a:moveTo>
                  <a:lnTo>
                    <a:pt x="1" y="101"/>
                  </a:lnTo>
                  <a:lnTo>
                    <a:pt x="427" y="1404"/>
                  </a:lnTo>
                  <a:lnTo>
                    <a:pt x="752" y="1254"/>
                  </a:lnTo>
                  <a:lnTo>
                    <a:pt x="3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8"/>
            <p:cNvSpPr/>
            <p:nvPr/>
          </p:nvSpPr>
          <p:spPr>
            <a:xfrm>
              <a:off x="5496525" y="3134534"/>
              <a:ext cx="99660" cy="148094"/>
            </a:xfrm>
            <a:custGeom>
              <a:avLst/>
              <a:gdLst/>
              <a:ahLst/>
              <a:cxnLst/>
              <a:rect l="l" t="t" r="r" b="b"/>
              <a:pathLst>
                <a:path w="928" h="1379" extrusionOk="0">
                  <a:moveTo>
                    <a:pt x="351" y="0"/>
                  </a:moveTo>
                  <a:lnTo>
                    <a:pt x="0" y="151"/>
                  </a:lnTo>
                  <a:cubicBezTo>
                    <a:pt x="0" y="151"/>
                    <a:pt x="50" y="226"/>
                    <a:pt x="100" y="351"/>
                  </a:cubicBezTo>
                  <a:cubicBezTo>
                    <a:pt x="151" y="451"/>
                    <a:pt x="201" y="627"/>
                    <a:pt x="301" y="777"/>
                  </a:cubicBezTo>
                  <a:cubicBezTo>
                    <a:pt x="451" y="1078"/>
                    <a:pt x="602" y="1379"/>
                    <a:pt x="602" y="1379"/>
                  </a:cubicBezTo>
                  <a:lnTo>
                    <a:pt x="928" y="1203"/>
                  </a:lnTo>
                  <a:lnTo>
                    <a:pt x="627" y="602"/>
                  </a:lnTo>
                  <a:cubicBezTo>
                    <a:pt x="527" y="477"/>
                    <a:pt x="476" y="301"/>
                    <a:pt x="426" y="201"/>
                  </a:cubicBezTo>
                  <a:cubicBezTo>
                    <a:pt x="376" y="75"/>
                    <a:pt x="351" y="0"/>
                    <a:pt x="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8"/>
            <p:cNvSpPr/>
            <p:nvPr/>
          </p:nvSpPr>
          <p:spPr>
            <a:xfrm>
              <a:off x="5598763" y="3325585"/>
              <a:ext cx="113192" cy="140147"/>
            </a:xfrm>
            <a:custGeom>
              <a:avLst/>
              <a:gdLst/>
              <a:ahLst/>
              <a:cxnLst/>
              <a:rect l="l" t="t" r="r" b="b"/>
              <a:pathLst>
                <a:path w="1054" h="1305" extrusionOk="0">
                  <a:moveTo>
                    <a:pt x="301" y="1"/>
                  </a:moveTo>
                  <a:lnTo>
                    <a:pt x="1" y="176"/>
                  </a:lnTo>
                  <a:cubicBezTo>
                    <a:pt x="1" y="176"/>
                    <a:pt x="176" y="477"/>
                    <a:pt x="352" y="753"/>
                  </a:cubicBezTo>
                  <a:cubicBezTo>
                    <a:pt x="452" y="903"/>
                    <a:pt x="552" y="1028"/>
                    <a:pt x="627" y="1154"/>
                  </a:cubicBezTo>
                  <a:cubicBezTo>
                    <a:pt x="702" y="1254"/>
                    <a:pt x="753" y="1304"/>
                    <a:pt x="753" y="1304"/>
                  </a:cubicBezTo>
                  <a:lnTo>
                    <a:pt x="1053" y="1104"/>
                  </a:lnTo>
                  <a:cubicBezTo>
                    <a:pt x="1053" y="1104"/>
                    <a:pt x="1003" y="1028"/>
                    <a:pt x="903" y="928"/>
                  </a:cubicBezTo>
                  <a:cubicBezTo>
                    <a:pt x="853" y="828"/>
                    <a:pt x="753" y="677"/>
                    <a:pt x="652" y="552"/>
                  </a:cubicBezTo>
                  <a:cubicBezTo>
                    <a:pt x="477" y="276"/>
                    <a:pt x="301" y="1"/>
                    <a:pt x="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8"/>
            <p:cNvSpPr/>
            <p:nvPr/>
          </p:nvSpPr>
          <p:spPr>
            <a:xfrm>
              <a:off x="5722587" y="3497843"/>
              <a:ext cx="126616" cy="134670"/>
            </a:xfrm>
            <a:custGeom>
              <a:avLst/>
              <a:gdLst/>
              <a:ahLst/>
              <a:cxnLst/>
              <a:rect l="l" t="t" r="r" b="b"/>
              <a:pathLst>
                <a:path w="1179" h="1254" extrusionOk="0">
                  <a:moveTo>
                    <a:pt x="301" y="1"/>
                  </a:moveTo>
                  <a:lnTo>
                    <a:pt x="1" y="226"/>
                  </a:lnTo>
                  <a:cubicBezTo>
                    <a:pt x="1" y="226"/>
                    <a:pt x="51" y="302"/>
                    <a:pt x="126" y="402"/>
                  </a:cubicBezTo>
                  <a:cubicBezTo>
                    <a:pt x="226" y="502"/>
                    <a:pt x="301" y="652"/>
                    <a:pt x="427" y="778"/>
                  </a:cubicBezTo>
                  <a:cubicBezTo>
                    <a:pt x="677" y="1003"/>
                    <a:pt x="903" y="1254"/>
                    <a:pt x="903" y="1254"/>
                  </a:cubicBezTo>
                  <a:lnTo>
                    <a:pt x="1178" y="1003"/>
                  </a:lnTo>
                  <a:lnTo>
                    <a:pt x="702" y="527"/>
                  </a:lnTo>
                  <a:cubicBezTo>
                    <a:pt x="602" y="402"/>
                    <a:pt x="502" y="276"/>
                    <a:pt x="427" y="176"/>
                  </a:cubicBezTo>
                  <a:cubicBezTo>
                    <a:pt x="351" y="76"/>
                    <a:pt x="301" y="1"/>
                    <a:pt x="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8"/>
            <p:cNvSpPr/>
            <p:nvPr/>
          </p:nvSpPr>
          <p:spPr>
            <a:xfrm>
              <a:off x="5857150" y="2572012"/>
              <a:ext cx="632649" cy="102345"/>
            </a:xfrm>
            <a:custGeom>
              <a:avLst/>
              <a:gdLst/>
              <a:ahLst/>
              <a:cxnLst/>
              <a:rect l="l" t="t" r="r" b="b"/>
              <a:pathLst>
                <a:path w="5891" h="953" extrusionOk="0">
                  <a:moveTo>
                    <a:pt x="126" y="0"/>
                  </a:moveTo>
                  <a:lnTo>
                    <a:pt x="1" y="100"/>
                  </a:lnTo>
                  <a:lnTo>
                    <a:pt x="477" y="652"/>
                  </a:lnTo>
                  <a:cubicBezTo>
                    <a:pt x="583" y="784"/>
                    <a:pt x="737" y="847"/>
                    <a:pt x="893" y="847"/>
                  </a:cubicBezTo>
                  <a:cubicBezTo>
                    <a:pt x="1032" y="847"/>
                    <a:pt x="1172" y="797"/>
                    <a:pt x="1279" y="702"/>
                  </a:cubicBezTo>
                  <a:lnTo>
                    <a:pt x="1730" y="326"/>
                  </a:lnTo>
                  <a:cubicBezTo>
                    <a:pt x="1805" y="251"/>
                    <a:pt x="1905" y="226"/>
                    <a:pt x="2006" y="226"/>
                  </a:cubicBezTo>
                  <a:cubicBezTo>
                    <a:pt x="2106" y="226"/>
                    <a:pt x="2206" y="276"/>
                    <a:pt x="2281" y="376"/>
                  </a:cubicBezTo>
                  <a:lnTo>
                    <a:pt x="2582" y="727"/>
                  </a:lnTo>
                  <a:cubicBezTo>
                    <a:pt x="2682" y="852"/>
                    <a:pt x="2833" y="902"/>
                    <a:pt x="2983" y="928"/>
                  </a:cubicBezTo>
                  <a:cubicBezTo>
                    <a:pt x="3133" y="928"/>
                    <a:pt x="3284" y="877"/>
                    <a:pt x="3409" y="777"/>
                  </a:cubicBezTo>
                  <a:lnTo>
                    <a:pt x="3785" y="426"/>
                  </a:lnTo>
                  <a:cubicBezTo>
                    <a:pt x="3860" y="351"/>
                    <a:pt x="3986" y="326"/>
                    <a:pt x="4086" y="326"/>
                  </a:cubicBezTo>
                  <a:cubicBezTo>
                    <a:pt x="4186" y="351"/>
                    <a:pt x="4286" y="401"/>
                    <a:pt x="4362" y="476"/>
                  </a:cubicBezTo>
                  <a:lnTo>
                    <a:pt x="4562" y="727"/>
                  </a:lnTo>
                  <a:cubicBezTo>
                    <a:pt x="4662" y="852"/>
                    <a:pt x="4813" y="928"/>
                    <a:pt x="4988" y="953"/>
                  </a:cubicBezTo>
                  <a:cubicBezTo>
                    <a:pt x="5139" y="953"/>
                    <a:pt x="5314" y="877"/>
                    <a:pt x="5414" y="777"/>
                  </a:cubicBezTo>
                  <a:lnTo>
                    <a:pt x="5890" y="276"/>
                  </a:lnTo>
                  <a:lnTo>
                    <a:pt x="5765" y="151"/>
                  </a:lnTo>
                  <a:lnTo>
                    <a:pt x="5289" y="652"/>
                  </a:lnTo>
                  <a:cubicBezTo>
                    <a:pt x="5214" y="727"/>
                    <a:pt x="5113" y="777"/>
                    <a:pt x="4988" y="777"/>
                  </a:cubicBezTo>
                  <a:cubicBezTo>
                    <a:pt x="4863" y="777"/>
                    <a:pt x="4763" y="727"/>
                    <a:pt x="4687" y="627"/>
                  </a:cubicBezTo>
                  <a:lnTo>
                    <a:pt x="4487" y="376"/>
                  </a:lnTo>
                  <a:cubicBezTo>
                    <a:pt x="4412" y="251"/>
                    <a:pt x="4261" y="176"/>
                    <a:pt x="4111" y="151"/>
                  </a:cubicBezTo>
                  <a:cubicBezTo>
                    <a:pt x="3936" y="151"/>
                    <a:pt x="3785" y="201"/>
                    <a:pt x="3660" y="301"/>
                  </a:cubicBezTo>
                  <a:lnTo>
                    <a:pt x="3284" y="652"/>
                  </a:lnTo>
                  <a:cubicBezTo>
                    <a:pt x="3209" y="727"/>
                    <a:pt x="3108" y="752"/>
                    <a:pt x="3008" y="752"/>
                  </a:cubicBezTo>
                  <a:cubicBezTo>
                    <a:pt x="2883" y="752"/>
                    <a:pt x="2783" y="702"/>
                    <a:pt x="2732" y="627"/>
                  </a:cubicBezTo>
                  <a:lnTo>
                    <a:pt x="2407" y="251"/>
                  </a:lnTo>
                  <a:cubicBezTo>
                    <a:pt x="2306" y="125"/>
                    <a:pt x="2156" y="75"/>
                    <a:pt x="2006" y="50"/>
                  </a:cubicBezTo>
                  <a:cubicBezTo>
                    <a:pt x="1855" y="50"/>
                    <a:pt x="1730" y="100"/>
                    <a:pt x="1605" y="201"/>
                  </a:cubicBezTo>
                  <a:lnTo>
                    <a:pt x="1154" y="577"/>
                  </a:lnTo>
                  <a:cubicBezTo>
                    <a:pt x="1085" y="646"/>
                    <a:pt x="995" y="678"/>
                    <a:pt x="903" y="678"/>
                  </a:cubicBezTo>
                  <a:cubicBezTo>
                    <a:pt x="794" y="678"/>
                    <a:pt x="684" y="633"/>
                    <a:pt x="602" y="552"/>
                  </a:cubicBezTo>
                  <a:lnTo>
                    <a:pt x="126" y="0"/>
                  </a:lnTo>
                  <a:close/>
                </a:path>
              </a:pathLst>
            </a:custGeom>
            <a:solidFill>
              <a:srgbClr val="F9A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8"/>
            <p:cNvSpPr/>
            <p:nvPr/>
          </p:nvSpPr>
          <p:spPr>
            <a:xfrm>
              <a:off x="6834208" y="2350569"/>
              <a:ext cx="594203" cy="440846"/>
            </a:xfrm>
            <a:custGeom>
              <a:avLst/>
              <a:gdLst/>
              <a:ahLst/>
              <a:cxnLst/>
              <a:rect l="l" t="t" r="r" b="b"/>
              <a:pathLst>
                <a:path w="5533" h="4105" extrusionOk="0">
                  <a:moveTo>
                    <a:pt x="967" y="0"/>
                  </a:moveTo>
                  <a:cubicBezTo>
                    <a:pt x="870" y="0"/>
                    <a:pt x="784" y="29"/>
                    <a:pt x="727" y="57"/>
                  </a:cubicBezTo>
                  <a:cubicBezTo>
                    <a:pt x="0" y="483"/>
                    <a:pt x="1103" y="3466"/>
                    <a:pt x="2507" y="4017"/>
                  </a:cubicBezTo>
                  <a:cubicBezTo>
                    <a:pt x="2667" y="4078"/>
                    <a:pt x="2830" y="4104"/>
                    <a:pt x="2993" y="4104"/>
                  </a:cubicBezTo>
                  <a:cubicBezTo>
                    <a:pt x="3904" y="4104"/>
                    <a:pt x="4804" y="3289"/>
                    <a:pt x="5038" y="3140"/>
                  </a:cubicBezTo>
                  <a:cubicBezTo>
                    <a:pt x="5532" y="2781"/>
                    <a:pt x="5523" y="2502"/>
                    <a:pt x="5354" y="2502"/>
                  </a:cubicBezTo>
                  <a:cubicBezTo>
                    <a:pt x="5334" y="2502"/>
                    <a:pt x="5312" y="2505"/>
                    <a:pt x="5289" y="2513"/>
                  </a:cubicBezTo>
                  <a:cubicBezTo>
                    <a:pt x="5038" y="2563"/>
                    <a:pt x="4963" y="2814"/>
                    <a:pt x="4587" y="2964"/>
                  </a:cubicBezTo>
                  <a:cubicBezTo>
                    <a:pt x="4352" y="3052"/>
                    <a:pt x="4074" y="3192"/>
                    <a:pt x="3719" y="3192"/>
                  </a:cubicBezTo>
                  <a:cubicBezTo>
                    <a:pt x="3467" y="3192"/>
                    <a:pt x="3175" y="3122"/>
                    <a:pt x="2833" y="2914"/>
                  </a:cubicBezTo>
                  <a:cubicBezTo>
                    <a:pt x="2031" y="2438"/>
                    <a:pt x="1805" y="959"/>
                    <a:pt x="1479" y="358"/>
                  </a:cubicBezTo>
                  <a:cubicBezTo>
                    <a:pt x="1323" y="77"/>
                    <a:pt x="1129" y="0"/>
                    <a:pt x="967" y="0"/>
                  </a:cubicBezTo>
                  <a:close/>
                </a:path>
              </a:pathLst>
            </a:custGeom>
            <a:solidFill>
              <a:srgbClr val="8050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8"/>
            <p:cNvSpPr/>
            <p:nvPr/>
          </p:nvSpPr>
          <p:spPr>
            <a:xfrm>
              <a:off x="6454682" y="2328446"/>
              <a:ext cx="651443" cy="1721502"/>
            </a:xfrm>
            <a:custGeom>
              <a:avLst/>
              <a:gdLst/>
              <a:ahLst/>
              <a:cxnLst/>
              <a:rect l="l" t="t" r="r" b="b"/>
              <a:pathLst>
                <a:path w="6066" h="16030" extrusionOk="0">
                  <a:moveTo>
                    <a:pt x="3680" y="0"/>
                  </a:moveTo>
                  <a:cubicBezTo>
                    <a:pt x="3120" y="0"/>
                    <a:pt x="2544" y="129"/>
                    <a:pt x="2231" y="263"/>
                  </a:cubicBezTo>
                  <a:cubicBezTo>
                    <a:pt x="1504" y="539"/>
                    <a:pt x="301" y="1015"/>
                    <a:pt x="1153" y="2519"/>
                  </a:cubicBezTo>
                  <a:cubicBezTo>
                    <a:pt x="1755" y="3546"/>
                    <a:pt x="1655" y="4323"/>
                    <a:pt x="1580" y="5501"/>
                  </a:cubicBezTo>
                  <a:lnTo>
                    <a:pt x="1580" y="5602"/>
                  </a:lnTo>
                  <a:cubicBezTo>
                    <a:pt x="1204" y="8960"/>
                    <a:pt x="1028" y="10163"/>
                    <a:pt x="727" y="11441"/>
                  </a:cubicBezTo>
                  <a:cubicBezTo>
                    <a:pt x="402" y="12895"/>
                    <a:pt x="1" y="16003"/>
                    <a:pt x="652" y="16028"/>
                  </a:cubicBezTo>
                  <a:cubicBezTo>
                    <a:pt x="686" y="16029"/>
                    <a:pt x="719" y="16030"/>
                    <a:pt x="751" y="16030"/>
                  </a:cubicBezTo>
                  <a:cubicBezTo>
                    <a:pt x="1338" y="16030"/>
                    <a:pt x="1635" y="15821"/>
                    <a:pt x="1279" y="15702"/>
                  </a:cubicBezTo>
                  <a:cubicBezTo>
                    <a:pt x="903" y="15602"/>
                    <a:pt x="903" y="15551"/>
                    <a:pt x="903" y="15426"/>
                  </a:cubicBezTo>
                  <a:cubicBezTo>
                    <a:pt x="1078" y="13922"/>
                    <a:pt x="3209" y="11592"/>
                    <a:pt x="3384" y="9812"/>
                  </a:cubicBezTo>
                  <a:cubicBezTo>
                    <a:pt x="3434" y="9186"/>
                    <a:pt x="3484" y="8634"/>
                    <a:pt x="3509" y="8133"/>
                  </a:cubicBezTo>
                  <a:cubicBezTo>
                    <a:pt x="3760" y="9461"/>
                    <a:pt x="3585" y="10840"/>
                    <a:pt x="3610" y="11291"/>
                  </a:cubicBezTo>
                  <a:cubicBezTo>
                    <a:pt x="3660" y="12945"/>
                    <a:pt x="3986" y="16028"/>
                    <a:pt x="4687" y="16028"/>
                  </a:cubicBezTo>
                  <a:cubicBezTo>
                    <a:pt x="5464" y="16028"/>
                    <a:pt x="5815" y="15802"/>
                    <a:pt x="5339" y="15702"/>
                  </a:cubicBezTo>
                  <a:cubicBezTo>
                    <a:pt x="4913" y="15602"/>
                    <a:pt x="4938" y="15577"/>
                    <a:pt x="4938" y="15451"/>
                  </a:cubicBezTo>
                  <a:cubicBezTo>
                    <a:pt x="5038" y="13822"/>
                    <a:pt x="5765" y="10764"/>
                    <a:pt x="5915" y="8810"/>
                  </a:cubicBezTo>
                  <a:cubicBezTo>
                    <a:pt x="6066" y="6529"/>
                    <a:pt x="5063" y="4875"/>
                    <a:pt x="5038" y="4774"/>
                  </a:cubicBezTo>
                  <a:cubicBezTo>
                    <a:pt x="4462" y="3271"/>
                    <a:pt x="5339" y="1817"/>
                    <a:pt x="5164" y="840"/>
                  </a:cubicBezTo>
                  <a:cubicBezTo>
                    <a:pt x="5052" y="200"/>
                    <a:pt x="4378" y="0"/>
                    <a:pt x="3680" y="0"/>
                  </a:cubicBezTo>
                  <a:close/>
                </a:path>
              </a:pathLst>
            </a:custGeom>
            <a:solidFill>
              <a:srgbClr val="8050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8"/>
            <p:cNvSpPr/>
            <p:nvPr/>
          </p:nvSpPr>
          <p:spPr>
            <a:xfrm>
              <a:off x="6468107" y="2884202"/>
              <a:ext cx="635334" cy="1058031"/>
            </a:xfrm>
            <a:custGeom>
              <a:avLst/>
              <a:gdLst/>
              <a:ahLst/>
              <a:cxnLst/>
              <a:rect l="l" t="t" r="r" b="b"/>
              <a:pathLst>
                <a:path w="5916" h="9852" extrusionOk="0">
                  <a:moveTo>
                    <a:pt x="5089" y="0"/>
                  </a:moveTo>
                  <a:cubicBezTo>
                    <a:pt x="4388" y="523"/>
                    <a:pt x="3566" y="668"/>
                    <a:pt x="2851" y="668"/>
                  </a:cubicBezTo>
                  <a:cubicBezTo>
                    <a:pt x="2263" y="668"/>
                    <a:pt x="1746" y="570"/>
                    <a:pt x="1429" y="502"/>
                  </a:cubicBezTo>
                  <a:cubicBezTo>
                    <a:pt x="1254" y="2181"/>
                    <a:pt x="126" y="8547"/>
                    <a:pt x="1" y="9424"/>
                  </a:cubicBezTo>
                  <a:cubicBezTo>
                    <a:pt x="577" y="9625"/>
                    <a:pt x="753" y="9675"/>
                    <a:pt x="928" y="9675"/>
                  </a:cubicBezTo>
                  <a:cubicBezTo>
                    <a:pt x="3961" y="5214"/>
                    <a:pt x="3359" y="3459"/>
                    <a:pt x="3384" y="2958"/>
                  </a:cubicBezTo>
                  <a:lnTo>
                    <a:pt x="3384" y="2958"/>
                  </a:lnTo>
                  <a:cubicBezTo>
                    <a:pt x="3485" y="3534"/>
                    <a:pt x="3510" y="6843"/>
                    <a:pt x="3735" y="9675"/>
                  </a:cubicBezTo>
                  <a:cubicBezTo>
                    <a:pt x="3855" y="9750"/>
                    <a:pt x="4119" y="9852"/>
                    <a:pt x="4402" y="9852"/>
                  </a:cubicBezTo>
                  <a:cubicBezTo>
                    <a:pt x="4593" y="9852"/>
                    <a:pt x="4792" y="9806"/>
                    <a:pt x="4963" y="9675"/>
                  </a:cubicBezTo>
                  <a:cubicBezTo>
                    <a:pt x="4988" y="9499"/>
                    <a:pt x="5790" y="3785"/>
                    <a:pt x="5790" y="3635"/>
                  </a:cubicBezTo>
                  <a:cubicBezTo>
                    <a:pt x="5916" y="1955"/>
                    <a:pt x="5389" y="627"/>
                    <a:pt x="50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8"/>
            <p:cNvSpPr/>
            <p:nvPr/>
          </p:nvSpPr>
          <p:spPr>
            <a:xfrm>
              <a:off x="6610831" y="2321680"/>
              <a:ext cx="495294" cy="734135"/>
            </a:xfrm>
            <a:custGeom>
              <a:avLst/>
              <a:gdLst/>
              <a:ahLst/>
              <a:cxnLst/>
              <a:rect l="l" t="t" r="r" b="b"/>
              <a:pathLst>
                <a:path w="4612" h="6836" extrusionOk="0">
                  <a:moveTo>
                    <a:pt x="2281" y="0"/>
                  </a:moveTo>
                  <a:cubicBezTo>
                    <a:pt x="3484" y="1329"/>
                    <a:pt x="3183" y="1880"/>
                    <a:pt x="2782" y="1955"/>
                  </a:cubicBezTo>
                  <a:cubicBezTo>
                    <a:pt x="2694" y="1974"/>
                    <a:pt x="2607" y="1983"/>
                    <a:pt x="2522" y="1983"/>
                  </a:cubicBezTo>
                  <a:cubicBezTo>
                    <a:pt x="1383" y="1983"/>
                    <a:pt x="602" y="376"/>
                    <a:pt x="602" y="376"/>
                  </a:cubicBezTo>
                  <a:lnTo>
                    <a:pt x="276" y="502"/>
                  </a:lnTo>
                  <a:cubicBezTo>
                    <a:pt x="276" y="502"/>
                    <a:pt x="953" y="1053"/>
                    <a:pt x="1053" y="2231"/>
                  </a:cubicBezTo>
                  <a:cubicBezTo>
                    <a:pt x="1178" y="3634"/>
                    <a:pt x="100" y="3634"/>
                    <a:pt x="100" y="3634"/>
                  </a:cubicBezTo>
                  <a:cubicBezTo>
                    <a:pt x="251" y="4411"/>
                    <a:pt x="0" y="6642"/>
                    <a:pt x="0" y="6642"/>
                  </a:cubicBezTo>
                  <a:cubicBezTo>
                    <a:pt x="456" y="6775"/>
                    <a:pt x="954" y="6836"/>
                    <a:pt x="1507" y="6836"/>
                  </a:cubicBezTo>
                  <a:cubicBezTo>
                    <a:pt x="1684" y="6836"/>
                    <a:pt x="1867" y="6830"/>
                    <a:pt x="2055" y="6817"/>
                  </a:cubicBezTo>
                  <a:cubicBezTo>
                    <a:pt x="3835" y="6642"/>
                    <a:pt x="4236" y="6316"/>
                    <a:pt x="4236" y="6316"/>
                  </a:cubicBezTo>
                  <a:cubicBezTo>
                    <a:pt x="4236" y="6316"/>
                    <a:pt x="4612" y="5414"/>
                    <a:pt x="4236" y="3484"/>
                  </a:cubicBezTo>
                  <a:cubicBezTo>
                    <a:pt x="3860" y="1529"/>
                    <a:pt x="2707" y="101"/>
                    <a:pt x="2707" y="101"/>
                  </a:cubicBezTo>
                  <a:lnTo>
                    <a:pt x="22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8"/>
            <p:cNvSpPr/>
            <p:nvPr/>
          </p:nvSpPr>
          <p:spPr>
            <a:xfrm>
              <a:off x="6689443" y="2243606"/>
              <a:ext cx="182889" cy="179345"/>
            </a:xfrm>
            <a:custGeom>
              <a:avLst/>
              <a:gdLst/>
              <a:ahLst/>
              <a:cxnLst/>
              <a:rect l="l" t="t" r="r" b="b"/>
              <a:pathLst>
                <a:path w="1703" h="1670" extrusionOk="0">
                  <a:moveTo>
                    <a:pt x="196" y="1"/>
                  </a:moveTo>
                  <a:cubicBezTo>
                    <a:pt x="196" y="1"/>
                    <a:pt x="622" y="552"/>
                    <a:pt x="271" y="953"/>
                  </a:cubicBezTo>
                  <a:cubicBezTo>
                    <a:pt x="0" y="1281"/>
                    <a:pt x="1055" y="1669"/>
                    <a:pt x="1495" y="1669"/>
                  </a:cubicBezTo>
                  <a:cubicBezTo>
                    <a:pt x="1626" y="1669"/>
                    <a:pt x="1703" y="1635"/>
                    <a:pt x="1674" y="1554"/>
                  </a:cubicBezTo>
                  <a:cubicBezTo>
                    <a:pt x="1524" y="1128"/>
                    <a:pt x="1223" y="903"/>
                    <a:pt x="1323" y="326"/>
                  </a:cubicBezTo>
                  <a:lnTo>
                    <a:pt x="196" y="1"/>
                  </a:lnTo>
                  <a:close/>
                </a:path>
              </a:pathLst>
            </a:custGeom>
            <a:solidFill>
              <a:srgbClr val="633C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8"/>
            <p:cNvSpPr/>
            <p:nvPr/>
          </p:nvSpPr>
          <p:spPr>
            <a:xfrm>
              <a:off x="6656581" y="2089498"/>
              <a:ext cx="261179" cy="260534"/>
            </a:xfrm>
            <a:custGeom>
              <a:avLst/>
              <a:gdLst/>
              <a:ahLst/>
              <a:cxnLst/>
              <a:rect l="l" t="t" r="r" b="b"/>
              <a:pathLst>
                <a:path w="2432" h="2426" extrusionOk="0">
                  <a:moveTo>
                    <a:pt x="858" y="1"/>
                  </a:moveTo>
                  <a:cubicBezTo>
                    <a:pt x="499" y="1"/>
                    <a:pt x="234" y="346"/>
                    <a:pt x="176" y="558"/>
                  </a:cubicBezTo>
                  <a:cubicBezTo>
                    <a:pt x="0" y="1160"/>
                    <a:pt x="351" y="1661"/>
                    <a:pt x="602" y="1887"/>
                  </a:cubicBezTo>
                  <a:cubicBezTo>
                    <a:pt x="1009" y="2278"/>
                    <a:pt x="1470" y="2425"/>
                    <a:pt x="1784" y="2425"/>
                  </a:cubicBezTo>
                  <a:cubicBezTo>
                    <a:pt x="1952" y="2425"/>
                    <a:pt x="2078" y="2383"/>
                    <a:pt x="2131" y="2313"/>
                  </a:cubicBezTo>
                  <a:cubicBezTo>
                    <a:pt x="2431" y="1862"/>
                    <a:pt x="1680" y="383"/>
                    <a:pt x="1203" y="107"/>
                  </a:cubicBezTo>
                  <a:cubicBezTo>
                    <a:pt x="1082" y="32"/>
                    <a:pt x="966" y="1"/>
                    <a:pt x="858" y="1"/>
                  </a:cubicBezTo>
                  <a:close/>
                </a:path>
              </a:pathLst>
            </a:custGeom>
            <a:solidFill>
              <a:srgbClr val="8050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8"/>
            <p:cNvSpPr/>
            <p:nvPr/>
          </p:nvSpPr>
          <p:spPr>
            <a:xfrm>
              <a:off x="6632310" y="2071563"/>
              <a:ext cx="215429" cy="243996"/>
            </a:xfrm>
            <a:custGeom>
              <a:avLst/>
              <a:gdLst/>
              <a:ahLst/>
              <a:cxnLst/>
              <a:rect l="l" t="t" r="r" b="b"/>
              <a:pathLst>
                <a:path w="2006" h="2272" extrusionOk="0">
                  <a:moveTo>
                    <a:pt x="1156" y="0"/>
                  </a:moveTo>
                  <a:cubicBezTo>
                    <a:pt x="713" y="0"/>
                    <a:pt x="260" y="305"/>
                    <a:pt x="151" y="801"/>
                  </a:cubicBezTo>
                  <a:cubicBezTo>
                    <a:pt x="1" y="1502"/>
                    <a:pt x="352" y="1828"/>
                    <a:pt x="402" y="1903"/>
                  </a:cubicBezTo>
                  <a:cubicBezTo>
                    <a:pt x="591" y="2121"/>
                    <a:pt x="864" y="2272"/>
                    <a:pt x="997" y="2272"/>
                  </a:cubicBezTo>
                  <a:cubicBezTo>
                    <a:pt x="1093" y="2272"/>
                    <a:pt x="1115" y="2193"/>
                    <a:pt x="978" y="2004"/>
                  </a:cubicBezTo>
                  <a:cubicBezTo>
                    <a:pt x="627" y="1552"/>
                    <a:pt x="1078" y="1552"/>
                    <a:pt x="803" y="1176"/>
                  </a:cubicBezTo>
                  <a:cubicBezTo>
                    <a:pt x="702" y="1026"/>
                    <a:pt x="828" y="1051"/>
                    <a:pt x="1404" y="826"/>
                  </a:cubicBezTo>
                  <a:cubicBezTo>
                    <a:pt x="1981" y="600"/>
                    <a:pt x="2006" y="550"/>
                    <a:pt x="1880" y="374"/>
                  </a:cubicBezTo>
                  <a:cubicBezTo>
                    <a:pt x="1699" y="116"/>
                    <a:pt x="1429" y="0"/>
                    <a:pt x="1156" y="0"/>
                  </a:cubicBezTo>
                  <a:close/>
                </a:path>
              </a:pathLst>
            </a:custGeom>
            <a:solidFill>
              <a:srgbClr val="171B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8"/>
            <p:cNvSpPr/>
            <p:nvPr/>
          </p:nvSpPr>
          <p:spPr>
            <a:xfrm>
              <a:off x="6914968" y="4009246"/>
              <a:ext cx="166995" cy="45534"/>
            </a:xfrm>
            <a:custGeom>
              <a:avLst/>
              <a:gdLst/>
              <a:ahLst/>
              <a:cxnLst/>
              <a:rect l="l" t="t" r="r" b="b"/>
              <a:pathLst>
                <a:path w="1555" h="424" extrusionOk="0">
                  <a:moveTo>
                    <a:pt x="928" y="1"/>
                  </a:moveTo>
                  <a:cubicBezTo>
                    <a:pt x="811" y="84"/>
                    <a:pt x="669" y="112"/>
                    <a:pt x="531" y="112"/>
                  </a:cubicBezTo>
                  <a:cubicBezTo>
                    <a:pt x="257" y="112"/>
                    <a:pt x="0" y="1"/>
                    <a:pt x="0" y="1"/>
                  </a:cubicBezTo>
                  <a:lnTo>
                    <a:pt x="0" y="1"/>
                  </a:lnTo>
                  <a:cubicBezTo>
                    <a:pt x="0" y="319"/>
                    <a:pt x="230" y="423"/>
                    <a:pt x="503" y="423"/>
                  </a:cubicBezTo>
                  <a:cubicBezTo>
                    <a:pt x="724" y="423"/>
                    <a:pt x="974" y="355"/>
                    <a:pt x="1153" y="276"/>
                  </a:cubicBezTo>
                  <a:cubicBezTo>
                    <a:pt x="1554" y="101"/>
                    <a:pt x="928" y="1"/>
                    <a:pt x="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8"/>
            <p:cNvSpPr/>
            <p:nvPr/>
          </p:nvSpPr>
          <p:spPr>
            <a:xfrm>
              <a:off x="6493559" y="4014616"/>
              <a:ext cx="168499" cy="45534"/>
            </a:xfrm>
            <a:custGeom>
              <a:avLst/>
              <a:gdLst/>
              <a:ahLst/>
              <a:cxnLst/>
              <a:rect l="l" t="t" r="r" b="b"/>
              <a:pathLst>
                <a:path w="1569" h="424" extrusionOk="0">
                  <a:moveTo>
                    <a:pt x="917" y="1"/>
                  </a:moveTo>
                  <a:cubicBezTo>
                    <a:pt x="800" y="84"/>
                    <a:pt x="661" y="112"/>
                    <a:pt x="527" y="112"/>
                  </a:cubicBezTo>
                  <a:cubicBezTo>
                    <a:pt x="260" y="112"/>
                    <a:pt x="15" y="1"/>
                    <a:pt x="15" y="1"/>
                  </a:cubicBezTo>
                  <a:lnTo>
                    <a:pt x="15" y="1"/>
                  </a:lnTo>
                  <a:cubicBezTo>
                    <a:pt x="1" y="319"/>
                    <a:pt x="232" y="424"/>
                    <a:pt x="509" y="424"/>
                  </a:cubicBezTo>
                  <a:cubicBezTo>
                    <a:pt x="733" y="424"/>
                    <a:pt x="988" y="355"/>
                    <a:pt x="1167" y="277"/>
                  </a:cubicBezTo>
                  <a:cubicBezTo>
                    <a:pt x="1568" y="101"/>
                    <a:pt x="917" y="1"/>
                    <a:pt x="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8"/>
            <p:cNvSpPr/>
            <p:nvPr/>
          </p:nvSpPr>
          <p:spPr>
            <a:xfrm>
              <a:off x="6831523" y="3145273"/>
              <a:ext cx="40487" cy="301558"/>
            </a:xfrm>
            <a:custGeom>
              <a:avLst/>
              <a:gdLst/>
              <a:ahLst/>
              <a:cxnLst/>
              <a:rect l="l" t="t" r="r" b="b"/>
              <a:pathLst>
                <a:path w="377" h="2808" extrusionOk="0">
                  <a:moveTo>
                    <a:pt x="376" y="1"/>
                  </a:moveTo>
                  <a:lnTo>
                    <a:pt x="0" y="527"/>
                  </a:lnTo>
                  <a:lnTo>
                    <a:pt x="126" y="2808"/>
                  </a:lnTo>
                  <a:lnTo>
                    <a:pt x="3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8"/>
            <p:cNvSpPr/>
            <p:nvPr/>
          </p:nvSpPr>
          <p:spPr>
            <a:xfrm>
              <a:off x="6618886" y="3096839"/>
              <a:ext cx="78182" cy="99660"/>
            </a:xfrm>
            <a:custGeom>
              <a:avLst/>
              <a:gdLst/>
              <a:ahLst/>
              <a:cxnLst/>
              <a:rect l="l" t="t" r="r" b="b"/>
              <a:pathLst>
                <a:path w="728" h="928" extrusionOk="0">
                  <a:moveTo>
                    <a:pt x="627" y="0"/>
                  </a:moveTo>
                  <a:lnTo>
                    <a:pt x="552" y="25"/>
                  </a:lnTo>
                  <a:cubicBezTo>
                    <a:pt x="552" y="25"/>
                    <a:pt x="652" y="351"/>
                    <a:pt x="477" y="602"/>
                  </a:cubicBezTo>
                  <a:cubicBezTo>
                    <a:pt x="401" y="727"/>
                    <a:pt x="226" y="828"/>
                    <a:pt x="0" y="853"/>
                  </a:cubicBezTo>
                  <a:lnTo>
                    <a:pt x="0" y="928"/>
                  </a:lnTo>
                  <a:cubicBezTo>
                    <a:pt x="251" y="903"/>
                    <a:pt x="426" y="802"/>
                    <a:pt x="552" y="627"/>
                  </a:cubicBezTo>
                  <a:cubicBezTo>
                    <a:pt x="727" y="351"/>
                    <a:pt x="627" y="25"/>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8"/>
            <p:cNvSpPr/>
            <p:nvPr/>
          </p:nvSpPr>
          <p:spPr>
            <a:xfrm>
              <a:off x="6974141" y="3061829"/>
              <a:ext cx="78182" cy="99660"/>
            </a:xfrm>
            <a:custGeom>
              <a:avLst/>
              <a:gdLst/>
              <a:ahLst/>
              <a:cxnLst/>
              <a:rect l="l" t="t" r="r" b="b"/>
              <a:pathLst>
                <a:path w="728" h="928" extrusionOk="0">
                  <a:moveTo>
                    <a:pt x="101" y="1"/>
                  </a:moveTo>
                  <a:cubicBezTo>
                    <a:pt x="101" y="26"/>
                    <a:pt x="1" y="377"/>
                    <a:pt x="176" y="627"/>
                  </a:cubicBezTo>
                  <a:cubicBezTo>
                    <a:pt x="276" y="803"/>
                    <a:pt x="452" y="903"/>
                    <a:pt x="728" y="928"/>
                  </a:cubicBezTo>
                  <a:lnTo>
                    <a:pt x="728" y="853"/>
                  </a:lnTo>
                  <a:cubicBezTo>
                    <a:pt x="502" y="828"/>
                    <a:pt x="327" y="752"/>
                    <a:pt x="226" y="602"/>
                  </a:cubicBezTo>
                  <a:cubicBezTo>
                    <a:pt x="76" y="351"/>
                    <a:pt x="151" y="26"/>
                    <a:pt x="151" y="26"/>
                  </a:cubicBezTo>
                  <a:lnTo>
                    <a:pt x="1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8"/>
            <p:cNvSpPr/>
            <p:nvPr/>
          </p:nvSpPr>
          <p:spPr>
            <a:xfrm>
              <a:off x="6874588" y="2598860"/>
              <a:ext cx="328514" cy="247754"/>
            </a:xfrm>
            <a:custGeom>
              <a:avLst/>
              <a:gdLst/>
              <a:ahLst/>
              <a:cxnLst/>
              <a:rect l="l" t="t" r="r" b="b"/>
              <a:pathLst>
                <a:path w="3059" h="2307" extrusionOk="0">
                  <a:moveTo>
                    <a:pt x="3058" y="1"/>
                  </a:moveTo>
                  <a:lnTo>
                    <a:pt x="0" y="1154"/>
                  </a:lnTo>
                  <a:lnTo>
                    <a:pt x="1680" y="2307"/>
                  </a:lnTo>
                  <a:lnTo>
                    <a:pt x="30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8"/>
            <p:cNvSpPr/>
            <p:nvPr/>
          </p:nvSpPr>
          <p:spPr>
            <a:xfrm>
              <a:off x="7054900" y="2499308"/>
              <a:ext cx="414642" cy="347307"/>
            </a:xfrm>
            <a:custGeom>
              <a:avLst/>
              <a:gdLst/>
              <a:ahLst/>
              <a:cxnLst/>
              <a:rect l="l" t="t" r="r" b="b"/>
              <a:pathLst>
                <a:path w="3861" h="3234" extrusionOk="0">
                  <a:moveTo>
                    <a:pt x="3860" y="0"/>
                  </a:moveTo>
                  <a:lnTo>
                    <a:pt x="978" y="878"/>
                  </a:lnTo>
                  <a:lnTo>
                    <a:pt x="1" y="3234"/>
                  </a:lnTo>
                  <a:lnTo>
                    <a:pt x="2983" y="2206"/>
                  </a:lnTo>
                  <a:lnTo>
                    <a:pt x="38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8"/>
            <p:cNvSpPr/>
            <p:nvPr/>
          </p:nvSpPr>
          <p:spPr>
            <a:xfrm>
              <a:off x="6489693" y="2423596"/>
              <a:ext cx="675714" cy="441168"/>
            </a:xfrm>
            <a:custGeom>
              <a:avLst/>
              <a:gdLst/>
              <a:ahLst/>
              <a:cxnLst/>
              <a:rect l="l" t="t" r="r" b="b"/>
              <a:pathLst>
                <a:path w="6292" h="4108" extrusionOk="0">
                  <a:moveTo>
                    <a:pt x="1134" y="1"/>
                  </a:moveTo>
                  <a:cubicBezTo>
                    <a:pt x="905" y="1"/>
                    <a:pt x="752" y="154"/>
                    <a:pt x="752" y="154"/>
                  </a:cubicBezTo>
                  <a:cubicBezTo>
                    <a:pt x="0" y="680"/>
                    <a:pt x="1529" y="3638"/>
                    <a:pt x="3083" y="4064"/>
                  </a:cubicBezTo>
                  <a:cubicBezTo>
                    <a:pt x="3204" y="4094"/>
                    <a:pt x="3326" y="4108"/>
                    <a:pt x="3446" y="4108"/>
                  </a:cubicBezTo>
                  <a:cubicBezTo>
                    <a:pt x="4520" y="4108"/>
                    <a:pt x="5519" y="3014"/>
                    <a:pt x="5790" y="2811"/>
                  </a:cubicBezTo>
                  <a:cubicBezTo>
                    <a:pt x="6292" y="2374"/>
                    <a:pt x="6281" y="2090"/>
                    <a:pt x="6087" y="2090"/>
                  </a:cubicBezTo>
                  <a:cubicBezTo>
                    <a:pt x="6059" y="2090"/>
                    <a:pt x="6026" y="2096"/>
                    <a:pt x="5990" y="2109"/>
                  </a:cubicBezTo>
                  <a:cubicBezTo>
                    <a:pt x="5740" y="2184"/>
                    <a:pt x="5690" y="2460"/>
                    <a:pt x="5264" y="2685"/>
                  </a:cubicBezTo>
                  <a:cubicBezTo>
                    <a:pt x="4996" y="2819"/>
                    <a:pt x="4651" y="3042"/>
                    <a:pt x="4183" y="3042"/>
                  </a:cubicBezTo>
                  <a:cubicBezTo>
                    <a:pt x="3949" y="3042"/>
                    <a:pt x="3685" y="2986"/>
                    <a:pt x="3384" y="2836"/>
                  </a:cubicBezTo>
                  <a:cubicBezTo>
                    <a:pt x="2457" y="2410"/>
                    <a:pt x="2131" y="680"/>
                    <a:pt x="1579" y="204"/>
                  </a:cubicBezTo>
                  <a:cubicBezTo>
                    <a:pt x="1416" y="50"/>
                    <a:pt x="1263" y="1"/>
                    <a:pt x="1134" y="1"/>
                  </a:cubicBezTo>
                  <a:close/>
                </a:path>
              </a:pathLst>
            </a:custGeom>
            <a:solidFill>
              <a:srgbClr val="8050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2"/>
        <p:cNvGrpSpPr/>
        <p:nvPr/>
      </p:nvGrpSpPr>
      <p:grpSpPr>
        <a:xfrm>
          <a:off x="0" y="0"/>
          <a:ext cx="0" cy="0"/>
          <a:chOff x="0" y="0"/>
          <a:chExt cx="0" cy="0"/>
        </a:xfrm>
      </p:grpSpPr>
      <p:grpSp>
        <p:nvGrpSpPr>
          <p:cNvPr id="5" name="Group 4"/>
          <p:cNvGrpSpPr/>
          <p:nvPr/>
        </p:nvGrpSpPr>
        <p:grpSpPr>
          <a:xfrm>
            <a:off x="794818" y="469863"/>
            <a:ext cx="2753474" cy="680840"/>
            <a:chOff x="924674" y="397943"/>
            <a:chExt cx="2753474" cy="680840"/>
          </a:xfrm>
        </p:grpSpPr>
        <p:sp>
          <p:nvSpPr>
            <p:cNvPr id="3" name="Rounded Rectangle 2"/>
            <p:cNvSpPr/>
            <p:nvPr/>
          </p:nvSpPr>
          <p:spPr>
            <a:xfrm>
              <a:off x="1828800" y="513705"/>
              <a:ext cx="1849348" cy="565078"/>
            </a:xfrm>
            <a:prstGeom prst="roundRect">
              <a:avLst/>
            </a:prstGeom>
            <a:solidFill>
              <a:schemeClr val="bg2">
                <a:lumMod val="75000"/>
              </a:schemeClr>
            </a:solidFill>
            <a:ln w="28575">
              <a:solidFill>
                <a:schemeClr val="accent5"/>
              </a:solidFill>
            </a:ln>
          </p:spPr>
          <p:style>
            <a:lnRef idx="3">
              <a:schemeClr val="lt1"/>
            </a:lnRef>
            <a:fillRef idx="1">
              <a:schemeClr val="dk1"/>
            </a:fillRef>
            <a:effectRef idx="1">
              <a:schemeClr val="dk1"/>
            </a:effectRef>
            <a:fontRef idx="minor">
              <a:schemeClr val="lt1"/>
            </a:fontRef>
          </p:style>
          <p:txBody>
            <a:bodyPr rtlCol="0" anchor="ctr"/>
            <a:lstStyle/>
            <a:p>
              <a:pPr algn="ctr"/>
              <a:r>
                <a:rPr lang="vi-VN" sz="2000" b="1" smtClean="0">
                  <a:solidFill>
                    <a:schemeClr val="accent5"/>
                  </a:solidFill>
                  <a:latin typeface="Arial" panose="020B0604020202020204" pitchFamily="34" charset="0"/>
                  <a:cs typeface="Arial" panose="020B0604020202020204" pitchFamily="34" charset="0"/>
                </a:rPr>
                <a:t>Hoạt động:</a:t>
              </a:r>
              <a:endParaRPr lang="en-US" sz="2000" b="1">
                <a:solidFill>
                  <a:schemeClr val="accent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924674" y="397943"/>
              <a:ext cx="680840" cy="680840"/>
            </a:xfrm>
            <a:prstGeom prst="rect">
              <a:avLst/>
            </a:prstGeom>
          </p:spPr>
        </p:pic>
      </p:grpSp>
      <p:sp>
        <p:nvSpPr>
          <p:cNvPr id="6" name="Rectangle 5"/>
          <p:cNvSpPr/>
          <p:nvPr/>
        </p:nvSpPr>
        <p:spPr>
          <a:xfrm>
            <a:off x="780836" y="1292998"/>
            <a:ext cx="7674795" cy="958660"/>
          </a:xfrm>
          <a:prstGeom prst="rect">
            <a:avLst/>
          </a:prstGeom>
        </p:spPr>
        <p:txBody>
          <a:bodyPr wrap="square">
            <a:spAutoFit/>
          </a:bodyPr>
          <a:lstStyle/>
          <a:p>
            <a:pPr algn="just">
              <a:lnSpc>
                <a:spcPct val="150000"/>
              </a:lnSpc>
            </a:pPr>
            <a:r>
              <a:rPr lang="vi-VN" sz="2000"/>
              <a:t>Em sẽ nói gì nếu được yêu cầu mô tả ngắn gọn về công việc thường ngày của thư viện?</a:t>
            </a:r>
            <a:endParaRPr lang="en-US" sz="200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8292" y="2942653"/>
            <a:ext cx="2139881" cy="2200847"/>
          </a:xfrm>
          <a:prstGeom prst="rect">
            <a:avLst/>
          </a:prstGeom>
        </p:spPr>
      </p:pic>
      <p:sp>
        <p:nvSpPr>
          <p:cNvPr id="8" name="Rounded Rectangular Callout 7"/>
          <p:cNvSpPr/>
          <p:nvPr/>
        </p:nvSpPr>
        <p:spPr>
          <a:xfrm>
            <a:off x="1284270" y="3673206"/>
            <a:ext cx="1571946" cy="739739"/>
          </a:xfrm>
          <a:prstGeom prst="wedgeRoundRectCallout">
            <a:avLst>
              <a:gd name="adj1" fmla="val 71977"/>
              <a:gd name="adj2" fmla="val 43056"/>
              <a:gd name="adj3" fmla="val 16667"/>
            </a:avLst>
          </a:prstGeom>
          <a:solidFill>
            <a:schemeClr val="accent1">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00000"/>
                </a:solidFill>
                <a:latin typeface="Arial" panose="020B0604020202020204" pitchFamily="34" charset="0"/>
                <a:cs typeface="Arial" panose="020B0604020202020204" pitchFamily="34" charset="0"/>
              </a:rPr>
              <a:t>Tìm sách</a:t>
            </a:r>
            <a:endParaRPr lang="en-US" sz="2000">
              <a:solidFill>
                <a:srgbClr val="000000"/>
              </a:solidFill>
              <a:latin typeface="Arial" panose="020B0604020202020204" pitchFamily="34" charset="0"/>
              <a:cs typeface="Arial" panose="020B0604020202020204" pitchFamily="34" charset="0"/>
            </a:endParaRPr>
          </a:p>
        </p:txBody>
      </p:sp>
      <p:sp>
        <p:nvSpPr>
          <p:cNvPr id="28" name="Rounded Rectangular Callout 27"/>
          <p:cNvSpPr/>
          <p:nvPr/>
        </p:nvSpPr>
        <p:spPr>
          <a:xfrm>
            <a:off x="5299754" y="2054869"/>
            <a:ext cx="1571946" cy="678168"/>
          </a:xfrm>
          <a:prstGeom prst="wedgeRoundRectCallout">
            <a:avLst>
              <a:gd name="adj1" fmla="val -43709"/>
              <a:gd name="adj2" fmla="val 88890"/>
              <a:gd name="adj3" fmla="val 16667"/>
            </a:avLst>
          </a:prstGeom>
          <a:solidFill>
            <a:schemeClr val="accent1">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00000"/>
                </a:solidFill>
                <a:latin typeface="Arial" panose="020B0604020202020204" pitchFamily="34" charset="0"/>
                <a:cs typeface="Arial" panose="020B0604020202020204" pitchFamily="34" charset="0"/>
              </a:rPr>
              <a:t>Cho mượn</a:t>
            </a:r>
            <a:endParaRPr lang="en-US" sz="2000">
              <a:solidFill>
                <a:srgbClr val="000000"/>
              </a:solidFill>
              <a:latin typeface="Arial" panose="020B0604020202020204" pitchFamily="34" charset="0"/>
              <a:cs typeface="Arial" panose="020B0604020202020204" pitchFamily="34" charset="0"/>
            </a:endParaRPr>
          </a:p>
        </p:txBody>
      </p:sp>
      <p:sp>
        <p:nvSpPr>
          <p:cNvPr id="29" name="Rounded Rectangular Callout 28"/>
          <p:cNvSpPr/>
          <p:nvPr/>
        </p:nvSpPr>
        <p:spPr>
          <a:xfrm>
            <a:off x="6380249" y="3673205"/>
            <a:ext cx="1890448" cy="739739"/>
          </a:xfrm>
          <a:prstGeom prst="wedgeRoundRectCallout">
            <a:avLst>
              <a:gd name="adj1" fmla="val -73121"/>
              <a:gd name="adj2" fmla="val 47223"/>
              <a:gd name="adj3" fmla="val 16667"/>
            </a:avLst>
          </a:prstGeom>
          <a:solidFill>
            <a:schemeClr val="accent1">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00000"/>
                </a:solidFill>
                <a:latin typeface="Arial" panose="020B0604020202020204" pitchFamily="34" charset="0"/>
                <a:cs typeface="Arial" panose="020B0604020202020204" pitchFamily="34" charset="0"/>
              </a:rPr>
              <a:t>Nhận trả sách</a:t>
            </a:r>
            <a:endParaRPr lang="en-US" sz="200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500"/>
                                        <p:tgtEl>
                                          <p:spTgt spid="8"/>
                                        </p:tgtEl>
                                      </p:cBhvr>
                                    </p:animEffect>
                                  </p:childTnLst>
                                </p:cTn>
                              </p:par>
                            </p:childTnLst>
                          </p:cTn>
                        </p:par>
                        <p:par>
                          <p:cTn id="26" fill="hold">
                            <p:stCondLst>
                              <p:cond delay="1000"/>
                            </p:stCondLst>
                            <p:childTnLst>
                              <p:par>
                                <p:cTn id="27" presetID="22" presetClass="entr" presetSubtype="4"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nchor="ctr"/>
          <a:lstStyle/>
          <a:p>
            <a:r>
              <a:rPr lang="vi-VN" sz="2800" smtClean="0">
                <a:latin typeface="Arial" panose="020B0604020202020204" pitchFamily="34" charset="0"/>
                <a:cs typeface="Arial" panose="020B0604020202020204" pitchFamily="34" charset="0"/>
              </a:rPr>
              <a:t>a) Các biểu mẫu</a:t>
            </a:r>
            <a:endParaRPr lang="en-US" sz="2800">
              <a:latin typeface="Arial" panose="020B0604020202020204" pitchFamily="34" charset="0"/>
              <a:cs typeface="Arial" panose="020B0604020202020204" pitchFamily="34" charset="0"/>
            </a:endParaRPr>
          </a:p>
        </p:txBody>
      </p:sp>
      <p:sp>
        <p:nvSpPr>
          <p:cNvPr id="4" name="Rectangle 3"/>
          <p:cNvSpPr/>
          <p:nvPr/>
        </p:nvSpPr>
        <p:spPr>
          <a:xfrm>
            <a:off x="720000" y="1164729"/>
            <a:ext cx="7704000" cy="1015663"/>
          </a:xfrm>
          <a:prstGeom prst="rect">
            <a:avLst/>
          </a:prstGeom>
        </p:spPr>
        <p:txBody>
          <a:bodyPr wrap="square">
            <a:spAutoFit/>
          </a:bodyPr>
          <a:lstStyle/>
          <a:p>
            <a:pPr algn="just">
              <a:lnSpc>
                <a:spcPct val="150000"/>
              </a:lnSpc>
            </a:pPr>
            <a:r>
              <a:rPr lang="vi-VN" sz="2000">
                <a:solidFill>
                  <a:schemeClr val="accent3">
                    <a:lumMod val="75000"/>
                  </a:schemeClr>
                </a:solidFill>
              </a:rPr>
              <a:t>(1) </a:t>
            </a:r>
            <a:r>
              <a:rPr lang="vi-VN" sz="2000"/>
              <a:t>Bạn đọc đến thư viện tìm sách để mượn. Thao tác “tìm sách”: biểu mẫu </a:t>
            </a:r>
            <a:r>
              <a:rPr lang="vi-VN" sz="2000" i="1"/>
              <a:t>TìmSách</a:t>
            </a:r>
            <a:r>
              <a:rPr lang="vi-VN" sz="2000"/>
              <a:t> cho thông tin sách có sẵn.</a:t>
            </a:r>
            <a:endParaRPr lang="en-US" sz="2000"/>
          </a:p>
        </p:txBody>
      </p:sp>
      <p:grpSp>
        <p:nvGrpSpPr>
          <p:cNvPr id="9" name="Group 8"/>
          <p:cNvGrpSpPr/>
          <p:nvPr/>
        </p:nvGrpSpPr>
        <p:grpSpPr>
          <a:xfrm>
            <a:off x="720000" y="2180392"/>
            <a:ext cx="7807551" cy="2880915"/>
            <a:chOff x="720000" y="2180392"/>
            <a:chExt cx="7807551" cy="2880915"/>
          </a:xfrm>
        </p:grpSpPr>
        <p:sp>
          <p:nvSpPr>
            <p:cNvPr id="6" name="Rectangle 5"/>
            <p:cNvSpPr/>
            <p:nvPr/>
          </p:nvSpPr>
          <p:spPr>
            <a:xfrm>
              <a:off x="720001" y="2180392"/>
              <a:ext cx="3995838" cy="1938992"/>
            </a:xfrm>
            <a:prstGeom prst="rect">
              <a:avLst/>
            </a:prstGeom>
          </p:spPr>
          <p:txBody>
            <a:bodyPr wrap="square">
              <a:spAutoFit/>
            </a:bodyPr>
            <a:lstStyle/>
            <a:p>
              <a:pPr algn="just">
                <a:lnSpc>
                  <a:spcPct val="150000"/>
                </a:lnSpc>
              </a:pPr>
              <a:r>
                <a:rPr lang="en-US" sz="2000">
                  <a:solidFill>
                    <a:schemeClr val="accent3">
                      <a:lumMod val="75000"/>
                    </a:schemeClr>
                  </a:solidFill>
                  <a:latin typeface="Arial" panose="020B0604020202020204" pitchFamily="34" charset="0"/>
                  <a:ea typeface="Times New Roman" panose="02020603050405020304" pitchFamily="18" charset="0"/>
                  <a:cs typeface="Arial" panose="020B0604020202020204" pitchFamily="34" charset="0"/>
                </a:rPr>
                <a:t>(2) </a:t>
              </a:r>
              <a:r>
                <a:rPr lang="en-US" sz="2000">
                  <a:latin typeface="Arial" panose="020B0604020202020204" pitchFamily="34" charset="0"/>
                  <a:ea typeface="Times New Roman" panose="02020603050405020304" pitchFamily="18" charset="0"/>
                  <a:cs typeface="Arial" panose="020B0604020202020204" pitchFamily="34" charset="0"/>
                </a:rPr>
                <a:t>Bạn đọc yêu cầu mượn một cuốn sách. Thao tác “cho mượn”: biểu mẫu </a:t>
              </a:r>
              <a:r>
                <a:rPr lang="en-US" sz="2000" i="1">
                  <a:latin typeface="Arial" panose="020B0604020202020204" pitchFamily="34" charset="0"/>
                  <a:ea typeface="Times New Roman" panose="02020603050405020304" pitchFamily="18" charset="0"/>
                  <a:cs typeface="Arial" panose="020B0604020202020204" pitchFamily="34" charset="0"/>
                </a:rPr>
                <a:t>ChoMượn </a:t>
              </a:r>
              <a:r>
                <a:rPr lang="en-US" sz="2000">
                  <a:latin typeface="Arial" panose="020B0604020202020204" pitchFamily="34" charset="0"/>
                  <a:ea typeface="Times New Roman" panose="02020603050405020304" pitchFamily="18" charset="0"/>
                  <a:cs typeface="Arial" panose="020B0604020202020204" pitchFamily="34" charset="0"/>
                </a:rPr>
                <a:t>và </a:t>
              </a:r>
              <a:r>
                <a:rPr lang="en-US" sz="2000" i="1">
                  <a:latin typeface="Arial" panose="020B0604020202020204" pitchFamily="34" charset="0"/>
                  <a:ea typeface="Times New Roman" panose="02020603050405020304" pitchFamily="18" charset="0"/>
                  <a:cs typeface="Arial" panose="020B0604020202020204" pitchFamily="34" charset="0"/>
                </a:rPr>
                <a:t>Sẵn có </a:t>
              </a:r>
              <a:r>
                <a:rPr lang="en-US" sz="2000">
                  <a:latin typeface="Arial" panose="020B0604020202020204" pitchFamily="34" charset="0"/>
                  <a:ea typeface="Times New Roman" panose="02020603050405020304" pitchFamily="18" charset="0"/>
                  <a:cs typeface="Arial" panose="020B0604020202020204" pitchFamily="34" charset="0"/>
                </a:rPr>
                <a:t>trong bảng </a:t>
              </a:r>
              <a:r>
                <a:rPr lang="en-US" sz="2000" i="1">
                  <a:latin typeface="Arial" panose="020B0604020202020204" pitchFamily="34" charset="0"/>
                  <a:ea typeface="Times New Roman" panose="02020603050405020304" pitchFamily="18" charset="0"/>
                  <a:cs typeface="Arial" panose="020B0604020202020204" pitchFamily="34" charset="0"/>
                </a:rPr>
                <a:t>Sách</a:t>
              </a:r>
              <a:r>
                <a:rPr lang="en-US" sz="2000" smtClean="0">
                  <a:latin typeface="Arial" panose="020B0604020202020204" pitchFamily="34" charset="0"/>
                  <a:ea typeface="Times New Roman" panose="02020603050405020304" pitchFamily="18" charset="0"/>
                  <a:cs typeface="Arial" panose="020B0604020202020204" pitchFamily="34" charset="0"/>
                </a:rPr>
                <a:t>.</a:t>
              </a:r>
              <a:endParaRPr lang="en-US" sz="2000">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5839" y="2224448"/>
              <a:ext cx="3811712" cy="1850879"/>
            </a:xfrm>
            <a:prstGeom prst="rect">
              <a:avLst/>
            </a:prstGeom>
          </p:spPr>
        </p:pic>
        <p:sp>
          <p:nvSpPr>
            <p:cNvPr id="8" name="Rectangle 7"/>
            <p:cNvSpPr/>
            <p:nvPr/>
          </p:nvSpPr>
          <p:spPr>
            <a:xfrm>
              <a:off x="720000" y="4045644"/>
              <a:ext cx="7704001" cy="1015663"/>
            </a:xfrm>
            <a:prstGeom prst="rect">
              <a:avLst/>
            </a:prstGeom>
          </p:spPr>
          <p:txBody>
            <a:bodyPr wrap="square">
              <a:spAutoFit/>
            </a:bodyPr>
            <a:lstStyle/>
            <a:p>
              <a:pPr lvl="0" algn="just">
                <a:lnSpc>
                  <a:spcPct val="150000"/>
                </a:lnSpc>
              </a:pPr>
              <a:r>
                <a:rPr lang="en-US" sz="2000">
                  <a:solidFill>
                    <a:srgbClr val="304BA6">
                      <a:lumMod val="75000"/>
                    </a:srgbClr>
                  </a:solidFill>
                  <a:latin typeface="Arial" panose="020B0604020202020204" pitchFamily="34" charset="0"/>
                  <a:ea typeface="Times New Roman" panose="02020603050405020304" pitchFamily="18" charset="0"/>
                  <a:cs typeface="Arial" panose="020B0604020202020204" pitchFamily="34" charset="0"/>
                </a:rPr>
                <a:t>Quy tắc nghiệp vụ cần tuân thủ: </a:t>
              </a:r>
              <a:r>
                <a:rPr lang="en-US" sz="2000">
                  <a:latin typeface="Arial" panose="020B0604020202020204" pitchFamily="34" charset="0"/>
                  <a:ea typeface="Times New Roman" panose="02020603050405020304" pitchFamily="18" charset="0"/>
                  <a:cs typeface="Arial" panose="020B0604020202020204" pitchFamily="34" charset="0"/>
                </a:rPr>
                <a:t>Bỏ đánh dấu cuốn sách vừa cho mượn là sẵn có.</a:t>
              </a:r>
              <a:endParaRPr lang="en-US" sz="2000">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98036915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3"/>
        <p:cNvGrpSpPr/>
        <p:nvPr/>
      </p:nvGrpSpPr>
      <p:grpSpPr>
        <a:xfrm>
          <a:off x="0" y="0"/>
          <a:ext cx="0" cy="0"/>
          <a:chOff x="0" y="0"/>
          <a:chExt cx="0" cy="0"/>
        </a:xfrm>
      </p:grpSpPr>
      <p:sp>
        <p:nvSpPr>
          <p:cNvPr id="4" name="Rectangle 3"/>
          <p:cNvSpPr/>
          <p:nvPr/>
        </p:nvSpPr>
        <p:spPr>
          <a:xfrm>
            <a:off x="765424" y="476108"/>
            <a:ext cx="7844319" cy="2400657"/>
          </a:xfrm>
          <a:prstGeom prst="rect">
            <a:avLst/>
          </a:prstGeom>
        </p:spPr>
        <p:txBody>
          <a:bodyPr wrap="square">
            <a:spAutoFit/>
          </a:bodyPr>
          <a:lstStyle/>
          <a:p>
            <a:pPr algn="just">
              <a:lnSpc>
                <a:spcPct val="150000"/>
              </a:lnSpc>
            </a:pPr>
            <a:r>
              <a:rPr lang="en-US" sz="2000">
                <a:solidFill>
                  <a:schemeClr val="accent3">
                    <a:lumMod val="75000"/>
                  </a:schemeClr>
                </a:solidFill>
                <a:latin typeface="Arial" panose="020B0604020202020204" pitchFamily="34" charset="0"/>
                <a:ea typeface="Times New Roman" panose="02020603050405020304" pitchFamily="18" charset="0"/>
                <a:cs typeface="Arial" panose="020B0604020202020204" pitchFamily="34" charset="0"/>
              </a:rPr>
              <a:t>(3) </a:t>
            </a:r>
            <a:r>
              <a:rPr lang="en-US" sz="2000">
                <a:latin typeface="Arial" panose="020B0604020202020204" pitchFamily="34" charset="0"/>
                <a:ea typeface="Times New Roman" panose="02020603050405020304" pitchFamily="18" charset="0"/>
                <a:cs typeface="Arial" panose="020B0604020202020204" pitchFamily="34" charset="0"/>
              </a:rPr>
              <a:t>Bạn đọc đến trả một cuốn sách. Thao tác “nhận trả”: biểu mẫu để thủ thư cập nhật gồm các trường </a:t>
            </a:r>
            <a:r>
              <a:rPr lang="en-US" sz="2000" i="1">
                <a:latin typeface="Arial" panose="020B0604020202020204" pitchFamily="34" charset="0"/>
                <a:ea typeface="Times New Roman" panose="02020603050405020304" pitchFamily="18" charset="0"/>
                <a:cs typeface="Arial" panose="020B0604020202020204" pitchFamily="34" charset="0"/>
              </a:rPr>
              <a:t>Số thẻ, Mã sách, Ngày mượn, Ngày trả </a:t>
            </a:r>
            <a:r>
              <a:rPr lang="en-US" sz="2000">
                <a:latin typeface="Arial" panose="020B0604020202020204" pitchFamily="34" charset="0"/>
                <a:ea typeface="Times New Roman" panose="02020603050405020304" pitchFamily="18" charset="0"/>
                <a:cs typeface="Arial" panose="020B0604020202020204" pitchFamily="34" charset="0"/>
              </a:rPr>
              <a:t>trong bảng </a:t>
            </a:r>
            <a:r>
              <a:rPr lang="en-US" sz="2000" i="1">
                <a:latin typeface="Arial" panose="020B0604020202020204" pitchFamily="34" charset="0"/>
                <a:ea typeface="Times New Roman" panose="02020603050405020304" pitchFamily="18" charset="0"/>
                <a:cs typeface="Arial" panose="020B0604020202020204" pitchFamily="34" charset="0"/>
              </a:rPr>
              <a:t>Mượn-Trả</a:t>
            </a:r>
            <a:r>
              <a:rPr lang="en-US" sz="2000">
                <a:latin typeface="Arial" panose="020B0604020202020204" pitchFamily="34" charset="0"/>
                <a:ea typeface="Times New Roman" panose="02020603050405020304" pitchFamily="18" charset="0"/>
                <a:cs typeface="Arial" panose="020B0604020202020204" pitchFamily="34" charset="0"/>
              </a:rPr>
              <a:t> và trường </a:t>
            </a:r>
            <a:r>
              <a:rPr lang="en-US" sz="2000" i="1">
                <a:latin typeface="Arial" panose="020B0604020202020204" pitchFamily="34" charset="0"/>
                <a:ea typeface="Times New Roman" panose="02020603050405020304" pitchFamily="18" charset="0"/>
                <a:cs typeface="Arial" panose="020B0604020202020204" pitchFamily="34" charset="0"/>
              </a:rPr>
              <a:t>Sẵn có </a:t>
            </a:r>
            <a:r>
              <a:rPr lang="en-US" sz="2000">
                <a:latin typeface="Arial" panose="020B0604020202020204" pitchFamily="34" charset="0"/>
                <a:ea typeface="Times New Roman" panose="02020603050405020304" pitchFamily="18" charset="0"/>
                <a:cs typeface="Arial" panose="020B0604020202020204" pitchFamily="34" charset="0"/>
              </a:rPr>
              <a:t>trong bảng </a:t>
            </a:r>
            <a:r>
              <a:rPr lang="en-US" sz="2000" i="1">
                <a:latin typeface="Arial" panose="020B0604020202020204" pitchFamily="34" charset="0"/>
                <a:ea typeface="Times New Roman" panose="02020603050405020304" pitchFamily="18" charset="0"/>
                <a:cs typeface="Arial" panose="020B0604020202020204" pitchFamily="34" charset="0"/>
              </a:rPr>
              <a:t>Sách</a:t>
            </a:r>
            <a:r>
              <a:rPr lang="en-US" sz="2000">
                <a:latin typeface="Arial" panose="020B0604020202020204" pitchFamily="34" charset="0"/>
                <a:ea typeface="Times New Roman" panose="02020603050405020304" pitchFamily="18" charset="0"/>
                <a:cs typeface="Arial" panose="020B0604020202020204" pitchFamily="34" charset="0"/>
              </a:rPr>
              <a:t>.</a:t>
            </a:r>
            <a:endParaRPr lang="en-US" sz="200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2000">
                <a:solidFill>
                  <a:schemeClr val="bg2">
                    <a:lumMod val="75000"/>
                  </a:schemeClr>
                </a:solidFill>
                <a:latin typeface="Arial" panose="020B0604020202020204" pitchFamily="34" charset="0"/>
                <a:ea typeface="Times New Roman" panose="02020603050405020304" pitchFamily="18" charset="0"/>
                <a:cs typeface="Arial" panose="020B0604020202020204" pitchFamily="34" charset="0"/>
              </a:rPr>
              <a:t>Quy tắc nghiệp vụ cần tuân thủ: </a:t>
            </a:r>
            <a:r>
              <a:rPr lang="en-US" sz="2000">
                <a:latin typeface="Arial" panose="020B0604020202020204" pitchFamily="34" charset="0"/>
                <a:ea typeface="Times New Roman" panose="02020603050405020304" pitchFamily="18" charset="0"/>
                <a:cs typeface="Arial" panose="020B0604020202020204" pitchFamily="34" charset="0"/>
              </a:rPr>
              <a:t>Đánh dấu cuốn sách vừa nhận trả là sẵn có.</a:t>
            </a:r>
            <a:endParaRPr lang="en-US" sz="2000">
              <a:effectLst/>
              <a:latin typeface="Arial" panose="020B0604020202020204" pitchFamily="34" charset="0"/>
              <a:ea typeface="Calibri" panose="020F0502020204030204" pitchFamily="34" charset="0"/>
              <a:cs typeface="Arial" panose="020B0604020202020204" pitchFamily="34" charset="0"/>
            </a:endParaRPr>
          </a:p>
        </p:txBody>
      </p:sp>
      <p:sp>
        <p:nvSpPr>
          <p:cNvPr id="6" name="Explosion 1 5"/>
          <p:cNvSpPr/>
          <p:nvPr/>
        </p:nvSpPr>
        <p:spPr>
          <a:xfrm>
            <a:off x="765424" y="2876765"/>
            <a:ext cx="1664412" cy="1664412"/>
          </a:xfrm>
          <a:prstGeom prst="irregularSeal1">
            <a:avLst/>
          </a:prstGeom>
          <a:solidFill>
            <a:schemeClr val="accent3">
              <a:lumMod val="75000"/>
            </a:schemeClr>
          </a:solidFill>
          <a:ln w="28575"/>
        </p:spPr>
        <p:style>
          <a:lnRef idx="3">
            <a:schemeClr val="lt1"/>
          </a:lnRef>
          <a:fillRef idx="1">
            <a:schemeClr val="accent3"/>
          </a:fillRef>
          <a:effectRef idx="1">
            <a:schemeClr val="accent3"/>
          </a:effectRef>
          <a:fontRef idx="minor">
            <a:schemeClr val="lt1"/>
          </a:fontRef>
        </p:style>
        <p:txBody>
          <a:bodyPr rtlCol="0" anchor="ctr"/>
          <a:lstStyle/>
          <a:p>
            <a:pPr algn="ctr"/>
            <a:r>
              <a:rPr lang="vi-VN" sz="2000" b="1" smtClean="0">
                <a:solidFill>
                  <a:schemeClr val="accent5"/>
                </a:solidFill>
                <a:latin typeface="Arial" panose="020B0604020202020204" pitchFamily="34" charset="0"/>
                <a:cs typeface="Arial" panose="020B0604020202020204" pitchFamily="34" charset="0"/>
              </a:rPr>
              <a:t>Chú ý</a:t>
            </a:r>
            <a:endParaRPr lang="en-US" sz="2000" b="1">
              <a:solidFill>
                <a:schemeClr val="accent5"/>
              </a:solidFill>
              <a:latin typeface="Arial" panose="020B0604020202020204" pitchFamily="34" charset="0"/>
              <a:cs typeface="Arial" panose="020B0604020202020204" pitchFamily="34" charset="0"/>
            </a:endParaRPr>
          </a:p>
        </p:txBody>
      </p:sp>
      <p:sp>
        <p:nvSpPr>
          <p:cNvPr id="7" name="Rectangle 6"/>
          <p:cNvSpPr/>
          <p:nvPr/>
        </p:nvSpPr>
        <p:spPr>
          <a:xfrm>
            <a:off x="2722653" y="3063849"/>
            <a:ext cx="5887090" cy="1477328"/>
          </a:xfrm>
          <a:prstGeom prst="rect">
            <a:avLst/>
          </a:prstGeom>
        </p:spPr>
        <p:txBody>
          <a:bodyPr wrap="square">
            <a:spAutoFit/>
          </a:bodyPr>
          <a:lstStyle/>
          <a:p>
            <a:pPr algn="just">
              <a:lnSpc>
                <a:spcPct val="150000"/>
              </a:lnSpc>
            </a:pPr>
            <a:r>
              <a:rPr lang="vi-VN" sz="2000"/>
              <a:t>Nếu biết lập trình, có thể thiết lập việc thực thi các quy tắc vừa nêu trên, tránh trường hợp làm sai, dữ liệu có mâu thuẫn, không nhất quán.</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7"/>
        <p:cNvGrpSpPr/>
        <p:nvPr/>
      </p:nvGrpSpPr>
      <p:grpSpPr>
        <a:xfrm>
          <a:off x="0" y="0"/>
          <a:ext cx="0" cy="0"/>
          <a:chOff x="0" y="0"/>
          <a:chExt cx="0" cy="0"/>
        </a:xfrm>
      </p:grpSpPr>
      <p:sp>
        <p:nvSpPr>
          <p:cNvPr id="2308" name="Google Shape;2308;p55"/>
          <p:cNvSpPr txBox="1">
            <a:spLocks noGrp="1"/>
          </p:cNvSpPr>
          <p:nvPr>
            <p:ph type="title"/>
          </p:nvPr>
        </p:nvSpPr>
        <p:spPr>
          <a:xfrm>
            <a:off x="720000" y="445025"/>
            <a:ext cx="7704000" cy="572700"/>
          </a:xfrm>
          <a:prstGeom prst="rect">
            <a:avLst/>
          </a:prstGeom>
          <a:solidFill>
            <a:schemeClr val="accent3">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vi-VN" sz="2800" smtClean="0">
                <a:latin typeface="Arial" panose="020B0604020202020204" pitchFamily="34" charset="0"/>
                <a:cs typeface="Arial" panose="020B0604020202020204" pitchFamily="34" charset="0"/>
              </a:rPr>
              <a:t>b) Các báo cáo</a:t>
            </a:r>
            <a:endParaRPr sz="2800">
              <a:latin typeface="Arial" panose="020B0604020202020204" pitchFamily="34" charset="0"/>
              <a:cs typeface="Arial" panose="020B0604020202020204" pitchFamily="34" charset="0"/>
            </a:endParaRPr>
          </a:p>
        </p:txBody>
      </p:sp>
      <p:sp>
        <p:nvSpPr>
          <p:cNvPr id="2" name="Rectangle 1"/>
          <p:cNvSpPr/>
          <p:nvPr/>
        </p:nvSpPr>
        <p:spPr>
          <a:xfrm>
            <a:off x="720000" y="1222503"/>
            <a:ext cx="7704000" cy="1015663"/>
          </a:xfrm>
          <a:prstGeom prst="rect">
            <a:avLst/>
          </a:prstGeom>
        </p:spPr>
        <p:txBody>
          <a:bodyPr wrap="square">
            <a:spAutoFit/>
          </a:bodyPr>
          <a:lstStyle/>
          <a:p>
            <a:pPr algn="just">
              <a:lnSpc>
                <a:spcPct val="150000"/>
              </a:lnSpc>
            </a:pPr>
            <a:r>
              <a:rPr lang="en-US" sz="2000">
                <a:latin typeface="Arial" panose="020B0604020202020204" pitchFamily="34" charset="0"/>
                <a:ea typeface="Times New Roman" panose="02020603050405020304" pitchFamily="18" charset="0"/>
                <a:cs typeface="Arial" panose="020B0604020202020204" pitchFamily="34" charset="0"/>
              </a:rPr>
              <a:t>(1) Thống kê hoạt động mượn trả, ví dụ theo tháng: báo cáo </a:t>
            </a:r>
            <a:r>
              <a:rPr lang="en-US" sz="2000" i="1">
                <a:latin typeface="Arial" panose="020B0604020202020204" pitchFamily="34" charset="0"/>
                <a:ea typeface="Times New Roman" panose="02020603050405020304" pitchFamily="18" charset="0"/>
                <a:cs typeface="Arial" panose="020B0604020202020204" pitchFamily="34" charset="0"/>
              </a:rPr>
              <a:t>Mượn Trả-Theo Tháng</a:t>
            </a:r>
            <a:r>
              <a:rPr lang="en-US" sz="2000">
                <a:latin typeface="Arial" panose="020B0604020202020204" pitchFamily="34" charset="0"/>
                <a:ea typeface="Times New Roman" panose="02020603050405020304" pitchFamily="18"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720000" y="2246135"/>
            <a:ext cx="7704000" cy="1015663"/>
          </a:xfrm>
          <a:prstGeom prst="rect">
            <a:avLst/>
          </a:prstGeom>
        </p:spPr>
        <p:txBody>
          <a:bodyPr wrap="square">
            <a:spAutoFit/>
          </a:bodyPr>
          <a:lstStyle/>
          <a:p>
            <a:pPr algn="just">
              <a:lnSpc>
                <a:spcPct val="150000"/>
              </a:lnSpc>
            </a:pPr>
            <a:r>
              <a:rPr lang="vi-VN" sz="2000"/>
              <a:t>(2) Báo cáo phân tích mượn trả theo tháng và theo loại sách: báo cáo </a:t>
            </a:r>
            <a:r>
              <a:rPr lang="vi-VN" sz="2000" i="1"/>
              <a:t>Mượn Trả-Tháng-Loại Sách</a:t>
            </a:r>
            <a:r>
              <a:rPr lang="vi-VN" sz="2000"/>
              <a:t>.</a:t>
            </a:r>
            <a:endParaRPr lang="en-US" sz="2000"/>
          </a:p>
        </p:txBody>
      </p:sp>
      <p:sp>
        <p:nvSpPr>
          <p:cNvPr id="24" name="Rounded Rectangular Callout 23"/>
          <p:cNvSpPr/>
          <p:nvPr/>
        </p:nvSpPr>
        <p:spPr>
          <a:xfrm>
            <a:off x="816795" y="3522490"/>
            <a:ext cx="6052287" cy="1081091"/>
          </a:xfrm>
          <a:prstGeom prst="wedgeRoundRectCallout">
            <a:avLst>
              <a:gd name="adj1" fmla="val 57834"/>
              <a:gd name="adj2" fmla="val 40961"/>
              <a:gd name="adj3" fmla="val 16667"/>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bg1">
                    <a:lumMod val="10000"/>
                  </a:schemeClr>
                </a:solidFill>
                <a:cs typeface="Arial" panose="020B0604020202020204" pitchFamily="34" charset="0"/>
              </a:rPr>
              <a:t>Có thể thêm những báo cáo thống kê khác, ví dụ thống kê theo bạn đọc và số đầu sách đã mượn.</a:t>
            </a:r>
          </a:p>
        </p:txBody>
      </p:sp>
      <p:pic>
        <p:nvPicPr>
          <p:cNvPr id="5" name="Picture 4"/>
          <p:cNvPicPr>
            <a:picLocks noChangeAspect="1"/>
          </p:cNvPicPr>
          <p:nvPr/>
        </p:nvPicPr>
        <p:blipFill>
          <a:blip r:embed="rId3"/>
          <a:stretch>
            <a:fillRect/>
          </a:stretch>
        </p:blipFill>
        <p:spPr>
          <a:xfrm flipH="1">
            <a:off x="7366571" y="3522490"/>
            <a:ext cx="1252737" cy="13040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08"/>
                                        </p:tgtEl>
                                        <p:attrNameLst>
                                          <p:attrName>style.visibility</p:attrName>
                                        </p:attrNameLst>
                                      </p:cBhvr>
                                      <p:to>
                                        <p:strVal val="visible"/>
                                      </p:to>
                                    </p:set>
                                    <p:animEffect transition="in" filter="randombar(horizontal)">
                                      <p:cBhvr>
                                        <p:cTn id="7" dur="500"/>
                                        <p:tgtEl>
                                          <p:spTgt spid="230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500"/>
                            </p:stCondLst>
                            <p:childTnLst>
                              <p:par>
                                <p:cTn id="29" presetID="22" presetClass="entr" presetSubtype="2"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right)">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8" grpId="0" animBg="1"/>
      <p:bldP spid="2" grpId="0"/>
      <p:bldP spid="3" grpId="0"/>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7"/>
        <p:cNvGrpSpPr/>
        <p:nvPr/>
      </p:nvGrpSpPr>
      <p:grpSpPr>
        <a:xfrm>
          <a:off x="0" y="0"/>
          <a:ext cx="0" cy="0"/>
          <a:chOff x="0" y="0"/>
          <a:chExt cx="0" cy="0"/>
        </a:xfrm>
      </p:grpSpPr>
      <p:sp>
        <p:nvSpPr>
          <p:cNvPr id="2308" name="Google Shape;2308;p55"/>
          <p:cNvSpPr txBox="1">
            <a:spLocks noGrp="1"/>
          </p:cNvSpPr>
          <p:nvPr>
            <p:ph type="title"/>
          </p:nvPr>
        </p:nvSpPr>
        <p:spPr>
          <a:xfrm>
            <a:off x="720000" y="445024"/>
            <a:ext cx="7704000" cy="1126921"/>
          </a:xfrm>
          <a:prstGeom prst="rect">
            <a:avLst/>
          </a:prstGeom>
          <a:solidFill>
            <a:schemeClr val="accent3">
              <a:lumMod val="20000"/>
              <a:lumOff val="80000"/>
            </a:schemeClr>
          </a:solidFill>
        </p:spPr>
        <p:txBody>
          <a:bodyPr spcFirstLastPara="1" wrap="square" lIns="91425" tIns="91425" rIns="91425" bIns="91425" anchor="ctr" anchorCtr="0">
            <a:noAutofit/>
          </a:bodyPr>
          <a:lstStyle/>
          <a:p>
            <a:pPr lvl="0">
              <a:lnSpc>
                <a:spcPct val="130000"/>
              </a:lnSpc>
            </a:pPr>
            <a:r>
              <a:rPr lang="vi-VN" sz="2800">
                <a:latin typeface="Arial" panose="020B0604020202020204" pitchFamily="34" charset="0"/>
                <a:cs typeface="Arial" panose="020B0604020202020204" pitchFamily="34" charset="0"/>
              </a:rPr>
              <a:t>c) Bàn điều khiển trung tâm của ứng dụng quản lí thư viện trường</a:t>
            </a:r>
            <a:endParaRPr sz="2800">
              <a:latin typeface="Arial" panose="020B0604020202020204" pitchFamily="34" charset="0"/>
              <a:cs typeface="Arial" panose="020B0604020202020204" pitchFamily="34" charset="0"/>
            </a:endParaRPr>
          </a:p>
        </p:txBody>
      </p:sp>
      <p:sp>
        <p:nvSpPr>
          <p:cNvPr id="2" name="Rectangle 1"/>
          <p:cNvSpPr/>
          <p:nvPr/>
        </p:nvSpPr>
        <p:spPr>
          <a:xfrm>
            <a:off x="720000" y="1772171"/>
            <a:ext cx="7704000" cy="1420325"/>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smtClean="0">
                <a:latin typeface="Arial" panose="020B0604020202020204" pitchFamily="34" charset="0"/>
                <a:ea typeface="Times New Roman" panose="02020603050405020304" pitchFamily="18" charset="0"/>
                <a:cs typeface="Arial" panose="020B0604020202020204" pitchFamily="34" charset="0"/>
              </a:rPr>
              <a:t>Nhãn </a:t>
            </a:r>
            <a:r>
              <a:rPr lang="vi-VN" sz="2000">
                <a:latin typeface="Arial" panose="020B0604020202020204" pitchFamily="34" charset="0"/>
                <a:ea typeface="Times New Roman" panose="02020603050405020304" pitchFamily="18" charset="0"/>
                <a:cs typeface="Arial" panose="020B0604020202020204" pitchFamily="34" charset="0"/>
              </a:rPr>
              <a:t>tiêu đề: “Thư viện Trường THPT…”</a:t>
            </a:r>
          </a:p>
          <a:p>
            <a:pPr marL="342900" indent="-342900" algn="just">
              <a:lnSpc>
                <a:spcPct val="150000"/>
              </a:lnSpc>
              <a:buFont typeface="Arial" panose="020B0604020202020204" pitchFamily="34" charset="0"/>
              <a:buChar char="•"/>
            </a:pPr>
            <a:r>
              <a:rPr lang="vi-VN" sz="2000" smtClean="0">
                <a:latin typeface="Arial" panose="020B0604020202020204" pitchFamily="34" charset="0"/>
                <a:ea typeface="Times New Roman" panose="02020603050405020304" pitchFamily="18" charset="0"/>
                <a:cs typeface="Arial" panose="020B0604020202020204" pitchFamily="34" charset="0"/>
              </a:rPr>
              <a:t>Bố </a:t>
            </a:r>
            <a:r>
              <a:rPr lang="vi-VN" sz="2000">
                <a:latin typeface="Arial" panose="020B0604020202020204" pitchFamily="34" charset="0"/>
                <a:ea typeface="Times New Roman" panose="02020603050405020304" pitchFamily="18" charset="0"/>
                <a:cs typeface="Arial" panose="020B0604020202020204" pitchFamily="34" charset="0"/>
              </a:rPr>
              <a:t>cục: Horizontal Tabs.</a:t>
            </a:r>
          </a:p>
          <a:p>
            <a:pPr marL="342900" indent="-342900" algn="just">
              <a:lnSpc>
                <a:spcPct val="150000"/>
              </a:lnSpc>
              <a:buFont typeface="Arial" panose="020B0604020202020204" pitchFamily="34" charset="0"/>
              <a:buChar char="•"/>
            </a:pPr>
            <a:r>
              <a:rPr lang="vi-VN" sz="2000" smtClean="0">
                <a:latin typeface="Arial" panose="020B0604020202020204" pitchFamily="34" charset="0"/>
                <a:ea typeface="Times New Roman" panose="02020603050405020304" pitchFamily="18" charset="0"/>
                <a:cs typeface="Arial" panose="020B0604020202020204" pitchFamily="34" charset="0"/>
              </a:rPr>
              <a:t>Các </a:t>
            </a:r>
            <a:r>
              <a:rPr lang="vi-VN" sz="2000">
                <a:latin typeface="Arial" panose="020B0604020202020204" pitchFamily="34" charset="0"/>
                <a:ea typeface="Times New Roman" panose="02020603050405020304" pitchFamily="18" charset="0"/>
                <a:cs typeface="Arial" panose="020B0604020202020204" pitchFamily="34" charset="0"/>
              </a:rPr>
              <a:t>thẻ đầu tiên là các biểu mẫu, sau đó là các báo cáo.</a:t>
            </a:r>
          </a:p>
        </p:txBody>
      </p:sp>
      <p:pic>
        <p:nvPicPr>
          <p:cNvPr id="6" name="Picture 5"/>
          <p:cNvPicPr>
            <a:picLocks noChangeAspect="1"/>
          </p:cNvPicPr>
          <p:nvPr/>
        </p:nvPicPr>
        <p:blipFill>
          <a:blip r:embed="rId3"/>
          <a:stretch>
            <a:fillRect/>
          </a:stretch>
        </p:blipFill>
        <p:spPr>
          <a:xfrm>
            <a:off x="2622129" y="3392722"/>
            <a:ext cx="3573187" cy="1642600"/>
          </a:xfrm>
          <a:prstGeom prst="rect">
            <a:avLst/>
          </a:prstGeom>
        </p:spPr>
      </p:pic>
    </p:spTree>
    <p:extLst>
      <p:ext uri="{BB962C8B-B14F-4D97-AF65-F5344CB8AC3E}">
        <p14:creationId xmlns:p14="http://schemas.microsoft.com/office/powerpoint/2010/main" val="326984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308"/>
                                        </p:tgtEl>
                                        <p:attrNameLst>
                                          <p:attrName>style.visibility</p:attrName>
                                        </p:attrNameLst>
                                      </p:cBhvr>
                                      <p:to>
                                        <p:strVal val="visible"/>
                                      </p:to>
                                    </p:set>
                                    <p:animEffect transition="in" filter="randombar(horizontal)">
                                      <p:cBhvr>
                                        <p:cTn id="7" dur="500"/>
                                        <p:tgtEl>
                                          <p:spTgt spid="230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8"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grpSp>
        <p:nvGrpSpPr>
          <p:cNvPr id="2074" name="Google Shape;2074;p48"/>
          <p:cNvGrpSpPr/>
          <p:nvPr/>
        </p:nvGrpSpPr>
        <p:grpSpPr>
          <a:xfrm>
            <a:off x="265780" y="1438382"/>
            <a:ext cx="3891972" cy="2745568"/>
            <a:chOff x="5185625" y="1331837"/>
            <a:chExt cx="3535674" cy="2494219"/>
          </a:xfrm>
        </p:grpSpPr>
        <p:sp>
          <p:nvSpPr>
            <p:cNvPr id="2075" name="Google Shape;2075;p48"/>
            <p:cNvSpPr/>
            <p:nvPr/>
          </p:nvSpPr>
          <p:spPr>
            <a:xfrm>
              <a:off x="6834196" y="1331837"/>
              <a:ext cx="169152" cy="171462"/>
            </a:xfrm>
            <a:custGeom>
              <a:avLst/>
              <a:gdLst/>
              <a:ahLst/>
              <a:cxnLst/>
              <a:rect l="l" t="t" r="r" b="b"/>
              <a:pathLst>
                <a:path w="1831" h="1856" extrusionOk="0">
                  <a:moveTo>
                    <a:pt x="928" y="402"/>
                  </a:moveTo>
                  <a:cubicBezTo>
                    <a:pt x="1204" y="402"/>
                    <a:pt x="1429" y="652"/>
                    <a:pt x="1429" y="928"/>
                  </a:cubicBezTo>
                  <a:cubicBezTo>
                    <a:pt x="1429" y="1204"/>
                    <a:pt x="1204" y="1429"/>
                    <a:pt x="928" y="1429"/>
                  </a:cubicBezTo>
                  <a:cubicBezTo>
                    <a:pt x="627" y="1429"/>
                    <a:pt x="402" y="1204"/>
                    <a:pt x="402" y="928"/>
                  </a:cubicBezTo>
                  <a:cubicBezTo>
                    <a:pt x="402" y="652"/>
                    <a:pt x="627" y="402"/>
                    <a:pt x="928" y="402"/>
                  </a:cubicBezTo>
                  <a:close/>
                  <a:moveTo>
                    <a:pt x="928" y="1"/>
                  </a:moveTo>
                  <a:cubicBezTo>
                    <a:pt x="402" y="1"/>
                    <a:pt x="1" y="402"/>
                    <a:pt x="1" y="928"/>
                  </a:cubicBezTo>
                  <a:cubicBezTo>
                    <a:pt x="1" y="1429"/>
                    <a:pt x="402" y="1855"/>
                    <a:pt x="928" y="1855"/>
                  </a:cubicBezTo>
                  <a:cubicBezTo>
                    <a:pt x="1429" y="1855"/>
                    <a:pt x="1830" y="1429"/>
                    <a:pt x="1830" y="928"/>
                  </a:cubicBezTo>
                  <a:cubicBezTo>
                    <a:pt x="1830" y="402"/>
                    <a:pt x="1429" y="1"/>
                    <a:pt x="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8"/>
            <p:cNvSpPr/>
            <p:nvPr/>
          </p:nvSpPr>
          <p:spPr>
            <a:xfrm>
              <a:off x="8191023" y="1838925"/>
              <a:ext cx="159822" cy="157512"/>
            </a:xfrm>
            <a:custGeom>
              <a:avLst/>
              <a:gdLst/>
              <a:ahLst/>
              <a:cxnLst/>
              <a:rect l="l" t="t" r="r" b="b"/>
              <a:pathLst>
                <a:path w="1730" h="1705" extrusionOk="0">
                  <a:moveTo>
                    <a:pt x="301" y="0"/>
                  </a:moveTo>
                  <a:lnTo>
                    <a:pt x="0" y="301"/>
                  </a:lnTo>
                  <a:lnTo>
                    <a:pt x="1429" y="1705"/>
                  </a:lnTo>
                  <a:lnTo>
                    <a:pt x="1730" y="1429"/>
                  </a:lnTo>
                  <a:lnTo>
                    <a:pt x="3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8"/>
            <p:cNvSpPr/>
            <p:nvPr/>
          </p:nvSpPr>
          <p:spPr>
            <a:xfrm>
              <a:off x="8193332" y="1841235"/>
              <a:ext cx="155203" cy="155203"/>
            </a:xfrm>
            <a:custGeom>
              <a:avLst/>
              <a:gdLst/>
              <a:ahLst/>
              <a:cxnLst/>
              <a:rect l="l" t="t" r="r" b="b"/>
              <a:pathLst>
                <a:path w="1680" h="1680" extrusionOk="0">
                  <a:moveTo>
                    <a:pt x="1379" y="0"/>
                  </a:moveTo>
                  <a:lnTo>
                    <a:pt x="0" y="1404"/>
                  </a:lnTo>
                  <a:lnTo>
                    <a:pt x="276" y="1680"/>
                  </a:lnTo>
                  <a:lnTo>
                    <a:pt x="1680" y="276"/>
                  </a:lnTo>
                  <a:lnTo>
                    <a:pt x="13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8"/>
            <p:cNvSpPr/>
            <p:nvPr/>
          </p:nvSpPr>
          <p:spPr>
            <a:xfrm>
              <a:off x="5620933" y="1537943"/>
              <a:ext cx="101990" cy="2257551"/>
            </a:xfrm>
            <a:custGeom>
              <a:avLst/>
              <a:gdLst/>
              <a:ahLst/>
              <a:cxnLst/>
              <a:rect l="l" t="t" r="r" b="b"/>
              <a:pathLst>
                <a:path w="1104" h="24437" extrusionOk="0">
                  <a:moveTo>
                    <a:pt x="552" y="0"/>
                  </a:moveTo>
                  <a:cubicBezTo>
                    <a:pt x="251" y="0"/>
                    <a:pt x="1" y="251"/>
                    <a:pt x="1" y="552"/>
                  </a:cubicBezTo>
                  <a:lnTo>
                    <a:pt x="1" y="24436"/>
                  </a:lnTo>
                  <a:lnTo>
                    <a:pt x="1103" y="24436"/>
                  </a:lnTo>
                  <a:lnTo>
                    <a:pt x="1103" y="552"/>
                  </a:lnTo>
                  <a:cubicBezTo>
                    <a:pt x="1103" y="251"/>
                    <a:pt x="853" y="0"/>
                    <a:pt x="5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8"/>
            <p:cNvSpPr/>
            <p:nvPr/>
          </p:nvSpPr>
          <p:spPr>
            <a:xfrm>
              <a:off x="5771424" y="1841235"/>
              <a:ext cx="104300" cy="1954259"/>
            </a:xfrm>
            <a:custGeom>
              <a:avLst/>
              <a:gdLst/>
              <a:ahLst/>
              <a:cxnLst/>
              <a:rect l="l" t="t" r="r" b="b"/>
              <a:pathLst>
                <a:path w="1129" h="21154" extrusionOk="0">
                  <a:moveTo>
                    <a:pt x="552" y="0"/>
                  </a:moveTo>
                  <a:cubicBezTo>
                    <a:pt x="251" y="0"/>
                    <a:pt x="1" y="251"/>
                    <a:pt x="1" y="577"/>
                  </a:cubicBezTo>
                  <a:lnTo>
                    <a:pt x="1" y="21153"/>
                  </a:lnTo>
                  <a:lnTo>
                    <a:pt x="1129" y="21153"/>
                  </a:lnTo>
                  <a:lnTo>
                    <a:pt x="1129" y="577"/>
                  </a:lnTo>
                  <a:cubicBezTo>
                    <a:pt x="1129" y="251"/>
                    <a:pt x="878" y="0"/>
                    <a:pt x="5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8"/>
            <p:cNvSpPr/>
            <p:nvPr/>
          </p:nvSpPr>
          <p:spPr>
            <a:xfrm>
              <a:off x="5924226" y="1956990"/>
              <a:ext cx="101990" cy="1838504"/>
            </a:xfrm>
            <a:custGeom>
              <a:avLst/>
              <a:gdLst/>
              <a:ahLst/>
              <a:cxnLst/>
              <a:rect l="l" t="t" r="r" b="b"/>
              <a:pathLst>
                <a:path w="1104" h="19901" extrusionOk="0">
                  <a:moveTo>
                    <a:pt x="552" y="1"/>
                  </a:moveTo>
                  <a:cubicBezTo>
                    <a:pt x="252" y="1"/>
                    <a:pt x="1" y="251"/>
                    <a:pt x="1" y="552"/>
                  </a:cubicBezTo>
                  <a:lnTo>
                    <a:pt x="1" y="19900"/>
                  </a:lnTo>
                  <a:lnTo>
                    <a:pt x="1104" y="19900"/>
                  </a:lnTo>
                  <a:lnTo>
                    <a:pt x="1104" y="552"/>
                  </a:lnTo>
                  <a:cubicBezTo>
                    <a:pt x="1104" y="251"/>
                    <a:pt x="853" y="1"/>
                    <a:pt x="5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8"/>
            <p:cNvSpPr/>
            <p:nvPr/>
          </p:nvSpPr>
          <p:spPr>
            <a:xfrm>
              <a:off x="6077119" y="2373728"/>
              <a:ext cx="101898" cy="1421767"/>
            </a:xfrm>
            <a:custGeom>
              <a:avLst/>
              <a:gdLst/>
              <a:ahLst/>
              <a:cxnLst/>
              <a:rect l="l" t="t" r="r" b="b"/>
              <a:pathLst>
                <a:path w="1103" h="15390" extrusionOk="0">
                  <a:moveTo>
                    <a:pt x="551" y="1"/>
                  </a:moveTo>
                  <a:cubicBezTo>
                    <a:pt x="251" y="1"/>
                    <a:pt x="0" y="251"/>
                    <a:pt x="0" y="552"/>
                  </a:cubicBezTo>
                  <a:lnTo>
                    <a:pt x="0" y="15389"/>
                  </a:lnTo>
                  <a:lnTo>
                    <a:pt x="1103" y="15389"/>
                  </a:lnTo>
                  <a:lnTo>
                    <a:pt x="1103" y="552"/>
                  </a:lnTo>
                  <a:cubicBezTo>
                    <a:pt x="1103" y="251"/>
                    <a:pt x="852" y="1"/>
                    <a:pt x="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8"/>
            <p:cNvSpPr/>
            <p:nvPr/>
          </p:nvSpPr>
          <p:spPr>
            <a:xfrm>
              <a:off x="6227611" y="2146836"/>
              <a:ext cx="104207" cy="1648658"/>
            </a:xfrm>
            <a:custGeom>
              <a:avLst/>
              <a:gdLst/>
              <a:ahLst/>
              <a:cxnLst/>
              <a:rect l="l" t="t" r="r" b="b"/>
              <a:pathLst>
                <a:path w="1128" h="17846" extrusionOk="0">
                  <a:moveTo>
                    <a:pt x="552" y="1"/>
                  </a:moveTo>
                  <a:cubicBezTo>
                    <a:pt x="251" y="1"/>
                    <a:pt x="0" y="251"/>
                    <a:pt x="0" y="552"/>
                  </a:cubicBezTo>
                  <a:lnTo>
                    <a:pt x="0" y="17845"/>
                  </a:lnTo>
                  <a:lnTo>
                    <a:pt x="1128" y="17845"/>
                  </a:lnTo>
                  <a:lnTo>
                    <a:pt x="1128" y="552"/>
                  </a:lnTo>
                  <a:cubicBezTo>
                    <a:pt x="1128" y="251"/>
                    <a:pt x="877" y="1"/>
                    <a:pt x="5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8"/>
            <p:cNvSpPr/>
            <p:nvPr/>
          </p:nvSpPr>
          <p:spPr>
            <a:xfrm>
              <a:off x="6380412" y="1841235"/>
              <a:ext cx="101990" cy="1954259"/>
            </a:xfrm>
            <a:custGeom>
              <a:avLst/>
              <a:gdLst/>
              <a:ahLst/>
              <a:cxnLst/>
              <a:rect l="l" t="t" r="r" b="b"/>
              <a:pathLst>
                <a:path w="1104" h="21154" extrusionOk="0">
                  <a:moveTo>
                    <a:pt x="552" y="0"/>
                  </a:moveTo>
                  <a:cubicBezTo>
                    <a:pt x="251" y="0"/>
                    <a:pt x="0" y="251"/>
                    <a:pt x="0" y="577"/>
                  </a:cubicBezTo>
                  <a:lnTo>
                    <a:pt x="0" y="21153"/>
                  </a:lnTo>
                  <a:lnTo>
                    <a:pt x="1103" y="21153"/>
                  </a:lnTo>
                  <a:lnTo>
                    <a:pt x="1103" y="577"/>
                  </a:lnTo>
                  <a:cubicBezTo>
                    <a:pt x="1103" y="251"/>
                    <a:pt x="852" y="0"/>
                    <a:pt x="5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8"/>
            <p:cNvSpPr/>
            <p:nvPr/>
          </p:nvSpPr>
          <p:spPr>
            <a:xfrm>
              <a:off x="6533213" y="1537943"/>
              <a:ext cx="101990" cy="2257551"/>
            </a:xfrm>
            <a:custGeom>
              <a:avLst/>
              <a:gdLst/>
              <a:ahLst/>
              <a:cxnLst/>
              <a:rect l="l" t="t" r="r" b="b"/>
              <a:pathLst>
                <a:path w="1104" h="24437" extrusionOk="0">
                  <a:moveTo>
                    <a:pt x="552" y="0"/>
                  </a:moveTo>
                  <a:cubicBezTo>
                    <a:pt x="251" y="0"/>
                    <a:pt x="0" y="251"/>
                    <a:pt x="0" y="552"/>
                  </a:cubicBezTo>
                  <a:lnTo>
                    <a:pt x="0" y="24436"/>
                  </a:lnTo>
                  <a:lnTo>
                    <a:pt x="1103" y="24436"/>
                  </a:lnTo>
                  <a:lnTo>
                    <a:pt x="1103" y="552"/>
                  </a:lnTo>
                  <a:cubicBezTo>
                    <a:pt x="1103" y="251"/>
                    <a:pt x="853" y="0"/>
                    <a:pt x="5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8"/>
            <p:cNvSpPr/>
            <p:nvPr/>
          </p:nvSpPr>
          <p:spPr>
            <a:xfrm>
              <a:off x="6683705" y="2563666"/>
              <a:ext cx="104300" cy="1231828"/>
            </a:xfrm>
            <a:custGeom>
              <a:avLst/>
              <a:gdLst/>
              <a:ahLst/>
              <a:cxnLst/>
              <a:rect l="l" t="t" r="r" b="b"/>
              <a:pathLst>
                <a:path w="1129" h="13334" extrusionOk="0">
                  <a:moveTo>
                    <a:pt x="577" y="0"/>
                  </a:moveTo>
                  <a:cubicBezTo>
                    <a:pt x="251" y="0"/>
                    <a:pt x="1" y="251"/>
                    <a:pt x="1" y="576"/>
                  </a:cubicBezTo>
                  <a:lnTo>
                    <a:pt x="1" y="13333"/>
                  </a:lnTo>
                  <a:lnTo>
                    <a:pt x="1128" y="13333"/>
                  </a:lnTo>
                  <a:lnTo>
                    <a:pt x="1128" y="576"/>
                  </a:lnTo>
                  <a:cubicBezTo>
                    <a:pt x="1128" y="251"/>
                    <a:pt x="878" y="0"/>
                    <a:pt x="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8"/>
            <p:cNvSpPr/>
            <p:nvPr/>
          </p:nvSpPr>
          <p:spPr>
            <a:xfrm>
              <a:off x="6836506" y="2413083"/>
              <a:ext cx="101990" cy="1382412"/>
            </a:xfrm>
            <a:custGeom>
              <a:avLst/>
              <a:gdLst/>
              <a:ahLst/>
              <a:cxnLst/>
              <a:rect l="l" t="t" r="r" b="b"/>
              <a:pathLst>
                <a:path w="1104" h="14964" extrusionOk="0">
                  <a:moveTo>
                    <a:pt x="552" y="1"/>
                  </a:moveTo>
                  <a:cubicBezTo>
                    <a:pt x="251" y="1"/>
                    <a:pt x="1" y="252"/>
                    <a:pt x="1" y="552"/>
                  </a:cubicBezTo>
                  <a:lnTo>
                    <a:pt x="1" y="14963"/>
                  </a:lnTo>
                  <a:lnTo>
                    <a:pt x="1103" y="14963"/>
                  </a:lnTo>
                  <a:lnTo>
                    <a:pt x="1103" y="552"/>
                  </a:lnTo>
                  <a:cubicBezTo>
                    <a:pt x="1103" y="252"/>
                    <a:pt x="853" y="1"/>
                    <a:pt x="5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8"/>
            <p:cNvSpPr/>
            <p:nvPr/>
          </p:nvSpPr>
          <p:spPr>
            <a:xfrm>
              <a:off x="6989307" y="2107481"/>
              <a:ext cx="101990" cy="1688013"/>
            </a:xfrm>
            <a:custGeom>
              <a:avLst/>
              <a:gdLst/>
              <a:ahLst/>
              <a:cxnLst/>
              <a:rect l="l" t="t" r="r" b="b"/>
              <a:pathLst>
                <a:path w="1104" h="18272" extrusionOk="0">
                  <a:moveTo>
                    <a:pt x="552" y="1"/>
                  </a:moveTo>
                  <a:cubicBezTo>
                    <a:pt x="251" y="1"/>
                    <a:pt x="1" y="251"/>
                    <a:pt x="1" y="577"/>
                  </a:cubicBezTo>
                  <a:lnTo>
                    <a:pt x="1" y="18271"/>
                  </a:lnTo>
                  <a:lnTo>
                    <a:pt x="1104" y="18271"/>
                  </a:lnTo>
                  <a:lnTo>
                    <a:pt x="1104" y="577"/>
                  </a:lnTo>
                  <a:cubicBezTo>
                    <a:pt x="1104" y="251"/>
                    <a:pt x="853" y="1"/>
                    <a:pt x="5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8"/>
            <p:cNvSpPr/>
            <p:nvPr/>
          </p:nvSpPr>
          <p:spPr>
            <a:xfrm>
              <a:off x="7139799" y="1537943"/>
              <a:ext cx="104300" cy="2257551"/>
            </a:xfrm>
            <a:custGeom>
              <a:avLst/>
              <a:gdLst/>
              <a:ahLst/>
              <a:cxnLst/>
              <a:rect l="l" t="t" r="r" b="b"/>
              <a:pathLst>
                <a:path w="1129" h="24437" extrusionOk="0">
                  <a:moveTo>
                    <a:pt x="577" y="0"/>
                  </a:moveTo>
                  <a:cubicBezTo>
                    <a:pt x="252" y="0"/>
                    <a:pt x="1" y="251"/>
                    <a:pt x="1" y="552"/>
                  </a:cubicBezTo>
                  <a:lnTo>
                    <a:pt x="1" y="24436"/>
                  </a:lnTo>
                  <a:lnTo>
                    <a:pt x="1129" y="24436"/>
                  </a:lnTo>
                  <a:lnTo>
                    <a:pt x="1129" y="552"/>
                  </a:lnTo>
                  <a:cubicBezTo>
                    <a:pt x="1129" y="251"/>
                    <a:pt x="878" y="0"/>
                    <a:pt x="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8"/>
            <p:cNvSpPr/>
            <p:nvPr/>
          </p:nvSpPr>
          <p:spPr>
            <a:xfrm>
              <a:off x="7292692" y="1841235"/>
              <a:ext cx="101898" cy="1954259"/>
            </a:xfrm>
            <a:custGeom>
              <a:avLst/>
              <a:gdLst/>
              <a:ahLst/>
              <a:cxnLst/>
              <a:rect l="l" t="t" r="r" b="b"/>
              <a:pathLst>
                <a:path w="1103" h="21154" extrusionOk="0">
                  <a:moveTo>
                    <a:pt x="551" y="0"/>
                  </a:moveTo>
                  <a:cubicBezTo>
                    <a:pt x="251" y="0"/>
                    <a:pt x="0" y="251"/>
                    <a:pt x="0" y="577"/>
                  </a:cubicBezTo>
                  <a:lnTo>
                    <a:pt x="0" y="21153"/>
                  </a:lnTo>
                  <a:lnTo>
                    <a:pt x="1103" y="21153"/>
                  </a:lnTo>
                  <a:lnTo>
                    <a:pt x="1103" y="577"/>
                  </a:lnTo>
                  <a:cubicBezTo>
                    <a:pt x="1103" y="251"/>
                    <a:pt x="852" y="0"/>
                    <a:pt x="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8"/>
            <p:cNvSpPr/>
            <p:nvPr/>
          </p:nvSpPr>
          <p:spPr>
            <a:xfrm>
              <a:off x="7445493" y="2107481"/>
              <a:ext cx="101898" cy="1688013"/>
            </a:xfrm>
            <a:custGeom>
              <a:avLst/>
              <a:gdLst/>
              <a:ahLst/>
              <a:cxnLst/>
              <a:rect l="l" t="t" r="r" b="b"/>
              <a:pathLst>
                <a:path w="1103" h="18272" extrusionOk="0">
                  <a:moveTo>
                    <a:pt x="552" y="1"/>
                  </a:moveTo>
                  <a:cubicBezTo>
                    <a:pt x="251" y="1"/>
                    <a:pt x="0" y="251"/>
                    <a:pt x="0" y="577"/>
                  </a:cubicBezTo>
                  <a:lnTo>
                    <a:pt x="0" y="18271"/>
                  </a:lnTo>
                  <a:lnTo>
                    <a:pt x="1103" y="18271"/>
                  </a:lnTo>
                  <a:lnTo>
                    <a:pt x="1103" y="577"/>
                  </a:lnTo>
                  <a:cubicBezTo>
                    <a:pt x="1103" y="251"/>
                    <a:pt x="852" y="1"/>
                    <a:pt x="5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8"/>
            <p:cNvSpPr/>
            <p:nvPr/>
          </p:nvSpPr>
          <p:spPr>
            <a:xfrm>
              <a:off x="7595985" y="2336683"/>
              <a:ext cx="104300" cy="1458812"/>
            </a:xfrm>
            <a:custGeom>
              <a:avLst/>
              <a:gdLst/>
              <a:ahLst/>
              <a:cxnLst/>
              <a:rect l="l" t="t" r="r" b="b"/>
              <a:pathLst>
                <a:path w="1129" h="15791" extrusionOk="0">
                  <a:moveTo>
                    <a:pt x="577" y="1"/>
                  </a:moveTo>
                  <a:cubicBezTo>
                    <a:pt x="251" y="1"/>
                    <a:pt x="0" y="251"/>
                    <a:pt x="0" y="552"/>
                  </a:cubicBezTo>
                  <a:lnTo>
                    <a:pt x="0" y="15790"/>
                  </a:lnTo>
                  <a:lnTo>
                    <a:pt x="1128" y="15790"/>
                  </a:lnTo>
                  <a:lnTo>
                    <a:pt x="1128" y="552"/>
                  </a:lnTo>
                  <a:cubicBezTo>
                    <a:pt x="1128" y="251"/>
                    <a:pt x="877" y="1"/>
                    <a:pt x="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8"/>
            <p:cNvSpPr/>
            <p:nvPr/>
          </p:nvSpPr>
          <p:spPr>
            <a:xfrm>
              <a:off x="7748786" y="2146836"/>
              <a:ext cx="101990" cy="1648658"/>
            </a:xfrm>
            <a:custGeom>
              <a:avLst/>
              <a:gdLst/>
              <a:ahLst/>
              <a:cxnLst/>
              <a:rect l="l" t="t" r="r" b="b"/>
              <a:pathLst>
                <a:path w="1104" h="17846" extrusionOk="0">
                  <a:moveTo>
                    <a:pt x="552" y="1"/>
                  </a:moveTo>
                  <a:cubicBezTo>
                    <a:pt x="251" y="1"/>
                    <a:pt x="0" y="251"/>
                    <a:pt x="0" y="552"/>
                  </a:cubicBezTo>
                  <a:lnTo>
                    <a:pt x="0" y="17845"/>
                  </a:lnTo>
                  <a:lnTo>
                    <a:pt x="1103" y="17845"/>
                  </a:lnTo>
                  <a:lnTo>
                    <a:pt x="1103" y="552"/>
                  </a:lnTo>
                  <a:cubicBezTo>
                    <a:pt x="1103" y="251"/>
                    <a:pt x="853" y="1"/>
                    <a:pt x="5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8"/>
            <p:cNvSpPr/>
            <p:nvPr/>
          </p:nvSpPr>
          <p:spPr>
            <a:xfrm>
              <a:off x="7901587" y="1917635"/>
              <a:ext cx="101990" cy="1877859"/>
            </a:xfrm>
            <a:custGeom>
              <a:avLst/>
              <a:gdLst/>
              <a:ahLst/>
              <a:cxnLst/>
              <a:rect l="l" t="t" r="r" b="b"/>
              <a:pathLst>
                <a:path w="1104" h="20327" extrusionOk="0">
                  <a:moveTo>
                    <a:pt x="552" y="0"/>
                  </a:moveTo>
                  <a:cubicBezTo>
                    <a:pt x="251" y="0"/>
                    <a:pt x="1" y="251"/>
                    <a:pt x="1" y="552"/>
                  </a:cubicBezTo>
                  <a:lnTo>
                    <a:pt x="1" y="20326"/>
                  </a:lnTo>
                  <a:lnTo>
                    <a:pt x="1103" y="20326"/>
                  </a:lnTo>
                  <a:lnTo>
                    <a:pt x="1103" y="552"/>
                  </a:lnTo>
                  <a:cubicBezTo>
                    <a:pt x="1103" y="251"/>
                    <a:pt x="853" y="0"/>
                    <a:pt x="5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8"/>
            <p:cNvSpPr/>
            <p:nvPr/>
          </p:nvSpPr>
          <p:spPr>
            <a:xfrm>
              <a:off x="5363924" y="2751203"/>
              <a:ext cx="157605" cy="157512"/>
            </a:xfrm>
            <a:custGeom>
              <a:avLst/>
              <a:gdLst/>
              <a:ahLst/>
              <a:cxnLst/>
              <a:rect l="l" t="t" r="r" b="b"/>
              <a:pathLst>
                <a:path w="1706" h="1705" extrusionOk="0">
                  <a:moveTo>
                    <a:pt x="276" y="0"/>
                  </a:moveTo>
                  <a:lnTo>
                    <a:pt x="1" y="301"/>
                  </a:lnTo>
                  <a:lnTo>
                    <a:pt x="1429" y="1704"/>
                  </a:lnTo>
                  <a:lnTo>
                    <a:pt x="1705" y="1404"/>
                  </a:lnTo>
                  <a:lnTo>
                    <a:pt x="2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8"/>
            <p:cNvSpPr/>
            <p:nvPr/>
          </p:nvSpPr>
          <p:spPr>
            <a:xfrm>
              <a:off x="5363924" y="2751203"/>
              <a:ext cx="157605" cy="157512"/>
            </a:xfrm>
            <a:custGeom>
              <a:avLst/>
              <a:gdLst/>
              <a:ahLst/>
              <a:cxnLst/>
              <a:rect l="l" t="t" r="r" b="b"/>
              <a:pathLst>
                <a:path w="1706" h="1705" extrusionOk="0">
                  <a:moveTo>
                    <a:pt x="1404" y="0"/>
                  </a:moveTo>
                  <a:lnTo>
                    <a:pt x="1" y="1404"/>
                  </a:lnTo>
                  <a:lnTo>
                    <a:pt x="302" y="1704"/>
                  </a:lnTo>
                  <a:lnTo>
                    <a:pt x="1705" y="301"/>
                  </a:lnTo>
                  <a:lnTo>
                    <a:pt x="14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8"/>
            <p:cNvSpPr/>
            <p:nvPr/>
          </p:nvSpPr>
          <p:spPr>
            <a:xfrm>
              <a:off x="5560792" y="3299846"/>
              <a:ext cx="3128071" cy="526211"/>
            </a:xfrm>
            <a:custGeom>
              <a:avLst/>
              <a:gdLst/>
              <a:ahLst/>
              <a:cxnLst/>
              <a:rect l="l" t="t" r="r" b="b"/>
              <a:pathLst>
                <a:path w="33860" h="5696" extrusionOk="0">
                  <a:moveTo>
                    <a:pt x="16024" y="1"/>
                  </a:moveTo>
                  <a:cubicBezTo>
                    <a:pt x="14503" y="1"/>
                    <a:pt x="13074" y="526"/>
                    <a:pt x="12080" y="1109"/>
                  </a:cubicBezTo>
                  <a:cubicBezTo>
                    <a:pt x="10805" y="1851"/>
                    <a:pt x="9601" y="3129"/>
                    <a:pt x="7844" y="3129"/>
                  </a:cubicBezTo>
                  <a:cubicBezTo>
                    <a:pt x="7288" y="3129"/>
                    <a:pt x="6677" y="3001"/>
                    <a:pt x="5990" y="2688"/>
                  </a:cubicBezTo>
                  <a:cubicBezTo>
                    <a:pt x="5615" y="2516"/>
                    <a:pt x="5235" y="2442"/>
                    <a:pt x="4858" y="2442"/>
                  </a:cubicBezTo>
                  <a:cubicBezTo>
                    <a:pt x="2364" y="2442"/>
                    <a:pt x="0" y="5695"/>
                    <a:pt x="0" y="5695"/>
                  </a:cubicBezTo>
                  <a:lnTo>
                    <a:pt x="33860" y="5695"/>
                  </a:lnTo>
                  <a:cubicBezTo>
                    <a:pt x="32762" y="2945"/>
                    <a:pt x="30793" y="2179"/>
                    <a:pt x="28930" y="2179"/>
                  </a:cubicBezTo>
                  <a:cubicBezTo>
                    <a:pt x="27348" y="2179"/>
                    <a:pt x="25842" y="2732"/>
                    <a:pt x="25013" y="3089"/>
                  </a:cubicBezTo>
                  <a:cubicBezTo>
                    <a:pt x="24550" y="3285"/>
                    <a:pt x="24138" y="3379"/>
                    <a:pt x="23737" y="3379"/>
                  </a:cubicBezTo>
                  <a:cubicBezTo>
                    <a:pt x="22552" y="3379"/>
                    <a:pt x="21472" y="2557"/>
                    <a:pt x="19524" y="1134"/>
                  </a:cubicBezTo>
                  <a:cubicBezTo>
                    <a:pt x="18405" y="308"/>
                    <a:pt x="17188" y="1"/>
                    <a:pt x="160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8"/>
            <p:cNvSpPr/>
            <p:nvPr/>
          </p:nvSpPr>
          <p:spPr>
            <a:xfrm>
              <a:off x="5185625" y="2822984"/>
              <a:ext cx="3230062" cy="956251"/>
            </a:xfrm>
            <a:custGeom>
              <a:avLst/>
              <a:gdLst/>
              <a:ahLst/>
              <a:cxnLst/>
              <a:rect l="l" t="t" r="r" b="b"/>
              <a:pathLst>
                <a:path w="34964" h="10351" extrusionOk="0">
                  <a:moveTo>
                    <a:pt x="12232" y="0"/>
                  </a:moveTo>
                  <a:cubicBezTo>
                    <a:pt x="11530" y="25"/>
                    <a:pt x="10803" y="551"/>
                    <a:pt x="10076" y="1554"/>
                  </a:cubicBezTo>
                  <a:cubicBezTo>
                    <a:pt x="9024" y="2957"/>
                    <a:pt x="7520" y="3684"/>
                    <a:pt x="5665" y="3684"/>
                  </a:cubicBezTo>
                  <a:cubicBezTo>
                    <a:pt x="4061" y="3684"/>
                    <a:pt x="2783" y="4186"/>
                    <a:pt x="1856" y="5163"/>
                  </a:cubicBezTo>
                  <a:cubicBezTo>
                    <a:pt x="1" y="7118"/>
                    <a:pt x="101" y="10226"/>
                    <a:pt x="126" y="10351"/>
                  </a:cubicBezTo>
                  <a:lnTo>
                    <a:pt x="527" y="10326"/>
                  </a:lnTo>
                  <a:cubicBezTo>
                    <a:pt x="527" y="10301"/>
                    <a:pt x="427" y="7268"/>
                    <a:pt x="2156" y="5464"/>
                  </a:cubicBezTo>
                  <a:cubicBezTo>
                    <a:pt x="3008" y="4561"/>
                    <a:pt x="4186" y="4110"/>
                    <a:pt x="5665" y="4110"/>
                  </a:cubicBezTo>
                  <a:cubicBezTo>
                    <a:pt x="7670" y="4110"/>
                    <a:pt x="9249" y="3333"/>
                    <a:pt x="10402" y="1780"/>
                  </a:cubicBezTo>
                  <a:cubicBezTo>
                    <a:pt x="11054" y="902"/>
                    <a:pt x="11680" y="426"/>
                    <a:pt x="12257" y="426"/>
                  </a:cubicBezTo>
                  <a:cubicBezTo>
                    <a:pt x="12683" y="426"/>
                    <a:pt x="13084" y="627"/>
                    <a:pt x="13485" y="1103"/>
                  </a:cubicBezTo>
                  <a:cubicBezTo>
                    <a:pt x="13861" y="1554"/>
                    <a:pt x="14111" y="2055"/>
                    <a:pt x="14337" y="2506"/>
                  </a:cubicBezTo>
                  <a:cubicBezTo>
                    <a:pt x="14713" y="3233"/>
                    <a:pt x="15064" y="3935"/>
                    <a:pt x="15916" y="4085"/>
                  </a:cubicBezTo>
                  <a:cubicBezTo>
                    <a:pt x="15974" y="4097"/>
                    <a:pt x="16031" y="4103"/>
                    <a:pt x="16088" y="4103"/>
                  </a:cubicBezTo>
                  <a:cubicBezTo>
                    <a:pt x="16739" y="4103"/>
                    <a:pt x="17294" y="3338"/>
                    <a:pt x="17871" y="2531"/>
                  </a:cubicBezTo>
                  <a:cubicBezTo>
                    <a:pt x="18439" y="1741"/>
                    <a:pt x="19007" y="902"/>
                    <a:pt x="19623" y="902"/>
                  </a:cubicBezTo>
                  <a:cubicBezTo>
                    <a:pt x="19632" y="902"/>
                    <a:pt x="19641" y="902"/>
                    <a:pt x="19650" y="902"/>
                  </a:cubicBezTo>
                  <a:cubicBezTo>
                    <a:pt x="20277" y="927"/>
                    <a:pt x="20803" y="1629"/>
                    <a:pt x="21354" y="2381"/>
                  </a:cubicBezTo>
                  <a:cubicBezTo>
                    <a:pt x="21981" y="3208"/>
                    <a:pt x="22633" y="4085"/>
                    <a:pt x="23535" y="4110"/>
                  </a:cubicBezTo>
                  <a:cubicBezTo>
                    <a:pt x="24136" y="4110"/>
                    <a:pt x="24613" y="3885"/>
                    <a:pt x="25064" y="3659"/>
                  </a:cubicBezTo>
                  <a:cubicBezTo>
                    <a:pt x="25458" y="3475"/>
                    <a:pt x="25828" y="3302"/>
                    <a:pt x="26242" y="3302"/>
                  </a:cubicBezTo>
                  <a:cubicBezTo>
                    <a:pt x="26670" y="3302"/>
                    <a:pt x="27146" y="3487"/>
                    <a:pt x="27745" y="4035"/>
                  </a:cubicBezTo>
                  <a:cubicBezTo>
                    <a:pt x="28472" y="4712"/>
                    <a:pt x="28773" y="5288"/>
                    <a:pt x="29049" y="5790"/>
                  </a:cubicBezTo>
                  <a:cubicBezTo>
                    <a:pt x="29500" y="6642"/>
                    <a:pt x="29851" y="7293"/>
                    <a:pt x="31806" y="7569"/>
                  </a:cubicBezTo>
                  <a:cubicBezTo>
                    <a:pt x="34512" y="7945"/>
                    <a:pt x="34312" y="10150"/>
                    <a:pt x="34287" y="10251"/>
                  </a:cubicBezTo>
                  <a:lnTo>
                    <a:pt x="34713" y="10276"/>
                  </a:lnTo>
                  <a:cubicBezTo>
                    <a:pt x="34713" y="10251"/>
                    <a:pt x="34964" y="7594"/>
                    <a:pt x="31856" y="7168"/>
                  </a:cubicBezTo>
                  <a:cubicBezTo>
                    <a:pt x="30126" y="6917"/>
                    <a:pt x="29851" y="6416"/>
                    <a:pt x="29400" y="5589"/>
                  </a:cubicBezTo>
                  <a:cubicBezTo>
                    <a:pt x="29149" y="5088"/>
                    <a:pt x="28798" y="4461"/>
                    <a:pt x="28021" y="3734"/>
                  </a:cubicBezTo>
                  <a:cubicBezTo>
                    <a:pt x="27327" y="3091"/>
                    <a:pt x="26760" y="2879"/>
                    <a:pt x="26255" y="2879"/>
                  </a:cubicBezTo>
                  <a:cubicBezTo>
                    <a:pt x="25759" y="2879"/>
                    <a:pt x="25324" y="3084"/>
                    <a:pt x="24888" y="3283"/>
                  </a:cubicBezTo>
                  <a:cubicBezTo>
                    <a:pt x="24486" y="3496"/>
                    <a:pt x="24107" y="3686"/>
                    <a:pt x="23645" y="3686"/>
                  </a:cubicBezTo>
                  <a:cubicBezTo>
                    <a:pt x="23617" y="3686"/>
                    <a:pt x="23589" y="3686"/>
                    <a:pt x="23560" y="3684"/>
                  </a:cubicBezTo>
                  <a:cubicBezTo>
                    <a:pt x="22858" y="3684"/>
                    <a:pt x="22257" y="2882"/>
                    <a:pt x="21680" y="2130"/>
                  </a:cubicBezTo>
                  <a:cubicBezTo>
                    <a:pt x="21104" y="1353"/>
                    <a:pt x="20477" y="526"/>
                    <a:pt x="19675" y="501"/>
                  </a:cubicBezTo>
                  <a:cubicBezTo>
                    <a:pt x="19653" y="500"/>
                    <a:pt x="19631" y="499"/>
                    <a:pt x="19609" y="499"/>
                  </a:cubicBezTo>
                  <a:cubicBezTo>
                    <a:pt x="18789" y="499"/>
                    <a:pt x="18155" y="1402"/>
                    <a:pt x="17520" y="2281"/>
                  </a:cubicBezTo>
                  <a:cubicBezTo>
                    <a:pt x="17049" y="2987"/>
                    <a:pt x="16534" y="3693"/>
                    <a:pt x="16078" y="3693"/>
                  </a:cubicBezTo>
                  <a:cubicBezTo>
                    <a:pt x="16049" y="3693"/>
                    <a:pt x="16020" y="3690"/>
                    <a:pt x="15991" y="3684"/>
                  </a:cubicBezTo>
                  <a:cubicBezTo>
                    <a:pt x="15339" y="3559"/>
                    <a:pt x="15089" y="3033"/>
                    <a:pt x="14713" y="2306"/>
                  </a:cubicBezTo>
                  <a:cubicBezTo>
                    <a:pt x="14487" y="1855"/>
                    <a:pt x="14212" y="1328"/>
                    <a:pt x="13811" y="852"/>
                  </a:cubicBezTo>
                  <a:cubicBezTo>
                    <a:pt x="13309" y="276"/>
                    <a:pt x="12783" y="0"/>
                    <a:pt x="12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8"/>
            <p:cNvSpPr/>
            <p:nvPr/>
          </p:nvSpPr>
          <p:spPr>
            <a:xfrm>
              <a:off x="8593904" y="2193120"/>
              <a:ext cx="127395" cy="766498"/>
            </a:xfrm>
            <a:custGeom>
              <a:avLst/>
              <a:gdLst/>
              <a:ahLst/>
              <a:cxnLst/>
              <a:rect l="l" t="t" r="r" b="b"/>
              <a:pathLst>
                <a:path w="1379" h="8297" extrusionOk="0">
                  <a:moveTo>
                    <a:pt x="1203" y="1"/>
                  </a:moveTo>
                  <a:lnTo>
                    <a:pt x="426" y="678"/>
                  </a:lnTo>
                  <a:cubicBezTo>
                    <a:pt x="101" y="953"/>
                    <a:pt x="76" y="1455"/>
                    <a:pt x="351" y="1805"/>
                  </a:cubicBezTo>
                  <a:lnTo>
                    <a:pt x="903" y="2407"/>
                  </a:lnTo>
                  <a:cubicBezTo>
                    <a:pt x="1003" y="2532"/>
                    <a:pt x="1053" y="2683"/>
                    <a:pt x="1028" y="2833"/>
                  </a:cubicBezTo>
                  <a:cubicBezTo>
                    <a:pt x="1028" y="2958"/>
                    <a:pt x="953" y="3109"/>
                    <a:pt x="852" y="3209"/>
                  </a:cubicBezTo>
                  <a:lnTo>
                    <a:pt x="326" y="3660"/>
                  </a:lnTo>
                  <a:cubicBezTo>
                    <a:pt x="176" y="3785"/>
                    <a:pt x="76" y="3986"/>
                    <a:pt x="50" y="4212"/>
                  </a:cubicBezTo>
                  <a:cubicBezTo>
                    <a:pt x="50" y="4412"/>
                    <a:pt x="101" y="4638"/>
                    <a:pt x="251" y="4788"/>
                  </a:cubicBezTo>
                  <a:lnTo>
                    <a:pt x="752" y="5339"/>
                  </a:lnTo>
                  <a:cubicBezTo>
                    <a:pt x="852" y="5440"/>
                    <a:pt x="903" y="5590"/>
                    <a:pt x="878" y="5765"/>
                  </a:cubicBezTo>
                  <a:cubicBezTo>
                    <a:pt x="878" y="5916"/>
                    <a:pt x="802" y="6041"/>
                    <a:pt x="677" y="6141"/>
                  </a:cubicBezTo>
                  <a:lnTo>
                    <a:pt x="326" y="6417"/>
                  </a:lnTo>
                  <a:cubicBezTo>
                    <a:pt x="126" y="6567"/>
                    <a:pt x="25" y="6768"/>
                    <a:pt x="0" y="7019"/>
                  </a:cubicBezTo>
                  <a:cubicBezTo>
                    <a:pt x="0" y="7244"/>
                    <a:pt x="101" y="7470"/>
                    <a:pt x="251" y="7620"/>
                  </a:cubicBezTo>
                  <a:lnTo>
                    <a:pt x="953" y="8297"/>
                  </a:lnTo>
                  <a:lnTo>
                    <a:pt x="1128" y="8121"/>
                  </a:lnTo>
                  <a:lnTo>
                    <a:pt x="426" y="7445"/>
                  </a:lnTo>
                  <a:cubicBezTo>
                    <a:pt x="301" y="7344"/>
                    <a:pt x="251" y="7194"/>
                    <a:pt x="251" y="7019"/>
                  </a:cubicBezTo>
                  <a:cubicBezTo>
                    <a:pt x="251" y="6868"/>
                    <a:pt x="326" y="6718"/>
                    <a:pt x="477" y="6618"/>
                  </a:cubicBezTo>
                  <a:lnTo>
                    <a:pt x="827" y="6342"/>
                  </a:lnTo>
                  <a:cubicBezTo>
                    <a:pt x="1003" y="6191"/>
                    <a:pt x="1103" y="5991"/>
                    <a:pt x="1128" y="5765"/>
                  </a:cubicBezTo>
                  <a:cubicBezTo>
                    <a:pt x="1153" y="5540"/>
                    <a:pt x="1078" y="5339"/>
                    <a:pt x="928" y="5164"/>
                  </a:cubicBezTo>
                  <a:lnTo>
                    <a:pt x="426" y="4638"/>
                  </a:lnTo>
                  <a:cubicBezTo>
                    <a:pt x="326" y="4512"/>
                    <a:pt x="276" y="4362"/>
                    <a:pt x="301" y="4212"/>
                  </a:cubicBezTo>
                  <a:cubicBezTo>
                    <a:pt x="301" y="4061"/>
                    <a:pt x="376" y="3936"/>
                    <a:pt x="477" y="3836"/>
                  </a:cubicBezTo>
                  <a:lnTo>
                    <a:pt x="1003" y="3384"/>
                  </a:lnTo>
                  <a:cubicBezTo>
                    <a:pt x="1153" y="3259"/>
                    <a:pt x="1253" y="3059"/>
                    <a:pt x="1279" y="2833"/>
                  </a:cubicBezTo>
                  <a:cubicBezTo>
                    <a:pt x="1304" y="2633"/>
                    <a:pt x="1228" y="2432"/>
                    <a:pt x="1078" y="2257"/>
                  </a:cubicBezTo>
                  <a:lnTo>
                    <a:pt x="552" y="1630"/>
                  </a:lnTo>
                  <a:cubicBezTo>
                    <a:pt x="351" y="1404"/>
                    <a:pt x="376" y="1054"/>
                    <a:pt x="602" y="853"/>
                  </a:cubicBezTo>
                  <a:lnTo>
                    <a:pt x="1379" y="176"/>
                  </a:lnTo>
                  <a:lnTo>
                    <a:pt x="1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8"/>
            <p:cNvSpPr/>
            <p:nvPr/>
          </p:nvSpPr>
          <p:spPr>
            <a:xfrm>
              <a:off x="7950181" y="3230484"/>
              <a:ext cx="41849" cy="558083"/>
            </a:xfrm>
            <a:custGeom>
              <a:avLst/>
              <a:gdLst/>
              <a:ahLst/>
              <a:cxnLst/>
              <a:rect l="l" t="t" r="r" b="b"/>
              <a:pathLst>
                <a:path w="453" h="6041" extrusionOk="0">
                  <a:moveTo>
                    <a:pt x="1" y="0"/>
                  </a:moveTo>
                  <a:lnTo>
                    <a:pt x="1" y="6040"/>
                  </a:lnTo>
                  <a:lnTo>
                    <a:pt x="452" y="6040"/>
                  </a:lnTo>
                  <a:lnTo>
                    <a:pt x="4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8"/>
            <p:cNvSpPr/>
            <p:nvPr/>
          </p:nvSpPr>
          <p:spPr>
            <a:xfrm>
              <a:off x="7762643" y="2681731"/>
              <a:ext cx="565104" cy="548844"/>
            </a:xfrm>
            <a:custGeom>
              <a:avLst/>
              <a:gdLst/>
              <a:ahLst/>
              <a:cxnLst/>
              <a:rect l="l" t="t" r="r" b="b"/>
              <a:pathLst>
                <a:path w="6117" h="5941" extrusionOk="0">
                  <a:moveTo>
                    <a:pt x="1104" y="0"/>
                  </a:moveTo>
                  <a:cubicBezTo>
                    <a:pt x="502" y="0"/>
                    <a:pt x="1" y="451"/>
                    <a:pt x="1" y="1003"/>
                  </a:cubicBezTo>
                  <a:lnTo>
                    <a:pt x="1" y="5940"/>
                  </a:lnTo>
                  <a:lnTo>
                    <a:pt x="6116" y="5940"/>
                  </a:lnTo>
                  <a:lnTo>
                    <a:pt x="6116" y="1003"/>
                  </a:lnTo>
                  <a:cubicBezTo>
                    <a:pt x="6116" y="451"/>
                    <a:pt x="5615" y="0"/>
                    <a:pt x="5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8"/>
            <p:cNvSpPr/>
            <p:nvPr/>
          </p:nvSpPr>
          <p:spPr>
            <a:xfrm>
              <a:off x="7466279" y="3207296"/>
              <a:ext cx="861467" cy="67254"/>
            </a:xfrm>
            <a:custGeom>
              <a:avLst/>
              <a:gdLst/>
              <a:ahLst/>
              <a:cxnLst/>
              <a:rect l="l" t="t" r="r" b="b"/>
              <a:pathLst>
                <a:path w="9325" h="728" extrusionOk="0">
                  <a:moveTo>
                    <a:pt x="427" y="0"/>
                  </a:moveTo>
                  <a:cubicBezTo>
                    <a:pt x="201" y="0"/>
                    <a:pt x="1" y="151"/>
                    <a:pt x="1" y="351"/>
                  </a:cubicBezTo>
                  <a:cubicBezTo>
                    <a:pt x="1" y="552"/>
                    <a:pt x="201" y="727"/>
                    <a:pt x="427" y="727"/>
                  </a:cubicBezTo>
                  <a:lnTo>
                    <a:pt x="8923" y="727"/>
                  </a:lnTo>
                  <a:cubicBezTo>
                    <a:pt x="9149" y="727"/>
                    <a:pt x="9324" y="552"/>
                    <a:pt x="9324" y="351"/>
                  </a:cubicBezTo>
                  <a:cubicBezTo>
                    <a:pt x="9324" y="151"/>
                    <a:pt x="9149" y="0"/>
                    <a:pt x="89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8"/>
            <p:cNvSpPr/>
            <p:nvPr/>
          </p:nvSpPr>
          <p:spPr>
            <a:xfrm>
              <a:off x="7714050" y="3769906"/>
              <a:ext cx="497849" cy="41757"/>
            </a:xfrm>
            <a:custGeom>
              <a:avLst/>
              <a:gdLst/>
              <a:ahLst/>
              <a:cxnLst/>
              <a:rect l="l" t="t" r="r" b="b"/>
              <a:pathLst>
                <a:path w="5389" h="452" extrusionOk="0">
                  <a:moveTo>
                    <a:pt x="0" y="1"/>
                  </a:moveTo>
                  <a:lnTo>
                    <a:pt x="0" y="452"/>
                  </a:lnTo>
                  <a:lnTo>
                    <a:pt x="5389" y="452"/>
                  </a:lnTo>
                  <a:lnTo>
                    <a:pt x="53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8"/>
            <p:cNvSpPr/>
            <p:nvPr/>
          </p:nvSpPr>
          <p:spPr>
            <a:xfrm>
              <a:off x="7709523" y="2337052"/>
              <a:ext cx="613512" cy="601225"/>
            </a:xfrm>
            <a:custGeom>
              <a:avLst/>
              <a:gdLst/>
              <a:ahLst/>
              <a:cxnLst/>
              <a:rect l="l" t="t" r="r" b="b"/>
              <a:pathLst>
                <a:path w="6641" h="6508" extrusionOk="0">
                  <a:moveTo>
                    <a:pt x="3518" y="1"/>
                  </a:moveTo>
                  <a:cubicBezTo>
                    <a:pt x="2751" y="1"/>
                    <a:pt x="1501" y="656"/>
                    <a:pt x="1578" y="2328"/>
                  </a:cubicBezTo>
                  <a:cubicBezTo>
                    <a:pt x="1603" y="3430"/>
                    <a:pt x="1102" y="3481"/>
                    <a:pt x="701" y="4007"/>
                  </a:cubicBezTo>
                  <a:cubicBezTo>
                    <a:pt x="1" y="4966"/>
                    <a:pt x="697" y="6508"/>
                    <a:pt x="2162" y="6508"/>
                  </a:cubicBezTo>
                  <a:cubicBezTo>
                    <a:pt x="2688" y="6508"/>
                    <a:pt x="3314" y="6308"/>
                    <a:pt x="4009" y="5811"/>
                  </a:cubicBezTo>
                  <a:cubicBezTo>
                    <a:pt x="6641" y="3932"/>
                    <a:pt x="5363" y="3882"/>
                    <a:pt x="5438" y="2854"/>
                  </a:cubicBezTo>
                  <a:cubicBezTo>
                    <a:pt x="5438" y="2854"/>
                    <a:pt x="4862" y="2453"/>
                    <a:pt x="4561" y="1826"/>
                  </a:cubicBezTo>
                  <a:cubicBezTo>
                    <a:pt x="4310" y="1275"/>
                    <a:pt x="4335" y="498"/>
                    <a:pt x="4034" y="172"/>
                  </a:cubicBezTo>
                  <a:cubicBezTo>
                    <a:pt x="3941" y="61"/>
                    <a:pt x="3752" y="1"/>
                    <a:pt x="3518" y="1"/>
                  </a:cubicBezTo>
                  <a:close/>
                </a:path>
              </a:pathLst>
            </a:custGeom>
            <a:solidFill>
              <a:srgbClr val="171B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8"/>
            <p:cNvSpPr/>
            <p:nvPr/>
          </p:nvSpPr>
          <p:spPr>
            <a:xfrm>
              <a:off x="7777702" y="2482555"/>
              <a:ext cx="325464" cy="427454"/>
            </a:xfrm>
            <a:custGeom>
              <a:avLst/>
              <a:gdLst/>
              <a:ahLst/>
              <a:cxnLst/>
              <a:rect l="l" t="t" r="r" b="b"/>
              <a:pathLst>
                <a:path w="3523" h="4627" extrusionOk="0">
                  <a:moveTo>
                    <a:pt x="2712" y="1"/>
                  </a:moveTo>
                  <a:cubicBezTo>
                    <a:pt x="2605" y="1"/>
                    <a:pt x="1392" y="24"/>
                    <a:pt x="1392" y="1053"/>
                  </a:cubicBezTo>
                  <a:cubicBezTo>
                    <a:pt x="1392" y="1855"/>
                    <a:pt x="966" y="1480"/>
                    <a:pt x="565" y="2081"/>
                  </a:cubicBezTo>
                  <a:cubicBezTo>
                    <a:pt x="0" y="3004"/>
                    <a:pt x="183" y="4627"/>
                    <a:pt x="960" y="4627"/>
                  </a:cubicBezTo>
                  <a:cubicBezTo>
                    <a:pt x="1322" y="4627"/>
                    <a:pt x="1814" y="4274"/>
                    <a:pt x="2419" y="3334"/>
                  </a:cubicBezTo>
                  <a:cubicBezTo>
                    <a:pt x="3447" y="1755"/>
                    <a:pt x="3522" y="1655"/>
                    <a:pt x="3472" y="1053"/>
                  </a:cubicBezTo>
                  <a:lnTo>
                    <a:pt x="2720" y="1"/>
                  </a:lnTo>
                  <a:cubicBezTo>
                    <a:pt x="2720" y="1"/>
                    <a:pt x="2717" y="1"/>
                    <a:pt x="2712" y="1"/>
                  </a:cubicBezTo>
                  <a:close/>
                </a:path>
              </a:pathLst>
            </a:custGeom>
            <a:solidFill>
              <a:srgbClr val="1D1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8"/>
            <p:cNvSpPr/>
            <p:nvPr/>
          </p:nvSpPr>
          <p:spPr>
            <a:xfrm>
              <a:off x="7742781" y="2648936"/>
              <a:ext cx="353363" cy="416553"/>
            </a:xfrm>
            <a:custGeom>
              <a:avLst/>
              <a:gdLst/>
              <a:ahLst/>
              <a:cxnLst/>
              <a:rect l="l" t="t" r="r" b="b"/>
              <a:pathLst>
                <a:path w="3825" h="4509" extrusionOk="0">
                  <a:moveTo>
                    <a:pt x="311" y="0"/>
                  </a:moveTo>
                  <a:cubicBezTo>
                    <a:pt x="200" y="0"/>
                    <a:pt x="1" y="284"/>
                    <a:pt x="266" y="2160"/>
                  </a:cubicBezTo>
                  <a:cubicBezTo>
                    <a:pt x="592" y="4215"/>
                    <a:pt x="1243" y="4390"/>
                    <a:pt x="1469" y="4466"/>
                  </a:cubicBezTo>
                  <a:cubicBezTo>
                    <a:pt x="1564" y="4496"/>
                    <a:pt x="1667" y="4509"/>
                    <a:pt x="1774" y="4509"/>
                  </a:cubicBezTo>
                  <a:cubicBezTo>
                    <a:pt x="2651" y="4509"/>
                    <a:pt x="3825" y="3613"/>
                    <a:pt x="3825" y="3613"/>
                  </a:cubicBezTo>
                  <a:lnTo>
                    <a:pt x="2872" y="2410"/>
                  </a:lnTo>
                  <a:cubicBezTo>
                    <a:pt x="2872" y="2410"/>
                    <a:pt x="2171" y="2912"/>
                    <a:pt x="1870" y="3062"/>
                  </a:cubicBezTo>
                  <a:lnTo>
                    <a:pt x="2121" y="2435"/>
                  </a:lnTo>
                  <a:lnTo>
                    <a:pt x="2271" y="1132"/>
                  </a:lnTo>
                  <a:lnTo>
                    <a:pt x="1344" y="1257"/>
                  </a:lnTo>
                  <a:cubicBezTo>
                    <a:pt x="1344" y="1257"/>
                    <a:pt x="1519" y="2711"/>
                    <a:pt x="1218" y="2736"/>
                  </a:cubicBezTo>
                  <a:cubicBezTo>
                    <a:pt x="1211" y="2737"/>
                    <a:pt x="1204" y="2738"/>
                    <a:pt x="1197" y="2738"/>
                  </a:cubicBezTo>
                  <a:cubicBezTo>
                    <a:pt x="808" y="2738"/>
                    <a:pt x="568" y="1401"/>
                    <a:pt x="642" y="1007"/>
                  </a:cubicBezTo>
                  <a:cubicBezTo>
                    <a:pt x="767" y="405"/>
                    <a:pt x="441" y="105"/>
                    <a:pt x="366" y="29"/>
                  </a:cubicBezTo>
                  <a:cubicBezTo>
                    <a:pt x="357" y="15"/>
                    <a:pt x="336" y="0"/>
                    <a:pt x="311"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8"/>
            <p:cNvSpPr/>
            <p:nvPr/>
          </p:nvSpPr>
          <p:spPr>
            <a:xfrm>
              <a:off x="7354219" y="3093111"/>
              <a:ext cx="310313" cy="483530"/>
            </a:xfrm>
            <a:custGeom>
              <a:avLst/>
              <a:gdLst/>
              <a:ahLst/>
              <a:cxnLst/>
              <a:rect l="l" t="t" r="r" b="b"/>
              <a:pathLst>
                <a:path w="3359" h="5234" extrusionOk="0">
                  <a:moveTo>
                    <a:pt x="2815" y="1"/>
                  </a:moveTo>
                  <a:cubicBezTo>
                    <a:pt x="2618" y="1"/>
                    <a:pt x="2353" y="264"/>
                    <a:pt x="2041" y="911"/>
                  </a:cubicBezTo>
                  <a:cubicBezTo>
                    <a:pt x="1013" y="3041"/>
                    <a:pt x="1665" y="4369"/>
                    <a:pt x="562" y="4795"/>
                  </a:cubicBezTo>
                  <a:cubicBezTo>
                    <a:pt x="437" y="4846"/>
                    <a:pt x="86" y="4795"/>
                    <a:pt x="36" y="4896"/>
                  </a:cubicBezTo>
                  <a:cubicBezTo>
                    <a:pt x="1" y="4984"/>
                    <a:pt x="375" y="5234"/>
                    <a:pt x="758" y="5234"/>
                  </a:cubicBezTo>
                  <a:cubicBezTo>
                    <a:pt x="918" y="5234"/>
                    <a:pt x="1080" y="5190"/>
                    <a:pt x="1214" y="5071"/>
                  </a:cubicBezTo>
                  <a:cubicBezTo>
                    <a:pt x="1214" y="5071"/>
                    <a:pt x="2166" y="4269"/>
                    <a:pt x="2818" y="2715"/>
                  </a:cubicBezTo>
                  <a:cubicBezTo>
                    <a:pt x="3359" y="1388"/>
                    <a:pt x="3268" y="1"/>
                    <a:pt x="2815"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8"/>
            <p:cNvSpPr/>
            <p:nvPr/>
          </p:nvSpPr>
          <p:spPr>
            <a:xfrm>
              <a:off x="7410757" y="2943821"/>
              <a:ext cx="847517" cy="576929"/>
            </a:xfrm>
            <a:custGeom>
              <a:avLst/>
              <a:gdLst/>
              <a:ahLst/>
              <a:cxnLst/>
              <a:rect l="l" t="t" r="r" b="b"/>
              <a:pathLst>
                <a:path w="9174" h="6245" extrusionOk="0">
                  <a:moveTo>
                    <a:pt x="5398" y="1"/>
                  </a:moveTo>
                  <a:cubicBezTo>
                    <a:pt x="4453" y="1"/>
                    <a:pt x="3312" y="297"/>
                    <a:pt x="2231" y="1148"/>
                  </a:cubicBezTo>
                  <a:cubicBezTo>
                    <a:pt x="0" y="2928"/>
                    <a:pt x="401" y="5935"/>
                    <a:pt x="401" y="5935"/>
                  </a:cubicBezTo>
                  <a:cubicBezTo>
                    <a:pt x="655" y="6189"/>
                    <a:pt x="901" y="6244"/>
                    <a:pt x="1067" y="6244"/>
                  </a:cubicBezTo>
                  <a:cubicBezTo>
                    <a:pt x="1197" y="6244"/>
                    <a:pt x="1278" y="6211"/>
                    <a:pt x="1278" y="6211"/>
                  </a:cubicBezTo>
                  <a:cubicBezTo>
                    <a:pt x="2481" y="4306"/>
                    <a:pt x="2281" y="3554"/>
                    <a:pt x="2807" y="3053"/>
                  </a:cubicBezTo>
                  <a:cubicBezTo>
                    <a:pt x="2901" y="2959"/>
                    <a:pt x="3084" y="2925"/>
                    <a:pt x="3329" y="2925"/>
                  </a:cubicBezTo>
                  <a:cubicBezTo>
                    <a:pt x="3977" y="2925"/>
                    <a:pt x="5056" y="3163"/>
                    <a:pt x="6051" y="3163"/>
                  </a:cubicBezTo>
                  <a:cubicBezTo>
                    <a:pt x="6789" y="3163"/>
                    <a:pt x="7482" y="3033"/>
                    <a:pt x="7920" y="2577"/>
                  </a:cubicBezTo>
                  <a:cubicBezTo>
                    <a:pt x="9173" y="1248"/>
                    <a:pt x="7444" y="697"/>
                    <a:pt x="7444" y="697"/>
                  </a:cubicBezTo>
                  <a:cubicBezTo>
                    <a:pt x="7186" y="336"/>
                    <a:pt x="6402" y="1"/>
                    <a:pt x="5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8"/>
            <p:cNvSpPr/>
            <p:nvPr/>
          </p:nvSpPr>
          <p:spPr>
            <a:xfrm>
              <a:off x="7642269" y="3210806"/>
              <a:ext cx="179037" cy="509120"/>
            </a:xfrm>
            <a:custGeom>
              <a:avLst/>
              <a:gdLst/>
              <a:ahLst/>
              <a:cxnLst/>
              <a:rect l="l" t="t" r="r" b="b"/>
              <a:pathLst>
                <a:path w="1938" h="5511" extrusionOk="0">
                  <a:moveTo>
                    <a:pt x="1071" y="0"/>
                  </a:moveTo>
                  <a:cubicBezTo>
                    <a:pt x="863" y="0"/>
                    <a:pt x="671" y="315"/>
                    <a:pt x="577" y="1090"/>
                  </a:cubicBezTo>
                  <a:cubicBezTo>
                    <a:pt x="301" y="3371"/>
                    <a:pt x="1329" y="4374"/>
                    <a:pt x="427" y="5125"/>
                  </a:cubicBezTo>
                  <a:cubicBezTo>
                    <a:pt x="326" y="5201"/>
                    <a:pt x="1" y="5276"/>
                    <a:pt x="1" y="5376"/>
                  </a:cubicBezTo>
                  <a:cubicBezTo>
                    <a:pt x="1" y="5437"/>
                    <a:pt x="199" y="5511"/>
                    <a:pt x="437" y="5511"/>
                  </a:cubicBezTo>
                  <a:cubicBezTo>
                    <a:pt x="685" y="5511"/>
                    <a:pt x="975" y="5431"/>
                    <a:pt x="1128" y="5176"/>
                  </a:cubicBezTo>
                  <a:cubicBezTo>
                    <a:pt x="1128" y="5176"/>
                    <a:pt x="1755" y="4123"/>
                    <a:pt x="1855" y="2494"/>
                  </a:cubicBezTo>
                  <a:cubicBezTo>
                    <a:pt x="1938" y="1187"/>
                    <a:pt x="1475" y="0"/>
                    <a:pt x="1071" y="0"/>
                  </a:cubicBezTo>
                  <a:close/>
                </a:path>
              </a:pathLst>
            </a:custGeom>
            <a:solidFill>
              <a:srgbClr val="F35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8"/>
            <p:cNvSpPr/>
            <p:nvPr/>
          </p:nvSpPr>
          <p:spPr>
            <a:xfrm>
              <a:off x="7605223" y="2945853"/>
              <a:ext cx="687788" cy="694254"/>
            </a:xfrm>
            <a:custGeom>
              <a:avLst/>
              <a:gdLst/>
              <a:ahLst/>
              <a:cxnLst/>
              <a:rect l="l" t="t" r="r" b="b"/>
              <a:pathLst>
                <a:path w="7445" h="7515" extrusionOk="0">
                  <a:moveTo>
                    <a:pt x="5634" y="0"/>
                  </a:moveTo>
                  <a:cubicBezTo>
                    <a:pt x="4459" y="0"/>
                    <a:pt x="2302" y="939"/>
                    <a:pt x="928" y="2956"/>
                  </a:cubicBezTo>
                  <a:cubicBezTo>
                    <a:pt x="1" y="4334"/>
                    <a:pt x="1028" y="7392"/>
                    <a:pt x="1028" y="7392"/>
                  </a:cubicBezTo>
                  <a:cubicBezTo>
                    <a:pt x="1204" y="7484"/>
                    <a:pt x="1373" y="7514"/>
                    <a:pt x="1522" y="7514"/>
                  </a:cubicBezTo>
                  <a:cubicBezTo>
                    <a:pt x="1819" y="7514"/>
                    <a:pt x="2031" y="7392"/>
                    <a:pt x="2031" y="7392"/>
                  </a:cubicBezTo>
                  <a:cubicBezTo>
                    <a:pt x="2607" y="5287"/>
                    <a:pt x="2181" y="4660"/>
                    <a:pt x="2532" y="4033"/>
                  </a:cubicBezTo>
                  <a:cubicBezTo>
                    <a:pt x="2883" y="3407"/>
                    <a:pt x="5890" y="3883"/>
                    <a:pt x="6692" y="2304"/>
                  </a:cubicBezTo>
                  <a:cubicBezTo>
                    <a:pt x="7444" y="851"/>
                    <a:pt x="6517" y="199"/>
                    <a:pt x="6041" y="48"/>
                  </a:cubicBezTo>
                  <a:cubicBezTo>
                    <a:pt x="5925" y="17"/>
                    <a:pt x="5787" y="0"/>
                    <a:pt x="5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8"/>
            <p:cNvSpPr/>
            <p:nvPr/>
          </p:nvSpPr>
          <p:spPr>
            <a:xfrm>
              <a:off x="7642269" y="3210806"/>
              <a:ext cx="179037" cy="509120"/>
            </a:xfrm>
            <a:custGeom>
              <a:avLst/>
              <a:gdLst/>
              <a:ahLst/>
              <a:cxnLst/>
              <a:rect l="l" t="t" r="r" b="b"/>
              <a:pathLst>
                <a:path w="1938" h="5511" extrusionOk="0">
                  <a:moveTo>
                    <a:pt x="1071" y="0"/>
                  </a:moveTo>
                  <a:cubicBezTo>
                    <a:pt x="863" y="0"/>
                    <a:pt x="671" y="315"/>
                    <a:pt x="577" y="1090"/>
                  </a:cubicBezTo>
                  <a:cubicBezTo>
                    <a:pt x="301" y="3371"/>
                    <a:pt x="1329" y="4374"/>
                    <a:pt x="427" y="5125"/>
                  </a:cubicBezTo>
                  <a:cubicBezTo>
                    <a:pt x="326" y="5201"/>
                    <a:pt x="1" y="5276"/>
                    <a:pt x="1" y="5376"/>
                  </a:cubicBezTo>
                  <a:cubicBezTo>
                    <a:pt x="1" y="5437"/>
                    <a:pt x="199" y="5511"/>
                    <a:pt x="437" y="5511"/>
                  </a:cubicBezTo>
                  <a:cubicBezTo>
                    <a:pt x="685" y="5511"/>
                    <a:pt x="975" y="5431"/>
                    <a:pt x="1128" y="5176"/>
                  </a:cubicBezTo>
                  <a:cubicBezTo>
                    <a:pt x="1128" y="5176"/>
                    <a:pt x="1755" y="4123"/>
                    <a:pt x="1855" y="2494"/>
                  </a:cubicBezTo>
                  <a:cubicBezTo>
                    <a:pt x="1938" y="1187"/>
                    <a:pt x="1475" y="0"/>
                    <a:pt x="1071"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8"/>
            <p:cNvSpPr/>
            <p:nvPr/>
          </p:nvSpPr>
          <p:spPr>
            <a:xfrm>
              <a:off x="7605223" y="3136346"/>
              <a:ext cx="257100" cy="503762"/>
            </a:xfrm>
            <a:custGeom>
              <a:avLst/>
              <a:gdLst/>
              <a:ahLst/>
              <a:cxnLst/>
              <a:rect l="l" t="t" r="r" b="b"/>
              <a:pathLst>
                <a:path w="2783" h="5453" extrusionOk="0">
                  <a:moveTo>
                    <a:pt x="1986" y="0"/>
                  </a:moveTo>
                  <a:cubicBezTo>
                    <a:pt x="1721" y="0"/>
                    <a:pt x="1371" y="243"/>
                    <a:pt x="928" y="894"/>
                  </a:cubicBezTo>
                  <a:cubicBezTo>
                    <a:pt x="1" y="2272"/>
                    <a:pt x="1028" y="5330"/>
                    <a:pt x="1028" y="5330"/>
                  </a:cubicBezTo>
                  <a:cubicBezTo>
                    <a:pt x="1204" y="5422"/>
                    <a:pt x="1373" y="5452"/>
                    <a:pt x="1522" y="5452"/>
                  </a:cubicBezTo>
                  <a:cubicBezTo>
                    <a:pt x="1819" y="5452"/>
                    <a:pt x="2031" y="5330"/>
                    <a:pt x="2031" y="5330"/>
                  </a:cubicBezTo>
                  <a:cubicBezTo>
                    <a:pt x="2607" y="3225"/>
                    <a:pt x="2181" y="2598"/>
                    <a:pt x="2532" y="1971"/>
                  </a:cubicBezTo>
                  <a:cubicBezTo>
                    <a:pt x="2783" y="1524"/>
                    <a:pt x="2649" y="0"/>
                    <a:pt x="19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8"/>
            <p:cNvSpPr/>
            <p:nvPr/>
          </p:nvSpPr>
          <p:spPr>
            <a:xfrm>
              <a:off x="7711741" y="3038236"/>
              <a:ext cx="345049" cy="602149"/>
            </a:xfrm>
            <a:custGeom>
              <a:avLst/>
              <a:gdLst/>
              <a:ahLst/>
              <a:cxnLst/>
              <a:rect l="l" t="t" r="r" b="b"/>
              <a:pathLst>
                <a:path w="3735" h="6518" extrusionOk="0">
                  <a:moveTo>
                    <a:pt x="3710" y="1"/>
                  </a:moveTo>
                  <a:cubicBezTo>
                    <a:pt x="3685" y="1"/>
                    <a:pt x="777" y="678"/>
                    <a:pt x="276" y="2658"/>
                  </a:cubicBezTo>
                  <a:cubicBezTo>
                    <a:pt x="276" y="2683"/>
                    <a:pt x="0" y="3760"/>
                    <a:pt x="226" y="6517"/>
                  </a:cubicBezTo>
                  <a:lnTo>
                    <a:pt x="301" y="6492"/>
                  </a:lnTo>
                  <a:cubicBezTo>
                    <a:pt x="51" y="3760"/>
                    <a:pt x="326" y="2683"/>
                    <a:pt x="351" y="2683"/>
                  </a:cubicBezTo>
                  <a:cubicBezTo>
                    <a:pt x="827" y="728"/>
                    <a:pt x="3710" y="76"/>
                    <a:pt x="3735" y="51"/>
                  </a:cubicBezTo>
                  <a:lnTo>
                    <a:pt x="37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8"/>
            <p:cNvSpPr/>
            <p:nvPr/>
          </p:nvSpPr>
          <p:spPr>
            <a:xfrm>
              <a:off x="7829806" y="2335389"/>
              <a:ext cx="453136" cy="417292"/>
            </a:xfrm>
            <a:custGeom>
              <a:avLst/>
              <a:gdLst/>
              <a:ahLst/>
              <a:cxnLst/>
              <a:rect l="l" t="t" r="r" b="b"/>
              <a:pathLst>
                <a:path w="4905" h="4517" extrusionOk="0">
                  <a:moveTo>
                    <a:pt x="2212" y="0"/>
                  </a:moveTo>
                  <a:cubicBezTo>
                    <a:pt x="1755" y="0"/>
                    <a:pt x="1340" y="262"/>
                    <a:pt x="1154" y="491"/>
                  </a:cubicBezTo>
                  <a:cubicBezTo>
                    <a:pt x="527" y="1318"/>
                    <a:pt x="1" y="1844"/>
                    <a:pt x="1204" y="4025"/>
                  </a:cubicBezTo>
                  <a:cubicBezTo>
                    <a:pt x="1399" y="4371"/>
                    <a:pt x="1753" y="4517"/>
                    <a:pt x="2150" y="4517"/>
                  </a:cubicBezTo>
                  <a:cubicBezTo>
                    <a:pt x="3333" y="4517"/>
                    <a:pt x="4905" y="3227"/>
                    <a:pt x="3835" y="2120"/>
                  </a:cubicBezTo>
                  <a:cubicBezTo>
                    <a:pt x="3359" y="1619"/>
                    <a:pt x="3710" y="1193"/>
                    <a:pt x="3234" y="566"/>
                  </a:cubicBezTo>
                  <a:cubicBezTo>
                    <a:pt x="2922" y="147"/>
                    <a:pt x="2555" y="0"/>
                    <a:pt x="2212" y="0"/>
                  </a:cubicBezTo>
                  <a:close/>
                </a:path>
              </a:pathLst>
            </a:custGeom>
            <a:solidFill>
              <a:srgbClr val="171B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8"/>
            <p:cNvSpPr/>
            <p:nvPr/>
          </p:nvSpPr>
          <p:spPr>
            <a:xfrm>
              <a:off x="7852994" y="2597571"/>
              <a:ext cx="233912" cy="233451"/>
            </a:xfrm>
            <a:custGeom>
              <a:avLst/>
              <a:gdLst/>
              <a:ahLst/>
              <a:cxnLst/>
              <a:rect l="l" t="t" r="r" b="b"/>
              <a:pathLst>
                <a:path w="2532" h="2527" extrusionOk="0">
                  <a:moveTo>
                    <a:pt x="1524" y="0"/>
                  </a:moveTo>
                  <a:cubicBezTo>
                    <a:pt x="542" y="0"/>
                    <a:pt x="0" y="1864"/>
                    <a:pt x="0" y="1864"/>
                  </a:cubicBezTo>
                  <a:cubicBezTo>
                    <a:pt x="419" y="2447"/>
                    <a:pt x="1117" y="2526"/>
                    <a:pt x="1466" y="2526"/>
                  </a:cubicBezTo>
                  <a:cubicBezTo>
                    <a:pt x="1597" y="2526"/>
                    <a:pt x="1679" y="2515"/>
                    <a:pt x="1679" y="2515"/>
                  </a:cubicBezTo>
                  <a:cubicBezTo>
                    <a:pt x="1679" y="2515"/>
                    <a:pt x="1980" y="2039"/>
                    <a:pt x="2206" y="1463"/>
                  </a:cubicBezTo>
                  <a:cubicBezTo>
                    <a:pt x="2532" y="560"/>
                    <a:pt x="2030" y="109"/>
                    <a:pt x="1755" y="34"/>
                  </a:cubicBezTo>
                  <a:cubicBezTo>
                    <a:pt x="1675" y="11"/>
                    <a:pt x="1599" y="0"/>
                    <a:pt x="15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8"/>
            <p:cNvSpPr/>
            <p:nvPr/>
          </p:nvSpPr>
          <p:spPr>
            <a:xfrm>
              <a:off x="7868329" y="2568008"/>
              <a:ext cx="422373" cy="492306"/>
            </a:xfrm>
            <a:custGeom>
              <a:avLst/>
              <a:gdLst/>
              <a:ahLst/>
              <a:cxnLst/>
              <a:rect l="l" t="t" r="r" b="b"/>
              <a:pathLst>
                <a:path w="4572" h="5329" extrusionOk="0">
                  <a:moveTo>
                    <a:pt x="2077" y="1"/>
                  </a:moveTo>
                  <a:cubicBezTo>
                    <a:pt x="1472" y="1"/>
                    <a:pt x="805" y="220"/>
                    <a:pt x="536" y="1081"/>
                  </a:cubicBezTo>
                  <a:cubicBezTo>
                    <a:pt x="260" y="1933"/>
                    <a:pt x="361" y="2961"/>
                    <a:pt x="135" y="3988"/>
                  </a:cubicBezTo>
                  <a:cubicBezTo>
                    <a:pt x="1" y="4692"/>
                    <a:pt x="2007" y="5329"/>
                    <a:pt x="3216" y="5329"/>
                  </a:cubicBezTo>
                  <a:cubicBezTo>
                    <a:pt x="3816" y="5329"/>
                    <a:pt x="4219" y="5172"/>
                    <a:pt x="4070" y="4790"/>
                  </a:cubicBezTo>
                  <a:lnTo>
                    <a:pt x="4070" y="4715"/>
                  </a:lnTo>
                  <a:cubicBezTo>
                    <a:pt x="3819" y="3662"/>
                    <a:pt x="3644" y="2986"/>
                    <a:pt x="4020" y="1958"/>
                  </a:cubicBezTo>
                  <a:cubicBezTo>
                    <a:pt x="4571" y="479"/>
                    <a:pt x="3443" y="254"/>
                    <a:pt x="2742" y="78"/>
                  </a:cubicBezTo>
                  <a:cubicBezTo>
                    <a:pt x="2549" y="36"/>
                    <a:pt x="2318" y="1"/>
                    <a:pt x="20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8"/>
            <p:cNvSpPr/>
            <p:nvPr/>
          </p:nvSpPr>
          <p:spPr>
            <a:xfrm>
              <a:off x="7982607" y="2473316"/>
              <a:ext cx="133770" cy="174788"/>
            </a:xfrm>
            <a:custGeom>
              <a:avLst/>
              <a:gdLst/>
              <a:ahLst/>
              <a:cxnLst/>
              <a:rect l="l" t="t" r="r" b="b"/>
              <a:pathLst>
                <a:path w="1448" h="1892" extrusionOk="0">
                  <a:moveTo>
                    <a:pt x="778" y="1"/>
                  </a:moveTo>
                  <a:lnTo>
                    <a:pt x="1" y="803"/>
                  </a:lnTo>
                  <a:cubicBezTo>
                    <a:pt x="377" y="1153"/>
                    <a:pt x="251" y="1454"/>
                    <a:pt x="327" y="1830"/>
                  </a:cubicBezTo>
                  <a:cubicBezTo>
                    <a:pt x="337" y="1873"/>
                    <a:pt x="368" y="1891"/>
                    <a:pt x="412" y="1891"/>
                  </a:cubicBezTo>
                  <a:cubicBezTo>
                    <a:pt x="680" y="1891"/>
                    <a:pt x="1448" y="1204"/>
                    <a:pt x="1254" y="1053"/>
                  </a:cubicBezTo>
                  <a:cubicBezTo>
                    <a:pt x="903" y="803"/>
                    <a:pt x="778" y="1"/>
                    <a:pt x="778"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8"/>
            <p:cNvSpPr/>
            <p:nvPr/>
          </p:nvSpPr>
          <p:spPr>
            <a:xfrm>
              <a:off x="7908516" y="2371973"/>
              <a:ext cx="187629" cy="240472"/>
            </a:xfrm>
            <a:custGeom>
              <a:avLst/>
              <a:gdLst/>
              <a:ahLst/>
              <a:cxnLst/>
              <a:rect l="l" t="t" r="r" b="b"/>
              <a:pathLst>
                <a:path w="2031" h="2603" extrusionOk="0">
                  <a:moveTo>
                    <a:pt x="932" y="1"/>
                  </a:moveTo>
                  <a:cubicBezTo>
                    <a:pt x="731" y="1"/>
                    <a:pt x="519" y="85"/>
                    <a:pt x="402" y="346"/>
                  </a:cubicBezTo>
                  <a:cubicBezTo>
                    <a:pt x="201" y="772"/>
                    <a:pt x="1" y="2576"/>
                    <a:pt x="853" y="2601"/>
                  </a:cubicBezTo>
                  <a:cubicBezTo>
                    <a:pt x="861" y="2602"/>
                    <a:pt x="869" y="2602"/>
                    <a:pt x="878" y="2602"/>
                  </a:cubicBezTo>
                  <a:cubicBezTo>
                    <a:pt x="1254" y="2602"/>
                    <a:pt x="1809" y="2059"/>
                    <a:pt x="1956" y="1348"/>
                  </a:cubicBezTo>
                  <a:cubicBezTo>
                    <a:pt x="2031" y="1047"/>
                    <a:pt x="1805" y="521"/>
                    <a:pt x="1379" y="145"/>
                  </a:cubicBezTo>
                  <a:cubicBezTo>
                    <a:pt x="1295" y="73"/>
                    <a:pt x="1118" y="1"/>
                    <a:pt x="932"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8"/>
            <p:cNvSpPr/>
            <p:nvPr/>
          </p:nvSpPr>
          <p:spPr>
            <a:xfrm>
              <a:off x="7910825" y="2355067"/>
              <a:ext cx="213126" cy="190400"/>
            </a:xfrm>
            <a:custGeom>
              <a:avLst/>
              <a:gdLst/>
              <a:ahLst/>
              <a:cxnLst/>
              <a:rect l="l" t="t" r="r" b="b"/>
              <a:pathLst>
                <a:path w="2307" h="2061" extrusionOk="0">
                  <a:moveTo>
                    <a:pt x="1190" y="1"/>
                  </a:moveTo>
                  <a:cubicBezTo>
                    <a:pt x="624" y="1"/>
                    <a:pt x="0" y="467"/>
                    <a:pt x="126" y="1205"/>
                  </a:cubicBezTo>
                  <a:cubicBezTo>
                    <a:pt x="129" y="1228"/>
                    <a:pt x="135" y="1237"/>
                    <a:pt x="144" y="1237"/>
                  </a:cubicBezTo>
                  <a:cubicBezTo>
                    <a:pt x="202" y="1237"/>
                    <a:pt x="376" y="855"/>
                    <a:pt x="557" y="855"/>
                  </a:cubicBezTo>
                  <a:cubicBezTo>
                    <a:pt x="606" y="855"/>
                    <a:pt x="655" y="883"/>
                    <a:pt x="703" y="955"/>
                  </a:cubicBezTo>
                  <a:cubicBezTo>
                    <a:pt x="953" y="1356"/>
                    <a:pt x="1454" y="1180"/>
                    <a:pt x="1755" y="1932"/>
                  </a:cubicBezTo>
                  <a:cubicBezTo>
                    <a:pt x="1794" y="2023"/>
                    <a:pt x="1833" y="2061"/>
                    <a:pt x="1871" y="2061"/>
                  </a:cubicBezTo>
                  <a:cubicBezTo>
                    <a:pt x="2053" y="2061"/>
                    <a:pt x="2211" y="1192"/>
                    <a:pt x="2231" y="1130"/>
                  </a:cubicBezTo>
                  <a:cubicBezTo>
                    <a:pt x="2307" y="754"/>
                    <a:pt x="2307" y="754"/>
                    <a:pt x="1780" y="228"/>
                  </a:cubicBezTo>
                  <a:cubicBezTo>
                    <a:pt x="1625" y="73"/>
                    <a:pt x="1412" y="1"/>
                    <a:pt x="1190" y="1"/>
                  </a:cubicBezTo>
                  <a:close/>
                </a:path>
              </a:pathLst>
            </a:custGeom>
            <a:solidFill>
              <a:srgbClr val="171B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8"/>
            <p:cNvSpPr/>
            <p:nvPr/>
          </p:nvSpPr>
          <p:spPr>
            <a:xfrm>
              <a:off x="7829806" y="2648658"/>
              <a:ext cx="449256" cy="449256"/>
            </a:xfrm>
            <a:custGeom>
              <a:avLst/>
              <a:gdLst/>
              <a:ahLst/>
              <a:cxnLst/>
              <a:rect l="l" t="t" r="r" b="b"/>
              <a:pathLst>
                <a:path w="4863" h="4863" extrusionOk="0">
                  <a:moveTo>
                    <a:pt x="3920" y="1"/>
                  </a:moveTo>
                  <a:cubicBezTo>
                    <a:pt x="3802" y="1"/>
                    <a:pt x="3551" y="56"/>
                    <a:pt x="3384" y="484"/>
                  </a:cubicBezTo>
                  <a:cubicBezTo>
                    <a:pt x="3108" y="1135"/>
                    <a:pt x="3509" y="2789"/>
                    <a:pt x="2883" y="3541"/>
                  </a:cubicBezTo>
                  <a:cubicBezTo>
                    <a:pt x="2409" y="4129"/>
                    <a:pt x="1907" y="4200"/>
                    <a:pt x="1495" y="4200"/>
                  </a:cubicBezTo>
                  <a:cubicBezTo>
                    <a:pt x="1362" y="4200"/>
                    <a:pt x="1238" y="4193"/>
                    <a:pt x="1128" y="4193"/>
                  </a:cubicBezTo>
                  <a:cubicBezTo>
                    <a:pt x="701" y="4169"/>
                    <a:pt x="544" y="3965"/>
                    <a:pt x="294" y="3965"/>
                  </a:cubicBezTo>
                  <a:cubicBezTo>
                    <a:pt x="280" y="3965"/>
                    <a:pt x="266" y="3966"/>
                    <a:pt x="251" y="3967"/>
                  </a:cubicBezTo>
                  <a:cubicBezTo>
                    <a:pt x="1" y="3992"/>
                    <a:pt x="26" y="4293"/>
                    <a:pt x="727" y="4494"/>
                  </a:cubicBezTo>
                  <a:cubicBezTo>
                    <a:pt x="954" y="4558"/>
                    <a:pt x="1711" y="4862"/>
                    <a:pt x="2469" y="4862"/>
                  </a:cubicBezTo>
                  <a:cubicBezTo>
                    <a:pt x="2887" y="4862"/>
                    <a:pt x="3305" y="4770"/>
                    <a:pt x="3635" y="4494"/>
                  </a:cubicBezTo>
                  <a:cubicBezTo>
                    <a:pt x="4838" y="3491"/>
                    <a:pt x="4863" y="183"/>
                    <a:pt x="3986" y="7"/>
                  </a:cubicBezTo>
                  <a:cubicBezTo>
                    <a:pt x="3986" y="7"/>
                    <a:pt x="3961" y="1"/>
                    <a:pt x="3920"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8"/>
            <p:cNvSpPr/>
            <p:nvPr/>
          </p:nvSpPr>
          <p:spPr>
            <a:xfrm>
              <a:off x="8077576" y="2611613"/>
              <a:ext cx="199177" cy="232527"/>
            </a:xfrm>
            <a:custGeom>
              <a:avLst/>
              <a:gdLst/>
              <a:ahLst/>
              <a:cxnLst/>
              <a:rect l="l" t="t" r="r" b="b"/>
              <a:pathLst>
                <a:path w="2156" h="2517" extrusionOk="0">
                  <a:moveTo>
                    <a:pt x="1193" y="0"/>
                  </a:moveTo>
                  <a:cubicBezTo>
                    <a:pt x="1161" y="0"/>
                    <a:pt x="1131" y="3"/>
                    <a:pt x="1103" y="7"/>
                  </a:cubicBezTo>
                  <a:cubicBezTo>
                    <a:pt x="0" y="208"/>
                    <a:pt x="351" y="2338"/>
                    <a:pt x="351" y="2338"/>
                  </a:cubicBezTo>
                  <a:cubicBezTo>
                    <a:pt x="579" y="2469"/>
                    <a:pt x="812" y="2517"/>
                    <a:pt x="1031" y="2517"/>
                  </a:cubicBezTo>
                  <a:cubicBezTo>
                    <a:pt x="1607" y="2517"/>
                    <a:pt x="2081" y="2188"/>
                    <a:pt x="2081" y="2188"/>
                  </a:cubicBezTo>
                  <a:cubicBezTo>
                    <a:pt x="2081" y="2188"/>
                    <a:pt x="2156" y="1661"/>
                    <a:pt x="2106" y="1085"/>
                  </a:cubicBezTo>
                  <a:cubicBezTo>
                    <a:pt x="2015" y="243"/>
                    <a:pt x="1510" y="0"/>
                    <a:pt x="1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8"/>
            <p:cNvSpPr/>
            <p:nvPr/>
          </p:nvSpPr>
          <p:spPr>
            <a:xfrm>
              <a:off x="6878170" y="2947978"/>
              <a:ext cx="1644039" cy="55614"/>
            </a:xfrm>
            <a:custGeom>
              <a:avLst/>
              <a:gdLst/>
              <a:ahLst/>
              <a:cxnLst/>
              <a:rect l="l" t="t" r="r" b="b"/>
              <a:pathLst>
                <a:path w="17796" h="602" extrusionOk="0">
                  <a:moveTo>
                    <a:pt x="1" y="0"/>
                  </a:moveTo>
                  <a:lnTo>
                    <a:pt x="1" y="602"/>
                  </a:lnTo>
                  <a:lnTo>
                    <a:pt x="17795" y="602"/>
                  </a:lnTo>
                  <a:lnTo>
                    <a:pt x="177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8"/>
            <p:cNvSpPr/>
            <p:nvPr/>
          </p:nvSpPr>
          <p:spPr>
            <a:xfrm>
              <a:off x="6834196" y="2952597"/>
              <a:ext cx="296455" cy="845207"/>
            </a:xfrm>
            <a:custGeom>
              <a:avLst/>
              <a:gdLst/>
              <a:ahLst/>
              <a:cxnLst/>
              <a:rect l="l" t="t" r="r" b="b"/>
              <a:pathLst>
                <a:path w="3209" h="9149" extrusionOk="0">
                  <a:moveTo>
                    <a:pt x="2532" y="1"/>
                  </a:moveTo>
                  <a:lnTo>
                    <a:pt x="1" y="9148"/>
                  </a:lnTo>
                  <a:lnTo>
                    <a:pt x="677" y="9148"/>
                  </a:lnTo>
                  <a:lnTo>
                    <a:pt x="3209" y="151"/>
                  </a:lnTo>
                  <a:lnTo>
                    <a:pt x="25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8"/>
            <p:cNvSpPr/>
            <p:nvPr/>
          </p:nvSpPr>
          <p:spPr>
            <a:xfrm>
              <a:off x="8260494" y="2952597"/>
              <a:ext cx="289527" cy="845207"/>
            </a:xfrm>
            <a:custGeom>
              <a:avLst/>
              <a:gdLst/>
              <a:ahLst/>
              <a:cxnLst/>
              <a:rect l="l" t="t" r="r" b="b"/>
              <a:pathLst>
                <a:path w="3134" h="9149" extrusionOk="0">
                  <a:moveTo>
                    <a:pt x="677" y="1"/>
                  </a:moveTo>
                  <a:lnTo>
                    <a:pt x="0" y="151"/>
                  </a:lnTo>
                  <a:lnTo>
                    <a:pt x="2406" y="9148"/>
                  </a:lnTo>
                  <a:lnTo>
                    <a:pt x="3133" y="9148"/>
                  </a:lnTo>
                  <a:lnTo>
                    <a:pt x="6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8"/>
            <p:cNvSpPr/>
            <p:nvPr/>
          </p:nvSpPr>
          <p:spPr>
            <a:xfrm>
              <a:off x="7014805" y="2387678"/>
              <a:ext cx="703955" cy="465423"/>
            </a:xfrm>
            <a:custGeom>
              <a:avLst/>
              <a:gdLst/>
              <a:ahLst/>
              <a:cxnLst/>
              <a:rect l="l" t="t" r="r" b="b"/>
              <a:pathLst>
                <a:path w="7620" h="5038" extrusionOk="0">
                  <a:moveTo>
                    <a:pt x="351" y="0"/>
                  </a:moveTo>
                  <a:cubicBezTo>
                    <a:pt x="151" y="0"/>
                    <a:pt x="1" y="151"/>
                    <a:pt x="1" y="351"/>
                  </a:cubicBezTo>
                  <a:lnTo>
                    <a:pt x="1" y="4712"/>
                  </a:lnTo>
                  <a:cubicBezTo>
                    <a:pt x="1" y="4887"/>
                    <a:pt x="151" y="5038"/>
                    <a:pt x="351" y="5038"/>
                  </a:cubicBezTo>
                  <a:lnTo>
                    <a:pt x="7269" y="5038"/>
                  </a:lnTo>
                  <a:cubicBezTo>
                    <a:pt x="7469" y="5038"/>
                    <a:pt x="7620" y="4887"/>
                    <a:pt x="7620" y="4712"/>
                  </a:cubicBezTo>
                  <a:lnTo>
                    <a:pt x="7620" y="351"/>
                  </a:lnTo>
                  <a:cubicBezTo>
                    <a:pt x="7620" y="151"/>
                    <a:pt x="7469" y="0"/>
                    <a:pt x="7269" y="0"/>
                  </a:cubicBezTo>
                  <a:close/>
                </a:path>
              </a:pathLst>
            </a:custGeom>
            <a:solidFill>
              <a:srgbClr val="FD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8"/>
            <p:cNvSpPr/>
            <p:nvPr/>
          </p:nvSpPr>
          <p:spPr>
            <a:xfrm>
              <a:off x="7267194" y="2778918"/>
              <a:ext cx="201486" cy="173771"/>
            </a:xfrm>
            <a:custGeom>
              <a:avLst/>
              <a:gdLst/>
              <a:ahLst/>
              <a:cxnLst/>
              <a:rect l="l" t="t" r="r" b="b"/>
              <a:pathLst>
                <a:path w="2181" h="1881" extrusionOk="0">
                  <a:moveTo>
                    <a:pt x="126" y="1"/>
                  </a:moveTo>
                  <a:lnTo>
                    <a:pt x="0" y="1881"/>
                  </a:lnTo>
                  <a:lnTo>
                    <a:pt x="2181" y="1881"/>
                  </a:lnTo>
                  <a:lnTo>
                    <a:pt x="19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8"/>
            <p:cNvSpPr/>
            <p:nvPr/>
          </p:nvSpPr>
          <p:spPr>
            <a:xfrm>
              <a:off x="7014805" y="2387678"/>
              <a:ext cx="703955" cy="465423"/>
            </a:xfrm>
            <a:custGeom>
              <a:avLst/>
              <a:gdLst/>
              <a:ahLst/>
              <a:cxnLst/>
              <a:rect l="l" t="t" r="r" b="b"/>
              <a:pathLst>
                <a:path w="7620" h="5038" extrusionOk="0">
                  <a:moveTo>
                    <a:pt x="351" y="0"/>
                  </a:moveTo>
                  <a:cubicBezTo>
                    <a:pt x="151" y="0"/>
                    <a:pt x="1" y="151"/>
                    <a:pt x="1" y="351"/>
                  </a:cubicBezTo>
                  <a:lnTo>
                    <a:pt x="1" y="4712"/>
                  </a:lnTo>
                  <a:cubicBezTo>
                    <a:pt x="1" y="4887"/>
                    <a:pt x="151" y="5038"/>
                    <a:pt x="351" y="5038"/>
                  </a:cubicBezTo>
                  <a:lnTo>
                    <a:pt x="7269" y="5038"/>
                  </a:lnTo>
                  <a:cubicBezTo>
                    <a:pt x="7469" y="5038"/>
                    <a:pt x="7620" y="4887"/>
                    <a:pt x="7620" y="4712"/>
                  </a:cubicBezTo>
                  <a:lnTo>
                    <a:pt x="7620" y="351"/>
                  </a:lnTo>
                  <a:cubicBezTo>
                    <a:pt x="7620" y="151"/>
                    <a:pt x="7469" y="0"/>
                    <a:pt x="7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8"/>
            <p:cNvSpPr/>
            <p:nvPr/>
          </p:nvSpPr>
          <p:spPr>
            <a:xfrm>
              <a:off x="7014805" y="2776608"/>
              <a:ext cx="703955" cy="76493"/>
            </a:xfrm>
            <a:custGeom>
              <a:avLst/>
              <a:gdLst/>
              <a:ahLst/>
              <a:cxnLst/>
              <a:rect l="l" t="t" r="r" b="b"/>
              <a:pathLst>
                <a:path w="7620" h="828" extrusionOk="0">
                  <a:moveTo>
                    <a:pt x="1" y="1"/>
                  </a:moveTo>
                  <a:lnTo>
                    <a:pt x="1" y="502"/>
                  </a:lnTo>
                  <a:cubicBezTo>
                    <a:pt x="1" y="677"/>
                    <a:pt x="151" y="828"/>
                    <a:pt x="351" y="828"/>
                  </a:cubicBezTo>
                  <a:lnTo>
                    <a:pt x="7269" y="828"/>
                  </a:lnTo>
                  <a:cubicBezTo>
                    <a:pt x="7469" y="828"/>
                    <a:pt x="7620" y="677"/>
                    <a:pt x="7620" y="502"/>
                  </a:cubicBezTo>
                  <a:lnTo>
                    <a:pt x="76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8"/>
            <p:cNvSpPr/>
            <p:nvPr/>
          </p:nvSpPr>
          <p:spPr>
            <a:xfrm>
              <a:off x="7169915" y="2927099"/>
              <a:ext cx="386806" cy="25590"/>
            </a:xfrm>
            <a:custGeom>
              <a:avLst/>
              <a:gdLst/>
              <a:ahLst/>
              <a:cxnLst/>
              <a:rect l="l" t="t" r="r" b="b"/>
              <a:pathLst>
                <a:path w="4187" h="277" extrusionOk="0">
                  <a:moveTo>
                    <a:pt x="1" y="1"/>
                  </a:moveTo>
                  <a:lnTo>
                    <a:pt x="1" y="277"/>
                  </a:lnTo>
                  <a:lnTo>
                    <a:pt x="4186" y="277"/>
                  </a:lnTo>
                  <a:lnTo>
                    <a:pt x="4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1547;p35"/>
          <p:cNvSpPr txBox="1">
            <a:spLocks noGrp="1"/>
          </p:cNvSpPr>
          <p:nvPr>
            <p:ph type="title"/>
          </p:nvPr>
        </p:nvSpPr>
        <p:spPr>
          <a:xfrm>
            <a:off x="4397239" y="2325149"/>
            <a:ext cx="4032300" cy="20445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vi-VN" sz="4400" smtClean="0">
                <a:latin typeface="Arial" panose="020B0604020202020204" pitchFamily="34" charset="0"/>
                <a:cs typeface="Arial" panose="020B0604020202020204" pitchFamily="34" charset="0"/>
              </a:rPr>
              <a:t>THỰC HÀNH TỔNG HỢP</a:t>
            </a:r>
            <a:endParaRPr sz="4400">
              <a:latin typeface="Arial" panose="020B0604020202020204" pitchFamily="34" charset="0"/>
              <a:cs typeface="Arial" panose="020B0604020202020204" pitchFamily="34" charset="0"/>
            </a:endParaRPr>
          </a:p>
        </p:txBody>
      </p:sp>
      <p:sp>
        <p:nvSpPr>
          <p:cNvPr id="70" name="Google Shape;1548;p35"/>
          <p:cNvSpPr txBox="1">
            <a:spLocks noGrp="1"/>
          </p:cNvSpPr>
          <p:nvPr>
            <p:ph type="title" idx="2"/>
          </p:nvPr>
        </p:nvSpPr>
        <p:spPr>
          <a:xfrm>
            <a:off x="5672239" y="1146060"/>
            <a:ext cx="1482300" cy="770400"/>
          </a:xfrm>
          <a:prstGeom prst="rect">
            <a:avLst/>
          </a:prstGeom>
          <a:solidFill>
            <a:schemeClr val="tx2"/>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6000" smtClean="0">
                <a:latin typeface="Arial" panose="020B0604020202020204" pitchFamily="34" charset="0"/>
                <a:cs typeface="Arial" panose="020B0604020202020204" pitchFamily="34" charset="0"/>
              </a:rPr>
              <a:t>0</a:t>
            </a:r>
            <a:r>
              <a:rPr lang="vi-VN" sz="6000" smtClean="0">
                <a:latin typeface="Arial" panose="020B0604020202020204" pitchFamily="34" charset="0"/>
                <a:cs typeface="Arial" panose="020B0604020202020204" pitchFamily="34" charset="0"/>
              </a:rPr>
              <a:t>3</a:t>
            </a:r>
            <a:endParaRPr sz="6000">
              <a:latin typeface="Arial" panose="020B0604020202020204" pitchFamily="34"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0"/>
        <p:cNvGrpSpPr/>
        <p:nvPr/>
      </p:nvGrpSpPr>
      <p:grpSpPr>
        <a:xfrm>
          <a:off x="0" y="0"/>
          <a:ext cx="0" cy="0"/>
          <a:chOff x="0" y="0"/>
          <a:chExt cx="0" cy="0"/>
        </a:xfrm>
      </p:grpSpPr>
      <p:sp>
        <p:nvSpPr>
          <p:cNvPr id="2331" name="Google Shape;2331;p56"/>
          <p:cNvSpPr txBox="1">
            <a:spLocks noGrp="1"/>
          </p:cNvSpPr>
          <p:nvPr>
            <p:ph type="title"/>
          </p:nvPr>
        </p:nvSpPr>
        <p:spPr>
          <a:xfrm>
            <a:off x="256854" y="434751"/>
            <a:ext cx="8722759" cy="572700"/>
          </a:xfrm>
          <a:prstGeom prst="rect">
            <a:avLst/>
          </a:prstGeom>
        </p:spPr>
        <p:txBody>
          <a:bodyPr spcFirstLastPara="1" wrap="square" lIns="91425" tIns="91425" rIns="91425" bIns="91425" anchor="t" anchorCtr="0">
            <a:noAutofit/>
          </a:bodyPr>
          <a:lstStyle/>
          <a:p>
            <a:pPr lvl="0"/>
            <a:r>
              <a:rPr lang="vi-VN" sz="2400">
                <a:solidFill>
                  <a:schemeClr val="accent3">
                    <a:lumMod val="75000"/>
                  </a:schemeClr>
                </a:solidFill>
                <a:latin typeface="Arial" panose="020B0604020202020204" pitchFamily="34" charset="0"/>
                <a:cs typeface="Arial" panose="020B0604020202020204" pitchFamily="34" charset="0"/>
              </a:rPr>
              <a:t>Nhiệm vụ 1. </a:t>
            </a:r>
            <a:r>
              <a:rPr lang="vi-VN" sz="2400" b="0">
                <a:solidFill>
                  <a:schemeClr val="accent3">
                    <a:lumMod val="75000"/>
                  </a:schemeClr>
                </a:solidFill>
                <a:latin typeface="Arial" panose="020B0604020202020204" pitchFamily="34" charset="0"/>
                <a:cs typeface="Arial" panose="020B0604020202020204" pitchFamily="34" charset="0"/>
              </a:rPr>
              <a:t>Tạo và chỉnh sửa bài trí biểu mẫu điều hướng</a:t>
            </a:r>
            <a:endParaRPr sz="2400" b="0">
              <a:solidFill>
                <a:schemeClr val="accent3">
                  <a:lumMod val="75000"/>
                </a:schemeClr>
              </a:solidFill>
              <a:latin typeface="Arial" panose="020B0604020202020204" pitchFamily="34" charset="0"/>
              <a:cs typeface="Arial" panose="020B0604020202020204" pitchFamily="34" charset="0"/>
            </a:endParaRPr>
          </a:p>
        </p:txBody>
      </p:sp>
      <p:grpSp>
        <p:nvGrpSpPr>
          <p:cNvPr id="4" name="Group 3"/>
          <p:cNvGrpSpPr/>
          <p:nvPr/>
        </p:nvGrpSpPr>
        <p:grpSpPr>
          <a:xfrm>
            <a:off x="420884" y="1007451"/>
            <a:ext cx="1556894" cy="893853"/>
            <a:chOff x="395197" y="1130156"/>
            <a:chExt cx="1556894" cy="893853"/>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197" y="1130156"/>
              <a:ext cx="1556894" cy="893853"/>
            </a:xfrm>
            <a:prstGeom prst="rect">
              <a:avLst/>
            </a:prstGeom>
          </p:spPr>
        </p:pic>
        <p:sp>
          <p:nvSpPr>
            <p:cNvPr id="3" name="TextBox 2"/>
            <p:cNvSpPr txBox="1"/>
            <p:nvPr/>
          </p:nvSpPr>
          <p:spPr>
            <a:xfrm>
              <a:off x="461979" y="1325366"/>
              <a:ext cx="1423330" cy="400110"/>
            </a:xfrm>
            <a:prstGeom prst="rect">
              <a:avLst/>
            </a:prstGeom>
            <a:noFill/>
          </p:spPr>
          <p:txBody>
            <a:bodyPr wrap="square" rtlCol="0">
              <a:spAutoFit/>
            </a:bodyPr>
            <a:lstStyle/>
            <a:p>
              <a:pPr algn="ctr"/>
              <a:r>
                <a:rPr lang="vi-VN" sz="2000" b="1" smtClean="0"/>
                <a:t>Thao tác</a:t>
              </a:r>
              <a:endParaRPr lang="en-US" sz="2000" b="1"/>
            </a:p>
          </p:txBody>
        </p:sp>
      </p:grpSp>
      <p:sp>
        <p:nvSpPr>
          <p:cNvPr id="5" name="Rectangle 4"/>
          <p:cNvSpPr/>
          <p:nvPr/>
        </p:nvSpPr>
        <p:spPr>
          <a:xfrm>
            <a:off x="1952091" y="1725476"/>
            <a:ext cx="6899094" cy="2862322"/>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smtClean="0"/>
              <a:t>Tạo </a:t>
            </a:r>
            <a:r>
              <a:rPr lang="vi-VN" sz="2000"/>
              <a:t>biểu mẫu điều hướng.</a:t>
            </a:r>
          </a:p>
          <a:p>
            <a:pPr marL="342900" indent="-342900" algn="just">
              <a:lnSpc>
                <a:spcPct val="150000"/>
              </a:lnSpc>
              <a:buFont typeface="Arial" panose="020B0604020202020204" pitchFamily="34" charset="0"/>
              <a:buChar char="•"/>
            </a:pPr>
            <a:r>
              <a:rPr lang="vi-VN" sz="2000" smtClean="0"/>
              <a:t>Kéo </a:t>
            </a:r>
            <a:r>
              <a:rPr lang="vi-VN" sz="2000"/>
              <a:t>thả các biểu mẫu, sau đó là các báo cáo từ vùng điều hướng vào ô </a:t>
            </a:r>
            <a:r>
              <a:rPr lang="vi-VN" sz="2000" b="1"/>
              <a:t>Add New </a:t>
            </a:r>
            <a:r>
              <a:rPr lang="vi-VN" sz="2000"/>
              <a:t>theo bố cục như gợi ý. </a:t>
            </a:r>
          </a:p>
          <a:p>
            <a:pPr marL="342900" indent="-342900" algn="just">
              <a:lnSpc>
                <a:spcPct val="150000"/>
              </a:lnSpc>
              <a:buFont typeface="Arial" panose="020B0604020202020204" pitchFamily="34" charset="0"/>
              <a:buChar char="•"/>
            </a:pPr>
            <a:r>
              <a:rPr lang="vi-VN" sz="2000" smtClean="0"/>
              <a:t>Đổi </a:t>
            </a:r>
            <a:r>
              <a:rPr lang="vi-VN" sz="2000"/>
              <a:t>lại tiêu đề bàn điều khiển trung tâm thành tên mới.</a:t>
            </a:r>
          </a:p>
          <a:p>
            <a:pPr marL="342900" indent="-342900" algn="just">
              <a:lnSpc>
                <a:spcPct val="150000"/>
              </a:lnSpc>
              <a:buFont typeface="Arial" panose="020B0604020202020204" pitchFamily="34" charset="0"/>
              <a:buChar char="•"/>
            </a:pPr>
            <a:r>
              <a:rPr lang="vi-VN" sz="2000" smtClean="0"/>
              <a:t>Đổi </a:t>
            </a:r>
            <a:r>
              <a:rPr lang="vi-VN" sz="2000"/>
              <a:t>lại các nhãn tên biểu mẫu, báo cáo,... phù hợp với quy ước nghiệp vụ thư viện.</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95890" y="2187812"/>
            <a:ext cx="1089419" cy="2895251"/>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31"/>
                                        </p:tgtEl>
                                        <p:attrNameLst>
                                          <p:attrName>style.visibility</p:attrName>
                                        </p:attrNameLst>
                                      </p:cBhvr>
                                      <p:to>
                                        <p:strVal val="visible"/>
                                      </p:to>
                                    </p:set>
                                    <p:animEffect transition="in" filter="barn(inVertical)">
                                      <p:cBhvr>
                                        <p:cTn id="7" dur="500"/>
                                        <p:tgtEl>
                                          <p:spTgt spid="23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1"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6"/>
        <p:cNvGrpSpPr/>
        <p:nvPr/>
      </p:nvGrpSpPr>
      <p:grpSpPr>
        <a:xfrm>
          <a:off x="0" y="0"/>
          <a:ext cx="0" cy="0"/>
          <a:chOff x="0" y="0"/>
          <a:chExt cx="0" cy="0"/>
        </a:xfrm>
      </p:grpSpPr>
      <p:sp>
        <p:nvSpPr>
          <p:cNvPr id="1467" name="Google Shape;1467;p3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smtClean="0">
                <a:latin typeface="Arial" panose="020B0604020202020204" pitchFamily="34" charset="0"/>
                <a:cs typeface="Arial" panose="020B0604020202020204" pitchFamily="34" charset="0"/>
              </a:rPr>
              <a:t>KHỞI ĐỘNG</a:t>
            </a:r>
            <a:endParaRPr sz="3200">
              <a:latin typeface="Arial" panose="020B0604020202020204" pitchFamily="34" charset="0"/>
              <a:cs typeface="Arial" panose="020B0604020202020204" pitchFamily="34" charset="0"/>
            </a:endParaRPr>
          </a:p>
        </p:txBody>
      </p:sp>
      <p:grpSp>
        <p:nvGrpSpPr>
          <p:cNvPr id="16" name="Group 15"/>
          <p:cNvGrpSpPr/>
          <p:nvPr/>
        </p:nvGrpSpPr>
        <p:grpSpPr>
          <a:xfrm>
            <a:off x="720000" y="1582222"/>
            <a:ext cx="5137078" cy="2270588"/>
            <a:chOff x="626724" y="1407561"/>
            <a:chExt cx="5137078" cy="2270588"/>
          </a:xfrm>
        </p:grpSpPr>
        <p:sp>
          <p:nvSpPr>
            <p:cNvPr id="15" name="Rounded Rectangular Callout 14"/>
            <p:cNvSpPr/>
            <p:nvPr/>
          </p:nvSpPr>
          <p:spPr>
            <a:xfrm>
              <a:off x="626724" y="1407561"/>
              <a:ext cx="5137078" cy="2270588"/>
            </a:xfrm>
            <a:prstGeom prst="wedgeRoundRectCallout">
              <a:avLst>
                <a:gd name="adj1" fmla="val 69567"/>
                <a:gd name="adj2" fmla="val 30825"/>
                <a:gd name="adj3" fmla="val 16667"/>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22742" y="1565421"/>
              <a:ext cx="4684207" cy="1938992"/>
            </a:xfrm>
            <a:prstGeom prst="rect">
              <a:avLst/>
            </a:prstGeom>
          </p:spPr>
          <p:txBody>
            <a:bodyPr wrap="square">
              <a:spAutoFit/>
            </a:bodyPr>
            <a:lstStyle/>
            <a:p>
              <a:pPr algn="just">
                <a:lnSpc>
                  <a:spcPct val="150000"/>
                </a:lnSpc>
              </a:pPr>
              <a:r>
                <a:rPr lang="vi-VN" sz="2000"/>
                <a:t>Theo em, làm thế nào để một người không học Access cũng có thể sử dụng được các công cụ quản lí thư viện ta đã tạo ra trong các bài học?</a:t>
              </a:r>
              <a:endParaRPr lang="en-US" sz="2000"/>
            </a:p>
          </p:txBody>
        </p:sp>
      </p:grpSp>
      <p:pic>
        <p:nvPicPr>
          <p:cNvPr id="17" name="Picture 16"/>
          <p:cNvPicPr>
            <a:picLocks noChangeAspect="1"/>
          </p:cNvPicPr>
          <p:nvPr/>
        </p:nvPicPr>
        <p:blipFill>
          <a:blip r:embed="rId3"/>
          <a:stretch>
            <a:fillRect/>
          </a:stretch>
        </p:blipFill>
        <p:spPr>
          <a:xfrm>
            <a:off x="6722496" y="2599362"/>
            <a:ext cx="2169621" cy="25441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0"/>
        <p:cNvGrpSpPr/>
        <p:nvPr/>
      </p:nvGrpSpPr>
      <p:grpSpPr>
        <a:xfrm>
          <a:off x="0" y="0"/>
          <a:ext cx="0" cy="0"/>
          <a:chOff x="0" y="0"/>
          <a:chExt cx="0" cy="0"/>
        </a:xfrm>
      </p:grpSpPr>
      <p:sp>
        <p:nvSpPr>
          <p:cNvPr id="2331" name="Google Shape;2331;p56"/>
          <p:cNvSpPr txBox="1">
            <a:spLocks noGrp="1"/>
          </p:cNvSpPr>
          <p:nvPr>
            <p:ph type="title"/>
          </p:nvPr>
        </p:nvSpPr>
        <p:spPr>
          <a:xfrm>
            <a:off x="256855" y="352559"/>
            <a:ext cx="8722758" cy="1301582"/>
          </a:xfrm>
          <a:prstGeom prst="rect">
            <a:avLst/>
          </a:prstGeom>
        </p:spPr>
        <p:txBody>
          <a:bodyPr spcFirstLastPara="1" wrap="square" lIns="91425" tIns="91425" rIns="91425" bIns="91425" anchor="t" anchorCtr="0">
            <a:noAutofit/>
          </a:bodyPr>
          <a:lstStyle/>
          <a:p>
            <a:pPr lvl="0">
              <a:lnSpc>
                <a:spcPct val="150000"/>
              </a:lnSpc>
            </a:pPr>
            <a:r>
              <a:rPr lang="vi-VN" sz="2400">
                <a:solidFill>
                  <a:schemeClr val="accent3">
                    <a:lumMod val="75000"/>
                  </a:schemeClr>
                </a:solidFill>
                <a:latin typeface="Arial" panose="020B0604020202020204" pitchFamily="34" charset="0"/>
                <a:cs typeface="Arial" panose="020B0604020202020204" pitchFamily="34" charset="0"/>
              </a:rPr>
              <a:t>Nhiệm vụ </a:t>
            </a:r>
            <a:r>
              <a:rPr lang="vi-VN" sz="2400" smtClean="0">
                <a:solidFill>
                  <a:schemeClr val="accent3">
                    <a:lumMod val="75000"/>
                  </a:schemeClr>
                </a:solidFill>
                <a:latin typeface="Arial" panose="020B0604020202020204" pitchFamily="34" charset="0"/>
                <a:cs typeface="Arial" panose="020B0604020202020204" pitchFamily="34" charset="0"/>
              </a:rPr>
              <a:t>2. </a:t>
            </a:r>
            <a:r>
              <a:rPr lang="vi-VN" sz="2400" b="0">
                <a:solidFill>
                  <a:schemeClr val="accent3">
                    <a:lumMod val="75000"/>
                  </a:schemeClr>
                </a:solidFill>
                <a:latin typeface="Arial" panose="020B0604020202020204" pitchFamily="34" charset="0"/>
                <a:cs typeface="Arial" panose="020B0604020202020204" pitchFamily="34" charset="0"/>
              </a:rPr>
              <a:t>Hoàn thiện biểu mẫu một bản ghi để nhập dữ liệu cho bảng </a:t>
            </a:r>
            <a:r>
              <a:rPr lang="vi-VN" sz="2400" b="0" i="1">
                <a:solidFill>
                  <a:schemeClr val="accent3">
                    <a:lumMod val="75000"/>
                  </a:schemeClr>
                </a:solidFill>
                <a:latin typeface="Arial" panose="020B0604020202020204" pitchFamily="34" charset="0"/>
                <a:cs typeface="Arial" panose="020B0604020202020204" pitchFamily="34" charset="0"/>
              </a:rPr>
              <a:t>Bạn Đọc</a:t>
            </a:r>
            <a:r>
              <a:rPr lang="vi-VN" sz="2400" b="0">
                <a:solidFill>
                  <a:schemeClr val="accent3">
                    <a:lumMod val="75000"/>
                  </a:schemeClr>
                </a:solidFill>
                <a:latin typeface="Arial" panose="020B0604020202020204" pitchFamily="34" charset="0"/>
                <a:cs typeface="Arial" panose="020B0604020202020204" pitchFamily="34" charset="0"/>
              </a:rPr>
              <a:t>, thử nhập dữ liệu cho trường </a:t>
            </a:r>
            <a:r>
              <a:rPr lang="vi-VN" sz="2400" b="0" i="1" smtClean="0">
                <a:solidFill>
                  <a:schemeClr val="accent3">
                    <a:lumMod val="75000"/>
                  </a:schemeClr>
                </a:solidFill>
                <a:latin typeface="Arial" panose="020B0604020202020204" pitchFamily="34" charset="0"/>
                <a:cs typeface="Arial" panose="020B0604020202020204" pitchFamily="34" charset="0"/>
              </a:rPr>
              <a:t>Ảnh</a:t>
            </a:r>
            <a:endParaRPr sz="2400" b="0" i="1">
              <a:solidFill>
                <a:schemeClr val="accent3">
                  <a:lumMod val="75000"/>
                </a:schemeClr>
              </a:solidFill>
              <a:latin typeface="Arial" panose="020B0604020202020204" pitchFamily="34" charset="0"/>
              <a:cs typeface="Arial" panose="020B0604020202020204" pitchFamily="34" charset="0"/>
            </a:endParaRPr>
          </a:p>
        </p:txBody>
      </p:sp>
      <p:grpSp>
        <p:nvGrpSpPr>
          <p:cNvPr id="4" name="Group 3"/>
          <p:cNvGrpSpPr/>
          <p:nvPr/>
        </p:nvGrpSpPr>
        <p:grpSpPr>
          <a:xfrm>
            <a:off x="503078" y="1942399"/>
            <a:ext cx="1859978" cy="1006284"/>
            <a:chOff x="395197" y="1130156"/>
            <a:chExt cx="1556894" cy="100628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197" y="1130156"/>
              <a:ext cx="1556894" cy="1006284"/>
            </a:xfrm>
            <a:prstGeom prst="rect">
              <a:avLst/>
            </a:prstGeom>
          </p:spPr>
        </p:pic>
        <p:sp>
          <p:nvSpPr>
            <p:cNvPr id="3" name="TextBox 2"/>
            <p:cNvSpPr txBox="1"/>
            <p:nvPr/>
          </p:nvSpPr>
          <p:spPr>
            <a:xfrm>
              <a:off x="461978" y="1356189"/>
              <a:ext cx="1423330" cy="400110"/>
            </a:xfrm>
            <a:prstGeom prst="rect">
              <a:avLst/>
            </a:prstGeom>
            <a:noFill/>
          </p:spPr>
          <p:txBody>
            <a:bodyPr wrap="square" rtlCol="0">
              <a:spAutoFit/>
            </a:bodyPr>
            <a:lstStyle/>
            <a:p>
              <a:pPr algn="ctr"/>
              <a:r>
                <a:rPr lang="vi-VN" sz="2000" b="1" smtClean="0"/>
                <a:t>Hướng dẫn</a:t>
              </a:r>
            </a:p>
          </p:txBody>
        </p:sp>
      </p:grpSp>
      <p:sp>
        <p:nvSpPr>
          <p:cNvPr id="7" name="Rectangle 6"/>
          <p:cNvSpPr/>
          <p:nvPr/>
        </p:nvSpPr>
        <p:spPr>
          <a:xfrm>
            <a:off x="2635320" y="2081215"/>
            <a:ext cx="5984697" cy="1938992"/>
          </a:xfrm>
          <a:prstGeom prst="rect">
            <a:avLst/>
          </a:prstGeom>
        </p:spPr>
        <p:txBody>
          <a:bodyPr wrap="square">
            <a:spAutoFit/>
          </a:bodyPr>
          <a:lstStyle/>
          <a:p>
            <a:pPr algn="just">
              <a:lnSpc>
                <a:spcPct val="150000"/>
              </a:lnSpc>
            </a:pPr>
            <a:r>
              <a:rPr lang="vi-VN" sz="2000"/>
              <a:t>Thừa kế kết quả thực hành bài trước, hoàn thiện chỉnh trang biểu mẫu có ảnh. Mục dữ liệu Ảnh là kiểu tệp đính kèm (attachment) nên thao tác tương tự như khi đính kèm tệp vào email.</a:t>
            </a:r>
            <a:endParaRPr lang="en-US" sz="2000"/>
          </a:p>
        </p:txBody>
      </p:sp>
      <p:pic>
        <p:nvPicPr>
          <p:cNvPr id="8" name="Picture 7"/>
          <p:cNvPicPr>
            <a:picLocks noChangeAspect="1"/>
          </p:cNvPicPr>
          <p:nvPr/>
        </p:nvPicPr>
        <p:blipFill>
          <a:blip r:embed="rId4"/>
          <a:stretch>
            <a:fillRect/>
          </a:stretch>
        </p:blipFill>
        <p:spPr>
          <a:xfrm>
            <a:off x="1052372" y="3658658"/>
            <a:ext cx="1446816" cy="1397937"/>
          </a:xfrm>
          <a:prstGeom prst="rect">
            <a:avLst/>
          </a:prstGeom>
        </p:spPr>
      </p:pic>
    </p:spTree>
    <p:extLst>
      <p:ext uri="{BB962C8B-B14F-4D97-AF65-F5344CB8AC3E}">
        <p14:creationId xmlns:p14="http://schemas.microsoft.com/office/powerpoint/2010/main" val="169163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31"/>
                                        </p:tgtEl>
                                        <p:attrNameLst>
                                          <p:attrName>style.visibility</p:attrName>
                                        </p:attrNameLst>
                                      </p:cBhvr>
                                      <p:to>
                                        <p:strVal val="visible"/>
                                      </p:to>
                                    </p:set>
                                    <p:animEffect transition="in" filter="barn(inVertical)">
                                      <p:cBhvr>
                                        <p:cTn id="7" dur="500"/>
                                        <p:tgtEl>
                                          <p:spTgt spid="233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1"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1597" name="Google Shape;1597;p3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US" sz="2400">
                <a:solidFill>
                  <a:schemeClr val="accent3">
                    <a:lumMod val="75000"/>
                  </a:schemeClr>
                </a:solidFill>
                <a:latin typeface="Arial" panose="020B0604020202020204" pitchFamily="34" charset="0"/>
                <a:cs typeface="Arial" panose="020B0604020202020204" pitchFamily="34" charset="0"/>
              </a:rPr>
              <a:t>Nhiệm vụ 3. </a:t>
            </a:r>
            <a:r>
              <a:rPr lang="en-US" sz="2400" b="0">
                <a:solidFill>
                  <a:schemeClr val="accent3">
                    <a:lumMod val="75000"/>
                  </a:schemeClr>
                </a:solidFill>
                <a:latin typeface="Arial" panose="020B0604020202020204" pitchFamily="34" charset="0"/>
                <a:cs typeface="Arial" panose="020B0604020202020204" pitchFamily="34" charset="0"/>
              </a:rPr>
              <a:t>Thử xuất ra một báo cáo</a:t>
            </a:r>
            <a:endParaRPr sz="2400" b="0">
              <a:solidFill>
                <a:schemeClr val="accent3">
                  <a:lumMod val="75000"/>
                </a:schemeClr>
              </a:solidFill>
              <a:latin typeface="Arial" panose="020B0604020202020204" pitchFamily="34" charset="0"/>
              <a:cs typeface="Arial" panose="020B0604020202020204" pitchFamily="34" charset="0"/>
            </a:endParaRPr>
          </a:p>
        </p:txBody>
      </p:sp>
      <p:grpSp>
        <p:nvGrpSpPr>
          <p:cNvPr id="1599" name="Google Shape;1599;p36"/>
          <p:cNvGrpSpPr/>
          <p:nvPr/>
        </p:nvGrpSpPr>
        <p:grpSpPr>
          <a:xfrm>
            <a:off x="5675102" y="1679845"/>
            <a:ext cx="3200273" cy="2717518"/>
            <a:chOff x="5705925" y="1464088"/>
            <a:chExt cx="3200273" cy="2717518"/>
          </a:xfrm>
        </p:grpSpPr>
        <p:sp>
          <p:nvSpPr>
            <p:cNvPr id="1600" name="Google Shape;1600;p36"/>
            <p:cNvSpPr/>
            <p:nvPr/>
          </p:nvSpPr>
          <p:spPr>
            <a:xfrm>
              <a:off x="5748801" y="2686691"/>
              <a:ext cx="3032955" cy="870948"/>
            </a:xfrm>
            <a:custGeom>
              <a:avLst/>
              <a:gdLst/>
              <a:ahLst/>
              <a:cxnLst/>
              <a:rect l="l" t="t" r="r" b="b"/>
              <a:pathLst>
                <a:path w="35440" h="10177" extrusionOk="0">
                  <a:moveTo>
                    <a:pt x="22131" y="1"/>
                  </a:moveTo>
                  <a:lnTo>
                    <a:pt x="16968" y="6266"/>
                  </a:lnTo>
                  <a:lnTo>
                    <a:pt x="13159" y="3810"/>
                  </a:lnTo>
                  <a:lnTo>
                    <a:pt x="7570" y="9349"/>
                  </a:lnTo>
                  <a:lnTo>
                    <a:pt x="3610" y="7194"/>
                  </a:lnTo>
                  <a:lnTo>
                    <a:pt x="1" y="9775"/>
                  </a:lnTo>
                  <a:lnTo>
                    <a:pt x="276" y="10176"/>
                  </a:lnTo>
                  <a:lnTo>
                    <a:pt x="3660" y="7795"/>
                  </a:lnTo>
                  <a:lnTo>
                    <a:pt x="7645" y="9976"/>
                  </a:lnTo>
                  <a:lnTo>
                    <a:pt x="13209" y="4462"/>
                  </a:lnTo>
                  <a:lnTo>
                    <a:pt x="17068" y="6918"/>
                  </a:lnTo>
                  <a:lnTo>
                    <a:pt x="22131" y="778"/>
                  </a:lnTo>
                  <a:lnTo>
                    <a:pt x="27018" y="6316"/>
                  </a:lnTo>
                  <a:lnTo>
                    <a:pt x="30402" y="4136"/>
                  </a:lnTo>
                  <a:lnTo>
                    <a:pt x="35064" y="9374"/>
                  </a:lnTo>
                  <a:lnTo>
                    <a:pt x="35439" y="9023"/>
                  </a:lnTo>
                  <a:lnTo>
                    <a:pt x="30477" y="3459"/>
                  </a:lnTo>
                  <a:lnTo>
                    <a:pt x="27119" y="5640"/>
                  </a:lnTo>
                  <a:lnTo>
                    <a:pt x="221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6"/>
            <p:cNvSpPr/>
            <p:nvPr/>
          </p:nvSpPr>
          <p:spPr>
            <a:xfrm>
              <a:off x="8702348" y="3383745"/>
              <a:ext cx="126573" cy="124519"/>
            </a:xfrm>
            <a:custGeom>
              <a:avLst/>
              <a:gdLst/>
              <a:ahLst/>
              <a:cxnLst/>
              <a:rect l="l" t="t" r="r" b="b"/>
              <a:pathLst>
                <a:path w="1479" h="1455" extrusionOk="0">
                  <a:moveTo>
                    <a:pt x="727" y="1"/>
                  </a:moveTo>
                  <a:cubicBezTo>
                    <a:pt x="326" y="1"/>
                    <a:pt x="0" y="327"/>
                    <a:pt x="0" y="728"/>
                  </a:cubicBezTo>
                  <a:cubicBezTo>
                    <a:pt x="0" y="1129"/>
                    <a:pt x="326" y="1455"/>
                    <a:pt x="727" y="1455"/>
                  </a:cubicBezTo>
                  <a:cubicBezTo>
                    <a:pt x="1153" y="1455"/>
                    <a:pt x="1479" y="1129"/>
                    <a:pt x="1479" y="728"/>
                  </a:cubicBezTo>
                  <a:cubicBezTo>
                    <a:pt x="1479" y="327"/>
                    <a:pt x="1153" y="1"/>
                    <a:pt x="7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6"/>
            <p:cNvSpPr/>
            <p:nvPr/>
          </p:nvSpPr>
          <p:spPr>
            <a:xfrm>
              <a:off x="8003071" y="3134962"/>
              <a:ext cx="124519" cy="126658"/>
            </a:xfrm>
            <a:custGeom>
              <a:avLst/>
              <a:gdLst/>
              <a:ahLst/>
              <a:cxnLst/>
              <a:rect l="l" t="t" r="r" b="b"/>
              <a:pathLst>
                <a:path w="1455" h="1480" extrusionOk="0">
                  <a:moveTo>
                    <a:pt x="728" y="1"/>
                  </a:moveTo>
                  <a:cubicBezTo>
                    <a:pt x="326" y="1"/>
                    <a:pt x="1" y="327"/>
                    <a:pt x="1" y="753"/>
                  </a:cubicBezTo>
                  <a:cubicBezTo>
                    <a:pt x="1" y="1154"/>
                    <a:pt x="326" y="1479"/>
                    <a:pt x="728" y="1479"/>
                  </a:cubicBezTo>
                  <a:cubicBezTo>
                    <a:pt x="1129" y="1479"/>
                    <a:pt x="1454" y="1154"/>
                    <a:pt x="1454" y="753"/>
                  </a:cubicBezTo>
                  <a:cubicBezTo>
                    <a:pt x="1454" y="327"/>
                    <a:pt x="1129" y="1"/>
                    <a:pt x="728" y="1"/>
                  </a:cubicBezTo>
                  <a:close/>
                </a:path>
              </a:pathLst>
            </a:custGeom>
            <a:solidFill>
              <a:srgbClr val="F8C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6"/>
            <p:cNvSpPr/>
            <p:nvPr/>
          </p:nvSpPr>
          <p:spPr>
            <a:xfrm>
              <a:off x="8286171" y="2937614"/>
              <a:ext cx="126658" cy="124519"/>
            </a:xfrm>
            <a:custGeom>
              <a:avLst/>
              <a:gdLst/>
              <a:ahLst/>
              <a:cxnLst/>
              <a:rect l="l" t="t" r="r" b="b"/>
              <a:pathLst>
                <a:path w="1480" h="1455" extrusionOk="0">
                  <a:moveTo>
                    <a:pt x="753" y="1"/>
                  </a:moveTo>
                  <a:cubicBezTo>
                    <a:pt x="327" y="1"/>
                    <a:pt x="1" y="327"/>
                    <a:pt x="1" y="728"/>
                  </a:cubicBezTo>
                  <a:cubicBezTo>
                    <a:pt x="1" y="1129"/>
                    <a:pt x="327" y="1455"/>
                    <a:pt x="753" y="1455"/>
                  </a:cubicBezTo>
                  <a:cubicBezTo>
                    <a:pt x="1154" y="1455"/>
                    <a:pt x="1480" y="1129"/>
                    <a:pt x="1480" y="728"/>
                  </a:cubicBezTo>
                  <a:cubicBezTo>
                    <a:pt x="1480" y="327"/>
                    <a:pt x="1154" y="1"/>
                    <a:pt x="7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6"/>
            <p:cNvSpPr/>
            <p:nvPr/>
          </p:nvSpPr>
          <p:spPr>
            <a:xfrm>
              <a:off x="7580561" y="2656653"/>
              <a:ext cx="124433" cy="126658"/>
            </a:xfrm>
            <a:custGeom>
              <a:avLst/>
              <a:gdLst/>
              <a:ahLst/>
              <a:cxnLst/>
              <a:rect l="l" t="t" r="r" b="b"/>
              <a:pathLst>
                <a:path w="1454" h="1480" extrusionOk="0">
                  <a:moveTo>
                    <a:pt x="727" y="1"/>
                  </a:moveTo>
                  <a:cubicBezTo>
                    <a:pt x="326" y="1"/>
                    <a:pt x="0" y="327"/>
                    <a:pt x="0" y="728"/>
                  </a:cubicBezTo>
                  <a:cubicBezTo>
                    <a:pt x="0" y="1129"/>
                    <a:pt x="326" y="1479"/>
                    <a:pt x="727" y="1479"/>
                  </a:cubicBezTo>
                  <a:cubicBezTo>
                    <a:pt x="1128" y="1479"/>
                    <a:pt x="1454" y="1129"/>
                    <a:pt x="1454" y="728"/>
                  </a:cubicBezTo>
                  <a:cubicBezTo>
                    <a:pt x="1454" y="327"/>
                    <a:pt x="1128" y="1"/>
                    <a:pt x="727" y="1"/>
                  </a:cubicBezTo>
                  <a:close/>
                </a:path>
              </a:pathLst>
            </a:custGeom>
            <a:solidFill>
              <a:srgbClr val="F8C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6"/>
            <p:cNvSpPr/>
            <p:nvPr/>
          </p:nvSpPr>
          <p:spPr>
            <a:xfrm>
              <a:off x="7157966" y="3169280"/>
              <a:ext cx="126658" cy="126658"/>
            </a:xfrm>
            <a:custGeom>
              <a:avLst/>
              <a:gdLst/>
              <a:ahLst/>
              <a:cxnLst/>
              <a:rect l="l" t="t" r="r" b="b"/>
              <a:pathLst>
                <a:path w="1480" h="1480" extrusionOk="0">
                  <a:moveTo>
                    <a:pt x="753" y="1"/>
                  </a:moveTo>
                  <a:cubicBezTo>
                    <a:pt x="352" y="1"/>
                    <a:pt x="1" y="352"/>
                    <a:pt x="1" y="753"/>
                  </a:cubicBezTo>
                  <a:cubicBezTo>
                    <a:pt x="1" y="1154"/>
                    <a:pt x="352" y="1479"/>
                    <a:pt x="753" y="1479"/>
                  </a:cubicBezTo>
                  <a:cubicBezTo>
                    <a:pt x="1154" y="1479"/>
                    <a:pt x="1480" y="1154"/>
                    <a:pt x="1480" y="753"/>
                  </a:cubicBezTo>
                  <a:cubicBezTo>
                    <a:pt x="1480" y="352"/>
                    <a:pt x="1154" y="1"/>
                    <a:pt x="753" y="1"/>
                  </a:cubicBezTo>
                  <a:close/>
                </a:path>
              </a:pathLst>
            </a:custGeom>
            <a:solidFill>
              <a:srgbClr val="F8C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6"/>
            <p:cNvSpPr/>
            <p:nvPr/>
          </p:nvSpPr>
          <p:spPr>
            <a:xfrm>
              <a:off x="6819153" y="2999831"/>
              <a:ext cx="126573" cy="126658"/>
            </a:xfrm>
            <a:custGeom>
              <a:avLst/>
              <a:gdLst/>
              <a:ahLst/>
              <a:cxnLst/>
              <a:rect l="l" t="t" r="r" b="b"/>
              <a:pathLst>
                <a:path w="1479" h="1480" extrusionOk="0">
                  <a:moveTo>
                    <a:pt x="727" y="1"/>
                  </a:moveTo>
                  <a:cubicBezTo>
                    <a:pt x="326" y="1"/>
                    <a:pt x="0" y="327"/>
                    <a:pt x="0" y="728"/>
                  </a:cubicBezTo>
                  <a:cubicBezTo>
                    <a:pt x="0" y="1154"/>
                    <a:pt x="326" y="1479"/>
                    <a:pt x="727" y="1479"/>
                  </a:cubicBezTo>
                  <a:cubicBezTo>
                    <a:pt x="1153" y="1479"/>
                    <a:pt x="1479" y="1154"/>
                    <a:pt x="1479" y="728"/>
                  </a:cubicBezTo>
                  <a:cubicBezTo>
                    <a:pt x="1479" y="327"/>
                    <a:pt x="1153" y="1"/>
                    <a:pt x="727" y="1"/>
                  </a:cubicBezTo>
                  <a:close/>
                </a:path>
              </a:pathLst>
            </a:custGeom>
            <a:solidFill>
              <a:srgbClr val="F8C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6"/>
            <p:cNvSpPr/>
            <p:nvPr/>
          </p:nvSpPr>
          <p:spPr>
            <a:xfrm>
              <a:off x="6351543" y="3445962"/>
              <a:ext cx="126658" cy="126658"/>
            </a:xfrm>
            <a:custGeom>
              <a:avLst/>
              <a:gdLst/>
              <a:ahLst/>
              <a:cxnLst/>
              <a:rect l="l" t="t" r="r" b="b"/>
              <a:pathLst>
                <a:path w="1480" h="1480" extrusionOk="0">
                  <a:moveTo>
                    <a:pt x="752" y="1"/>
                  </a:moveTo>
                  <a:cubicBezTo>
                    <a:pt x="351" y="1"/>
                    <a:pt x="0" y="327"/>
                    <a:pt x="0" y="728"/>
                  </a:cubicBezTo>
                  <a:cubicBezTo>
                    <a:pt x="0" y="1154"/>
                    <a:pt x="351" y="1480"/>
                    <a:pt x="752" y="1480"/>
                  </a:cubicBezTo>
                  <a:cubicBezTo>
                    <a:pt x="1153" y="1480"/>
                    <a:pt x="1479" y="1154"/>
                    <a:pt x="1479" y="728"/>
                  </a:cubicBezTo>
                  <a:cubicBezTo>
                    <a:pt x="1479" y="327"/>
                    <a:pt x="1153" y="1"/>
                    <a:pt x="752" y="1"/>
                  </a:cubicBezTo>
                  <a:close/>
                </a:path>
              </a:pathLst>
            </a:custGeom>
            <a:solidFill>
              <a:srgbClr val="F8C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6"/>
            <p:cNvSpPr/>
            <p:nvPr/>
          </p:nvSpPr>
          <p:spPr>
            <a:xfrm>
              <a:off x="6019063" y="3261536"/>
              <a:ext cx="124519" cy="126658"/>
            </a:xfrm>
            <a:custGeom>
              <a:avLst/>
              <a:gdLst/>
              <a:ahLst/>
              <a:cxnLst/>
              <a:rect l="l" t="t" r="r" b="b"/>
              <a:pathLst>
                <a:path w="1455" h="1480" extrusionOk="0">
                  <a:moveTo>
                    <a:pt x="727" y="0"/>
                  </a:moveTo>
                  <a:cubicBezTo>
                    <a:pt x="326" y="0"/>
                    <a:pt x="1" y="326"/>
                    <a:pt x="1" y="727"/>
                  </a:cubicBezTo>
                  <a:cubicBezTo>
                    <a:pt x="1" y="1153"/>
                    <a:pt x="326" y="1479"/>
                    <a:pt x="727" y="1479"/>
                  </a:cubicBezTo>
                  <a:cubicBezTo>
                    <a:pt x="1128" y="1479"/>
                    <a:pt x="1454" y="1153"/>
                    <a:pt x="1454" y="727"/>
                  </a:cubicBezTo>
                  <a:cubicBezTo>
                    <a:pt x="1454" y="326"/>
                    <a:pt x="1128" y="0"/>
                    <a:pt x="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6"/>
            <p:cNvSpPr/>
            <p:nvPr/>
          </p:nvSpPr>
          <p:spPr>
            <a:xfrm>
              <a:off x="6621805" y="1464088"/>
              <a:ext cx="1510059" cy="2655462"/>
            </a:xfrm>
            <a:custGeom>
              <a:avLst/>
              <a:gdLst/>
              <a:ahLst/>
              <a:cxnLst/>
              <a:rect l="l" t="t" r="r" b="b"/>
              <a:pathLst>
                <a:path w="17645" h="31029" extrusionOk="0">
                  <a:moveTo>
                    <a:pt x="1755" y="1"/>
                  </a:moveTo>
                  <a:cubicBezTo>
                    <a:pt x="802" y="1"/>
                    <a:pt x="0" y="778"/>
                    <a:pt x="0" y="1755"/>
                  </a:cubicBezTo>
                  <a:lnTo>
                    <a:pt x="0" y="29274"/>
                  </a:lnTo>
                  <a:cubicBezTo>
                    <a:pt x="0" y="30252"/>
                    <a:pt x="802" y="31029"/>
                    <a:pt x="1755" y="31029"/>
                  </a:cubicBezTo>
                  <a:lnTo>
                    <a:pt x="15890" y="31029"/>
                  </a:lnTo>
                  <a:cubicBezTo>
                    <a:pt x="16868" y="31029"/>
                    <a:pt x="17644" y="30252"/>
                    <a:pt x="17644" y="29274"/>
                  </a:cubicBezTo>
                  <a:lnTo>
                    <a:pt x="17644" y="1755"/>
                  </a:lnTo>
                  <a:cubicBezTo>
                    <a:pt x="17644" y="778"/>
                    <a:pt x="16868" y="1"/>
                    <a:pt x="158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6"/>
            <p:cNvSpPr/>
            <p:nvPr/>
          </p:nvSpPr>
          <p:spPr>
            <a:xfrm>
              <a:off x="6729037" y="1700033"/>
              <a:ext cx="1291317" cy="2061365"/>
            </a:xfrm>
            <a:custGeom>
              <a:avLst/>
              <a:gdLst/>
              <a:ahLst/>
              <a:cxnLst/>
              <a:rect l="l" t="t" r="r" b="b"/>
              <a:pathLst>
                <a:path w="15089" h="24087" extrusionOk="0">
                  <a:moveTo>
                    <a:pt x="0" y="1"/>
                  </a:moveTo>
                  <a:lnTo>
                    <a:pt x="0" y="24086"/>
                  </a:lnTo>
                  <a:lnTo>
                    <a:pt x="15088" y="24086"/>
                  </a:lnTo>
                  <a:lnTo>
                    <a:pt x="150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6"/>
            <p:cNvSpPr/>
            <p:nvPr/>
          </p:nvSpPr>
          <p:spPr>
            <a:xfrm>
              <a:off x="7275981" y="3829962"/>
              <a:ext cx="197433" cy="199487"/>
            </a:xfrm>
            <a:custGeom>
              <a:avLst/>
              <a:gdLst/>
              <a:ahLst/>
              <a:cxnLst/>
              <a:rect l="l" t="t" r="r" b="b"/>
              <a:pathLst>
                <a:path w="2307" h="2331" extrusionOk="0">
                  <a:moveTo>
                    <a:pt x="1153" y="0"/>
                  </a:moveTo>
                  <a:cubicBezTo>
                    <a:pt x="502" y="0"/>
                    <a:pt x="0" y="526"/>
                    <a:pt x="0" y="1153"/>
                  </a:cubicBezTo>
                  <a:cubicBezTo>
                    <a:pt x="0" y="1805"/>
                    <a:pt x="502" y="2331"/>
                    <a:pt x="1153" y="2331"/>
                  </a:cubicBezTo>
                  <a:cubicBezTo>
                    <a:pt x="1805" y="2331"/>
                    <a:pt x="2306" y="1805"/>
                    <a:pt x="2306" y="1153"/>
                  </a:cubicBezTo>
                  <a:cubicBezTo>
                    <a:pt x="2306" y="526"/>
                    <a:pt x="1805" y="0"/>
                    <a:pt x="1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6"/>
            <p:cNvSpPr/>
            <p:nvPr/>
          </p:nvSpPr>
          <p:spPr>
            <a:xfrm>
              <a:off x="6924246" y="1541367"/>
              <a:ext cx="915877" cy="53659"/>
            </a:xfrm>
            <a:custGeom>
              <a:avLst/>
              <a:gdLst/>
              <a:ahLst/>
              <a:cxnLst/>
              <a:rect l="l" t="t" r="r" b="b"/>
              <a:pathLst>
                <a:path w="10702" h="627" extrusionOk="0">
                  <a:moveTo>
                    <a:pt x="301" y="0"/>
                  </a:moveTo>
                  <a:cubicBezTo>
                    <a:pt x="150" y="0"/>
                    <a:pt x="0" y="150"/>
                    <a:pt x="0" y="301"/>
                  </a:cubicBezTo>
                  <a:cubicBezTo>
                    <a:pt x="0" y="476"/>
                    <a:pt x="150" y="627"/>
                    <a:pt x="301" y="627"/>
                  </a:cubicBezTo>
                  <a:lnTo>
                    <a:pt x="10401" y="627"/>
                  </a:lnTo>
                  <a:cubicBezTo>
                    <a:pt x="10552" y="627"/>
                    <a:pt x="10702" y="476"/>
                    <a:pt x="10702" y="301"/>
                  </a:cubicBezTo>
                  <a:cubicBezTo>
                    <a:pt x="10702" y="150"/>
                    <a:pt x="10552" y="0"/>
                    <a:pt x="10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6"/>
            <p:cNvSpPr/>
            <p:nvPr/>
          </p:nvSpPr>
          <p:spPr>
            <a:xfrm>
              <a:off x="8251853" y="2144025"/>
              <a:ext cx="148139" cy="145914"/>
            </a:xfrm>
            <a:custGeom>
              <a:avLst/>
              <a:gdLst/>
              <a:ahLst/>
              <a:cxnLst/>
              <a:rect l="l" t="t" r="r" b="b"/>
              <a:pathLst>
                <a:path w="1731" h="1705" extrusionOk="0">
                  <a:moveTo>
                    <a:pt x="302" y="1"/>
                  </a:moveTo>
                  <a:lnTo>
                    <a:pt x="1" y="301"/>
                  </a:lnTo>
                  <a:lnTo>
                    <a:pt x="1430" y="1705"/>
                  </a:lnTo>
                  <a:lnTo>
                    <a:pt x="1730" y="1404"/>
                  </a:lnTo>
                  <a:lnTo>
                    <a:pt x="3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6"/>
            <p:cNvSpPr/>
            <p:nvPr/>
          </p:nvSpPr>
          <p:spPr>
            <a:xfrm>
              <a:off x="8254078" y="2144025"/>
              <a:ext cx="143774" cy="145914"/>
            </a:xfrm>
            <a:custGeom>
              <a:avLst/>
              <a:gdLst/>
              <a:ahLst/>
              <a:cxnLst/>
              <a:rect l="l" t="t" r="r" b="b"/>
              <a:pathLst>
                <a:path w="1680" h="1705" extrusionOk="0">
                  <a:moveTo>
                    <a:pt x="1404" y="1"/>
                  </a:moveTo>
                  <a:lnTo>
                    <a:pt x="0" y="1404"/>
                  </a:lnTo>
                  <a:lnTo>
                    <a:pt x="276" y="1705"/>
                  </a:lnTo>
                  <a:lnTo>
                    <a:pt x="1679" y="301"/>
                  </a:lnTo>
                  <a:lnTo>
                    <a:pt x="14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6"/>
            <p:cNvSpPr/>
            <p:nvPr/>
          </p:nvSpPr>
          <p:spPr>
            <a:xfrm>
              <a:off x="8284031" y="1899521"/>
              <a:ext cx="622167" cy="92341"/>
            </a:xfrm>
            <a:custGeom>
              <a:avLst/>
              <a:gdLst/>
              <a:ahLst/>
              <a:cxnLst/>
              <a:rect l="l" t="t" r="r" b="b"/>
              <a:pathLst>
                <a:path w="7270" h="1079" extrusionOk="0">
                  <a:moveTo>
                    <a:pt x="7094" y="1"/>
                  </a:moveTo>
                  <a:lnTo>
                    <a:pt x="6542" y="652"/>
                  </a:lnTo>
                  <a:cubicBezTo>
                    <a:pt x="6442" y="752"/>
                    <a:pt x="6317" y="803"/>
                    <a:pt x="6166" y="803"/>
                  </a:cubicBezTo>
                  <a:cubicBezTo>
                    <a:pt x="6041" y="803"/>
                    <a:pt x="5891" y="752"/>
                    <a:pt x="5815" y="627"/>
                  </a:cubicBezTo>
                  <a:lnTo>
                    <a:pt x="5565" y="326"/>
                  </a:lnTo>
                  <a:cubicBezTo>
                    <a:pt x="5440" y="176"/>
                    <a:pt x="5239" y="101"/>
                    <a:pt x="5064" y="76"/>
                  </a:cubicBezTo>
                  <a:cubicBezTo>
                    <a:pt x="4863" y="76"/>
                    <a:pt x="4688" y="151"/>
                    <a:pt x="4537" y="276"/>
                  </a:cubicBezTo>
                  <a:lnTo>
                    <a:pt x="4086" y="727"/>
                  </a:lnTo>
                  <a:cubicBezTo>
                    <a:pt x="3986" y="803"/>
                    <a:pt x="3861" y="853"/>
                    <a:pt x="3735" y="853"/>
                  </a:cubicBezTo>
                  <a:cubicBezTo>
                    <a:pt x="3585" y="853"/>
                    <a:pt x="3485" y="803"/>
                    <a:pt x="3384" y="702"/>
                  </a:cubicBezTo>
                  <a:lnTo>
                    <a:pt x="2983" y="276"/>
                  </a:lnTo>
                  <a:cubicBezTo>
                    <a:pt x="2858" y="126"/>
                    <a:pt x="2683" y="51"/>
                    <a:pt x="2482" y="51"/>
                  </a:cubicBezTo>
                  <a:cubicBezTo>
                    <a:pt x="2459" y="47"/>
                    <a:pt x="2437" y="46"/>
                    <a:pt x="2414" y="46"/>
                  </a:cubicBezTo>
                  <a:cubicBezTo>
                    <a:pt x="2262" y="46"/>
                    <a:pt x="2112" y="117"/>
                    <a:pt x="1981" y="226"/>
                  </a:cubicBezTo>
                  <a:lnTo>
                    <a:pt x="1455" y="727"/>
                  </a:lnTo>
                  <a:cubicBezTo>
                    <a:pt x="1370" y="812"/>
                    <a:pt x="1250" y="856"/>
                    <a:pt x="1129" y="856"/>
                  </a:cubicBezTo>
                  <a:cubicBezTo>
                    <a:pt x="999" y="856"/>
                    <a:pt x="868" y="806"/>
                    <a:pt x="778" y="702"/>
                  </a:cubicBezTo>
                  <a:lnTo>
                    <a:pt x="151" y="51"/>
                  </a:lnTo>
                  <a:lnTo>
                    <a:pt x="1" y="201"/>
                  </a:lnTo>
                  <a:lnTo>
                    <a:pt x="627" y="853"/>
                  </a:lnTo>
                  <a:cubicBezTo>
                    <a:pt x="756" y="994"/>
                    <a:pt x="937" y="1063"/>
                    <a:pt x="1120" y="1063"/>
                  </a:cubicBezTo>
                  <a:cubicBezTo>
                    <a:pt x="1294" y="1063"/>
                    <a:pt x="1470" y="1000"/>
                    <a:pt x="1605" y="878"/>
                  </a:cubicBezTo>
                  <a:lnTo>
                    <a:pt x="2131" y="376"/>
                  </a:lnTo>
                  <a:cubicBezTo>
                    <a:pt x="2231" y="301"/>
                    <a:pt x="2357" y="251"/>
                    <a:pt x="2482" y="251"/>
                  </a:cubicBezTo>
                  <a:cubicBezTo>
                    <a:pt x="2607" y="251"/>
                    <a:pt x="2733" y="326"/>
                    <a:pt x="2833" y="402"/>
                  </a:cubicBezTo>
                  <a:lnTo>
                    <a:pt x="3234" y="853"/>
                  </a:lnTo>
                  <a:cubicBezTo>
                    <a:pt x="3359" y="978"/>
                    <a:pt x="3535" y="1053"/>
                    <a:pt x="3710" y="1078"/>
                  </a:cubicBezTo>
                  <a:cubicBezTo>
                    <a:pt x="3911" y="1078"/>
                    <a:pt x="4086" y="1003"/>
                    <a:pt x="4211" y="878"/>
                  </a:cubicBezTo>
                  <a:lnTo>
                    <a:pt x="4688" y="427"/>
                  </a:lnTo>
                  <a:cubicBezTo>
                    <a:pt x="4788" y="326"/>
                    <a:pt x="4913" y="301"/>
                    <a:pt x="5039" y="301"/>
                  </a:cubicBezTo>
                  <a:cubicBezTo>
                    <a:pt x="5189" y="301"/>
                    <a:pt x="5314" y="376"/>
                    <a:pt x="5389" y="477"/>
                  </a:cubicBezTo>
                  <a:lnTo>
                    <a:pt x="5640" y="777"/>
                  </a:lnTo>
                  <a:cubicBezTo>
                    <a:pt x="5765" y="928"/>
                    <a:pt x="5966" y="1003"/>
                    <a:pt x="6166" y="1028"/>
                  </a:cubicBezTo>
                  <a:cubicBezTo>
                    <a:pt x="6367" y="1028"/>
                    <a:pt x="6567" y="928"/>
                    <a:pt x="6693" y="777"/>
                  </a:cubicBezTo>
                  <a:lnTo>
                    <a:pt x="7269" y="151"/>
                  </a:lnTo>
                  <a:lnTo>
                    <a:pt x="70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6"/>
            <p:cNvSpPr/>
            <p:nvPr/>
          </p:nvSpPr>
          <p:spPr>
            <a:xfrm>
              <a:off x="6924246" y="1886684"/>
              <a:ext cx="368935" cy="238169"/>
            </a:xfrm>
            <a:custGeom>
              <a:avLst/>
              <a:gdLst/>
              <a:ahLst/>
              <a:cxnLst/>
              <a:rect l="l" t="t" r="r" b="b"/>
              <a:pathLst>
                <a:path w="4311" h="2783" extrusionOk="0">
                  <a:moveTo>
                    <a:pt x="0" y="0"/>
                  </a:moveTo>
                  <a:lnTo>
                    <a:pt x="0" y="2782"/>
                  </a:lnTo>
                  <a:lnTo>
                    <a:pt x="4311" y="2782"/>
                  </a:lnTo>
                  <a:lnTo>
                    <a:pt x="4311" y="25"/>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6"/>
            <p:cNvSpPr/>
            <p:nvPr/>
          </p:nvSpPr>
          <p:spPr>
            <a:xfrm>
              <a:off x="6924246" y="2182622"/>
              <a:ext cx="482671" cy="238169"/>
            </a:xfrm>
            <a:custGeom>
              <a:avLst/>
              <a:gdLst/>
              <a:ahLst/>
              <a:cxnLst/>
              <a:rect l="l" t="t" r="r" b="b"/>
              <a:pathLst>
                <a:path w="5640" h="2783" extrusionOk="0">
                  <a:moveTo>
                    <a:pt x="0" y="1"/>
                  </a:moveTo>
                  <a:lnTo>
                    <a:pt x="0" y="2758"/>
                  </a:lnTo>
                  <a:lnTo>
                    <a:pt x="5639" y="2783"/>
                  </a:lnTo>
                  <a:lnTo>
                    <a:pt x="56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6"/>
            <p:cNvSpPr/>
            <p:nvPr/>
          </p:nvSpPr>
          <p:spPr>
            <a:xfrm>
              <a:off x="6922107" y="2472226"/>
              <a:ext cx="1340611" cy="240309"/>
            </a:xfrm>
            <a:custGeom>
              <a:avLst/>
              <a:gdLst/>
              <a:ahLst/>
              <a:cxnLst/>
              <a:rect l="l" t="t" r="r" b="b"/>
              <a:pathLst>
                <a:path w="15665" h="2808" extrusionOk="0">
                  <a:moveTo>
                    <a:pt x="25" y="0"/>
                  </a:moveTo>
                  <a:lnTo>
                    <a:pt x="0" y="2757"/>
                  </a:lnTo>
                  <a:lnTo>
                    <a:pt x="15664" y="2807"/>
                  </a:lnTo>
                  <a:lnTo>
                    <a:pt x="15664" y="25"/>
                  </a:lnTo>
                  <a:lnTo>
                    <a:pt x="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6"/>
            <p:cNvSpPr/>
            <p:nvPr/>
          </p:nvSpPr>
          <p:spPr>
            <a:xfrm>
              <a:off x="6922107" y="2774668"/>
              <a:ext cx="763630" cy="238169"/>
            </a:xfrm>
            <a:custGeom>
              <a:avLst/>
              <a:gdLst/>
              <a:ahLst/>
              <a:cxnLst/>
              <a:rect l="l" t="t" r="r" b="b"/>
              <a:pathLst>
                <a:path w="8923" h="2783" extrusionOk="0">
                  <a:moveTo>
                    <a:pt x="0" y="0"/>
                  </a:moveTo>
                  <a:lnTo>
                    <a:pt x="0" y="2757"/>
                  </a:lnTo>
                  <a:lnTo>
                    <a:pt x="8922" y="2782"/>
                  </a:lnTo>
                  <a:lnTo>
                    <a:pt x="8922" y="25"/>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6"/>
            <p:cNvSpPr/>
            <p:nvPr/>
          </p:nvSpPr>
          <p:spPr>
            <a:xfrm>
              <a:off x="6922107" y="3070606"/>
              <a:ext cx="918017" cy="240309"/>
            </a:xfrm>
            <a:custGeom>
              <a:avLst/>
              <a:gdLst/>
              <a:ahLst/>
              <a:cxnLst/>
              <a:rect l="l" t="t" r="r" b="b"/>
              <a:pathLst>
                <a:path w="10727" h="2808" extrusionOk="0">
                  <a:moveTo>
                    <a:pt x="0" y="1"/>
                  </a:moveTo>
                  <a:lnTo>
                    <a:pt x="0" y="2783"/>
                  </a:lnTo>
                  <a:lnTo>
                    <a:pt x="10727" y="2808"/>
                  </a:lnTo>
                  <a:lnTo>
                    <a:pt x="10727" y="2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6"/>
            <p:cNvSpPr/>
            <p:nvPr/>
          </p:nvSpPr>
          <p:spPr>
            <a:xfrm>
              <a:off x="6922107" y="3383745"/>
              <a:ext cx="1662306" cy="240394"/>
            </a:xfrm>
            <a:custGeom>
              <a:avLst/>
              <a:gdLst/>
              <a:ahLst/>
              <a:cxnLst/>
              <a:rect l="l" t="t" r="r" b="b"/>
              <a:pathLst>
                <a:path w="19424" h="2809" extrusionOk="0">
                  <a:moveTo>
                    <a:pt x="0" y="1"/>
                  </a:moveTo>
                  <a:lnTo>
                    <a:pt x="0" y="2783"/>
                  </a:lnTo>
                  <a:lnTo>
                    <a:pt x="19424" y="2808"/>
                  </a:lnTo>
                  <a:lnTo>
                    <a:pt x="19424" y="5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6"/>
            <p:cNvSpPr/>
            <p:nvPr/>
          </p:nvSpPr>
          <p:spPr>
            <a:xfrm>
              <a:off x="6209993" y="1526305"/>
              <a:ext cx="32264" cy="90201"/>
            </a:xfrm>
            <a:custGeom>
              <a:avLst/>
              <a:gdLst/>
              <a:ahLst/>
              <a:cxnLst/>
              <a:rect l="l" t="t" r="r" b="b"/>
              <a:pathLst>
                <a:path w="377" h="1054" extrusionOk="0">
                  <a:moveTo>
                    <a:pt x="0" y="1"/>
                  </a:moveTo>
                  <a:lnTo>
                    <a:pt x="0" y="1053"/>
                  </a:lnTo>
                  <a:lnTo>
                    <a:pt x="376" y="1053"/>
                  </a:lnTo>
                  <a:lnTo>
                    <a:pt x="3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6"/>
            <p:cNvSpPr/>
            <p:nvPr/>
          </p:nvSpPr>
          <p:spPr>
            <a:xfrm>
              <a:off x="6209993" y="1659297"/>
              <a:ext cx="32264" cy="90201"/>
            </a:xfrm>
            <a:custGeom>
              <a:avLst/>
              <a:gdLst/>
              <a:ahLst/>
              <a:cxnLst/>
              <a:rect l="l" t="t" r="r" b="b"/>
              <a:pathLst>
                <a:path w="377" h="1054" extrusionOk="0">
                  <a:moveTo>
                    <a:pt x="0" y="1"/>
                  </a:moveTo>
                  <a:lnTo>
                    <a:pt x="0" y="1053"/>
                  </a:lnTo>
                  <a:lnTo>
                    <a:pt x="376" y="1053"/>
                  </a:lnTo>
                  <a:lnTo>
                    <a:pt x="3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6"/>
            <p:cNvSpPr/>
            <p:nvPr/>
          </p:nvSpPr>
          <p:spPr>
            <a:xfrm>
              <a:off x="6209993" y="1792289"/>
              <a:ext cx="32264" cy="87976"/>
            </a:xfrm>
            <a:custGeom>
              <a:avLst/>
              <a:gdLst/>
              <a:ahLst/>
              <a:cxnLst/>
              <a:rect l="l" t="t" r="r" b="b"/>
              <a:pathLst>
                <a:path w="377" h="1028" extrusionOk="0">
                  <a:moveTo>
                    <a:pt x="0" y="0"/>
                  </a:moveTo>
                  <a:lnTo>
                    <a:pt x="0" y="1028"/>
                  </a:lnTo>
                  <a:lnTo>
                    <a:pt x="376" y="1028"/>
                  </a:lnTo>
                  <a:lnTo>
                    <a:pt x="3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6"/>
            <p:cNvSpPr/>
            <p:nvPr/>
          </p:nvSpPr>
          <p:spPr>
            <a:xfrm>
              <a:off x="6209993" y="1925281"/>
              <a:ext cx="32264" cy="87976"/>
            </a:xfrm>
            <a:custGeom>
              <a:avLst/>
              <a:gdLst/>
              <a:ahLst/>
              <a:cxnLst/>
              <a:rect l="l" t="t" r="r" b="b"/>
              <a:pathLst>
                <a:path w="377" h="1028" extrusionOk="0">
                  <a:moveTo>
                    <a:pt x="0" y="0"/>
                  </a:moveTo>
                  <a:lnTo>
                    <a:pt x="0" y="1028"/>
                  </a:lnTo>
                  <a:lnTo>
                    <a:pt x="376" y="1028"/>
                  </a:lnTo>
                  <a:lnTo>
                    <a:pt x="3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6"/>
            <p:cNvSpPr/>
            <p:nvPr/>
          </p:nvSpPr>
          <p:spPr>
            <a:xfrm>
              <a:off x="6209993" y="2058273"/>
              <a:ext cx="32264" cy="87976"/>
            </a:xfrm>
            <a:custGeom>
              <a:avLst/>
              <a:gdLst/>
              <a:ahLst/>
              <a:cxnLst/>
              <a:rect l="l" t="t" r="r" b="b"/>
              <a:pathLst>
                <a:path w="377" h="1028" extrusionOk="0">
                  <a:moveTo>
                    <a:pt x="0" y="0"/>
                  </a:moveTo>
                  <a:lnTo>
                    <a:pt x="0" y="1028"/>
                  </a:lnTo>
                  <a:lnTo>
                    <a:pt x="376" y="1028"/>
                  </a:lnTo>
                  <a:lnTo>
                    <a:pt x="3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6"/>
            <p:cNvSpPr/>
            <p:nvPr/>
          </p:nvSpPr>
          <p:spPr>
            <a:xfrm>
              <a:off x="6209993" y="2189126"/>
              <a:ext cx="32264" cy="90116"/>
            </a:xfrm>
            <a:custGeom>
              <a:avLst/>
              <a:gdLst/>
              <a:ahLst/>
              <a:cxnLst/>
              <a:rect l="l" t="t" r="r" b="b"/>
              <a:pathLst>
                <a:path w="377" h="1053" extrusionOk="0">
                  <a:moveTo>
                    <a:pt x="0" y="0"/>
                  </a:moveTo>
                  <a:lnTo>
                    <a:pt x="0" y="1053"/>
                  </a:lnTo>
                  <a:lnTo>
                    <a:pt x="376" y="1053"/>
                  </a:lnTo>
                  <a:lnTo>
                    <a:pt x="3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6"/>
            <p:cNvSpPr/>
            <p:nvPr/>
          </p:nvSpPr>
          <p:spPr>
            <a:xfrm>
              <a:off x="6209993" y="2322033"/>
              <a:ext cx="32264" cy="90201"/>
            </a:xfrm>
            <a:custGeom>
              <a:avLst/>
              <a:gdLst/>
              <a:ahLst/>
              <a:cxnLst/>
              <a:rect l="l" t="t" r="r" b="b"/>
              <a:pathLst>
                <a:path w="377" h="1054" extrusionOk="0">
                  <a:moveTo>
                    <a:pt x="0" y="1"/>
                  </a:moveTo>
                  <a:lnTo>
                    <a:pt x="0" y="1054"/>
                  </a:lnTo>
                  <a:lnTo>
                    <a:pt x="376" y="1054"/>
                  </a:lnTo>
                  <a:lnTo>
                    <a:pt x="3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6"/>
            <p:cNvSpPr/>
            <p:nvPr/>
          </p:nvSpPr>
          <p:spPr>
            <a:xfrm>
              <a:off x="5705925" y="3079249"/>
              <a:ext cx="570647" cy="32264"/>
            </a:xfrm>
            <a:custGeom>
              <a:avLst/>
              <a:gdLst/>
              <a:ahLst/>
              <a:cxnLst/>
              <a:rect l="l" t="t" r="r" b="b"/>
              <a:pathLst>
                <a:path w="6668" h="377" extrusionOk="0">
                  <a:moveTo>
                    <a:pt x="0" y="0"/>
                  </a:moveTo>
                  <a:lnTo>
                    <a:pt x="0" y="376"/>
                  </a:lnTo>
                  <a:lnTo>
                    <a:pt x="6667" y="376"/>
                  </a:lnTo>
                  <a:lnTo>
                    <a:pt x="66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6"/>
            <p:cNvSpPr/>
            <p:nvPr/>
          </p:nvSpPr>
          <p:spPr>
            <a:xfrm>
              <a:off x="5928947" y="2974071"/>
              <a:ext cx="315448" cy="32264"/>
            </a:xfrm>
            <a:custGeom>
              <a:avLst/>
              <a:gdLst/>
              <a:ahLst/>
              <a:cxnLst/>
              <a:rect l="l" t="t" r="r" b="b"/>
              <a:pathLst>
                <a:path w="3686" h="377" extrusionOk="0">
                  <a:moveTo>
                    <a:pt x="1" y="1"/>
                  </a:moveTo>
                  <a:lnTo>
                    <a:pt x="1" y="377"/>
                  </a:lnTo>
                  <a:lnTo>
                    <a:pt x="3685" y="377"/>
                  </a:lnTo>
                  <a:lnTo>
                    <a:pt x="36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6"/>
            <p:cNvSpPr/>
            <p:nvPr/>
          </p:nvSpPr>
          <p:spPr>
            <a:xfrm>
              <a:off x="6360101" y="3181090"/>
              <a:ext cx="377579" cy="1000516"/>
            </a:xfrm>
            <a:custGeom>
              <a:avLst/>
              <a:gdLst/>
              <a:ahLst/>
              <a:cxnLst/>
              <a:rect l="l" t="t" r="r" b="b"/>
              <a:pathLst>
                <a:path w="4412" h="11691" extrusionOk="0">
                  <a:moveTo>
                    <a:pt x="1777" y="1"/>
                  </a:moveTo>
                  <a:cubicBezTo>
                    <a:pt x="1539" y="1"/>
                    <a:pt x="1255" y="106"/>
                    <a:pt x="903" y="414"/>
                  </a:cubicBezTo>
                  <a:cubicBezTo>
                    <a:pt x="903" y="414"/>
                    <a:pt x="1" y="2219"/>
                    <a:pt x="502" y="5477"/>
                  </a:cubicBezTo>
                  <a:cubicBezTo>
                    <a:pt x="1028" y="8735"/>
                    <a:pt x="2707" y="9687"/>
                    <a:pt x="1855" y="11091"/>
                  </a:cubicBezTo>
                  <a:cubicBezTo>
                    <a:pt x="1780" y="11241"/>
                    <a:pt x="1379" y="11467"/>
                    <a:pt x="1404" y="11617"/>
                  </a:cubicBezTo>
                  <a:cubicBezTo>
                    <a:pt x="1411" y="11664"/>
                    <a:pt x="1496" y="11691"/>
                    <a:pt x="1621" y="11691"/>
                  </a:cubicBezTo>
                  <a:cubicBezTo>
                    <a:pt x="1970" y="11691"/>
                    <a:pt x="2628" y="11480"/>
                    <a:pt x="2757" y="10890"/>
                  </a:cubicBezTo>
                  <a:cubicBezTo>
                    <a:pt x="2757" y="10890"/>
                    <a:pt x="3158" y="9186"/>
                    <a:pt x="2657" y="6905"/>
                  </a:cubicBezTo>
                  <a:cubicBezTo>
                    <a:pt x="2056" y="4123"/>
                    <a:pt x="4412" y="1818"/>
                    <a:pt x="2507" y="314"/>
                  </a:cubicBezTo>
                  <a:cubicBezTo>
                    <a:pt x="2310" y="173"/>
                    <a:pt x="2081" y="1"/>
                    <a:pt x="1777" y="1"/>
                  </a:cubicBezTo>
                  <a:close/>
                </a:path>
              </a:pathLst>
            </a:custGeom>
            <a:solidFill>
              <a:srgbClr val="8050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6"/>
            <p:cNvSpPr/>
            <p:nvPr/>
          </p:nvSpPr>
          <p:spPr>
            <a:xfrm>
              <a:off x="6508069" y="3132395"/>
              <a:ext cx="538298" cy="639026"/>
            </a:xfrm>
            <a:custGeom>
              <a:avLst/>
              <a:gdLst/>
              <a:ahLst/>
              <a:cxnLst/>
              <a:rect l="l" t="t" r="r" b="b"/>
              <a:pathLst>
                <a:path w="6290" h="7467" extrusionOk="0">
                  <a:moveTo>
                    <a:pt x="2249" y="0"/>
                  </a:moveTo>
                  <a:cubicBezTo>
                    <a:pt x="2218" y="0"/>
                    <a:pt x="2187" y="2"/>
                    <a:pt x="2156" y="6"/>
                  </a:cubicBezTo>
                  <a:cubicBezTo>
                    <a:pt x="1404" y="81"/>
                    <a:pt x="1" y="858"/>
                    <a:pt x="1204" y="2838"/>
                  </a:cubicBezTo>
                  <a:cubicBezTo>
                    <a:pt x="1630" y="3565"/>
                    <a:pt x="3034" y="3840"/>
                    <a:pt x="3785" y="4768"/>
                  </a:cubicBezTo>
                  <a:cubicBezTo>
                    <a:pt x="4312" y="5394"/>
                    <a:pt x="903" y="4918"/>
                    <a:pt x="1028" y="6722"/>
                  </a:cubicBezTo>
                  <a:cubicBezTo>
                    <a:pt x="1028" y="6722"/>
                    <a:pt x="1050" y="7467"/>
                    <a:pt x="1190" y="7467"/>
                  </a:cubicBezTo>
                  <a:cubicBezTo>
                    <a:pt x="1202" y="7467"/>
                    <a:pt x="1215" y="7461"/>
                    <a:pt x="1229" y="7449"/>
                  </a:cubicBezTo>
                  <a:cubicBezTo>
                    <a:pt x="1429" y="7299"/>
                    <a:pt x="1480" y="6522"/>
                    <a:pt x="1780" y="6497"/>
                  </a:cubicBezTo>
                  <a:cubicBezTo>
                    <a:pt x="1794" y="6496"/>
                    <a:pt x="1813" y="6495"/>
                    <a:pt x="1837" y="6495"/>
                  </a:cubicBezTo>
                  <a:cubicBezTo>
                    <a:pt x="1995" y="6495"/>
                    <a:pt x="2377" y="6514"/>
                    <a:pt x="2853" y="6514"/>
                  </a:cubicBezTo>
                  <a:cubicBezTo>
                    <a:pt x="4129" y="6514"/>
                    <a:pt x="6079" y="6383"/>
                    <a:pt x="6166" y="5419"/>
                  </a:cubicBezTo>
                  <a:cubicBezTo>
                    <a:pt x="6289" y="4093"/>
                    <a:pt x="3765" y="0"/>
                    <a:pt x="2249" y="0"/>
                  </a:cubicBezTo>
                  <a:close/>
                </a:path>
              </a:pathLst>
            </a:custGeom>
            <a:solidFill>
              <a:srgbClr val="8050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6"/>
            <p:cNvSpPr/>
            <p:nvPr/>
          </p:nvSpPr>
          <p:spPr>
            <a:xfrm>
              <a:off x="6383721" y="3112198"/>
              <a:ext cx="686437" cy="943348"/>
            </a:xfrm>
            <a:custGeom>
              <a:avLst/>
              <a:gdLst/>
              <a:ahLst/>
              <a:cxnLst/>
              <a:rect l="l" t="t" r="r" b="b"/>
              <a:pathLst>
                <a:path w="8021" h="11023" extrusionOk="0">
                  <a:moveTo>
                    <a:pt x="3565" y="0"/>
                  </a:moveTo>
                  <a:cubicBezTo>
                    <a:pt x="3065" y="0"/>
                    <a:pt x="2518" y="265"/>
                    <a:pt x="2281" y="943"/>
                  </a:cubicBezTo>
                  <a:cubicBezTo>
                    <a:pt x="1983" y="663"/>
                    <a:pt x="1657" y="451"/>
                    <a:pt x="1347" y="451"/>
                  </a:cubicBezTo>
                  <a:cubicBezTo>
                    <a:pt x="745" y="451"/>
                    <a:pt x="208" y="1252"/>
                    <a:pt x="75" y="3901"/>
                  </a:cubicBezTo>
                  <a:cubicBezTo>
                    <a:pt x="0" y="5329"/>
                    <a:pt x="226" y="6658"/>
                    <a:pt x="301" y="7234"/>
                  </a:cubicBezTo>
                  <a:cubicBezTo>
                    <a:pt x="376" y="7836"/>
                    <a:pt x="1679" y="10943"/>
                    <a:pt x="1679" y="10943"/>
                  </a:cubicBezTo>
                  <a:cubicBezTo>
                    <a:pt x="1810" y="11000"/>
                    <a:pt x="1934" y="11022"/>
                    <a:pt x="2046" y="11022"/>
                  </a:cubicBezTo>
                  <a:cubicBezTo>
                    <a:pt x="2428" y="11022"/>
                    <a:pt x="2682" y="10768"/>
                    <a:pt x="2682" y="10768"/>
                  </a:cubicBezTo>
                  <a:cubicBezTo>
                    <a:pt x="2882" y="9866"/>
                    <a:pt x="2532" y="7610"/>
                    <a:pt x="2406" y="6658"/>
                  </a:cubicBezTo>
                  <a:cubicBezTo>
                    <a:pt x="2331" y="6081"/>
                    <a:pt x="2707" y="4578"/>
                    <a:pt x="2983" y="3500"/>
                  </a:cubicBezTo>
                  <a:cubicBezTo>
                    <a:pt x="3233" y="3675"/>
                    <a:pt x="3509" y="3851"/>
                    <a:pt x="3835" y="4026"/>
                  </a:cubicBezTo>
                  <a:cubicBezTo>
                    <a:pt x="3835" y="4026"/>
                    <a:pt x="5489" y="4828"/>
                    <a:pt x="5138" y="5154"/>
                  </a:cubicBezTo>
                  <a:cubicBezTo>
                    <a:pt x="4888" y="5380"/>
                    <a:pt x="3735" y="5405"/>
                    <a:pt x="3133" y="5680"/>
                  </a:cubicBezTo>
                  <a:cubicBezTo>
                    <a:pt x="3133" y="5680"/>
                    <a:pt x="3008" y="6332"/>
                    <a:pt x="3409" y="6808"/>
                  </a:cubicBezTo>
                  <a:cubicBezTo>
                    <a:pt x="3409" y="6808"/>
                    <a:pt x="3921" y="6872"/>
                    <a:pt x="4593" y="6872"/>
                  </a:cubicBezTo>
                  <a:cubicBezTo>
                    <a:pt x="5759" y="6872"/>
                    <a:pt x="7408" y="6680"/>
                    <a:pt x="7695" y="5630"/>
                  </a:cubicBezTo>
                  <a:cubicBezTo>
                    <a:pt x="8020" y="4402"/>
                    <a:pt x="5940" y="1244"/>
                    <a:pt x="4211" y="166"/>
                  </a:cubicBezTo>
                  <a:cubicBezTo>
                    <a:pt x="4032" y="61"/>
                    <a:pt x="3804" y="0"/>
                    <a:pt x="35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6"/>
            <p:cNvSpPr/>
            <p:nvPr/>
          </p:nvSpPr>
          <p:spPr>
            <a:xfrm>
              <a:off x="6426597" y="3112198"/>
              <a:ext cx="450493" cy="162345"/>
            </a:xfrm>
            <a:custGeom>
              <a:avLst/>
              <a:gdLst/>
              <a:ahLst/>
              <a:cxnLst/>
              <a:rect l="l" t="t" r="r" b="b"/>
              <a:pathLst>
                <a:path w="5264" h="1897" extrusionOk="0">
                  <a:moveTo>
                    <a:pt x="3064" y="0"/>
                  </a:moveTo>
                  <a:cubicBezTo>
                    <a:pt x="2564" y="0"/>
                    <a:pt x="2017" y="265"/>
                    <a:pt x="1780" y="943"/>
                  </a:cubicBezTo>
                  <a:cubicBezTo>
                    <a:pt x="1504" y="692"/>
                    <a:pt x="1194" y="526"/>
                    <a:pt x="893" y="526"/>
                  </a:cubicBezTo>
                  <a:cubicBezTo>
                    <a:pt x="565" y="526"/>
                    <a:pt x="249" y="723"/>
                    <a:pt x="1" y="1219"/>
                  </a:cubicBezTo>
                  <a:cubicBezTo>
                    <a:pt x="192" y="1662"/>
                    <a:pt x="1384" y="1896"/>
                    <a:pt x="2684" y="1896"/>
                  </a:cubicBezTo>
                  <a:cubicBezTo>
                    <a:pt x="3592" y="1896"/>
                    <a:pt x="4553" y="1782"/>
                    <a:pt x="5264" y="1545"/>
                  </a:cubicBezTo>
                  <a:cubicBezTo>
                    <a:pt x="5113" y="1395"/>
                    <a:pt x="4988" y="1244"/>
                    <a:pt x="4863" y="1119"/>
                  </a:cubicBezTo>
                  <a:cubicBezTo>
                    <a:pt x="4487" y="743"/>
                    <a:pt x="4086" y="392"/>
                    <a:pt x="3710" y="166"/>
                  </a:cubicBezTo>
                  <a:cubicBezTo>
                    <a:pt x="3531" y="61"/>
                    <a:pt x="3303" y="0"/>
                    <a:pt x="3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6"/>
            <p:cNvSpPr/>
            <p:nvPr/>
          </p:nvSpPr>
          <p:spPr>
            <a:xfrm>
              <a:off x="6409481" y="3280792"/>
              <a:ext cx="85837" cy="66581"/>
            </a:xfrm>
            <a:custGeom>
              <a:avLst/>
              <a:gdLst/>
              <a:ahLst/>
              <a:cxnLst/>
              <a:rect l="l" t="t" r="r" b="b"/>
              <a:pathLst>
                <a:path w="1003" h="778" extrusionOk="0">
                  <a:moveTo>
                    <a:pt x="952" y="1"/>
                  </a:moveTo>
                  <a:lnTo>
                    <a:pt x="927" y="26"/>
                  </a:lnTo>
                  <a:cubicBezTo>
                    <a:pt x="802" y="602"/>
                    <a:pt x="426" y="703"/>
                    <a:pt x="25" y="703"/>
                  </a:cubicBezTo>
                  <a:lnTo>
                    <a:pt x="0" y="753"/>
                  </a:lnTo>
                  <a:lnTo>
                    <a:pt x="25" y="778"/>
                  </a:lnTo>
                  <a:cubicBezTo>
                    <a:pt x="426" y="778"/>
                    <a:pt x="852" y="678"/>
                    <a:pt x="1003" y="51"/>
                  </a:cubicBezTo>
                  <a:lnTo>
                    <a:pt x="9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6"/>
            <p:cNvSpPr/>
            <p:nvPr/>
          </p:nvSpPr>
          <p:spPr>
            <a:xfrm>
              <a:off x="6838409" y="3272234"/>
              <a:ext cx="81558" cy="68721"/>
            </a:xfrm>
            <a:custGeom>
              <a:avLst/>
              <a:gdLst/>
              <a:ahLst/>
              <a:cxnLst/>
              <a:rect l="l" t="t" r="r" b="b"/>
              <a:pathLst>
                <a:path w="953" h="803" extrusionOk="0">
                  <a:moveTo>
                    <a:pt x="26" y="1"/>
                  </a:moveTo>
                  <a:lnTo>
                    <a:pt x="1" y="51"/>
                  </a:lnTo>
                  <a:cubicBezTo>
                    <a:pt x="101" y="527"/>
                    <a:pt x="377" y="753"/>
                    <a:pt x="903" y="803"/>
                  </a:cubicBezTo>
                  <a:lnTo>
                    <a:pt x="953" y="778"/>
                  </a:lnTo>
                  <a:lnTo>
                    <a:pt x="928" y="728"/>
                  </a:lnTo>
                  <a:cubicBezTo>
                    <a:pt x="427" y="702"/>
                    <a:pt x="151" y="477"/>
                    <a:pt x="76" y="26"/>
                  </a:cubicBezTo>
                  <a:lnTo>
                    <a:pt x="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6"/>
            <p:cNvSpPr/>
            <p:nvPr/>
          </p:nvSpPr>
          <p:spPr>
            <a:xfrm>
              <a:off x="6263566" y="2466749"/>
              <a:ext cx="532051" cy="582372"/>
            </a:xfrm>
            <a:custGeom>
              <a:avLst/>
              <a:gdLst/>
              <a:ahLst/>
              <a:cxnLst/>
              <a:rect l="l" t="t" r="r" b="b"/>
              <a:pathLst>
                <a:path w="6217" h="6805" extrusionOk="0">
                  <a:moveTo>
                    <a:pt x="4103" y="1"/>
                  </a:moveTo>
                  <a:cubicBezTo>
                    <a:pt x="3644" y="1"/>
                    <a:pt x="3129" y="232"/>
                    <a:pt x="2708" y="967"/>
                  </a:cubicBezTo>
                  <a:cubicBezTo>
                    <a:pt x="2507" y="1292"/>
                    <a:pt x="2307" y="1894"/>
                    <a:pt x="1605" y="2044"/>
                  </a:cubicBezTo>
                  <a:cubicBezTo>
                    <a:pt x="1104" y="2170"/>
                    <a:pt x="1" y="2896"/>
                    <a:pt x="878" y="4225"/>
                  </a:cubicBezTo>
                  <a:cubicBezTo>
                    <a:pt x="1730" y="5578"/>
                    <a:pt x="126" y="5728"/>
                    <a:pt x="1078" y="6230"/>
                  </a:cubicBezTo>
                  <a:cubicBezTo>
                    <a:pt x="1802" y="6635"/>
                    <a:pt x="2388" y="6804"/>
                    <a:pt x="2872" y="6804"/>
                  </a:cubicBezTo>
                  <a:cubicBezTo>
                    <a:pt x="4064" y="6804"/>
                    <a:pt x="4639" y="5778"/>
                    <a:pt x="5139" y="4726"/>
                  </a:cubicBezTo>
                  <a:cubicBezTo>
                    <a:pt x="6216" y="2420"/>
                    <a:pt x="5916" y="1267"/>
                    <a:pt x="5214" y="465"/>
                  </a:cubicBezTo>
                  <a:cubicBezTo>
                    <a:pt x="5032" y="270"/>
                    <a:pt x="4599" y="1"/>
                    <a:pt x="4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6"/>
            <p:cNvSpPr/>
            <p:nvPr/>
          </p:nvSpPr>
          <p:spPr>
            <a:xfrm>
              <a:off x="6398697" y="2719554"/>
              <a:ext cx="443133" cy="532736"/>
            </a:xfrm>
            <a:custGeom>
              <a:avLst/>
              <a:gdLst/>
              <a:ahLst/>
              <a:cxnLst/>
              <a:rect l="l" t="t" r="r" b="b"/>
              <a:pathLst>
                <a:path w="5178" h="6225" extrusionOk="0">
                  <a:moveTo>
                    <a:pt x="3210" y="1"/>
                  </a:moveTo>
                  <a:cubicBezTo>
                    <a:pt x="2905" y="1"/>
                    <a:pt x="2602" y="45"/>
                    <a:pt x="2357" y="68"/>
                  </a:cubicBezTo>
                  <a:cubicBezTo>
                    <a:pt x="1429" y="168"/>
                    <a:pt x="1" y="820"/>
                    <a:pt x="652" y="2424"/>
                  </a:cubicBezTo>
                  <a:cubicBezTo>
                    <a:pt x="1229" y="3852"/>
                    <a:pt x="126" y="4554"/>
                    <a:pt x="201" y="5556"/>
                  </a:cubicBezTo>
                  <a:cubicBezTo>
                    <a:pt x="243" y="6018"/>
                    <a:pt x="1146" y="6225"/>
                    <a:pt x="2157" y="6225"/>
                  </a:cubicBezTo>
                  <a:cubicBezTo>
                    <a:pt x="3562" y="6225"/>
                    <a:pt x="5178" y="5826"/>
                    <a:pt x="4988" y="5155"/>
                  </a:cubicBezTo>
                  <a:cubicBezTo>
                    <a:pt x="4662" y="4053"/>
                    <a:pt x="4687" y="2449"/>
                    <a:pt x="4637" y="1446"/>
                  </a:cubicBezTo>
                  <a:cubicBezTo>
                    <a:pt x="4603" y="228"/>
                    <a:pt x="3903" y="1"/>
                    <a:pt x="3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6"/>
            <p:cNvSpPr/>
            <p:nvPr/>
          </p:nvSpPr>
          <p:spPr>
            <a:xfrm>
              <a:off x="6756937" y="2540862"/>
              <a:ext cx="265983" cy="378349"/>
            </a:xfrm>
            <a:custGeom>
              <a:avLst/>
              <a:gdLst/>
              <a:ahLst/>
              <a:cxnLst/>
              <a:rect l="l" t="t" r="r" b="b"/>
              <a:pathLst>
                <a:path w="3108" h="4421" extrusionOk="0">
                  <a:moveTo>
                    <a:pt x="2704" y="0"/>
                  </a:moveTo>
                  <a:cubicBezTo>
                    <a:pt x="2679" y="0"/>
                    <a:pt x="2662" y="15"/>
                    <a:pt x="2657" y="25"/>
                  </a:cubicBezTo>
                  <a:cubicBezTo>
                    <a:pt x="2582" y="126"/>
                    <a:pt x="2331" y="451"/>
                    <a:pt x="2532" y="978"/>
                  </a:cubicBezTo>
                  <a:cubicBezTo>
                    <a:pt x="2732" y="1504"/>
                    <a:pt x="2256" y="3033"/>
                    <a:pt x="1855" y="3108"/>
                  </a:cubicBezTo>
                  <a:cubicBezTo>
                    <a:pt x="1782" y="3124"/>
                    <a:pt x="1712" y="3131"/>
                    <a:pt x="1645" y="3131"/>
                  </a:cubicBezTo>
                  <a:cubicBezTo>
                    <a:pt x="1082" y="3131"/>
                    <a:pt x="702" y="2632"/>
                    <a:pt x="702" y="2632"/>
                  </a:cubicBezTo>
                  <a:lnTo>
                    <a:pt x="0" y="3885"/>
                  </a:lnTo>
                  <a:cubicBezTo>
                    <a:pt x="0" y="3885"/>
                    <a:pt x="1007" y="4421"/>
                    <a:pt x="1792" y="4421"/>
                  </a:cubicBezTo>
                  <a:cubicBezTo>
                    <a:pt x="1982" y="4421"/>
                    <a:pt x="2159" y="4389"/>
                    <a:pt x="2306" y="4311"/>
                  </a:cubicBezTo>
                  <a:cubicBezTo>
                    <a:pt x="2506" y="4236"/>
                    <a:pt x="3108" y="3960"/>
                    <a:pt x="3058" y="1980"/>
                  </a:cubicBezTo>
                  <a:cubicBezTo>
                    <a:pt x="3018" y="239"/>
                    <a:pt x="2802" y="0"/>
                    <a:pt x="2704" y="0"/>
                  </a:cubicBezTo>
                  <a:close/>
                </a:path>
              </a:pathLst>
            </a:custGeom>
            <a:solidFill>
              <a:srgbClr val="8050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6"/>
            <p:cNvSpPr/>
            <p:nvPr/>
          </p:nvSpPr>
          <p:spPr>
            <a:xfrm>
              <a:off x="6578844" y="2735472"/>
              <a:ext cx="291828" cy="174412"/>
            </a:xfrm>
            <a:custGeom>
              <a:avLst/>
              <a:gdLst/>
              <a:ahLst/>
              <a:cxnLst/>
              <a:rect l="l" t="t" r="r" b="b"/>
              <a:pathLst>
                <a:path w="3410" h="2038" extrusionOk="0">
                  <a:moveTo>
                    <a:pt x="1751" y="1"/>
                  </a:moveTo>
                  <a:cubicBezTo>
                    <a:pt x="1433" y="1"/>
                    <a:pt x="1145" y="98"/>
                    <a:pt x="978" y="383"/>
                  </a:cubicBezTo>
                  <a:cubicBezTo>
                    <a:pt x="828" y="634"/>
                    <a:pt x="1" y="258"/>
                    <a:pt x="577" y="909"/>
                  </a:cubicBezTo>
                  <a:cubicBezTo>
                    <a:pt x="1029" y="1411"/>
                    <a:pt x="2557" y="2037"/>
                    <a:pt x="2557" y="2037"/>
                  </a:cubicBezTo>
                  <a:cubicBezTo>
                    <a:pt x="2557" y="2037"/>
                    <a:pt x="3410" y="1360"/>
                    <a:pt x="3259" y="458"/>
                  </a:cubicBezTo>
                  <a:cubicBezTo>
                    <a:pt x="3259" y="458"/>
                    <a:pt x="2438" y="1"/>
                    <a:pt x="1751" y="1"/>
                  </a:cubicBezTo>
                  <a:close/>
                </a:path>
              </a:pathLst>
            </a:custGeom>
            <a:solidFill>
              <a:srgbClr val="F8C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6"/>
            <p:cNvSpPr/>
            <p:nvPr/>
          </p:nvSpPr>
          <p:spPr>
            <a:xfrm>
              <a:off x="6580042" y="2626614"/>
              <a:ext cx="110912" cy="149679"/>
            </a:xfrm>
            <a:custGeom>
              <a:avLst/>
              <a:gdLst/>
              <a:ahLst/>
              <a:cxnLst/>
              <a:rect l="l" t="t" r="r" b="b"/>
              <a:pathLst>
                <a:path w="1296" h="1749" extrusionOk="0">
                  <a:moveTo>
                    <a:pt x="238" y="1"/>
                  </a:moveTo>
                  <a:cubicBezTo>
                    <a:pt x="238" y="1"/>
                    <a:pt x="388" y="853"/>
                    <a:pt x="137" y="1204"/>
                  </a:cubicBezTo>
                  <a:cubicBezTo>
                    <a:pt x="0" y="1400"/>
                    <a:pt x="796" y="1748"/>
                    <a:pt x="1139" y="1748"/>
                  </a:cubicBezTo>
                  <a:cubicBezTo>
                    <a:pt x="1235" y="1748"/>
                    <a:pt x="1296" y="1721"/>
                    <a:pt x="1290" y="1655"/>
                  </a:cubicBezTo>
                  <a:cubicBezTo>
                    <a:pt x="1240" y="1254"/>
                    <a:pt x="1015" y="1003"/>
                    <a:pt x="1290" y="552"/>
                  </a:cubicBezTo>
                  <a:lnTo>
                    <a:pt x="238" y="1"/>
                  </a:lnTo>
                  <a:close/>
                </a:path>
              </a:pathLst>
            </a:custGeom>
            <a:solidFill>
              <a:srgbClr val="633C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6"/>
            <p:cNvSpPr/>
            <p:nvPr/>
          </p:nvSpPr>
          <p:spPr>
            <a:xfrm>
              <a:off x="6566007" y="2501067"/>
              <a:ext cx="186736" cy="228926"/>
            </a:xfrm>
            <a:custGeom>
              <a:avLst/>
              <a:gdLst/>
              <a:ahLst/>
              <a:cxnLst/>
              <a:rect l="l" t="t" r="r" b="b"/>
              <a:pathLst>
                <a:path w="2182" h="2675" extrusionOk="0">
                  <a:moveTo>
                    <a:pt x="1095" y="0"/>
                  </a:moveTo>
                  <a:cubicBezTo>
                    <a:pt x="879" y="0"/>
                    <a:pt x="671" y="108"/>
                    <a:pt x="577" y="215"/>
                  </a:cubicBezTo>
                  <a:cubicBezTo>
                    <a:pt x="176" y="591"/>
                    <a:pt x="1" y="1167"/>
                    <a:pt x="76" y="1468"/>
                  </a:cubicBezTo>
                  <a:cubicBezTo>
                    <a:pt x="267" y="2163"/>
                    <a:pt x="871" y="2674"/>
                    <a:pt x="1253" y="2674"/>
                  </a:cubicBezTo>
                  <a:cubicBezTo>
                    <a:pt x="1270" y="2674"/>
                    <a:pt x="1287" y="2673"/>
                    <a:pt x="1304" y="2671"/>
                  </a:cubicBezTo>
                  <a:cubicBezTo>
                    <a:pt x="2181" y="2571"/>
                    <a:pt x="1830" y="741"/>
                    <a:pt x="1605" y="315"/>
                  </a:cubicBezTo>
                  <a:cubicBezTo>
                    <a:pt x="1476" y="82"/>
                    <a:pt x="1283" y="0"/>
                    <a:pt x="1095" y="0"/>
                  </a:cubicBezTo>
                  <a:close/>
                </a:path>
              </a:pathLst>
            </a:custGeom>
            <a:solidFill>
              <a:srgbClr val="8050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6"/>
            <p:cNvSpPr/>
            <p:nvPr/>
          </p:nvSpPr>
          <p:spPr>
            <a:xfrm>
              <a:off x="6533829" y="2487289"/>
              <a:ext cx="202653" cy="177921"/>
            </a:xfrm>
            <a:custGeom>
              <a:avLst/>
              <a:gdLst/>
              <a:ahLst/>
              <a:cxnLst/>
              <a:rect l="l" t="t" r="r" b="b"/>
              <a:pathLst>
                <a:path w="2368" h="2079" extrusionOk="0">
                  <a:moveTo>
                    <a:pt x="1179" y="0"/>
                  </a:moveTo>
                  <a:cubicBezTo>
                    <a:pt x="925" y="0"/>
                    <a:pt x="683" y="88"/>
                    <a:pt x="527" y="275"/>
                  </a:cubicBezTo>
                  <a:cubicBezTo>
                    <a:pt x="1" y="852"/>
                    <a:pt x="1" y="852"/>
                    <a:pt x="126" y="1228"/>
                  </a:cubicBezTo>
                  <a:cubicBezTo>
                    <a:pt x="146" y="1309"/>
                    <a:pt x="396" y="2078"/>
                    <a:pt x="584" y="2078"/>
                  </a:cubicBezTo>
                  <a:cubicBezTo>
                    <a:pt x="628" y="2078"/>
                    <a:pt x="669" y="2035"/>
                    <a:pt x="702" y="1930"/>
                  </a:cubicBezTo>
                  <a:cubicBezTo>
                    <a:pt x="978" y="1128"/>
                    <a:pt x="1429" y="1378"/>
                    <a:pt x="1680" y="952"/>
                  </a:cubicBezTo>
                  <a:cubicBezTo>
                    <a:pt x="1726" y="870"/>
                    <a:pt x="1778" y="838"/>
                    <a:pt x="1831" y="838"/>
                  </a:cubicBezTo>
                  <a:cubicBezTo>
                    <a:pt x="2006" y="838"/>
                    <a:pt x="2197" y="1185"/>
                    <a:pt x="2261" y="1185"/>
                  </a:cubicBezTo>
                  <a:cubicBezTo>
                    <a:pt x="2271" y="1185"/>
                    <a:pt x="2279" y="1176"/>
                    <a:pt x="2281" y="1153"/>
                  </a:cubicBezTo>
                  <a:cubicBezTo>
                    <a:pt x="2368" y="428"/>
                    <a:pt x="1741" y="0"/>
                    <a:pt x="1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6"/>
            <p:cNvSpPr/>
            <p:nvPr/>
          </p:nvSpPr>
          <p:spPr>
            <a:xfrm>
              <a:off x="6160870" y="2617628"/>
              <a:ext cx="300129" cy="364913"/>
            </a:xfrm>
            <a:custGeom>
              <a:avLst/>
              <a:gdLst/>
              <a:ahLst/>
              <a:cxnLst/>
              <a:rect l="l" t="t" r="r" b="b"/>
              <a:pathLst>
                <a:path w="3507" h="4264" extrusionOk="0">
                  <a:moveTo>
                    <a:pt x="293" y="1"/>
                  </a:moveTo>
                  <a:cubicBezTo>
                    <a:pt x="186" y="1"/>
                    <a:pt x="1" y="271"/>
                    <a:pt x="223" y="2011"/>
                  </a:cubicBezTo>
                  <a:cubicBezTo>
                    <a:pt x="449" y="3965"/>
                    <a:pt x="1075" y="4141"/>
                    <a:pt x="1276" y="4216"/>
                  </a:cubicBezTo>
                  <a:cubicBezTo>
                    <a:pt x="1371" y="4249"/>
                    <a:pt x="1474" y="4263"/>
                    <a:pt x="1583" y="4263"/>
                  </a:cubicBezTo>
                  <a:cubicBezTo>
                    <a:pt x="2396" y="4263"/>
                    <a:pt x="3507" y="3464"/>
                    <a:pt x="3507" y="3464"/>
                  </a:cubicBezTo>
                  <a:lnTo>
                    <a:pt x="2629" y="2336"/>
                  </a:lnTo>
                  <a:cubicBezTo>
                    <a:pt x="2629" y="2336"/>
                    <a:pt x="2280" y="2966"/>
                    <a:pt x="1626" y="2966"/>
                  </a:cubicBezTo>
                  <a:cubicBezTo>
                    <a:pt x="1601" y="2966"/>
                    <a:pt x="1577" y="2965"/>
                    <a:pt x="1552" y="2963"/>
                  </a:cubicBezTo>
                  <a:cubicBezTo>
                    <a:pt x="1151" y="2913"/>
                    <a:pt x="474" y="1484"/>
                    <a:pt x="599" y="933"/>
                  </a:cubicBezTo>
                  <a:cubicBezTo>
                    <a:pt x="725" y="407"/>
                    <a:pt x="424" y="106"/>
                    <a:pt x="349" y="31"/>
                  </a:cubicBezTo>
                  <a:cubicBezTo>
                    <a:pt x="339" y="16"/>
                    <a:pt x="318" y="1"/>
                    <a:pt x="293" y="1"/>
                  </a:cubicBezTo>
                  <a:close/>
                </a:path>
              </a:pathLst>
            </a:custGeom>
            <a:solidFill>
              <a:srgbClr val="8050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6"/>
            <p:cNvSpPr/>
            <p:nvPr/>
          </p:nvSpPr>
          <p:spPr>
            <a:xfrm>
              <a:off x="6345124" y="2771587"/>
              <a:ext cx="220968" cy="183312"/>
            </a:xfrm>
            <a:custGeom>
              <a:avLst/>
              <a:gdLst/>
              <a:ahLst/>
              <a:cxnLst/>
              <a:rect l="l" t="t" r="r" b="b"/>
              <a:pathLst>
                <a:path w="2582" h="2142" extrusionOk="0">
                  <a:moveTo>
                    <a:pt x="1648" y="1"/>
                  </a:moveTo>
                  <a:cubicBezTo>
                    <a:pt x="923" y="1"/>
                    <a:pt x="25" y="688"/>
                    <a:pt x="25" y="688"/>
                  </a:cubicBezTo>
                  <a:cubicBezTo>
                    <a:pt x="0" y="1590"/>
                    <a:pt x="953" y="2141"/>
                    <a:pt x="953" y="2141"/>
                  </a:cubicBezTo>
                  <a:cubicBezTo>
                    <a:pt x="953" y="2141"/>
                    <a:pt x="1504" y="1866"/>
                    <a:pt x="2005" y="1390"/>
                  </a:cubicBezTo>
                  <a:cubicBezTo>
                    <a:pt x="2582" y="838"/>
                    <a:pt x="2456" y="512"/>
                    <a:pt x="2281" y="287"/>
                  </a:cubicBezTo>
                  <a:cubicBezTo>
                    <a:pt x="2117" y="78"/>
                    <a:pt x="1892" y="1"/>
                    <a:pt x="1648" y="1"/>
                  </a:cubicBezTo>
                  <a:close/>
                </a:path>
              </a:pathLst>
            </a:custGeom>
            <a:solidFill>
              <a:srgbClr val="F8C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787024" y="2404883"/>
            <a:ext cx="4757224" cy="1938992"/>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smtClean="0"/>
              <a:t>Mở </a:t>
            </a:r>
            <a:r>
              <a:rPr lang="en-US" sz="2000"/>
              <a:t>báo cáo trong khung nhìn </a:t>
            </a:r>
            <a:r>
              <a:rPr lang="en-US" sz="2000" b="1"/>
              <a:t>Print Preview</a:t>
            </a:r>
            <a:r>
              <a:rPr lang="en-US" sz="2000"/>
              <a:t>.</a:t>
            </a:r>
          </a:p>
          <a:p>
            <a:pPr marL="342900" indent="-342900" algn="just">
              <a:lnSpc>
                <a:spcPct val="150000"/>
              </a:lnSpc>
              <a:buFont typeface="Arial" panose="020B0604020202020204" pitchFamily="34" charset="0"/>
              <a:buChar char="•"/>
            </a:pPr>
            <a:r>
              <a:rPr lang="en-US" sz="2000" smtClean="0"/>
              <a:t>Điều </a:t>
            </a:r>
            <a:r>
              <a:rPr lang="en-US" sz="2000"/>
              <a:t>chỉnh cách trình bày theo trang.</a:t>
            </a:r>
          </a:p>
          <a:p>
            <a:pPr marL="342900" indent="-342900" algn="just">
              <a:lnSpc>
                <a:spcPct val="150000"/>
              </a:lnSpc>
              <a:buFont typeface="Arial" panose="020B0604020202020204" pitchFamily="34" charset="0"/>
              <a:buChar char="•"/>
            </a:pPr>
            <a:r>
              <a:rPr lang="en-US" sz="2000" smtClean="0"/>
              <a:t>Chọn </a:t>
            </a:r>
            <a:r>
              <a:rPr lang="en-US" sz="2000"/>
              <a:t>in ra, ví dụ dạng PDF.</a:t>
            </a:r>
          </a:p>
        </p:txBody>
      </p:sp>
      <p:grpSp>
        <p:nvGrpSpPr>
          <p:cNvPr id="53" name="Group 52"/>
          <p:cNvGrpSpPr/>
          <p:nvPr/>
        </p:nvGrpSpPr>
        <p:grpSpPr>
          <a:xfrm>
            <a:off x="870654" y="1189624"/>
            <a:ext cx="1859978" cy="1006284"/>
            <a:chOff x="395197" y="1130156"/>
            <a:chExt cx="1556894" cy="1006284"/>
          </a:xfrm>
        </p:grpSpPr>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197" y="1130156"/>
              <a:ext cx="1556894" cy="1006284"/>
            </a:xfrm>
            <a:prstGeom prst="rect">
              <a:avLst/>
            </a:prstGeom>
          </p:spPr>
        </p:pic>
        <p:sp>
          <p:nvSpPr>
            <p:cNvPr id="55" name="TextBox 54"/>
            <p:cNvSpPr txBox="1"/>
            <p:nvPr/>
          </p:nvSpPr>
          <p:spPr>
            <a:xfrm>
              <a:off x="461978" y="1382253"/>
              <a:ext cx="1423330" cy="400110"/>
            </a:xfrm>
            <a:prstGeom prst="rect">
              <a:avLst/>
            </a:prstGeom>
            <a:noFill/>
          </p:spPr>
          <p:txBody>
            <a:bodyPr wrap="square" rtlCol="0">
              <a:spAutoFit/>
            </a:bodyPr>
            <a:lstStyle/>
            <a:p>
              <a:pPr algn="ctr"/>
              <a:r>
                <a:rPr lang="vi-VN" sz="2000" b="1" smtClean="0"/>
                <a:t>Hướng dẫn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97"/>
                                        </p:tgtEl>
                                        <p:attrNameLst>
                                          <p:attrName>style.visibility</p:attrName>
                                        </p:attrNameLst>
                                      </p:cBhvr>
                                      <p:to>
                                        <p:strVal val="visible"/>
                                      </p:to>
                                    </p:set>
                                    <p:anim calcmode="lin" valueType="num">
                                      <p:cBhvr>
                                        <p:cTn id="7" dur="500" fill="hold"/>
                                        <p:tgtEl>
                                          <p:spTgt spid="1597"/>
                                        </p:tgtEl>
                                        <p:attrNameLst>
                                          <p:attrName>ppt_w</p:attrName>
                                        </p:attrNameLst>
                                      </p:cBhvr>
                                      <p:tavLst>
                                        <p:tav tm="0">
                                          <p:val>
                                            <p:fltVal val="0"/>
                                          </p:val>
                                        </p:tav>
                                        <p:tav tm="100000">
                                          <p:val>
                                            <p:strVal val="#ppt_w"/>
                                          </p:val>
                                        </p:tav>
                                      </p:tavLst>
                                    </p:anim>
                                    <p:anim calcmode="lin" valueType="num">
                                      <p:cBhvr>
                                        <p:cTn id="8" dur="500" fill="hold"/>
                                        <p:tgtEl>
                                          <p:spTgt spid="1597"/>
                                        </p:tgtEl>
                                        <p:attrNameLst>
                                          <p:attrName>ppt_h</p:attrName>
                                        </p:attrNameLst>
                                      </p:cBhvr>
                                      <p:tavLst>
                                        <p:tav tm="0">
                                          <p:val>
                                            <p:fltVal val="0"/>
                                          </p:val>
                                        </p:tav>
                                        <p:tav tm="100000">
                                          <p:val>
                                            <p:strVal val="#ppt_h"/>
                                          </p:val>
                                        </p:tav>
                                      </p:tavLst>
                                    </p:anim>
                                    <p:animEffect transition="in" filter="fade">
                                      <p:cBhvr>
                                        <p:cTn id="9" dur="500"/>
                                        <p:tgtEl>
                                          <p:spTgt spid="159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500"/>
                                        <p:tgtEl>
                                          <p:spTgt spid="53"/>
                                        </p:tgtEl>
                                      </p:cBhvr>
                                    </p:animEffect>
                                    <p:anim calcmode="lin" valueType="num">
                                      <p:cBhvr>
                                        <p:cTn id="15" dur="500" fill="hold"/>
                                        <p:tgtEl>
                                          <p:spTgt spid="53"/>
                                        </p:tgtEl>
                                        <p:attrNameLst>
                                          <p:attrName>ppt_x</p:attrName>
                                        </p:attrNameLst>
                                      </p:cBhvr>
                                      <p:tavLst>
                                        <p:tav tm="0">
                                          <p:val>
                                            <p:strVal val="#ppt_x"/>
                                          </p:val>
                                        </p:tav>
                                        <p:tav tm="100000">
                                          <p:val>
                                            <p:strVal val="#ppt_x"/>
                                          </p:val>
                                        </p:tav>
                                      </p:tavLst>
                                    </p:anim>
                                    <p:anim calcmode="lin" valueType="num">
                                      <p:cBhvr>
                                        <p:cTn id="16" dur="500" fill="hold"/>
                                        <p:tgtEl>
                                          <p:spTgt spid="5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599"/>
                                        </p:tgtEl>
                                        <p:attrNameLst>
                                          <p:attrName>style.visibility</p:attrName>
                                        </p:attrNameLst>
                                      </p:cBhvr>
                                      <p:to>
                                        <p:strVal val="visible"/>
                                      </p:to>
                                    </p:set>
                                    <p:animEffect transition="in" filter="fade">
                                      <p:cBhvr>
                                        <p:cTn id="24" dur="500"/>
                                        <p:tgtEl>
                                          <p:spTgt spid="1599"/>
                                        </p:tgtEl>
                                      </p:cBhvr>
                                    </p:animEffect>
                                    <p:anim calcmode="lin" valueType="num">
                                      <p:cBhvr>
                                        <p:cTn id="25" dur="500" fill="hold"/>
                                        <p:tgtEl>
                                          <p:spTgt spid="1599"/>
                                        </p:tgtEl>
                                        <p:attrNameLst>
                                          <p:attrName>ppt_x</p:attrName>
                                        </p:attrNameLst>
                                      </p:cBhvr>
                                      <p:tavLst>
                                        <p:tav tm="0">
                                          <p:val>
                                            <p:strVal val="#ppt_x"/>
                                          </p:val>
                                        </p:tav>
                                        <p:tav tm="100000">
                                          <p:val>
                                            <p:strVal val="#ppt_x"/>
                                          </p:val>
                                        </p:tav>
                                      </p:tavLst>
                                    </p:anim>
                                    <p:anim calcmode="lin" valueType="num">
                                      <p:cBhvr>
                                        <p:cTn id="26" dur="500" fill="hold"/>
                                        <p:tgtEl>
                                          <p:spTgt spid="15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1650" name="Google Shape;1650;p37"/>
          <p:cNvSpPr txBox="1">
            <a:spLocks noGrp="1"/>
          </p:cNvSpPr>
          <p:nvPr>
            <p:ph type="title"/>
          </p:nvPr>
        </p:nvSpPr>
        <p:spPr>
          <a:xfrm>
            <a:off x="741655" y="341956"/>
            <a:ext cx="7710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smtClean="0">
                <a:solidFill>
                  <a:schemeClr val="accent1">
                    <a:lumMod val="50000"/>
                  </a:schemeClr>
                </a:solidFill>
                <a:latin typeface="Arial" panose="020B0604020202020204" pitchFamily="34" charset="0"/>
                <a:cs typeface="Arial" panose="020B0604020202020204" pitchFamily="34" charset="0"/>
              </a:rPr>
              <a:t>GHI NHỚ</a:t>
            </a:r>
            <a:endParaRPr sz="3200">
              <a:solidFill>
                <a:schemeClr val="accent1">
                  <a:lumMod val="50000"/>
                </a:schemeClr>
              </a:solidFill>
              <a:latin typeface="Arial" panose="020B0604020202020204" pitchFamily="34" charset="0"/>
              <a:cs typeface="Arial" panose="020B0604020202020204" pitchFamily="34" charset="0"/>
            </a:endParaRPr>
          </a:p>
        </p:txBody>
      </p:sp>
      <p:grpSp>
        <p:nvGrpSpPr>
          <p:cNvPr id="3" name="Group 2"/>
          <p:cNvGrpSpPr/>
          <p:nvPr/>
        </p:nvGrpSpPr>
        <p:grpSpPr>
          <a:xfrm>
            <a:off x="2910825" y="2207737"/>
            <a:ext cx="3329249" cy="2667976"/>
            <a:chOff x="5306450" y="1437175"/>
            <a:chExt cx="3329249" cy="2667976"/>
          </a:xfrm>
        </p:grpSpPr>
        <p:sp>
          <p:nvSpPr>
            <p:cNvPr id="1652" name="Google Shape;1652;p37"/>
            <p:cNvSpPr/>
            <p:nvPr/>
          </p:nvSpPr>
          <p:spPr>
            <a:xfrm>
              <a:off x="7187384" y="3997715"/>
              <a:ext cx="117593" cy="65363"/>
            </a:xfrm>
            <a:custGeom>
              <a:avLst/>
              <a:gdLst/>
              <a:ahLst/>
              <a:cxnLst/>
              <a:rect l="l" t="t" r="r" b="b"/>
              <a:pathLst>
                <a:path w="1227" h="682" extrusionOk="0">
                  <a:moveTo>
                    <a:pt x="976" y="0"/>
                  </a:moveTo>
                  <a:cubicBezTo>
                    <a:pt x="952" y="49"/>
                    <a:pt x="694" y="378"/>
                    <a:pt x="383" y="378"/>
                  </a:cubicBezTo>
                  <a:cubicBezTo>
                    <a:pt x="372" y="378"/>
                    <a:pt x="361" y="377"/>
                    <a:pt x="350" y="376"/>
                  </a:cubicBezTo>
                  <a:cubicBezTo>
                    <a:pt x="350" y="376"/>
                    <a:pt x="0" y="682"/>
                    <a:pt x="239" y="682"/>
                  </a:cubicBezTo>
                  <a:cubicBezTo>
                    <a:pt x="256" y="682"/>
                    <a:pt x="276" y="680"/>
                    <a:pt x="300" y="677"/>
                  </a:cubicBezTo>
                  <a:cubicBezTo>
                    <a:pt x="650" y="627"/>
                    <a:pt x="1227" y="401"/>
                    <a:pt x="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7"/>
            <p:cNvSpPr/>
            <p:nvPr/>
          </p:nvSpPr>
          <p:spPr>
            <a:xfrm>
              <a:off x="6771635" y="4021674"/>
              <a:ext cx="72166" cy="60667"/>
            </a:xfrm>
            <a:custGeom>
              <a:avLst/>
              <a:gdLst/>
              <a:ahLst/>
              <a:cxnLst/>
              <a:rect l="l" t="t" r="r" b="b"/>
              <a:pathLst>
                <a:path w="753" h="633" extrusionOk="0">
                  <a:moveTo>
                    <a:pt x="728" y="1"/>
                  </a:moveTo>
                  <a:lnTo>
                    <a:pt x="201" y="76"/>
                  </a:lnTo>
                  <a:cubicBezTo>
                    <a:pt x="227" y="151"/>
                    <a:pt x="277" y="252"/>
                    <a:pt x="277" y="327"/>
                  </a:cubicBezTo>
                  <a:cubicBezTo>
                    <a:pt x="302" y="402"/>
                    <a:pt x="302" y="452"/>
                    <a:pt x="1" y="577"/>
                  </a:cubicBezTo>
                  <a:cubicBezTo>
                    <a:pt x="82" y="618"/>
                    <a:pt x="168" y="633"/>
                    <a:pt x="251" y="633"/>
                  </a:cubicBezTo>
                  <a:cubicBezTo>
                    <a:pt x="480" y="633"/>
                    <a:pt x="691" y="521"/>
                    <a:pt x="728" y="502"/>
                  </a:cubicBezTo>
                  <a:cubicBezTo>
                    <a:pt x="753" y="377"/>
                    <a:pt x="753" y="201"/>
                    <a:pt x="728" y="1"/>
                  </a:cubicBezTo>
                  <a:close/>
                </a:path>
              </a:pathLst>
            </a:custGeom>
            <a:solidFill>
              <a:srgbClr val="F9B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7"/>
            <p:cNvSpPr/>
            <p:nvPr/>
          </p:nvSpPr>
          <p:spPr>
            <a:xfrm>
              <a:off x="6723619" y="4069786"/>
              <a:ext cx="123247" cy="35365"/>
            </a:xfrm>
            <a:custGeom>
              <a:avLst/>
              <a:gdLst/>
              <a:ahLst/>
              <a:cxnLst/>
              <a:rect l="l" t="t" r="r" b="b"/>
              <a:pathLst>
                <a:path w="1286" h="369" extrusionOk="0">
                  <a:moveTo>
                    <a:pt x="1229" y="0"/>
                  </a:moveTo>
                  <a:cubicBezTo>
                    <a:pt x="1192" y="19"/>
                    <a:pt x="981" y="131"/>
                    <a:pt x="752" y="131"/>
                  </a:cubicBezTo>
                  <a:cubicBezTo>
                    <a:pt x="669" y="131"/>
                    <a:pt x="583" y="116"/>
                    <a:pt x="502" y="75"/>
                  </a:cubicBezTo>
                  <a:cubicBezTo>
                    <a:pt x="502" y="75"/>
                    <a:pt x="1" y="201"/>
                    <a:pt x="352" y="301"/>
                  </a:cubicBezTo>
                  <a:cubicBezTo>
                    <a:pt x="473" y="338"/>
                    <a:pt x="637" y="369"/>
                    <a:pt x="791" y="369"/>
                  </a:cubicBezTo>
                  <a:cubicBezTo>
                    <a:pt x="1051" y="369"/>
                    <a:pt x="1285" y="283"/>
                    <a:pt x="1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5" name="Google Shape;1655;p37"/>
            <p:cNvGrpSpPr/>
            <p:nvPr/>
          </p:nvGrpSpPr>
          <p:grpSpPr>
            <a:xfrm>
              <a:off x="5306450" y="1437175"/>
              <a:ext cx="3329249" cy="2609040"/>
              <a:chOff x="5306450" y="1437175"/>
              <a:chExt cx="3329249" cy="2609040"/>
            </a:xfrm>
          </p:grpSpPr>
          <p:sp>
            <p:nvSpPr>
              <p:cNvPr id="1656" name="Google Shape;1656;p37"/>
              <p:cNvSpPr/>
              <p:nvPr/>
            </p:nvSpPr>
            <p:spPr>
              <a:xfrm>
                <a:off x="7857393" y="3731090"/>
                <a:ext cx="72166" cy="86544"/>
              </a:xfrm>
              <a:custGeom>
                <a:avLst/>
                <a:gdLst/>
                <a:ahLst/>
                <a:cxnLst/>
                <a:rect l="l" t="t" r="r" b="b"/>
                <a:pathLst>
                  <a:path w="753" h="903" extrusionOk="0">
                    <a:moveTo>
                      <a:pt x="301" y="0"/>
                    </a:moveTo>
                    <a:lnTo>
                      <a:pt x="0" y="176"/>
                    </a:lnTo>
                    <a:lnTo>
                      <a:pt x="451" y="903"/>
                    </a:lnTo>
                    <a:lnTo>
                      <a:pt x="752" y="702"/>
                    </a:lnTo>
                    <a:lnTo>
                      <a:pt x="301" y="0"/>
                    </a:lnTo>
                    <a:close/>
                  </a:path>
                </a:pathLst>
              </a:custGeom>
              <a:solidFill>
                <a:srgbClr val="394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7"/>
              <p:cNvSpPr/>
              <p:nvPr/>
            </p:nvSpPr>
            <p:spPr>
              <a:xfrm>
                <a:off x="7794906" y="3630171"/>
                <a:ext cx="72166" cy="86544"/>
              </a:xfrm>
              <a:custGeom>
                <a:avLst/>
                <a:gdLst/>
                <a:ahLst/>
                <a:cxnLst/>
                <a:rect l="l" t="t" r="r" b="b"/>
                <a:pathLst>
                  <a:path w="753" h="903" extrusionOk="0">
                    <a:moveTo>
                      <a:pt x="301" y="1"/>
                    </a:moveTo>
                    <a:lnTo>
                      <a:pt x="1" y="176"/>
                    </a:lnTo>
                    <a:lnTo>
                      <a:pt x="427" y="903"/>
                    </a:lnTo>
                    <a:lnTo>
                      <a:pt x="753" y="702"/>
                    </a:lnTo>
                    <a:lnTo>
                      <a:pt x="301" y="1"/>
                    </a:lnTo>
                    <a:close/>
                  </a:path>
                </a:pathLst>
              </a:custGeom>
              <a:solidFill>
                <a:srgbClr val="394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7"/>
              <p:cNvSpPr/>
              <p:nvPr/>
            </p:nvSpPr>
            <p:spPr>
              <a:xfrm>
                <a:off x="7732515" y="3529348"/>
                <a:ext cx="72070" cy="86544"/>
              </a:xfrm>
              <a:custGeom>
                <a:avLst/>
                <a:gdLst/>
                <a:ahLst/>
                <a:cxnLst/>
                <a:rect l="l" t="t" r="r" b="b"/>
                <a:pathLst>
                  <a:path w="752" h="903" extrusionOk="0">
                    <a:moveTo>
                      <a:pt x="301" y="0"/>
                    </a:moveTo>
                    <a:lnTo>
                      <a:pt x="0" y="201"/>
                    </a:lnTo>
                    <a:lnTo>
                      <a:pt x="426" y="902"/>
                    </a:lnTo>
                    <a:lnTo>
                      <a:pt x="752" y="702"/>
                    </a:lnTo>
                    <a:lnTo>
                      <a:pt x="301" y="0"/>
                    </a:lnTo>
                    <a:close/>
                  </a:path>
                </a:pathLst>
              </a:custGeom>
              <a:solidFill>
                <a:srgbClr val="394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7"/>
              <p:cNvSpPr/>
              <p:nvPr/>
            </p:nvSpPr>
            <p:spPr>
              <a:xfrm>
                <a:off x="7667632" y="3428429"/>
                <a:ext cx="72166" cy="86544"/>
              </a:xfrm>
              <a:custGeom>
                <a:avLst/>
                <a:gdLst/>
                <a:ahLst/>
                <a:cxnLst/>
                <a:rect l="l" t="t" r="r" b="b"/>
                <a:pathLst>
                  <a:path w="753" h="903" extrusionOk="0">
                    <a:moveTo>
                      <a:pt x="326" y="0"/>
                    </a:moveTo>
                    <a:lnTo>
                      <a:pt x="0" y="201"/>
                    </a:lnTo>
                    <a:lnTo>
                      <a:pt x="451" y="903"/>
                    </a:lnTo>
                    <a:lnTo>
                      <a:pt x="752" y="702"/>
                    </a:lnTo>
                    <a:lnTo>
                      <a:pt x="326" y="0"/>
                    </a:lnTo>
                    <a:close/>
                  </a:path>
                </a:pathLst>
              </a:custGeom>
              <a:solidFill>
                <a:srgbClr val="394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7"/>
              <p:cNvSpPr/>
              <p:nvPr/>
            </p:nvSpPr>
            <p:spPr>
              <a:xfrm>
                <a:off x="7605145" y="3327510"/>
                <a:ext cx="72166" cy="86639"/>
              </a:xfrm>
              <a:custGeom>
                <a:avLst/>
                <a:gdLst/>
                <a:ahLst/>
                <a:cxnLst/>
                <a:rect l="l" t="t" r="r" b="b"/>
                <a:pathLst>
                  <a:path w="753" h="904" extrusionOk="0">
                    <a:moveTo>
                      <a:pt x="327" y="1"/>
                    </a:moveTo>
                    <a:lnTo>
                      <a:pt x="1" y="201"/>
                    </a:lnTo>
                    <a:lnTo>
                      <a:pt x="452" y="903"/>
                    </a:lnTo>
                    <a:lnTo>
                      <a:pt x="753" y="703"/>
                    </a:lnTo>
                    <a:lnTo>
                      <a:pt x="327" y="1"/>
                    </a:lnTo>
                    <a:close/>
                  </a:path>
                </a:pathLst>
              </a:custGeom>
              <a:solidFill>
                <a:srgbClr val="394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7"/>
              <p:cNvSpPr/>
              <p:nvPr/>
            </p:nvSpPr>
            <p:spPr>
              <a:xfrm>
                <a:off x="7542754" y="3226687"/>
                <a:ext cx="72070" cy="86544"/>
              </a:xfrm>
              <a:custGeom>
                <a:avLst/>
                <a:gdLst/>
                <a:ahLst/>
                <a:cxnLst/>
                <a:rect l="l" t="t" r="r" b="b"/>
                <a:pathLst>
                  <a:path w="752" h="903" extrusionOk="0">
                    <a:moveTo>
                      <a:pt x="301" y="0"/>
                    </a:moveTo>
                    <a:lnTo>
                      <a:pt x="0" y="201"/>
                    </a:lnTo>
                    <a:lnTo>
                      <a:pt x="451" y="902"/>
                    </a:lnTo>
                    <a:lnTo>
                      <a:pt x="752" y="702"/>
                    </a:lnTo>
                    <a:lnTo>
                      <a:pt x="301" y="0"/>
                    </a:lnTo>
                    <a:close/>
                  </a:path>
                </a:pathLst>
              </a:custGeom>
              <a:solidFill>
                <a:srgbClr val="394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7"/>
              <p:cNvSpPr/>
              <p:nvPr/>
            </p:nvSpPr>
            <p:spPr>
              <a:xfrm>
                <a:off x="7480267" y="3125768"/>
                <a:ext cx="72166" cy="86544"/>
              </a:xfrm>
              <a:custGeom>
                <a:avLst/>
                <a:gdLst/>
                <a:ahLst/>
                <a:cxnLst/>
                <a:rect l="l" t="t" r="r" b="b"/>
                <a:pathLst>
                  <a:path w="753" h="903" extrusionOk="0">
                    <a:moveTo>
                      <a:pt x="301" y="1"/>
                    </a:moveTo>
                    <a:lnTo>
                      <a:pt x="0" y="201"/>
                    </a:lnTo>
                    <a:lnTo>
                      <a:pt x="427" y="903"/>
                    </a:lnTo>
                    <a:lnTo>
                      <a:pt x="752" y="702"/>
                    </a:lnTo>
                    <a:lnTo>
                      <a:pt x="301" y="1"/>
                    </a:lnTo>
                    <a:close/>
                  </a:path>
                </a:pathLst>
              </a:custGeom>
              <a:solidFill>
                <a:srgbClr val="394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7"/>
              <p:cNvSpPr/>
              <p:nvPr/>
            </p:nvSpPr>
            <p:spPr>
              <a:xfrm>
                <a:off x="7417780" y="3024850"/>
                <a:ext cx="72166" cy="86639"/>
              </a:xfrm>
              <a:custGeom>
                <a:avLst/>
                <a:gdLst/>
                <a:ahLst/>
                <a:cxnLst/>
                <a:rect l="l" t="t" r="r" b="b"/>
                <a:pathLst>
                  <a:path w="753" h="904" extrusionOk="0">
                    <a:moveTo>
                      <a:pt x="302" y="1"/>
                    </a:moveTo>
                    <a:lnTo>
                      <a:pt x="1" y="201"/>
                    </a:lnTo>
                    <a:lnTo>
                      <a:pt x="427" y="903"/>
                    </a:lnTo>
                    <a:lnTo>
                      <a:pt x="753" y="703"/>
                    </a:lnTo>
                    <a:lnTo>
                      <a:pt x="302" y="1"/>
                    </a:lnTo>
                    <a:close/>
                  </a:path>
                </a:pathLst>
              </a:custGeom>
              <a:solidFill>
                <a:srgbClr val="394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7"/>
              <p:cNvSpPr/>
              <p:nvPr/>
            </p:nvSpPr>
            <p:spPr>
              <a:xfrm>
                <a:off x="7352993" y="2924027"/>
                <a:ext cx="72166" cy="86544"/>
              </a:xfrm>
              <a:custGeom>
                <a:avLst/>
                <a:gdLst/>
                <a:ahLst/>
                <a:cxnLst/>
                <a:rect l="l" t="t" r="r" b="b"/>
                <a:pathLst>
                  <a:path w="753" h="903" extrusionOk="0">
                    <a:moveTo>
                      <a:pt x="326" y="0"/>
                    </a:moveTo>
                    <a:lnTo>
                      <a:pt x="0" y="201"/>
                    </a:lnTo>
                    <a:lnTo>
                      <a:pt x="451" y="902"/>
                    </a:lnTo>
                    <a:lnTo>
                      <a:pt x="752" y="702"/>
                    </a:lnTo>
                    <a:lnTo>
                      <a:pt x="326" y="0"/>
                    </a:lnTo>
                    <a:close/>
                  </a:path>
                </a:pathLst>
              </a:custGeom>
              <a:solidFill>
                <a:srgbClr val="394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7"/>
              <p:cNvSpPr/>
              <p:nvPr/>
            </p:nvSpPr>
            <p:spPr>
              <a:xfrm>
                <a:off x="7290506" y="2823108"/>
                <a:ext cx="72166" cy="86544"/>
              </a:xfrm>
              <a:custGeom>
                <a:avLst/>
                <a:gdLst/>
                <a:ahLst/>
                <a:cxnLst/>
                <a:rect l="l" t="t" r="r" b="b"/>
                <a:pathLst>
                  <a:path w="753" h="903" extrusionOk="0">
                    <a:moveTo>
                      <a:pt x="326" y="1"/>
                    </a:moveTo>
                    <a:lnTo>
                      <a:pt x="1" y="201"/>
                    </a:lnTo>
                    <a:lnTo>
                      <a:pt x="452" y="903"/>
                    </a:lnTo>
                    <a:lnTo>
                      <a:pt x="752" y="702"/>
                    </a:lnTo>
                    <a:lnTo>
                      <a:pt x="326" y="1"/>
                    </a:lnTo>
                    <a:close/>
                  </a:path>
                </a:pathLst>
              </a:custGeom>
              <a:solidFill>
                <a:srgbClr val="394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7"/>
              <p:cNvSpPr/>
              <p:nvPr/>
            </p:nvSpPr>
            <p:spPr>
              <a:xfrm>
                <a:off x="7228019" y="2722189"/>
                <a:ext cx="72166" cy="86639"/>
              </a:xfrm>
              <a:custGeom>
                <a:avLst/>
                <a:gdLst/>
                <a:ahLst/>
                <a:cxnLst/>
                <a:rect l="l" t="t" r="r" b="b"/>
                <a:pathLst>
                  <a:path w="753" h="904" extrusionOk="0">
                    <a:moveTo>
                      <a:pt x="302" y="1"/>
                    </a:moveTo>
                    <a:lnTo>
                      <a:pt x="1" y="201"/>
                    </a:lnTo>
                    <a:lnTo>
                      <a:pt x="452" y="903"/>
                    </a:lnTo>
                    <a:lnTo>
                      <a:pt x="753" y="703"/>
                    </a:lnTo>
                    <a:lnTo>
                      <a:pt x="302" y="1"/>
                    </a:lnTo>
                    <a:close/>
                  </a:path>
                </a:pathLst>
              </a:custGeom>
              <a:solidFill>
                <a:srgbClr val="394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7"/>
              <p:cNvSpPr/>
              <p:nvPr/>
            </p:nvSpPr>
            <p:spPr>
              <a:xfrm>
                <a:off x="7165628" y="2621366"/>
                <a:ext cx="72166" cy="86544"/>
              </a:xfrm>
              <a:custGeom>
                <a:avLst/>
                <a:gdLst/>
                <a:ahLst/>
                <a:cxnLst/>
                <a:rect l="l" t="t" r="r" b="b"/>
                <a:pathLst>
                  <a:path w="753" h="903" extrusionOk="0">
                    <a:moveTo>
                      <a:pt x="301" y="0"/>
                    </a:moveTo>
                    <a:lnTo>
                      <a:pt x="0" y="201"/>
                    </a:lnTo>
                    <a:lnTo>
                      <a:pt x="426" y="903"/>
                    </a:lnTo>
                    <a:lnTo>
                      <a:pt x="752" y="702"/>
                    </a:lnTo>
                    <a:lnTo>
                      <a:pt x="301" y="0"/>
                    </a:lnTo>
                    <a:close/>
                  </a:path>
                </a:pathLst>
              </a:custGeom>
              <a:solidFill>
                <a:srgbClr val="394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7"/>
              <p:cNvSpPr/>
              <p:nvPr/>
            </p:nvSpPr>
            <p:spPr>
              <a:xfrm>
                <a:off x="7103141" y="2520447"/>
                <a:ext cx="72166" cy="86544"/>
              </a:xfrm>
              <a:custGeom>
                <a:avLst/>
                <a:gdLst/>
                <a:ahLst/>
                <a:cxnLst/>
                <a:rect l="l" t="t" r="r" b="b"/>
                <a:pathLst>
                  <a:path w="753" h="903" extrusionOk="0">
                    <a:moveTo>
                      <a:pt x="301" y="1"/>
                    </a:moveTo>
                    <a:lnTo>
                      <a:pt x="1" y="201"/>
                    </a:lnTo>
                    <a:lnTo>
                      <a:pt x="427" y="903"/>
                    </a:lnTo>
                    <a:lnTo>
                      <a:pt x="752" y="702"/>
                    </a:lnTo>
                    <a:lnTo>
                      <a:pt x="301" y="1"/>
                    </a:lnTo>
                    <a:close/>
                  </a:path>
                </a:pathLst>
              </a:custGeom>
              <a:solidFill>
                <a:srgbClr val="394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7"/>
              <p:cNvSpPr/>
              <p:nvPr/>
            </p:nvSpPr>
            <p:spPr>
              <a:xfrm>
                <a:off x="7040654" y="2419624"/>
                <a:ext cx="69770" cy="86544"/>
              </a:xfrm>
              <a:custGeom>
                <a:avLst/>
                <a:gdLst/>
                <a:ahLst/>
                <a:cxnLst/>
                <a:rect l="l" t="t" r="r" b="b"/>
                <a:pathLst>
                  <a:path w="728" h="903" extrusionOk="0">
                    <a:moveTo>
                      <a:pt x="302" y="0"/>
                    </a:moveTo>
                    <a:lnTo>
                      <a:pt x="1" y="201"/>
                    </a:lnTo>
                    <a:lnTo>
                      <a:pt x="427" y="902"/>
                    </a:lnTo>
                    <a:lnTo>
                      <a:pt x="728" y="702"/>
                    </a:lnTo>
                    <a:lnTo>
                      <a:pt x="302" y="0"/>
                    </a:lnTo>
                    <a:close/>
                  </a:path>
                </a:pathLst>
              </a:custGeom>
              <a:solidFill>
                <a:srgbClr val="394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7"/>
              <p:cNvSpPr/>
              <p:nvPr/>
            </p:nvSpPr>
            <p:spPr>
              <a:xfrm>
                <a:off x="6975867" y="2318705"/>
                <a:ext cx="72166" cy="86544"/>
              </a:xfrm>
              <a:custGeom>
                <a:avLst/>
                <a:gdLst/>
                <a:ahLst/>
                <a:cxnLst/>
                <a:rect l="l" t="t" r="r" b="b"/>
                <a:pathLst>
                  <a:path w="753" h="903" extrusionOk="0">
                    <a:moveTo>
                      <a:pt x="326" y="0"/>
                    </a:moveTo>
                    <a:lnTo>
                      <a:pt x="0" y="201"/>
                    </a:lnTo>
                    <a:lnTo>
                      <a:pt x="451" y="903"/>
                    </a:lnTo>
                    <a:lnTo>
                      <a:pt x="752" y="702"/>
                    </a:lnTo>
                    <a:lnTo>
                      <a:pt x="326" y="0"/>
                    </a:lnTo>
                    <a:close/>
                  </a:path>
                </a:pathLst>
              </a:custGeom>
              <a:solidFill>
                <a:srgbClr val="394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7"/>
              <p:cNvSpPr/>
              <p:nvPr/>
            </p:nvSpPr>
            <p:spPr>
              <a:xfrm>
                <a:off x="6913380" y="2217787"/>
                <a:ext cx="72166" cy="86639"/>
              </a:xfrm>
              <a:custGeom>
                <a:avLst/>
                <a:gdLst/>
                <a:ahLst/>
                <a:cxnLst/>
                <a:rect l="l" t="t" r="r" b="b"/>
                <a:pathLst>
                  <a:path w="753" h="904" extrusionOk="0">
                    <a:moveTo>
                      <a:pt x="326" y="1"/>
                    </a:moveTo>
                    <a:lnTo>
                      <a:pt x="1" y="201"/>
                    </a:lnTo>
                    <a:lnTo>
                      <a:pt x="452" y="903"/>
                    </a:lnTo>
                    <a:lnTo>
                      <a:pt x="753" y="703"/>
                    </a:lnTo>
                    <a:lnTo>
                      <a:pt x="326" y="1"/>
                    </a:lnTo>
                    <a:close/>
                  </a:path>
                </a:pathLst>
              </a:custGeom>
              <a:solidFill>
                <a:srgbClr val="394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7"/>
              <p:cNvSpPr/>
              <p:nvPr/>
            </p:nvSpPr>
            <p:spPr>
              <a:xfrm>
                <a:off x="6850989" y="2116964"/>
                <a:ext cx="72070" cy="86544"/>
              </a:xfrm>
              <a:custGeom>
                <a:avLst/>
                <a:gdLst/>
                <a:ahLst/>
                <a:cxnLst/>
                <a:rect l="l" t="t" r="r" b="b"/>
                <a:pathLst>
                  <a:path w="752" h="903" extrusionOk="0">
                    <a:moveTo>
                      <a:pt x="301" y="0"/>
                    </a:moveTo>
                    <a:lnTo>
                      <a:pt x="0" y="201"/>
                    </a:lnTo>
                    <a:lnTo>
                      <a:pt x="451" y="902"/>
                    </a:lnTo>
                    <a:lnTo>
                      <a:pt x="752" y="702"/>
                    </a:lnTo>
                    <a:lnTo>
                      <a:pt x="301" y="0"/>
                    </a:lnTo>
                    <a:close/>
                  </a:path>
                </a:pathLst>
              </a:custGeom>
              <a:solidFill>
                <a:srgbClr val="394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7"/>
              <p:cNvSpPr/>
              <p:nvPr/>
            </p:nvSpPr>
            <p:spPr>
              <a:xfrm>
                <a:off x="6788502" y="2016045"/>
                <a:ext cx="72166" cy="86544"/>
              </a:xfrm>
              <a:custGeom>
                <a:avLst/>
                <a:gdLst/>
                <a:ahLst/>
                <a:cxnLst/>
                <a:rect l="l" t="t" r="r" b="b"/>
                <a:pathLst>
                  <a:path w="753" h="903" extrusionOk="0">
                    <a:moveTo>
                      <a:pt x="301" y="0"/>
                    </a:moveTo>
                    <a:lnTo>
                      <a:pt x="0" y="201"/>
                    </a:lnTo>
                    <a:lnTo>
                      <a:pt x="426" y="903"/>
                    </a:lnTo>
                    <a:lnTo>
                      <a:pt x="752" y="702"/>
                    </a:lnTo>
                    <a:lnTo>
                      <a:pt x="301" y="0"/>
                    </a:lnTo>
                    <a:close/>
                  </a:path>
                </a:pathLst>
              </a:custGeom>
              <a:solidFill>
                <a:srgbClr val="394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7"/>
              <p:cNvSpPr/>
              <p:nvPr/>
            </p:nvSpPr>
            <p:spPr>
              <a:xfrm>
                <a:off x="6726015" y="1915126"/>
                <a:ext cx="72166" cy="86639"/>
              </a:xfrm>
              <a:custGeom>
                <a:avLst/>
                <a:gdLst/>
                <a:ahLst/>
                <a:cxnLst/>
                <a:rect l="l" t="t" r="r" b="b"/>
                <a:pathLst>
                  <a:path w="753" h="904" extrusionOk="0">
                    <a:moveTo>
                      <a:pt x="302" y="1"/>
                    </a:moveTo>
                    <a:lnTo>
                      <a:pt x="1" y="201"/>
                    </a:lnTo>
                    <a:lnTo>
                      <a:pt x="427" y="903"/>
                    </a:lnTo>
                    <a:lnTo>
                      <a:pt x="753" y="703"/>
                    </a:lnTo>
                    <a:lnTo>
                      <a:pt x="302" y="1"/>
                    </a:lnTo>
                    <a:close/>
                  </a:path>
                </a:pathLst>
              </a:custGeom>
              <a:solidFill>
                <a:srgbClr val="394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7"/>
              <p:cNvSpPr/>
              <p:nvPr/>
            </p:nvSpPr>
            <p:spPr>
              <a:xfrm>
                <a:off x="5611505" y="1437175"/>
                <a:ext cx="2846470" cy="2394850"/>
              </a:xfrm>
              <a:custGeom>
                <a:avLst/>
                <a:gdLst/>
                <a:ahLst/>
                <a:cxnLst/>
                <a:rect l="l" t="t" r="r" b="b"/>
                <a:pathLst>
                  <a:path w="29701" h="24988" extrusionOk="0">
                    <a:moveTo>
                      <a:pt x="14863" y="0"/>
                    </a:moveTo>
                    <a:lnTo>
                      <a:pt x="1" y="24988"/>
                    </a:lnTo>
                    <a:lnTo>
                      <a:pt x="29700" y="24988"/>
                    </a:lnTo>
                    <a:lnTo>
                      <a:pt x="148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7"/>
              <p:cNvSpPr/>
              <p:nvPr/>
            </p:nvSpPr>
            <p:spPr>
              <a:xfrm>
                <a:off x="5611505" y="3137748"/>
                <a:ext cx="2846470" cy="694265"/>
              </a:xfrm>
              <a:custGeom>
                <a:avLst/>
                <a:gdLst/>
                <a:ahLst/>
                <a:cxnLst/>
                <a:rect l="l" t="t" r="r" b="b"/>
                <a:pathLst>
                  <a:path w="29701" h="7244" extrusionOk="0">
                    <a:moveTo>
                      <a:pt x="4311" y="1"/>
                    </a:moveTo>
                    <a:lnTo>
                      <a:pt x="1" y="7244"/>
                    </a:lnTo>
                    <a:lnTo>
                      <a:pt x="29700" y="7244"/>
                    </a:lnTo>
                    <a:lnTo>
                      <a:pt x="253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7"/>
              <p:cNvSpPr/>
              <p:nvPr/>
            </p:nvSpPr>
            <p:spPr>
              <a:xfrm>
                <a:off x="6420960" y="1437175"/>
                <a:ext cx="1229883" cy="1035360"/>
              </a:xfrm>
              <a:custGeom>
                <a:avLst/>
                <a:gdLst/>
                <a:ahLst/>
                <a:cxnLst/>
                <a:rect l="l" t="t" r="r" b="b"/>
                <a:pathLst>
                  <a:path w="12833" h="10803" extrusionOk="0">
                    <a:moveTo>
                      <a:pt x="6417" y="0"/>
                    </a:moveTo>
                    <a:lnTo>
                      <a:pt x="1" y="10802"/>
                    </a:lnTo>
                    <a:lnTo>
                      <a:pt x="12833" y="10802"/>
                    </a:lnTo>
                    <a:lnTo>
                      <a:pt x="64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7"/>
              <p:cNvSpPr/>
              <p:nvPr/>
            </p:nvSpPr>
            <p:spPr>
              <a:xfrm>
                <a:off x="6420960" y="2102492"/>
                <a:ext cx="1229883" cy="370038"/>
              </a:xfrm>
              <a:custGeom>
                <a:avLst/>
                <a:gdLst/>
                <a:ahLst/>
                <a:cxnLst/>
                <a:rect l="l" t="t" r="r" b="b"/>
                <a:pathLst>
                  <a:path w="12833" h="3861" extrusionOk="0">
                    <a:moveTo>
                      <a:pt x="2281" y="1"/>
                    </a:moveTo>
                    <a:lnTo>
                      <a:pt x="1" y="3860"/>
                    </a:lnTo>
                    <a:lnTo>
                      <a:pt x="12833" y="3860"/>
                    </a:lnTo>
                    <a:lnTo>
                      <a:pt x="105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7"/>
              <p:cNvSpPr/>
              <p:nvPr/>
            </p:nvSpPr>
            <p:spPr>
              <a:xfrm>
                <a:off x="7569110" y="1915126"/>
                <a:ext cx="161007" cy="158615"/>
              </a:xfrm>
              <a:custGeom>
                <a:avLst/>
                <a:gdLst/>
                <a:ahLst/>
                <a:cxnLst/>
                <a:rect l="l" t="t" r="r" b="b"/>
                <a:pathLst>
                  <a:path w="1680" h="1655" extrusionOk="0">
                    <a:moveTo>
                      <a:pt x="302" y="1"/>
                    </a:moveTo>
                    <a:lnTo>
                      <a:pt x="1" y="277"/>
                    </a:lnTo>
                    <a:lnTo>
                      <a:pt x="1379" y="1655"/>
                    </a:lnTo>
                    <a:lnTo>
                      <a:pt x="1680" y="1354"/>
                    </a:lnTo>
                    <a:lnTo>
                      <a:pt x="3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7"/>
              <p:cNvSpPr/>
              <p:nvPr/>
            </p:nvSpPr>
            <p:spPr>
              <a:xfrm>
                <a:off x="7571506" y="1915126"/>
                <a:ext cx="156215" cy="158615"/>
              </a:xfrm>
              <a:custGeom>
                <a:avLst/>
                <a:gdLst/>
                <a:ahLst/>
                <a:cxnLst/>
                <a:rect l="l" t="t" r="r" b="b"/>
                <a:pathLst>
                  <a:path w="1630" h="1655" extrusionOk="0">
                    <a:moveTo>
                      <a:pt x="1354" y="1"/>
                    </a:moveTo>
                    <a:lnTo>
                      <a:pt x="1" y="1354"/>
                    </a:lnTo>
                    <a:lnTo>
                      <a:pt x="277" y="1655"/>
                    </a:lnTo>
                    <a:lnTo>
                      <a:pt x="1630" y="277"/>
                    </a:lnTo>
                    <a:lnTo>
                      <a:pt x="13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7"/>
              <p:cNvSpPr/>
              <p:nvPr/>
            </p:nvSpPr>
            <p:spPr>
              <a:xfrm>
                <a:off x="5882921" y="2025629"/>
                <a:ext cx="187458" cy="187463"/>
              </a:xfrm>
              <a:custGeom>
                <a:avLst/>
                <a:gdLst/>
                <a:ahLst/>
                <a:cxnLst/>
                <a:rect l="l" t="t" r="r" b="b"/>
                <a:pathLst>
                  <a:path w="1956" h="1956" extrusionOk="0">
                    <a:moveTo>
                      <a:pt x="978" y="427"/>
                    </a:moveTo>
                    <a:cubicBezTo>
                      <a:pt x="1279" y="427"/>
                      <a:pt x="1530" y="677"/>
                      <a:pt x="1530" y="978"/>
                    </a:cubicBezTo>
                    <a:cubicBezTo>
                      <a:pt x="1530" y="1279"/>
                      <a:pt x="1279" y="1530"/>
                      <a:pt x="978" y="1530"/>
                    </a:cubicBezTo>
                    <a:cubicBezTo>
                      <a:pt x="652" y="1530"/>
                      <a:pt x="402" y="1279"/>
                      <a:pt x="402" y="978"/>
                    </a:cubicBezTo>
                    <a:cubicBezTo>
                      <a:pt x="402" y="677"/>
                      <a:pt x="652" y="427"/>
                      <a:pt x="978" y="427"/>
                    </a:cubicBezTo>
                    <a:close/>
                    <a:moveTo>
                      <a:pt x="978" y="1"/>
                    </a:moveTo>
                    <a:cubicBezTo>
                      <a:pt x="427" y="1"/>
                      <a:pt x="1" y="452"/>
                      <a:pt x="1" y="978"/>
                    </a:cubicBezTo>
                    <a:cubicBezTo>
                      <a:pt x="1" y="1505"/>
                      <a:pt x="427" y="1956"/>
                      <a:pt x="978" y="1956"/>
                    </a:cubicBezTo>
                    <a:cubicBezTo>
                      <a:pt x="1504" y="1956"/>
                      <a:pt x="1956" y="1505"/>
                      <a:pt x="1956" y="978"/>
                    </a:cubicBezTo>
                    <a:cubicBezTo>
                      <a:pt x="1956" y="452"/>
                      <a:pt x="1504" y="1"/>
                      <a:pt x="978" y="1"/>
                    </a:cubicBezTo>
                    <a:close/>
                  </a:path>
                </a:pathLst>
              </a:custGeom>
              <a:solidFill>
                <a:srgbClr val="618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7"/>
              <p:cNvSpPr/>
              <p:nvPr/>
            </p:nvSpPr>
            <p:spPr>
              <a:xfrm>
                <a:off x="5882921" y="2025629"/>
                <a:ext cx="187458" cy="187463"/>
              </a:xfrm>
              <a:custGeom>
                <a:avLst/>
                <a:gdLst/>
                <a:ahLst/>
                <a:cxnLst/>
                <a:rect l="l" t="t" r="r" b="b"/>
                <a:pathLst>
                  <a:path w="1956" h="1956" extrusionOk="0">
                    <a:moveTo>
                      <a:pt x="978" y="427"/>
                    </a:moveTo>
                    <a:cubicBezTo>
                      <a:pt x="1279" y="427"/>
                      <a:pt x="1530" y="677"/>
                      <a:pt x="1530" y="978"/>
                    </a:cubicBezTo>
                    <a:cubicBezTo>
                      <a:pt x="1530" y="1279"/>
                      <a:pt x="1279" y="1530"/>
                      <a:pt x="978" y="1530"/>
                    </a:cubicBezTo>
                    <a:cubicBezTo>
                      <a:pt x="652" y="1530"/>
                      <a:pt x="402" y="1279"/>
                      <a:pt x="402" y="978"/>
                    </a:cubicBezTo>
                    <a:cubicBezTo>
                      <a:pt x="402" y="677"/>
                      <a:pt x="652" y="427"/>
                      <a:pt x="978" y="427"/>
                    </a:cubicBezTo>
                    <a:close/>
                    <a:moveTo>
                      <a:pt x="978" y="1"/>
                    </a:moveTo>
                    <a:cubicBezTo>
                      <a:pt x="427" y="1"/>
                      <a:pt x="1" y="452"/>
                      <a:pt x="1" y="978"/>
                    </a:cubicBezTo>
                    <a:cubicBezTo>
                      <a:pt x="1" y="1505"/>
                      <a:pt x="427" y="1956"/>
                      <a:pt x="978" y="1956"/>
                    </a:cubicBezTo>
                    <a:cubicBezTo>
                      <a:pt x="1504" y="1956"/>
                      <a:pt x="1956" y="1505"/>
                      <a:pt x="1956" y="978"/>
                    </a:cubicBezTo>
                    <a:cubicBezTo>
                      <a:pt x="1956" y="452"/>
                      <a:pt x="1504" y="1"/>
                      <a:pt x="9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7"/>
              <p:cNvSpPr/>
              <p:nvPr/>
            </p:nvSpPr>
            <p:spPr>
              <a:xfrm>
                <a:off x="8371377" y="2539711"/>
                <a:ext cx="36131" cy="52904"/>
              </a:xfrm>
              <a:custGeom>
                <a:avLst/>
                <a:gdLst/>
                <a:ahLst/>
                <a:cxnLst/>
                <a:rect l="l" t="t" r="r" b="b"/>
                <a:pathLst>
                  <a:path w="377" h="552" extrusionOk="0">
                    <a:moveTo>
                      <a:pt x="1" y="0"/>
                    </a:moveTo>
                    <a:lnTo>
                      <a:pt x="1" y="552"/>
                    </a:lnTo>
                    <a:lnTo>
                      <a:pt x="377" y="552"/>
                    </a:lnTo>
                    <a:lnTo>
                      <a:pt x="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7"/>
              <p:cNvSpPr/>
              <p:nvPr/>
            </p:nvSpPr>
            <p:spPr>
              <a:xfrm>
                <a:off x="8371377" y="2616574"/>
                <a:ext cx="36131" cy="52904"/>
              </a:xfrm>
              <a:custGeom>
                <a:avLst/>
                <a:gdLst/>
                <a:ahLst/>
                <a:cxnLst/>
                <a:rect l="l" t="t" r="r" b="b"/>
                <a:pathLst>
                  <a:path w="377" h="552" extrusionOk="0">
                    <a:moveTo>
                      <a:pt x="1" y="0"/>
                    </a:moveTo>
                    <a:lnTo>
                      <a:pt x="1" y="552"/>
                    </a:lnTo>
                    <a:lnTo>
                      <a:pt x="377" y="552"/>
                    </a:lnTo>
                    <a:lnTo>
                      <a:pt x="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7"/>
              <p:cNvSpPr/>
              <p:nvPr/>
            </p:nvSpPr>
            <p:spPr>
              <a:xfrm>
                <a:off x="8371377" y="2693437"/>
                <a:ext cx="36131" cy="52904"/>
              </a:xfrm>
              <a:custGeom>
                <a:avLst/>
                <a:gdLst/>
                <a:ahLst/>
                <a:cxnLst/>
                <a:rect l="l" t="t" r="r" b="b"/>
                <a:pathLst>
                  <a:path w="377" h="552" extrusionOk="0">
                    <a:moveTo>
                      <a:pt x="1" y="0"/>
                    </a:moveTo>
                    <a:lnTo>
                      <a:pt x="1" y="552"/>
                    </a:lnTo>
                    <a:lnTo>
                      <a:pt x="377" y="552"/>
                    </a:lnTo>
                    <a:lnTo>
                      <a:pt x="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7"/>
              <p:cNvSpPr/>
              <p:nvPr/>
            </p:nvSpPr>
            <p:spPr>
              <a:xfrm>
                <a:off x="8371377" y="2770300"/>
                <a:ext cx="36131" cy="50508"/>
              </a:xfrm>
              <a:custGeom>
                <a:avLst/>
                <a:gdLst/>
                <a:ahLst/>
                <a:cxnLst/>
                <a:rect l="l" t="t" r="r" b="b"/>
                <a:pathLst>
                  <a:path w="377" h="527" extrusionOk="0">
                    <a:moveTo>
                      <a:pt x="1" y="0"/>
                    </a:moveTo>
                    <a:lnTo>
                      <a:pt x="1" y="527"/>
                    </a:lnTo>
                    <a:lnTo>
                      <a:pt x="377" y="527"/>
                    </a:lnTo>
                    <a:lnTo>
                      <a:pt x="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7"/>
              <p:cNvSpPr/>
              <p:nvPr/>
            </p:nvSpPr>
            <p:spPr>
              <a:xfrm>
                <a:off x="8371377" y="2847163"/>
                <a:ext cx="36131" cy="50508"/>
              </a:xfrm>
              <a:custGeom>
                <a:avLst/>
                <a:gdLst/>
                <a:ahLst/>
                <a:cxnLst/>
                <a:rect l="l" t="t" r="r" b="b"/>
                <a:pathLst>
                  <a:path w="377" h="527" extrusionOk="0">
                    <a:moveTo>
                      <a:pt x="1" y="0"/>
                    </a:moveTo>
                    <a:lnTo>
                      <a:pt x="1" y="527"/>
                    </a:lnTo>
                    <a:lnTo>
                      <a:pt x="377" y="527"/>
                    </a:lnTo>
                    <a:lnTo>
                      <a:pt x="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7"/>
              <p:cNvSpPr/>
              <p:nvPr/>
            </p:nvSpPr>
            <p:spPr>
              <a:xfrm>
                <a:off x="8371377" y="2924027"/>
                <a:ext cx="36131" cy="50508"/>
              </a:xfrm>
              <a:custGeom>
                <a:avLst/>
                <a:gdLst/>
                <a:ahLst/>
                <a:cxnLst/>
                <a:rect l="l" t="t" r="r" b="b"/>
                <a:pathLst>
                  <a:path w="377" h="527" extrusionOk="0">
                    <a:moveTo>
                      <a:pt x="1" y="0"/>
                    </a:moveTo>
                    <a:lnTo>
                      <a:pt x="1" y="527"/>
                    </a:lnTo>
                    <a:lnTo>
                      <a:pt x="377" y="527"/>
                    </a:lnTo>
                    <a:lnTo>
                      <a:pt x="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7"/>
              <p:cNvSpPr/>
              <p:nvPr/>
            </p:nvSpPr>
            <p:spPr>
              <a:xfrm>
                <a:off x="8371377" y="3000890"/>
                <a:ext cx="36131" cy="50508"/>
              </a:xfrm>
              <a:custGeom>
                <a:avLst/>
                <a:gdLst/>
                <a:ahLst/>
                <a:cxnLst/>
                <a:rect l="l" t="t" r="r" b="b"/>
                <a:pathLst>
                  <a:path w="377" h="527" extrusionOk="0">
                    <a:moveTo>
                      <a:pt x="1" y="0"/>
                    </a:moveTo>
                    <a:lnTo>
                      <a:pt x="1" y="527"/>
                    </a:lnTo>
                    <a:lnTo>
                      <a:pt x="377" y="527"/>
                    </a:lnTo>
                    <a:lnTo>
                      <a:pt x="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7"/>
              <p:cNvSpPr/>
              <p:nvPr/>
            </p:nvSpPr>
            <p:spPr>
              <a:xfrm>
                <a:off x="7297694" y="2743849"/>
                <a:ext cx="795164" cy="129767"/>
              </a:xfrm>
              <a:custGeom>
                <a:avLst/>
                <a:gdLst/>
                <a:ahLst/>
                <a:cxnLst/>
                <a:rect l="l" t="t" r="r" b="b"/>
                <a:pathLst>
                  <a:path w="8297" h="1354" extrusionOk="0">
                    <a:moveTo>
                      <a:pt x="176" y="1"/>
                    </a:moveTo>
                    <a:lnTo>
                      <a:pt x="1" y="176"/>
                    </a:lnTo>
                    <a:lnTo>
                      <a:pt x="677" y="928"/>
                    </a:lnTo>
                    <a:cubicBezTo>
                      <a:pt x="826" y="1117"/>
                      <a:pt x="1047" y="1211"/>
                      <a:pt x="1270" y="1211"/>
                    </a:cubicBezTo>
                    <a:cubicBezTo>
                      <a:pt x="1462" y="1211"/>
                      <a:pt x="1655" y="1142"/>
                      <a:pt x="1805" y="1003"/>
                    </a:cubicBezTo>
                    <a:lnTo>
                      <a:pt x="2407" y="477"/>
                    </a:lnTo>
                    <a:cubicBezTo>
                      <a:pt x="2532" y="376"/>
                      <a:pt x="2682" y="326"/>
                      <a:pt x="2833" y="326"/>
                    </a:cubicBezTo>
                    <a:cubicBezTo>
                      <a:pt x="2983" y="351"/>
                      <a:pt x="3108" y="402"/>
                      <a:pt x="3209" y="527"/>
                    </a:cubicBezTo>
                    <a:lnTo>
                      <a:pt x="3660" y="1028"/>
                    </a:lnTo>
                    <a:cubicBezTo>
                      <a:pt x="3785" y="1204"/>
                      <a:pt x="3986" y="1304"/>
                      <a:pt x="4211" y="1304"/>
                    </a:cubicBezTo>
                    <a:cubicBezTo>
                      <a:pt x="4237" y="1307"/>
                      <a:pt x="4263" y="1309"/>
                      <a:pt x="4289" y="1309"/>
                    </a:cubicBezTo>
                    <a:cubicBezTo>
                      <a:pt x="4468" y="1309"/>
                      <a:pt x="4656" y="1235"/>
                      <a:pt x="4788" y="1103"/>
                    </a:cubicBezTo>
                    <a:lnTo>
                      <a:pt x="5339" y="627"/>
                    </a:lnTo>
                    <a:cubicBezTo>
                      <a:pt x="5423" y="523"/>
                      <a:pt x="5541" y="470"/>
                      <a:pt x="5680" y="470"/>
                    </a:cubicBezTo>
                    <a:cubicBezTo>
                      <a:pt x="5707" y="470"/>
                      <a:pt x="5736" y="473"/>
                      <a:pt x="5765" y="477"/>
                    </a:cubicBezTo>
                    <a:cubicBezTo>
                      <a:pt x="5916" y="502"/>
                      <a:pt x="6041" y="577"/>
                      <a:pt x="6141" y="677"/>
                    </a:cubicBezTo>
                    <a:lnTo>
                      <a:pt x="6417" y="1028"/>
                    </a:lnTo>
                    <a:cubicBezTo>
                      <a:pt x="6567" y="1229"/>
                      <a:pt x="6768" y="1329"/>
                      <a:pt x="7018" y="1354"/>
                    </a:cubicBezTo>
                    <a:cubicBezTo>
                      <a:pt x="7244" y="1354"/>
                      <a:pt x="7469" y="1254"/>
                      <a:pt x="7645" y="1078"/>
                    </a:cubicBezTo>
                    <a:lnTo>
                      <a:pt x="8296" y="376"/>
                    </a:lnTo>
                    <a:lnTo>
                      <a:pt x="8121" y="226"/>
                    </a:lnTo>
                    <a:lnTo>
                      <a:pt x="7444" y="928"/>
                    </a:lnTo>
                    <a:cubicBezTo>
                      <a:pt x="7344" y="1053"/>
                      <a:pt x="7194" y="1103"/>
                      <a:pt x="7018" y="1103"/>
                    </a:cubicBezTo>
                    <a:cubicBezTo>
                      <a:pt x="6868" y="1103"/>
                      <a:pt x="6718" y="1028"/>
                      <a:pt x="6617" y="878"/>
                    </a:cubicBezTo>
                    <a:lnTo>
                      <a:pt x="6342" y="527"/>
                    </a:lnTo>
                    <a:cubicBezTo>
                      <a:pt x="6191" y="376"/>
                      <a:pt x="5991" y="251"/>
                      <a:pt x="5765" y="226"/>
                    </a:cubicBezTo>
                    <a:cubicBezTo>
                      <a:pt x="5565" y="226"/>
                      <a:pt x="5339" y="301"/>
                      <a:pt x="5164" y="427"/>
                    </a:cubicBezTo>
                    <a:lnTo>
                      <a:pt x="4637" y="928"/>
                    </a:lnTo>
                    <a:cubicBezTo>
                      <a:pt x="4512" y="1028"/>
                      <a:pt x="4362" y="1078"/>
                      <a:pt x="4211" y="1078"/>
                    </a:cubicBezTo>
                    <a:cubicBezTo>
                      <a:pt x="4061" y="1053"/>
                      <a:pt x="3936" y="1003"/>
                      <a:pt x="3835" y="878"/>
                    </a:cubicBezTo>
                    <a:lnTo>
                      <a:pt x="3384" y="351"/>
                    </a:lnTo>
                    <a:cubicBezTo>
                      <a:pt x="3259" y="201"/>
                      <a:pt x="3058" y="101"/>
                      <a:pt x="2833" y="101"/>
                    </a:cubicBezTo>
                    <a:cubicBezTo>
                      <a:pt x="2807" y="98"/>
                      <a:pt x="2781" y="96"/>
                      <a:pt x="2755" y="96"/>
                    </a:cubicBezTo>
                    <a:cubicBezTo>
                      <a:pt x="2581" y="96"/>
                      <a:pt x="2409" y="167"/>
                      <a:pt x="2256" y="276"/>
                    </a:cubicBezTo>
                    <a:lnTo>
                      <a:pt x="1630" y="828"/>
                    </a:lnTo>
                    <a:cubicBezTo>
                      <a:pt x="1527" y="919"/>
                      <a:pt x="1398" y="964"/>
                      <a:pt x="1269" y="964"/>
                    </a:cubicBezTo>
                    <a:cubicBezTo>
                      <a:pt x="1115" y="964"/>
                      <a:pt x="962" y="900"/>
                      <a:pt x="853" y="777"/>
                    </a:cubicBezTo>
                    <a:lnTo>
                      <a:pt x="1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7"/>
              <p:cNvSpPr/>
              <p:nvPr/>
            </p:nvSpPr>
            <p:spPr>
              <a:xfrm>
                <a:off x="7405800" y="1593298"/>
                <a:ext cx="756733" cy="319531"/>
              </a:xfrm>
              <a:custGeom>
                <a:avLst/>
                <a:gdLst/>
                <a:ahLst/>
                <a:cxnLst/>
                <a:rect l="l" t="t" r="r" b="b"/>
                <a:pathLst>
                  <a:path w="7896" h="3334" extrusionOk="0">
                    <a:moveTo>
                      <a:pt x="2256" y="0"/>
                    </a:moveTo>
                    <a:lnTo>
                      <a:pt x="1" y="3083"/>
                    </a:lnTo>
                    <a:lnTo>
                      <a:pt x="326" y="3334"/>
                    </a:lnTo>
                    <a:lnTo>
                      <a:pt x="2457" y="427"/>
                    </a:lnTo>
                    <a:lnTo>
                      <a:pt x="7895" y="427"/>
                    </a:lnTo>
                    <a:lnTo>
                      <a:pt x="7895" y="0"/>
                    </a:lnTo>
                    <a:close/>
                  </a:path>
                </a:pathLst>
              </a:custGeom>
              <a:solidFill>
                <a:schemeClr val="tx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7"/>
              <p:cNvSpPr/>
              <p:nvPr/>
            </p:nvSpPr>
            <p:spPr>
              <a:xfrm>
                <a:off x="8092774" y="1545282"/>
                <a:ext cx="137048" cy="136955"/>
              </a:xfrm>
              <a:custGeom>
                <a:avLst/>
                <a:gdLst/>
                <a:ahLst/>
                <a:cxnLst/>
                <a:rect l="l" t="t" r="r" b="b"/>
                <a:pathLst>
                  <a:path w="1430" h="1429" extrusionOk="0">
                    <a:moveTo>
                      <a:pt x="727" y="0"/>
                    </a:moveTo>
                    <a:cubicBezTo>
                      <a:pt x="326" y="0"/>
                      <a:pt x="0" y="326"/>
                      <a:pt x="0" y="702"/>
                    </a:cubicBezTo>
                    <a:cubicBezTo>
                      <a:pt x="0" y="1103"/>
                      <a:pt x="326" y="1429"/>
                      <a:pt x="727" y="1429"/>
                    </a:cubicBezTo>
                    <a:cubicBezTo>
                      <a:pt x="1128" y="1429"/>
                      <a:pt x="1429" y="1103"/>
                      <a:pt x="1429" y="702"/>
                    </a:cubicBezTo>
                    <a:cubicBezTo>
                      <a:pt x="1429" y="326"/>
                      <a:pt x="1128" y="0"/>
                      <a:pt x="727" y="0"/>
                    </a:cubicBezTo>
                    <a:close/>
                  </a:path>
                </a:pathLst>
              </a:custGeom>
              <a:solidFill>
                <a:schemeClr val="tx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7"/>
              <p:cNvSpPr/>
              <p:nvPr/>
            </p:nvSpPr>
            <p:spPr>
              <a:xfrm>
                <a:off x="6346493" y="2318705"/>
                <a:ext cx="362841" cy="28944"/>
              </a:xfrm>
              <a:custGeom>
                <a:avLst/>
                <a:gdLst/>
                <a:ahLst/>
                <a:cxnLst/>
                <a:rect l="l" t="t" r="r" b="b"/>
                <a:pathLst>
                  <a:path w="3786" h="302" extrusionOk="0">
                    <a:moveTo>
                      <a:pt x="1" y="0"/>
                    </a:moveTo>
                    <a:lnTo>
                      <a:pt x="1" y="301"/>
                    </a:lnTo>
                    <a:lnTo>
                      <a:pt x="3785" y="301"/>
                    </a:lnTo>
                    <a:lnTo>
                      <a:pt x="37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7"/>
              <p:cNvSpPr/>
              <p:nvPr/>
            </p:nvSpPr>
            <p:spPr>
              <a:xfrm>
                <a:off x="6488239" y="2227466"/>
                <a:ext cx="199438" cy="26452"/>
              </a:xfrm>
              <a:custGeom>
                <a:avLst/>
                <a:gdLst/>
                <a:ahLst/>
                <a:cxnLst/>
                <a:rect l="l" t="t" r="r" b="b"/>
                <a:pathLst>
                  <a:path w="2081" h="276" extrusionOk="0">
                    <a:moveTo>
                      <a:pt x="1" y="0"/>
                    </a:moveTo>
                    <a:lnTo>
                      <a:pt x="1" y="276"/>
                    </a:lnTo>
                    <a:lnTo>
                      <a:pt x="2081" y="276"/>
                    </a:lnTo>
                    <a:lnTo>
                      <a:pt x="20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7"/>
              <p:cNvSpPr/>
              <p:nvPr/>
            </p:nvSpPr>
            <p:spPr>
              <a:xfrm>
                <a:off x="7809378" y="3298758"/>
                <a:ext cx="756637" cy="317135"/>
              </a:xfrm>
              <a:custGeom>
                <a:avLst/>
                <a:gdLst/>
                <a:ahLst/>
                <a:cxnLst/>
                <a:rect l="l" t="t" r="r" b="b"/>
                <a:pathLst>
                  <a:path w="7895" h="3309" extrusionOk="0">
                    <a:moveTo>
                      <a:pt x="2256" y="0"/>
                    </a:moveTo>
                    <a:lnTo>
                      <a:pt x="0" y="3083"/>
                    </a:lnTo>
                    <a:lnTo>
                      <a:pt x="326" y="3308"/>
                    </a:lnTo>
                    <a:lnTo>
                      <a:pt x="2456" y="401"/>
                    </a:lnTo>
                    <a:lnTo>
                      <a:pt x="7895" y="401"/>
                    </a:lnTo>
                    <a:lnTo>
                      <a:pt x="789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7"/>
              <p:cNvSpPr/>
              <p:nvPr/>
            </p:nvSpPr>
            <p:spPr>
              <a:xfrm>
                <a:off x="8496351" y="3248251"/>
                <a:ext cx="139348" cy="139447"/>
              </a:xfrm>
              <a:custGeom>
                <a:avLst/>
                <a:gdLst/>
                <a:ahLst/>
                <a:cxnLst/>
                <a:rect l="l" t="t" r="r" b="b"/>
                <a:pathLst>
                  <a:path w="1454" h="1455" extrusionOk="0">
                    <a:moveTo>
                      <a:pt x="727" y="1"/>
                    </a:moveTo>
                    <a:cubicBezTo>
                      <a:pt x="326" y="1"/>
                      <a:pt x="0" y="327"/>
                      <a:pt x="0" y="728"/>
                    </a:cubicBezTo>
                    <a:cubicBezTo>
                      <a:pt x="0" y="1129"/>
                      <a:pt x="326" y="1454"/>
                      <a:pt x="727" y="1454"/>
                    </a:cubicBezTo>
                    <a:cubicBezTo>
                      <a:pt x="1128" y="1454"/>
                      <a:pt x="1454" y="1129"/>
                      <a:pt x="1454" y="728"/>
                    </a:cubicBezTo>
                    <a:cubicBezTo>
                      <a:pt x="1454" y="327"/>
                      <a:pt x="1128" y="1"/>
                      <a:pt x="727"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7" name="Google Shape;1697;p37"/>
              <p:cNvGrpSpPr/>
              <p:nvPr/>
            </p:nvGrpSpPr>
            <p:grpSpPr>
              <a:xfrm>
                <a:off x="5306450" y="1672557"/>
                <a:ext cx="1426848" cy="2159452"/>
                <a:chOff x="5306450" y="1672557"/>
                <a:chExt cx="1426848" cy="2159452"/>
              </a:xfrm>
            </p:grpSpPr>
            <p:sp>
              <p:nvSpPr>
                <p:cNvPr id="1698" name="Google Shape;1698;p37"/>
                <p:cNvSpPr/>
                <p:nvPr/>
              </p:nvSpPr>
              <p:spPr>
                <a:xfrm>
                  <a:off x="6661228" y="1814303"/>
                  <a:ext cx="72070" cy="86544"/>
                </a:xfrm>
                <a:custGeom>
                  <a:avLst/>
                  <a:gdLst/>
                  <a:ahLst/>
                  <a:cxnLst/>
                  <a:rect l="l" t="t" r="r" b="b"/>
                  <a:pathLst>
                    <a:path w="752" h="903" extrusionOk="0">
                      <a:moveTo>
                        <a:pt x="326" y="0"/>
                      </a:moveTo>
                      <a:lnTo>
                        <a:pt x="0" y="201"/>
                      </a:lnTo>
                      <a:lnTo>
                        <a:pt x="451" y="902"/>
                      </a:lnTo>
                      <a:lnTo>
                        <a:pt x="752" y="702"/>
                      </a:lnTo>
                      <a:lnTo>
                        <a:pt x="3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7"/>
                <p:cNvSpPr/>
                <p:nvPr/>
              </p:nvSpPr>
              <p:spPr>
                <a:xfrm>
                  <a:off x="6598741" y="1713384"/>
                  <a:ext cx="72166" cy="86544"/>
                </a:xfrm>
                <a:custGeom>
                  <a:avLst/>
                  <a:gdLst/>
                  <a:ahLst/>
                  <a:cxnLst/>
                  <a:rect l="l" t="t" r="r" b="b"/>
                  <a:pathLst>
                    <a:path w="753" h="903" extrusionOk="0">
                      <a:moveTo>
                        <a:pt x="326" y="1"/>
                      </a:moveTo>
                      <a:lnTo>
                        <a:pt x="0" y="201"/>
                      </a:lnTo>
                      <a:lnTo>
                        <a:pt x="452" y="903"/>
                      </a:lnTo>
                      <a:lnTo>
                        <a:pt x="752" y="702"/>
                      </a:lnTo>
                      <a:lnTo>
                        <a:pt x="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7"/>
                <p:cNvSpPr/>
                <p:nvPr/>
              </p:nvSpPr>
              <p:spPr>
                <a:xfrm>
                  <a:off x="6531462" y="1672557"/>
                  <a:ext cx="72166" cy="88940"/>
                </a:xfrm>
                <a:custGeom>
                  <a:avLst/>
                  <a:gdLst/>
                  <a:ahLst/>
                  <a:cxnLst/>
                  <a:rect l="l" t="t" r="r" b="b"/>
                  <a:pathLst>
                    <a:path w="753" h="928" extrusionOk="0">
                      <a:moveTo>
                        <a:pt x="427" y="1"/>
                      </a:moveTo>
                      <a:lnTo>
                        <a:pt x="1" y="727"/>
                      </a:lnTo>
                      <a:lnTo>
                        <a:pt x="301" y="928"/>
                      </a:lnTo>
                      <a:lnTo>
                        <a:pt x="753" y="201"/>
                      </a:lnTo>
                      <a:lnTo>
                        <a:pt x="4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7"/>
                <p:cNvSpPr/>
                <p:nvPr/>
              </p:nvSpPr>
              <p:spPr>
                <a:xfrm>
                  <a:off x="6469071" y="1778267"/>
                  <a:ext cx="72070" cy="86544"/>
                </a:xfrm>
                <a:custGeom>
                  <a:avLst/>
                  <a:gdLst/>
                  <a:ahLst/>
                  <a:cxnLst/>
                  <a:rect l="l" t="t" r="r" b="b"/>
                  <a:pathLst>
                    <a:path w="752" h="903" extrusionOk="0">
                      <a:moveTo>
                        <a:pt x="451" y="0"/>
                      </a:moveTo>
                      <a:lnTo>
                        <a:pt x="0" y="702"/>
                      </a:lnTo>
                      <a:lnTo>
                        <a:pt x="326" y="903"/>
                      </a:lnTo>
                      <a:lnTo>
                        <a:pt x="752" y="176"/>
                      </a:lnTo>
                      <a:lnTo>
                        <a:pt x="4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7"/>
                <p:cNvSpPr/>
                <p:nvPr/>
              </p:nvSpPr>
              <p:spPr>
                <a:xfrm>
                  <a:off x="6408980" y="1881486"/>
                  <a:ext cx="72166" cy="86639"/>
                </a:xfrm>
                <a:custGeom>
                  <a:avLst/>
                  <a:gdLst/>
                  <a:ahLst/>
                  <a:cxnLst/>
                  <a:rect l="l" t="t" r="r" b="b"/>
                  <a:pathLst>
                    <a:path w="753" h="904" extrusionOk="0">
                      <a:moveTo>
                        <a:pt x="427" y="1"/>
                      </a:moveTo>
                      <a:lnTo>
                        <a:pt x="0" y="728"/>
                      </a:lnTo>
                      <a:lnTo>
                        <a:pt x="301" y="903"/>
                      </a:lnTo>
                      <a:lnTo>
                        <a:pt x="752" y="176"/>
                      </a:lnTo>
                      <a:lnTo>
                        <a:pt x="4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7"/>
                <p:cNvSpPr/>
                <p:nvPr/>
              </p:nvSpPr>
              <p:spPr>
                <a:xfrm>
                  <a:off x="6346493" y="1984801"/>
                  <a:ext cx="72166" cy="86544"/>
                </a:xfrm>
                <a:custGeom>
                  <a:avLst/>
                  <a:gdLst/>
                  <a:ahLst/>
                  <a:cxnLst/>
                  <a:rect l="l" t="t" r="r" b="b"/>
                  <a:pathLst>
                    <a:path w="753" h="903" extrusionOk="0">
                      <a:moveTo>
                        <a:pt x="452" y="1"/>
                      </a:moveTo>
                      <a:lnTo>
                        <a:pt x="1" y="728"/>
                      </a:lnTo>
                      <a:lnTo>
                        <a:pt x="327" y="903"/>
                      </a:lnTo>
                      <a:lnTo>
                        <a:pt x="753" y="176"/>
                      </a:lnTo>
                      <a:lnTo>
                        <a:pt x="4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7"/>
                <p:cNvSpPr/>
                <p:nvPr/>
              </p:nvSpPr>
              <p:spPr>
                <a:xfrm>
                  <a:off x="6286498" y="2088116"/>
                  <a:ext cx="72166" cy="86544"/>
                </a:xfrm>
                <a:custGeom>
                  <a:avLst/>
                  <a:gdLst/>
                  <a:ahLst/>
                  <a:cxnLst/>
                  <a:rect l="l" t="t" r="r" b="b"/>
                  <a:pathLst>
                    <a:path w="753" h="903" extrusionOk="0">
                      <a:moveTo>
                        <a:pt x="426" y="0"/>
                      </a:moveTo>
                      <a:lnTo>
                        <a:pt x="0" y="727"/>
                      </a:lnTo>
                      <a:lnTo>
                        <a:pt x="301" y="903"/>
                      </a:lnTo>
                      <a:lnTo>
                        <a:pt x="752" y="176"/>
                      </a:lnTo>
                      <a:lnTo>
                        <a:pt x="4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7"/>
                <p:cNvSpPr/>
                <p:nvPr/>
              </p:nvSpPr>
              <p:spPr>
                <a:xfrm>
                  <a:off x="6224011" y="2191431"/>
                  <a:ext cx="72166" cy="86544"/>
                </a:xfrm>
                <a:custGeom>
                  <a:avLst/>
                  <a:gdLst/>
                  <a:ahLst/>
                  <a:cxnLst/>
                  <a:rect l="l" t="t" r="r" b="b"/>
                  <a:pathLst>
                    <a:path w="753" h="903" extrusionOk="0">
                      <a:moveTo>
                        <a:pt x="427" y="0"/>
                      </a:moveTo>
                      <a:lnTo>
                        <a:pt x="1" y="727"/>
                      </a:lnTo>
                      <a:lnTo>
                        <a:pt x="326" y="902"/>
                      </a:lnTo>
                      <a:lnTo>
                        <a:pt x="753" y="176"/>
                      </a:lnTo>
                      <a:lnTo>
                        <a:pt x="4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7"/>
                <p:cNvSpPr/>
                <p:nvPr/>
              </p:nvSpPr>
              <p:spPr>
                <a:xfrm>
                  <a:off x="6164016" y="2294650"/>
                  <a:ext cx="72070" cy="89035"/>
                </a:xfrm>
                <a:custGeom>
                  <a:avLst/>
                  <a:gdLst/>
                  <a:ahLst/>
                  <a:cxnLst/>
                  <a:rect l="l" t="t" r="r" b="b"/>
                  <a:pathLst>
                    <a:path w="752" h="929" extrusionOk="0">
                      <a:moveTo>
                        <a:pt x="426" y="1"/>
                      </a:moveTo>
                      <a:lnTo>
                        <a:pt x="0" y="728"/>
                      </a:lnTo>
                      <a:lnTo>
                        <a:pt x="301" y="928"/>
                      </a:lnTo>
                      <a:lnTo>
                        <a:pt x="752" y="201"/>
                      </a:lnTo>
                      <a:lnTo>
                        <a:pt x="4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7"/>
                <p:cNvSpPr/>
                <p:nvPr/>
              </p:nvSpPr>
              <p:spPr>
                <a:xfrm>
                  <a:off x="6101529" y="2397964"/>
                  <a:ext cx="72166" cy="88940"/>
                </a:xfrm>
                <a:custGeom>
                  <a:avLst/>
                  <a:gdLst/>
                  <a:ahLst/>
                  <a:cxnLst/>
                  <a:rect l="l" t="t" r="r" b="b"/>
                  <a:pathLst>
                    <a:path w="753" h="928" extrusionOk="0">
                      <a:moveTo>
                        <a:pt x="426" y="0"/>
                      </a:moveTo>
                      <a:lnTo>
                        <a:pt x="0" y="727"/>
                      </a:lnTo>
                      <a:lnTo>
                        <a:pt x="326" y="928"/>
                      </a:lnTo>
                      <a:lnTo>
                        <a:pt x="752" y="201"/>
                      </a:lnTo>
                      <a:lnTo>
                        <a:pt x="4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7"/>
                <p:cNvSpPr/>
                <p:nvPr/>
              </p:nvSpPr>
              <p:spPr>
                <a:xfrm>
                  <a:off x="6041438" y="2501279"/>
                  <a:ext cx="72166" cy="88940"/>
                </a:xfrm>
                <a:custGeom>
                  <a:avLst/>
                  <a:gdLst/>
                  <a:ahLst/>
                  <a:cxnLst/>
                  <a:rect l="l" t="t" r="r" b="b"/>
                  <a:pathLst>
                    <a:path w="753" h="928" extrusionOk="0">
                      <a:moveTo>
                        <a:pt x="427" y="0"/>
                      </a:moveTo>
                      <a:lnTo>
                        <a:pt x="1" y="727"/>
                      </a:lnTo>
                      <a:lnTo>
                        <a:pt x="302" y="928"/>
                      </a:lnTo>
                      <a:lnTo>
                        <a:pt x="753" y="201"/>
                      </a:lnTo>
                      <a:lnTo>
                        <a:pt x="4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7"/>
                <p:cNvSpPr/>
                <p:nvPr/>
              </p:nvSpPr>
              <p:spPr>
                <a:xfrm>
                  <a:off x="5979047" y="2606894"/>
                  <a:ext cx="72166" cy="86639"/>
                </a:xfrm>
                <a:custGeom>
                  <a:avLst/>
                  <a:gdLst/>
                  <a:ahLst/>
                  <a:cxnLst/>
                  <a:rect l="l" t="t" r="r" b="b"/>
                  <a:pathLst>
                    <a:path w="753" h="904" extrusionOk="0">
                      <a:moveTo>
                        <a:pt x="426" y="1"/>
                      </a:moveTo>
                      <a:lnTo>
                        <a:pt x="0" y="728"/>
                      </a:lnTo>
                      <a:lnTo>
                        <a:pt x="326" y="903"/>
                      </a:lnTo>
                      <a:lnTo>
                        <a:pt x="752" y="176"/>
                      </a:lnTo>
                      <a:lnTo>
                        <a:pt x="4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7"/>
                <p:cNvSpPr/>
                <p:nvPr/>
              </p:nvSpPr>
              <p:spPr>
                <a:xfrm>
                  <a:off x="5918956" y="2710209"/>
                  <a:ext cx="69770" cy="86544"/>
                </a:xfrm>
                <a:custGeom>
                  <a:avLst/>
                  <a:gdLst/>
                  <a:ahLst/>
                  <a:cxnLst/>
                  <a:rect l="l" t="t" r="r" b="b"/>
                  <a:pathLst>
                    <a:path w="728" h="903" extrusionOk="0">
                      <a:moveTo>
                        <a:pt x="427" y="1"/>
                      </a:moveTo>
                      <a:lnTo>
                        <a:pt x="1" y="727"/>
                      </a:lnTo>
                      <a:lnTo>
                        <a:pt x="301" y="903"/>
                      </a:lnTo>
                      <a:lnTo>
                        <a:pt x="727" y="176"/>
                      </a:lnTo>
                      <a:lnTo>
                        <a:pt x="4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7"/>
                <p:cNvSpPr/>
                <p:nvPr/>
              </p:nvSpPr>
              <p:spPr>
                <a:xfrm>
                  <a:off x="5856565" y="2813524"/>
                  <a:ext cx="72070" cy="86544"/>
                </a:xfrm>
                <a:custGeom>
                  <a:avLst/>
                  <a:gdLst/>
                  <a:ahLst/>
                  <a:cxnLst/>
                  <a:rect l="l" t="t" r="r" b="b"/>
                  <a:pathLst>
                    <a:path w="752" h="903" extrusionOk="0">
                      <a:moveTo>
                        <a:pt x="426" y="0"/>
                      </a:moveTo>
                      <a:lnTo>
                        <a:pt x="0" y="727"/>
                      </a:lnTo>
                      <a:lnTo>
                        <a:pt x="326" y="903"/>
                      </a:lnTo>
                      <a:lnTo>
                        <a:pt x="752" y="176"/>
                      </a:lnTo>
                      <a:lnTo>
                        <a:pt x="4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7"/>
                <p:cNvSpPr/>
                <p:nvPr/>
              </p:nvSpPr>
              <p:spPr>
                <a:xfrm>
                  <a:off x="5796474" y="2916839"/>
                  <a:ext cx="69770" cy="86544"/>
                </a:xfrm>
                <a:custGeom>
                  <a:avLst/>
                  <a:gdLst/>
                  <a:ahLst/>
                  <a:cxnLst/>
                  <a:rect l="l" t="t" r="r" b="b"/>
                  <a:pathLst>
                    <a:path w="728" h="903" extrusionOk="0">
                      <a:moveTo>
                        <a:pt x="427" y="0"/>
                      </a:moveTo>
                      <a:lnTo>
                        <a:pt x="0" y="727"/>
                      </a:lnTo>
                      <a:lnTo>
                        <a:pt x="301" y="902"/>
                      </a:lnTo>
                      <a:lnTo>
                        <a:pt x="727" y="175"/>
                      </a:lnTo>
                      <a:lnTo>
                        <a:pt x="4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7"/>
                <p:cNvSpPr/>
                <p:nvPr/>
              </p:nvSpPr>
              <p:spPr>
                <a:xfrm>
                  <a:off x="5733987" y="3020058"/>
                  <a:ext cx="72166" cy="86544"/>
                </a:xfrm>
                <a:custGeom>
                  <a:avLst/>
                  <a:gdLst/>
                  <a:ahLst/>
                  <a:cxnLst/>
                  <a:rect l="l" t="t" r="r" b="b"/>
                  <a:pathLst>
                    <a:path w="753" h="903" extrusionOk="0">
                      <a:moveTo>
                        <a:pt x="427" y="1"/>
                      </a:moveTo>
                      <a:lnTo>
                        <a:pt x="1" y="728"/>
                      </a:lnTo>
                      <a:lnTo>
                        <a:pt x="327" y="903"/>
                      </a:lnTo>
                      <a:lnTo>
                        <a:pt x="753" y="201"/>
                      </a:lnTo>
                      <a:lnTo>
                        <a:pt x="4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7"/>
                <p:cNvSpPr/>
                <p:nvPr/>
              </p:nvSpPr>
              <p:spPr>
                <a:xfrm>
                  <a:off x="5673992" y="3123372"/>
                  <a:ext cx="69770" cy="88940"/>
                </a:xfrm>
                <a:custGeom>
                  <a:avLst/>
                  <a:gdLst/>
                  <a:ahLst/>
                  <a:cxnLst/>
                  <a:rect l="l" t="t" r="r" b="b"/>
                  <a:pathLst>
                    <a:path w="728" h="928" extrusionOk="0">
                      <a:moveTo>
                        <a:pt x="426" y="0"/>
                      </a:moveTo>
                      <a:lnTo>
                        <a:pt x="0" y="727"/>
                      </a:lnTo>
                      <a:lnTo>
                        <a:pt x="301" y="928"/>
                      </a:lnTo>
                      <a:lnTo>
                        <a:pt x="727" y="201"/>
                      </a:lnTo>
                      <a:lnTo>
                        <a:pt x="4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7"/>
                <p:cNvSpPr/>
                <p:nvPr/>
              </p:nvSpPr>
              <p:spPr>
                <a:xfrm>
                  <a:off x="5611505" y="3226687"/>
                  <a:ext cx="72166" cy="88940"/>
                </a:xfrm>
                <a:custGeom>
                  <a:avLst/>
                  <a:gdLst/>
                  <a:ahLst/>
                  <a:cxnLst/>
                  <a:rect l="l" t="t" r="r" b="b"/>
                  <a:pathLst>
                    <a:path w="753" h="928" extrusionOk="0">
                      <a:moveTo>
                        <a:pt x="427" y="0"/>
                      </a:moveTo>
                      <a:lnTo>
                        <a:pt x="1" y="727"/>
                      </a:lnTo>
                      <a:lnTo>
                        <a:pt x="326" y="927"/>
                      </a:lnTo>
                      <a:lnTo>
                        <a:pt x="752" y="201"/>
                      </a:lnTo>
                      <a:lnTo>
                        <a:pt x="4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7"/>
                <p:cNvSpPr/>
                <p:nvPr/>
              </p:nvSpPr>
              <p:spPr>
                <a:xfrm>
                  <a:off x="5551510" y="3329906"/>
                  <a:ext cx="69674" cy="89035"/>
                </a:xfrm>
                <a:custGeom>
                  <a:avLst/>
                  <a:gdLst/>
                  <a:ahLst/>
                  <a:cxnLst/>
                  <a:rect l="l" t="t" r="r" b="b"/>
                  <a:pathLst>
                    <a:path w="727" h="929" extrusionOk="0">
                      <a:moveTo>
                        <a:pt x="426" y="1"/>
                      </a:moveTo>
                      <a:lnTo>
                        <a:pt x="0" y="728"/>
                      </a:lnTo>
                      <a:lnTo>
                        <a:pt x="301" y="928"/>
                      </a:lnTo>
                      <a:lnTo>
                        <a:pt x="727" y="201"/>
                      </a:lnTo>
                      <a:lnTo>
                        <a:pt x="4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7"/>
                <p:cNvSpPr/>
                <p:nvPr/>
              </p:nvSpPr>
              <p:spPr>
                <a:xfrm>
                  <a:off x="5489023" y="3435617"/>
                  <a:ext cx="72166" cy="86544"/>
                </a:xfrm>
                <a:custGeom>
                  <a:avLst/>
                  <a:gdLst/>
                  <a:ahLst/>
                  <a:cxnLst/>
                  <a:rect l="l" t="t" r="r" b="b"/>
                  <a:pathLst>
                    <a:path w="753" h="903" extrusionOk="0">
                      <a:moveTo>
                        <a:pt x="426" y="1"/>
                      </a:moveTo>
                      <a:lnTo>
                        <a:pt x="0" y="727"/>
                      </a:lnTo>
                      <a:lnTo>
                        <a:pt x="326" y="903"/>
                      </a:lnTo>
                      <a:lnTo>
                        <a:pt x="752" y="176"/>
                      </a:lnTo>
                      <a:lnTo>
                        <a:pt x="4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7"/>
                <p:cNvSpPr/>
                <p:nvPr/>
              </p:nvSpPr>
              <p:spPr>
                <a:xfrm>
                  <a:off x="5428932" y="3538932"/>
                  <a:ext cx="69770" cy="86544"/>
                </a:xfrm>
                <a:custGeom>
                  <a:avLst/>
                  <a:gdLst/>
                  <a:ahLst/>
                  <a:cxnLst/>
                  <a:rect l="l" t="t" r="r" b="b"/>
                  <a:pathLst>
                    <a:path w="728" h="903" extrusionOk="0">
                      <a:moveTo>
                        <a:pt x="427" y="0"/>
                      </a:moveTo>
                      <a:lnTo>
                        <a:pt x="1" y="727"/>
                      </a:lnTo>
                      <a:lnTo>
                        <a:pt x="302" y="903"/>
                      </a:lnTo>
                      <a:lnTo>
                        <a:pt x="728" y="176"/>
                      </a:lnTo>
                      <a:lnTo>
                        <a:pt x="4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7"/>
                <p:cNvSpPr/>
                <p:nvPr/>
              </p:nvSpPr>
              <p:spPr>
                <a:xfrm>
                  <a:off x="5366541" y="3642246"/>
                  <a:ext cx="72166" cy="86544"/>
                </a:xfrm>
                <a:custGeom>
                  <a:avLst/>
                  <a:gdLst/>
                  <a:ahLst/>
                  <a:cxnLst/>
                  <a:rect l="l" t="t" r="r" b="b"/>
                  <a:pathLst>
                    <a:path w="753" h="903" extrusionOk="0">
                      <a:moveTo>
                        <a:pt x="426" y="0"/>
                      </a:moveTo>
                      <a:lnTo>
                        <a:pt x="0" y="727"/>
                      </a:lnTo>
                      <a:lnTo>
                        <a:pt x="326" y="902"/>
                      </a:lnTo>
                      <a:lnTo>
                        <a:pt x="752" y="175"/>
                      </a:lnTo>
                      <a:lnTo>
                        <a:pt x="4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7"/>
                <p:cNvSpPr/>
                <p:nvPr/>
              </p:nvSpPr>
              <p:spPr>
                <a:xfrm>
                  <a:off x="5306450" y="3745465"/>
                  <a:ext cx="69770" cy="86544"/>
                </a:xfrm>
                <a:custGeom>
                  <a:avLst/>
                  <a:gdLst/>
                  <a:ahLst/>
                  <a:cxnLst/>
                  <a:rect l="l" t="t" r="r" b="b"/>
                  <a:pathLst>
                    <a:path w="728" h="903" extrusionOk="0">
                      <a:moveTo>
                        <a:pt x="427" y="1"/>
                      </a:moveTo>
                      <a:lnTo>
                        <a:pt x="1" y="728"/>
                      </a:lnTo>
                      <a:lnTo>
                        <a:pt x="301" y="903"/>
                      </a:lnTo>
                      <a:lnTo>
                        <a:pt x="727" y="176"/>
                      </a:lnTo>
                      <a:lnTo>
                        <a:pt x="4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1" name="Google Shape;1721;p37"/>
              <p:cNvSpPr/>
              <p:nvPr/>
            </p:nvSpPr>
            <p:spPr>
              <a:xfrm>
                <a:off x="5606713" y="2678965"/>
                <a:ext cx="756733" cy="319626"/>
              </a:xfrm>
              <a:custGeom>
                <a:avLst/>
                <a:gdLst/>
                <a:ahLst/>
                <a:cxnLst/>
                <a:rect l="l" t="t" r="r" b="b"/>
                <a:pathLst>
                  <a:path w="7896" h="3335" extrusionOk="0">
                    <a:moveTo>
                      <a:pt x="0" y="1"/>
                    </a:moveTo>
                    <a:lnTo>
                      <a:pt x="0" y="427"/>
                    </a:lnTo>
                    <a:lnTo>
                      <a:pt x="5414" y="427"/>
                    </a:lnTo>
                    <a:lnTo>
                      <a:pt x="7544" y="3334"/>
                    </a:lnTo>
                    <a:lnTo>
                      <a:pt x="7895" y="3084"/>
                    </a:lnTo>
                    <a:lnTo>
                      <a:pt x="5640" y="1"/>
                    </a:lnTo>
                    <a:close/>
                  </a:path>
                </a:pathLst>
              </a:custGeom>
              <a:solidFill>
                <a:schemeClr val="tx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7"/>
              <p:cNvSpPr/>
              <p:nvPr/>
            </p:nvSpPr>
            <p:spPr>
              <a:xfrm>
                <a:off x="5537038" y="2630950"/>
                <a:ext cx="137048" cy="137051"/>
              </a:xfrm>
              <a:custGeom>
                <a:avLst/>
                <a:gdLst/>
                <a:ahLst/>
                <a:cxnLst/>
                <a:rect l="l" t="t" r="r" b="b"/>
                <a:pathLst>
                  <a:path w="1430" h="1430" extrusionOk="0">
                    <a:moveTo>
                      <a:pt x="727" y="1"/>
                    </a:moveTo>
                    <a:cubicBezTo>
                      <a:pt x="326" y="1"/>
                      <a:pt x="1" y="326"/>
                      <a:pt x="1" y="727"/>
                    </a:cubicBezTo>
                    <a:cubicBezTo>
                      <a:pt x="1" y="1103"/>
                      <a:pt x="326" y="1429"/>
                      <a:pt x="727" y="1429"/>
                    </a:cubicBezTo>
                    <a:cubicBezTo>
                      <a:pt x="1103" y="1429"/>
                      <a:pt x="1429" y="1103"/>
                      <a:pt x="1429" y="727"/>
                    </a:cubicBezTo>
                    <a:cubicBezTo>
                      <a:pt x="1429" y="326"/>
                      <a:pt x="1103" y="1"/>
                      <a:pt x="727" y="1"/>
                    </a:cubicBezTo>
                    <a:close/>
                  </a:path>
                </a:pathLst>
              </a:custGeom>
              <a:solidFill>
                <a:schemeClr val="tx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7"/>
              <p:cNvSpPr/>
              <p:nvPr/>
            </p:nvSpPr>
            <p:spPr>
              <a:xfrm>
                <a:off x="6370070" y="2832117"/>
                <a:ext cx="132639" cy="48783"/>
              </a:xfrm>
              <a:custGeom>
                <a:avLst/>
                <a:gdLst/>
                <a:ahLst/>
                <a:cxnLst/>
                <a:rect l="l" t="t" r="r" b="b"/>
                <a:pathLst>
                  <a:path w="1384" h="509" extrusionOk="0">
                    <a:moveTo>
                      <a:pt x="661" y="0"/>
                    </a:moveTo>
                    <a:cubicBezTo>
                      <a:pt x="341" y="0"/>
                      <a:pt x="31" y="207"/>
                      <a:pt x="31" y="207"/>
                    </a:cubicBezTo>
                    <a:cubicBezTo>
                      <a:pt x="31" y="207"/>
                      <a:pt x="1" y="281"/>
                      <a:pt x="113" y="281"/>
                    </a:cubicBezTo>
                    <a:cubicBezTo>
                      <a:pt x="146" y="281"/>
                      <a:pt x="192" y="275"/>
                      <a:pt x="256" y="257"/>
                    </a:cubicBezTo>
                    <a:cubicBezTo>
                      <a:pt x="315" y="232"/>
                      <a:pt x="354" y="221"/>
                      <a:pt x="387" y="221"/>
                    </a:cubicBezTo>
                    <a:cubicBezTo>
                      <a:pt x="454" y="221"/>
                      <a:pt x="498" y="266"/>
                      <a:pt x="632" y="333"/>
                    </a:cubicBezTo>
                    <a:cubicBezTo>
                      <a:pt x="858" y="408"/>
                      <a:pt x="933" y="408"/>
                      <a:pt x="1033" y="483"/>
                    </a:cubicBezTo>
                    <a:cubicBezTo>
                      <a:pt x="1108" y="508"/>
                      <a:pt x="1334" y="508"/>
                      <a:pt x="1334" y="508"/>
                    </a:cubicBezTo>
                    <a:lnTo>
                      <a:pt x="1384" y="157"/>
                    </a:lnTo>
                    <a:cubicBezTo>
                      <a:pt x="1058" y="107"/>
                      <a:pt x="1133" y="82"/>
                      <a:pt x="757" y="7"/>
                    </a:cubicBezTo>
                    <a:cubicBezTo>
                      <a:pt x="725" y="2"/>
                      <a:pt x="693" y="0"/>
                      <a:pt x="661" y="0"/>
                    </a:cubicBezTo>
                    <a:close/>
                  </a:path>
                </a:pathLst>
              </a:custGeom>
              <a:solidFill>
                <a:srgbClr val="F89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7"/>
              <p:cNvSpPr/>
              <p:nvPr/>
            </p:nvSpPr>
            <p:spPr>
              <a:xfrm>
                <a:off x="6401792" y="2859143"/>
                <a:ext cx="96125" cy="28944"/>
              </a:xfrm>
              <a:custGeom>
                <a:avLst/>
                <a:gdLst/>
                <a:ahLst/>
                <a:cxnLst/>
                <a:rect l="l" t="t" r="r" b="b"/>
                <a:pathLst>
                  <a:path w="1003" h="302" extrusionOk="0">
                    <a:moveTo>
                      <a:pt x="602" y="1"/>
                    </a:moveTo>
                    <a:cubicBezTo>
                      <a:pt x="602" y="1"/>
                      <a:pt x="0" y="201"/>
                      <a:pt x="126" y="276"/>
                    </a:cubicBezTo>
                    <a:cubicBezTo>
                      <a:pt x="153" y="294"/>
                      <a:pt x="190" y="302"/>
                      <a:pt x="235" y="302"/>
                    </a:cubicBezTo>
                    <a:cubicBezTo>
                      <a:pt x="440" y="302"/>
                      <a:pt x="797" y="146"/>
                      <a:pt x="1003" y="126"/>
                    </a:cubicBezTo>
                    <a:lnTo>
                      <a:pt x="602" y="1"/>
                    </a:lnTo>
                    <a:close/>
                  </a:path>
                </a:pathLst>
              </a:custGeom>
              <a:solidFill>
                <a:srgbClr val="F89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7"/>
              <p:cNvSpPr/>
              <p:nvPr/>
            </p:nvSpPr>
            <p:spPr>
              <a:xfrm>
                <a:off x="6461788" y="2585139"/>
                <a:ext cx="439702" cy="341190"/>
              </a:xfrm>
              <a:custGeom>
                <a:avLst/>
                <a:gdLst/>
                <a:ahLst/>
                <a:cxnLst/>
                <a:rect l="l" t="t" r="r" b="b"/>
                <a:pathLst>
                  <a:path w="4588" h="3560" extrusionOk="0">
                    <a:moveTo>
                      <a:pt x="3718" y="0"/>
                    </a:moveTo>
                    <a:cubicBezTo>
                      <a:pt x="3632" y="0"/>
                      <a:pt x="3538" y="9"/>
                      <a:pt x="3434" y="27"/>
                    </a:cubicBezTo>
                    <a:cubicBezTo>
                      <a:pt x="2783" y="178"/>
                      <a:pt x="3209" y="1381"/>
                      <a:pt x="2908" y="1832"/>
                    </a:cubicBezTo>
                    <a:cubicBezTo>
                      <a:pt x="2375" y="2570"/>
                      <a:pt x="919" y="2637"/>
                      <a:pt x="407" y="2637"/>
                    </a:cubicBezTo>
                    <a:cubicBezTo>
                      <a:pt x="294" y="2637"/>
                      <a:pt x="226" y="2634"/>
                      <a:pt x="226" y="2634"/>
                    </a:cubicBezTo>
                    <a:cubicBezTo>
                      <a:pt x="1" y="2834"/>
                      <a:pt x="126" y="3135"/>
                      <a:pt x="126" y="3135"/>
                    </a:cubicBezTo>
                    <a:cubicBezTo>
                      <a:pt x="126" y="3135"/>
                      <a:pt x="1364" y="3559"/>
                      <a:pt x="2432" y="3559"/>
                    </a:cubicBezTo>
                    <a:cubicBezTo>
                      <a:pt x="2922" y="3559"/>
                      <a:pt x="3376" y="3470"/>
                      <a:pt x="3660" y="3210"/>
                    </a:cubicBezTo>
                    <a:cubicBezTo>
                      <a:pt x="4587" y="2383"/>
                      <a:pt x="4587" y="1281"/>
                      <a:pt x="4462" y="654"/>
                    </a:cubicBezTo>
                    <a:cubicBezTo>
                      <a:pt x="4419" y="291"/>
                      <a:pt x="4213" y="0"/>
                      <a:pt x="3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7"/>
              <p:cNvSpPr/>
              <p:nvPr/>
            </p:nvSpPr>
            <p:spPr>
              <a:xfrm>
                <a:off x="7218436" y="3956887"/>
                <a:ext cx="62582" cy="77055"/>
              </a:xfrm>
              <a:custGeom>
                <a:avLst/>
                <a:gdLst/>
                <a:ahLst/>
                <a:cxnLst/>
                <a:rect l="l" t="t" r="r" b="b"/>
                <a:pathLst>
                  <a:path w="653" h="804" extrusionOk="0">
                    <a:moveTo>
                      <a:pt x="452" y="0"/>
                    </a:moveTo>
                    <a:lnTo>
                      <a:pt x="1" y="276"/>
                    </a:lnTo>
                    <a:cubicBezTo>
                      <a:pt x="51" y="326"/>
                      <a:pt x="126" y="401"/>
                      <a:pt x="176" y="451"/>
                    </a:cubicBezTo>
                    <a:cubicBezTo>
                      <a:pt x="226" y="527"/>
                      <a:pt x="226" y="577"/>
                      <a:pt x="26" y="802"/>
                    </a:cubicBezTo>
                    <a:cubicBezTo>
                      <a:pt x="37" y="803"/>
                      <a:pt x="48" y="804"/>
                      <a:pt x="59" y="804"/>
                    </a:cubicBezTo>
                    <a:cubicBezTo>
                      <a:pt x="370" y="804"/>
                      <a:pt x="628" y="475"/>
                      <a:pt x="652" y="426"/>
                    </a:cubicBezTo>
                    <a:cubicBezTo>
                      <a:pt x="627" y="301"/>
                      <a:pt x="552" y="151"/>
                      <a:pt x="452" y="0"/>
                    </a:cubicBezTo>
                    <a:close/>
                  </a:path>
                </a:pathLst>
              </a:custGeom>
              <a:solidFill>
                <a:srgbClr val="F9B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7"/>
              <p:cNvSpPr/>
              <p:nvPr/>
            </p:nvSpPr>
            <p:spPr>
              <a:xfrm>
                <a:off x="6778918" y="3125768"/>
                <a:ext cx="501518" cy="868885"/>
              </a:xfrm>
              <a:custGeom>
                <a:avLst/>
                <a:gdLst/>
                <a:ahLst/>
                <a:cxnLst/>
                <a:rect l="l" t="t" r="r" b="b"/>
                <a:pathLst>
                  <a:path w="5233" h="9066" extrusionOk="0">
                    <a:moveTo>
                      <a:pt x="2582" y="1"/>
                    </a:moveTo>
                    <a:lnTo>
                      <a:pt x="802" y="752"/>
                    </a:lnTo>
                    <a:lnTo>
                      <a:pt x="0" y="1078"/>
                    </a:lnTo>
                    <a:cubicBezTo>
                      <a:pt x="0" y="1078"/>
                      <a:pt x="151" y="2106"/>
                      <a:pt x="401" y="2682"/>
                    </a:cubicBezTo>
                    <a:cubicBezTo>
                      <a:pt x="1228" y="4487"/>
                      <a:pt x="1354" y="4412"/>
                      <a:pt x="1604" y="4787"/>
                    </a:cubicBezTo>
                    <a:cubicBezTo>
                      <a:pt x="1604" y="4838"/>
                      <a:pt x="1629" y="4863"/>
                      <a:pt x="1654" y="4913"/>
                    </a:cubicBezTo>
                    <a:cubicBezTo>
                      <a:pt x="2130" y="5815"/>
                      <a:pt x="3409" y="8021"/>
                      <a:pt x="4612" y="9048"/>
                    </a:cubicBezTo>
                    <a:cubicBezTo>
                      <a:pt x="4627" y="9060"/>
                      <a:pt x="4647" y="9066"/>
                      <a:pt x="4672" y="9066"/>
                    </a:cubicBezTo>
                    <a:cubicBezTo>
                      <a:pt x="4850" y="9066"/>
                      <a:pt x="5232" y="8770"/>
                      <a:pt x="5188" y="8572"/>
                    </a:cubicBezTo>
                    <a:cubicBezTo>
                      <a:pt x="4787" y="7093"/>
                      <a:pt x="4461" y="6742"/>
                      <a:pt x="4010" y="5113"/>
                    </a:cubicBezTo>
                    <a:cubicBezTo>
                      <a:pt x="3885" y="4637"/>
                      <a:pt x="3760" y="3660"/>
                      <a:pt x="3634" y="3058"/>
                    </a:cubicBezTo>
                    <a:cubicBezTo>
                      <a:pt x="3484" y="2356"/>
                      <a:pt x="3233" y="627"/>
                      <a:pt x="25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7"/>
              <p:cNvSpPr/>
              <p:nvPr/>
            </p:nvSpPr>
            <p:spPr>
              <a:xfrm>
                <a:off x="6778918" y="3197840"/>
                <a:ext cx="194646" cy="386810"/>
              </a:xfrm>
              <a:custGeom>
                <a:avLst/>
                <a:gdLst/>
                <a:ahLst/>
                <a:cxnLst/>
                <a:rect l="l" t="t" r="r" b="b"/>
                <a:pathLst>
                  <a:path w="2031" h="4036" extrusionOk="0">
                    <a:moveTo>
                      <a:pt x="802" y="0"/>
                    </a:moveTo>
                    <a:lnTo>
                      <a:pt x="0" y="326"/>
                    </a:lnTo>
                    <a:cubicBezTo>
                      <a:pt x="0" y="326"/>
                      <a:pt x="151" y="1354"/>
                      <a:pt x="401" y="1930"/>
                    </a:cubicBezTo>
                    <a:cubicBezTo>
                      <a:pt x="1228" y="3735"/>
                      <a:pt x="1354" y="3660"/>
                      <a:pt x="1604" y="4035"/>
                    </a:cubicBezTo>
                    <a:cubicBezTo>
                      <a:pt x="1654" y="3860"/>
                      <a:pt x="1729" y="3685"/>
                      <a:pt x="1805" y="3459"/>
                    </a:cubicBezTo>
                    <a:cubicBezTo>
                      <a:pt x="2030" y="2782"/>
                      <a:pt x="1930" y="878"/>
                      <a:pt x="1604" y="51"/>
                    </a:cubicBezTo>
                    <a:lnTo>
                      <a:pt x="8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7"/>
              <p:cNvSpPr/>
              <p:nvPr/>
            </p:nvSpPr>
            <p:spPr>
              <a:xfrm>
                <a:off x="6675604" y="3159408"/>
                <a:ext cx="317126" cy="886808"/>
              </a:xfrm>
              <a:custGeom>
                <a:avLst/>
                <a:gdLst/>
                <a:ahLst/>
                <a:cxnLst/>
                <a:rect l="l" t="t" r="r" b="b"/>
                <a:pathLst>
                  <a:path w="3309" h="9253" extrusionOk="0">
                    <a:moveTo>
                      <a:pt x="301" y="0"/>
                    </a:moveTo>
                    <a:cubicBezTo>
                      <a:pt x="301" y="0"/>
                      <a:pt x="25" y="1003"/>
                      <a:pt x="25" y="1655"/>
                    </a:cubicBezTo>
                    <a:cubicBezTo>
                      <a:pt x="0" y="3785"/>
                      <a:pt x="0" y="3710"/>
                      <a:pt x="25" y="4311"/>
                    </a:cubicBezTo>
                    <a:cubicBezTo>
                      <a:pt x="76" y="5339"/>
                      <a:pt x="527" y="7745"/>
                      <a:pt x="1178" y="9173"/>
                    </a:cubicBezTo>
                    <a:lnTo>
                      <a:pt x="1229" y="9198"/>
                    </a:lnTo>
                    <a:lnTo>
                      <a:pt x="1304" y="9249"/>
                    </a:lnTo>
                    <a:cubicBezTo>
                      <a:pt x="1324" y="9251"/>
                      <a:pt x="1346" y="9252"/>
                      <a:pt x="1370" y="9252"/>
                    </a:cubicBezTo>
                    <a:cubicBezTo>
                      <a:pt x="1577" y="9252"/>
                      <a:pt x="1883" y="9155"/>
                      <a:pt x="1905" y="8998"/>
                    </a:cubicBezTo>
                    <a:cubicBezTo>
                      <a:pt x="2156" y="7469"/>
                      <a:pt x="2331" y="7093"/>
                      <a:pt x="2331" y="5389"/>
                    </a:cubicBezTo>
                    <a:cubicBezTo>
                      <a:pt x="2331" y="4537"/>
                      <a:pt x="2657" y="3935"/>
                      <a:pt x="2807" y="3334"/>
                    </a:cubicBezTo>
                    <a:cubicBezTo>
                      <a:pt x="2983" y="2632"/>
                      <a:pt x="3309" y="928"/>
                      <a:pt x="2983" y="101"/>
                    </a:cubicBezTo>
                    <a:lnTo>
                      <a:pt x="3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7"/>
              <p:cNvSpPr/>
              <p:nvPr/>
            </p:nvSpPr>
            <p:spPr>
              <a:xfrm>
                <a:off x="6697168" y="3176180"/>
                <a:ext cx="103409" cy="869652"/>
              </a:xfrm>
              <a:custGeom>
                <a:avLst/>
                <a:gdLst/>
                <a:ahLst/>
                <a:cxnLst/>
                <a:rect l="l" t="t" r="r" b="b"/>
                <a:pathLst>
                  <a:path w="1079" h="9074" extrusionOk="0">
                    <a:moveTo>
                      <a:pt x="552" y="1"/>
                    </a:moveTo>
                    <a:lnTo>
                      <a:pt x="527" y="26"/>
                    </a:lnTo>
                    <a:cubicBezTo>
                      <a:pt x="176" y="803"/>
                      <a:pt x="1" y="1755"/>
                      <a:pt x="1" y="2833"/>
                    </a:cubicBezTo>
                    <a:cubicBezTo>
                      <a:pt x="1" y="3810"/>
                      <a:pt x="151" y="4813"/>
                      <a:pt x="277" y="5690"/>
                    </a:cubicBezTo>
                    <a:cubicBezTo>
                      <a:pt x="427" y="6718"/>
                      <a:pt x="603" y="7921"/>
                      <a:pt x="1004" y="9023"/>
                    </a:cubicBezTo>
                    <a:lnTo>
                      <a:pt x="1079" y="9074"/>
                    </a:lnTo>
                    <a:cubicBezTo>
                      <a:pt x="653" y="7921"/>
                      <a:pt x="477" y="6718"/>
                      <a:pt x="327" y="5665"/>
                    </a:cubicBezTo>
                    <a:cubicBezTo>
                      <a:pt x="201" y="4788"/>
                      <a:pt x="76" y="3810"/>
                      <a:pt x="76" y="2833"/>
                    </a:cubicBezTo>
                    <a:cubicBezTo>
                      <a:pt x="51" y="1755"/>
                      <a:pt x="227" y="828"/>
                      <a:pt x="577" y="51"/>
                    </a:cubicBezTo>
                    <a:lnTo>
                      <a:pt x="5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7"/>
              <p:cNvSpPr/>
              <p:nvPr/>
            </p:nvSpPr>
            <p:spPr>
              <a:xfrm>
                <a:off x="6694772" y="3125768"/>
                <a:ext cx="398876" cy="163120"/>
              </a:xfrm>
              <a:custGeom>
                <a:avLst/>
                <a:gdLst/>
                <a:ahLst/>
                <a:cxnLst/>
                <a:rect l="l" t="t" r="r" b="b"/>
                <a:pathLst>
                  <a:path w="4162" h="1702" extrusionOk="0">
                    <a:moveTo>
                      <a:pt x="3460" y="1"/>
                    </a:moveTo>
                    <a:lnTo>
                      <a:pt x="2432" y="427"/>
                    </a:lnTo>
                    <a:lnTo>
                      <a:pt x="101" y="351"/>
                    </a:lnTo>
                    <a:cubicBezTo>
                      <a:pt x="101" y="351"/>
                      <a:pt x="51" y="577"/>
                      <a:pt x="1" y="853"/>
                    </a:cubicBezTo>
                    <a:cubicBezTo>
                      <a:pt x="649" y="1387"/>
                      <a:pt x="1601" y="1702"/>
                      <a:pt x="2579" y="1702"/>
                    </a:cubicBezTo>
                    <a:cubicBezTo>
                      <a:pt x="3114" y="1702"/>
                      <a:pt x="3656" y="1608"/>
                      <a:pt x="4161" y="1404"/>
                    </a:cubicBezTo>
                    <a:cubicBezTo>
                      <a:pt x="3986" y="853"/>
                      <a:pt x="3760" y="301"/>
                      <a:pt x="3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7"/>
              <p:cNvSpPr/>
              <p:nvPr/>
            </p:nvSpPr>
            <p:spPr>
              <a:xfrm>
                <a:off x="6639569" y="2689987"/>
                <a:ext cx="459637" cy="555776"/>
              </a:xfrm>
              <a:custGeom>
                <a:avLst/>
                <a:gdLst/>
                <a:ahLst/>
                <a:cxnLst/>
                <a:rect l="l" t="t" r="r" b="b"/>
                <a:pathLst>
                  <a:path w="4796" h="5799" extrusionOk="0">
                    <a:moveTo>
                      <a:pt x="1754" y="1"/>
                    </a:moveTo>
                    <a:cubicBezTo>
                      <a:pt x="1410" y="1"/>
                      <a:pt x="1025" y="153"/>
                      <a:pt x="677" y="588"/>
                    </a:cubicBezTo>
                    <a:cubicBezTo>
                      <a:pt x="276" y="1089"/>
                      <a:pt x="0" y="2116"/>
                      <a:pt x="577" y="5199"/>
                    </a:cubicBezTo>
                    <a:cubicBezTo>
                      <a:pt x="633" y="5577"/>
                      <a:pt x="1954" y="5798"/>
                      <a:pt x="3097" y="5798"/>
                    </a:cubicBezTo>
                    <a:cubicBezTo>
                      <a:pt x="4002" y="5798"/>
                      <a:pt x="4796" y="5660"/>
                      <a:pt x="4762" y="5350"/>
                    </a:cubicBezTo>
                    <a:cubicBezTo>
                      <a:pt x="4512" y="3219"/>
                      <a:pt x="3635" y="1966"/>
                      <a:pt x="2707" y="487"/>
                    </a:cubicBezTo>
                    <a:cubicBezTo>
                      <a:pt x="2580" y="260"/>
                      <a:pt x="2203" y="1"/>
                      <a:pt x="1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7"/>
              <p:cNvSpPr/>
              <p:nvPr/>
            </p:nvSpPr>
            <p:spPr>
              <a:xfrm>
                <a:off x="6350231" y="2988718"/>
                <a:ext cx="58078" cy="49262"/>
              </a:xfrm>
              <a:custGeom>
                <a:avLst/>
                <a:gdLst/>
                <a:ahLst/>
                <a:cxnLst/>
                <a:rect l="l" t="t" r="r" b="b"/>
                <a:pathLst>
                  <a:path w="606" h="514" extrusionOk="0">
                    <a:moveTo>
                      <a:pt x="126" y="1"/>
                    </a:moveTo>
                    <a:cubicBezTo>
                      <a:pt x="0" y="1"/>
                      <a:pt x="238" y="428"/>
                      <a:pt x="238" y="428"/>
                    </a:cubicBezTo>
                    <a:lnTo>
                      <a:pt x="162" y="453"/>
                    </a:lnTo>
                    <a:cubicBezTo>
                      <a:pt x="162" y="453"/>
                      <a:pt x="402" y="513"/>
                      <a:pt x="516" y="513"/>
                    </a:cubicBezTo>
                    <a:cubicBezTo>
                      <a:pt x="582" y="513"/>
                      <a:pt x="606" y="493"/>
                      <a:pt x="513" y="428"/>
                    </a:cubicBezTo>
                    <a:cubicBezTo>
                      <a:pt x="263" y="253"/>
                      <a:pt x="288" y="52"/>
                      <a:pt x="137" y="2"/>
                    </a:cubicBezTo>
                    <a:cubicBezTo>
                      <a:pt x="133" y="1"/>
                      <a:pt x="129" y="1"/>
                      <a:pt x="126" y="1"/>
                    </a:cubicBezTo>
                    <a:close/>
                  </a:path>
                </a:pathLst>
              </a:custGeom>
              <a:solidFill>
                <a:srgbClr val="F89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7"/>
              <p:cNvSpPr/>
              <p:nvPr/>
            </p:nvSpPr>
            <p:spPr>
              <a:xfrm>
                <a:off x="6302599" y="2991593"/>
                <a:ext cx="89704" cy="69388"/>
              </a:xfrm>
              <a:custGeom>
                <a:avLst/>
                <a:gdLst/>
                <a:ahLst/>
                <a:cxnLst/>
                <a:rect l="l" t="t" r="r" b="b"/>
                <a:pathLst>
                  <a:path w="936" h="724" extrusionOk="0">
                    <a:moveTo>
                      <a:pt x="79" y="0"/>
                    </a:moveTo>
                    <a:cubicBezTo>
                      <a:pt x="23" y="0"/>
                      <a:pt x="1" y="28"/>
                      <a:pt x="33" y="97"/>
                    </a:cubicBezTo>
                    <a:cubicBezTo>
                      <a:pt x="158" y="423"/>
                      <a:pt x="308" y="699"/>
                      <a:pt x="860" y="724"/>
                    </a:cubicBezTo>
                    <a:lnTo>
                      <a:pt x="935" y="373"/>
                    </a:lnTo>
                    <a:cubicBezTo>
                      <a:pt x="935" y="373"/>
                      <a:pt x="283" y="0"/>
                      <a:pt x="79" y="0"/>
                    </a:cubicBezTo>
                    <a:close/>
                  </a:path>
                </a:pathLst>
              </a:custGeom>
              <a:solidFill>
                <a:srgbClr val="F89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7"/>
              <p:cNvSpPr/>
              <p:nvPr/>
            </p:nvSpPr>
            <p:spPr>
              <a:xfrm>
                <a:off x="6370549" y="2770779"/>
                <a:ext cx="439607" cy="337836"/>
              </a:xfrm>
              <a:custGeom>
                <a:avLst/>
                <a:gdLst/>
                <a:ahLst/>
                <a:cxnLst/>
                <a:rect l="l" t="t" r="r" b="b"/>
                <a:pathLst>
                  <a:path w="4587" h="3525" extrusionOk="0">
                    <a:moveTo>
                      <a:pt x="3737" y="1"/>
                    </a:moveTo>
                    <a:cubicBezTo>
                      <a:pt x="3660" y="1"/>
                      <a:pt x="3576" y="7"/>
                      <a:pt x="3484" y="20"/>
                    </a:cubicBezTo>
                    <a:cubicBezTo>
                      <a:pt x="2732" y="121"/>
                      <a:pt x="3234" y="1674"/>
                      <a:pt x="2933" y="2126"/>
                    </a:cubicBezTo>
                    <a:cubicBezTo>
                      <a:pt x="2612" y="2553"/>
                      <a:pt x="1988" y="2665"/>
                      <a:pt x="1420" y="2665"/>
                    </a:cubicBezTo>
                    <a:cubicBezTo>
                      <a:pt x="788" y="2665"/>
                      <a:pt x="226" y="2527"/>
                      <a:pt x="226" y="2527"/>
                    </a:cubicBezTo>
                    <a:cubicBezTo>
                      <a:pt x="0" y="2702"/>
                      <a:pt x="76" y="3053"/>
                      <a:pt x="76" y="3053"/>
                    </a:cubicBezTo>
                    <a:cubicBezTo>
                      <a:pt x="76" y="3053"/>
                      <a:pt x="1366" y="3524"/>
                      <a:pt x="2463" y="3524"/>
                    </a:cubicBezTo>
                    <a:cubicBezTo>
                      <a:pt x="2925" y="3524"/>
                      <a:pt x="3352" y="3441"/>
                      <a:pt x="3635" y="3203"/>
                    </a:cubicBezTo>
                    <a:cubicBezTo>
                      <a:pt x="4587" y="2376"/>
                      <a:pt x="4587" y="1298"/>
                      <a:pt x="4512" y="647"/>
                    </a:cubicBezTo>
                    <a:cubicBezTo>
                      <a:pt x="4446" y="277"/>
                      <a:pt x="4249" y="1"/>
                      <a:pt x="3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7"/>
              <p:cNvSpPr/>
              <p:nvPr/>
            </p:nvSpPr>
            <p:spPr>
              <a:xfrm>
                <a:off x="6560310" y="2441667"/>
                <a:ext cx="482925" cy="547726"/>
              </a:xfrm>
              <a:custGeom>
                <a:avLst/>
                <a:gdLst/>
                <a:ahLst/>
                <a:cxnLst/>
                <a:rect l="l" t="t" r="r" b="b"/>
                <a:pathLst>
                  <a:path w="5039" h="5715" extrusionOk="0">
                    <a:moveTo>
                      <a:pt x="1852" y="1"/>
                    </a:moveTo>
                    <a:cubicBezTo>
                      <a:pt x="1664" y="1"/>
                      <a:pt x="1429" y="50"/>
                      <a:pt x="1128" y="171"/>
                    </a:cubicBezTo>
                    <a:cubicBezTo>
                      <a:pt x="727" y="321"/>
                      <a:pt x="301" y="798"/>
                      <a:pt x="502" y="1625"/>
                    </a:cubicBezTo>
                    <a:cubicBezTo>
                      <a:pt x="727" y="2452"/>
                      <a:pt x="702" y="2477"/>
                      <a:pt x="502" y="2828"/>
                    </a:cubicBezTo>
                    <a:cubicBezTo>
                      <a:pt x="0" y="3805"/>
                      <a:pt x="1830" y="3254"/>
                      <a:pt x="1554" y="4181"/>
                    </a:cubicBezTo>
                    <a:cubicBezTo>
                      <a:pt x="1216" y="5330"/>
                      <a:pt x="1683" y="5715"/>
                      <a:pt x="2343" y="5715"/>
                    </a:cubicBezTo>
                    <a:cubicBezTo>
                      <a:pt x="3152" y="5715"/>
                      <a:pt x="4250" y="5138"/>
                      <a:pt x="4512" y="4682"/>
                    </a:cubicBezTo>
                    <a:cubicBezTo>
                      <a:pt x="5038" y="3755"/>
                      <a:pt x="4938" y="2427"/>
                      <a:pt x="3985" y="2101"/>
                    </a:cubicBezTo>
                    <a:cubicBezTo>
                      <a:pt x="3660" y="2001"/>
                      <a:pt x="3910" y="898"/>
                      <a:pt x="3208" y="873"/>
                    </a:cubicBezTo>
                    <a:cubicBezTo>
                      <a:pt x="2622" y="853"/>
                      <a:pt x="2639" y="1"/>
                      <a:pt x="18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Rectangle 3"/>
          <p:cNvSpPr/>
          <p:nvPr/>
        </p:nvSpPr>
        <p:spPr>
          <a:xfrm>
            <a:off x="887486" y="1131530"/>
            <a:ext cx="6006773" cy="400110"/>
          </a:xfrm>
          <a:prstGeom prst="rect">
            <a:avLst/>
          </a:prstGeom>
        </p:spPr>
        <p:txBody>
          <a:bodyPr wrap="none">
            <a:spAutoFit/>
          </a:bodyPr>
          <a:lstStyle/>
          <a:p>
            <a:r>
              <a:rPr lang="en-US" sz="2000" smtClean="0"/>
              <a:t>►</a:t>
            </a:r>
            <a:r>
              <a:rPr lang="vi-VN" sz="2000" smtClean="0"/>
              <a:t> </a:t>
            </a:r>
            <a:r>
              <a:rPr lang="en-US" sz="2000" smtClean="0"/>
              <a:t>Những </a:t>
            </a:r>
            <a:r>
              <a:rPr lang="en-US" sz="2000"/>
              <a:t>công việc chính để hoàn tất ứng dụng là:</a:t>
            </a:r>
          </a:p>
        </p:txBody>
      </p:sp>
      <p:sp>
        <p:nvSpPr>
          <p:cNvPr id="5" name="Rectangle 4"/>
          <p:cNvSpPr/>
          <p:nvPr/>
        </p:nvSpPr>
        <p:spPr>
          <a:xfrm>
            <a:off x="375019" y="2575276"/>
            <a:ext cx="2637289" cy="2169825"/>
          </a:xfrm>
          <a:prstGeom prst="rect">
            <a:avLst/>
          </a:prstGeom>
        </p:spPr>
        <p:txBody>
          <a:bodyPr wrap="square">
            <a:spAutoFit/>
          </a:bodyPr>
          <a:lstStyle/>
          <a:p>
            <a:pPr algn="just">
              <a:lnSpc>
                <a:spcPct val="150000"/>
              </a:lnSpc>
            </a:pPr>
            <a:r>
              <a:rPr lang="en-US" sz="1800"/>
              <a:t>Thiết kế giao diện, bài trí các nút lệnh phù hợp với quy trình nghiệp vụ quản lí CSDL và cung cấp dịch vụ.</a:t>
            </a:r>
          </a:p>
        </p:txBody>
      </p:sp>
      <p:sp>
        <p:nvSpPr>
          <p:cNvPr id="6" name="Rectangle 5"/>
          <p:cNvSpPr/>
          <p:nvPr/>
        </p:nvSpPr>
        <p:spPr>
          <a:xfrm>
            <a:off x="6011883" y="1620793"/>
            <a:ext cx="2990808" cy="1855380"/>
          </a:xfrm>
          <a:prstGeom prst="rect">
            <a:avLst/>
          </a:prstGeom>
        </p:spPr>
        <p:txBody>
          <a:bodyPr wrap="square">
            <a:spAutoFit/>
          </a:bodyPr>
          <a:lstStyle/>
          <a:p>
            <a:pPr algn="just">
              <a:lnSpc>
                <a:spcPct val="130000"/>
              </a:lnSpc>
            </a:pPr>
            <a:r>
              <a:rPr lang="vi-VN" sz="1800"/>
              <a:t>Tạo một biểu mẫu điều hướng và thực hiện các thiết kế giao diện như trên, chỉnh sửa lại các nhân tiêu đề, chạy thử kiểm tra.</a:t>
            </a:r>
            <a:endParaRPr lang="en-US" sz="1800"/>
          </a:p>
        </p:txBody>
      </p:sp>
      <p:sp>
        <p:nvSpPr>
          <p:cNvPr id="7" name="Rectangle 6"/>
          <p:cNvSpPr/>
          <p:nvPr/>
        </p:nvSpPr>
        <p:spPr>
          <a:xfrm>
            <a:off x="6364944" y="3615204"/>
            <a:ext cx="2596758" cy="1532727"/>
          </a:xfrm>
          <a:prstGeom prst="rect">
            <a:avLst/>
          </a:prstGeom>
        </p:spPr>
        <p:txBody>
          <a:bodyPr wrap="square">
            <a:spAutoFit/>
          </a:bodyPr>
          <a:lstStyle/>
          <a:p>
            <a:pPr algn="just">
              <a:lnSpc>
                <a:spcPct val="130000"/>
              </a:lnSpc>
            </a:pPr>
            <a:r>
              <a:rPr lang="vi-VN" sz="1800"/>
              <a:t>Thiết lập biểu mẫu điều hướng làm bàn điều khiển trung tâm của ứng dụng.</a:t>
            </a:r>
            <a:endParaRPr lang="en-US" sz="180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r>
              <a:rPr lang="vi-VN" sz="2400" smtClean="0">
                <a:solidFill>
                  <a:schemeClr val="tx1">
                    <a:lumMod val="75000"/>
                  </a:schemeClr>
                </a:solidFill>
                <a:latin typeface="Arial" panose="020B0604020202020204" pitchFamily="34" charset="0"/>
                <a:cs typeface="Arial" panose="020B0604020202020204" pitchFamily="34" charset="0"/>
              </a:rPr>
              <a:t>Câu hỏi tự kiểm tra SGK - tr.170</a:t>
            </a:r>
            <a:endParaRPr lang="en-US" sz="2400">
              <a:solidFill>
                <a:schemeClr val="tx1">
                  <a:lumMod val="75000"/>
                </a:schemeClr>
              </a:solidFill>
              <a:latin typeface="Arial" panose="020B0604020202020204" pitchFamily="34" charset="0"/>
              <a:cs typeface="Arial" panose="020B0604020202020204" pitchFamily="34" charset="0"/>
            </a:endParaRPr>
          </a:p>
        </p:txBody>
      </p:sp>
      <p:sp>
        <p:nvSpPr>
          <p:cNvPr id="4" name="Rectangle 3"/>
          <p:cNvSpPr/>
          <p:nvPr/>
        </p:nvSpPr>
        <p:spPr>
          <a:xfrm>
            <a:off x="720000" y="1231353"/>
            <a:ext cx="7704000" cy="553998"/>
          </a:xfrm>
          <a:prstGeom prst="rect">
            <a:avLst/>
          </a:prstGeom>
        </p:spPr>
        <p:txBody>
          <a:bodyPr wrap="square">
            <a:spAutoFit/>
          </a:bodyPr>
          <a:lstStyle/>
          <a:p>
            <a:pPr algn="just">
              <a:lnSpc>
                <a:spcPct val="150000"/>
              </a:lnSpc>
            </a:pPr>
            <a:r>
              <a:rPr lang="vi-VN" sz="2000" b="1">
                <a:solidFill>
                  <a:schemeClr val="accent3">
                    <a:lumMod val="75000"/>
                  </a:schemeClr>
                </a:solidFill>
              </a:rPr>
              <a:t>Câu 1. </a:t>
            </a:r>
            <a:r>
              <a:rPr lang="vi-VN" sz="2000"/>
              <a:t>Biểu mẫu điều hướng dùng để làm gì và chứa những gì?</a:t>
            </a:r>
            <a:endParaRPr lang="en-US" sz="2000"/>
          </a:p>
        </p:txBody>
      </p:sp>
      <p:sp>
        <p:nvSpPr>
          <p:cNvPr id="5" name="Rectangle 4"/>
          <p:cNvSpPr/>
          <p:nvPr/>
        </p:nvSpPr>
        <p:spPr>
          <a:xfrm>
            <a:off x="1714975" y="2110265"/>
            <a:ext cx="6709025" cy="2400657"/>
          </a:xfrm>
          <a:prstGeom prst="rect">
            <a:avLst/>
          </a:prstGeom>
        </p:spPr>
        <p:txBody>
          <a:bodyPr wrap="square">
            <a:spAutoFit/>
          </a:bodyPr>
          <a:lstStyle/>
          <a:p>
            <a:pPr algn="just">
              <a:lnSpc>
                <a:spcPct val="150000"/>
              </a:lnSpc>
            </a:pPr>
            <a:r>
              <a:rPr lang="vi-VN" sz="2000"/>
              <a:t>Biểu mẫu điều hướng để làm bàn điều khiển trung tâm của một ứng dụng Access. Nó là điểm xuất phát, dẫn dắt người dùng khai thác các công cụ mà nhà thiết kế ứng dụng đã làm sẵn. Biểu mẫu điều hướng chứa các nút lệnh để mở các biểu mẫu, các báo cáo đã làm sẵn.</a:t>
            </a:r>
            <a:endParaRPr lang="en-US" sz="200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623576">
            <a:off x="516398" y="2095726"/>
            <a:ext cx="1230747" cy="854609"/>
          </a:xfrm>
          <a:prstGeom prst="rect">
            <a:avLst/>
          </a:prstGeom>
        </p:spPr>
      </p:pic>
    </p:spTree>
    <p:extLst>
      <p:ext uri="{BB962C8B-B14F-4D97-AF65-F5344CB8AC3E}">
        <p14:creationId xmlns:p14="http://schemas.microsoft.com/office/powerpoint/2010/main" val="395641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0"/>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947969" y="418726"/>
            <a:ext cx="2103564" cy="1577673"/>
          </a:xfrm>
          <a:prstGeom prst="rect">
            <a:avLst/>
          </a:prstGeom>
        </p:spPr>
      </p:pic>
      <p:sp>
        <p:nvSpPr>
          <p:cNvPr id="4" name="Rectangle 3"/>
          <p:cNvSpPr/>
          <p:nvPr/>
        </p:nvSpPr>
        <p:spPr>
          <a:xfrm>
            <a:off x="785973" y="519071"/>
            <a:ext cx="5738118" cy="1477328"/>
          </a:xfrm>
          <a:prstGeom prst="rect">
            <a:avLst/>
          </a:prstGeom>
        </p:spPr>
        <p:txBody>
          <a:bodyPr wrap="square">
            <a:spAutoFit/>
          </a:bodyPr>
          <a:lstStyle/>
          <a:p>
            <a:pPr algn="just">
              <a:lnSpc>
                <a:spcPct val="150000"/>
              </a:lnSpc>
            </a:pPr>
            <a:r>
              <a:rPr lang="vi-VN" sz="2000" b="1">
                <a:solidFill>
                  <a:srgbClr val="C00000"/>
                </a:solidFill>
              </a:rPr>
              <a:t>Câu 2. </a:t>
            </a:r>
            <a:r>
              <a:rPr lang="vi-VN" sz="2000"/>
              <a:t>Thao tác thiết lập biểu mẫu điều hướng làm bàn điều khiển trung tâm của ứng dụng gồm mấy bước? Bắt đầu bằng thao tác nào?</a:t>
            </a:r>
            <a:endParaRPr lang="en-US" sz="2000"/>
          </a:p>
        </p:txBody>
      </p:sp>
      <p:sp>
        <p:nvSpPr>
          <p:cNvPr id="5" name="Rectangle 4"/>
          <p:cNvSpPr/>
          <p:nvPr/>
        </p:nvSpPr>
        <p:spPr>
          <a:xfrm>
            <a:off x="1654140" y="2119689"/>
            <a:ext cx="7140539" cy="2862322"/>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a:t>C</a:t>
            </a:r>
            <a:r>
              <a:rPr lang="vi-VN" sz="2000" smtClean="0"/>
              <a:t>họn </a:t>
            </a:r>
            <a:r>
              <a:rPr lang="vi-VN" sz="2000" b="1"/>
              <a:t>File\Options\Current Database</a:t>
            </a:r>
            <a:r>
              <a:rPr lang="vi-VN" sz="2000"/>
              <a:t>. </a:t>
            </a:r>
          </a:p>
          <a:p>
            <a:pPr marL="342900" indent="-342900" algn="just">
              <a:lnSpc>
                <a:spcPct val="150000"/>
              </a:lnSpc>
              <a:buFont typeface="Arial" panose="020B0604020202020204" pitchFamily="34" charset="0"/>
              <a:buChar char="•"/>
            </a:pPr>
            <a:r>
              <a:rPr lang="vi-VN" sz="2000" smtClean="0"/>
              <a:t>Tìm </a:t>
            </a:r>
            <a:r>
              <a:rPr lang="vi-VN" sz="2000" b="1"/>
              <a:t>Display Form</a:t>
            </a:r>
            <a:r>
              <a:rPr lang="vi-VN" sz="2000"/>
              <a:t>.</a:t>
            </a:r>
          </a:p>
          <a:p>
            <a:pPr marL="342900" indent="-342900" algn="just">
              <a:lnSpc>
                <a:spcPct val="150000"/>
              </a:lnSpc>
              <a:buFont typeface="Arial" panose="020B0604020202020204" pitchFamily="34" charset="0"/>
              <a:buChar char="•"/>
            </a:pPr>
            <a:r>
              <a:rPr lang="vi-VN" sz="2000" smtClean="0"/>
              <a:t>Chọn </a:t>
            </a:r>
            <a:r>
              <a:rPr lang="vi-VN" sz="2000" b="1"/>
              <a:t>Navigation Form </a:t>
            </a:r>
            <a:r>
              <a:rPr lang="vi-VN" sz="2000"/>
              <a:t>là biểu mẫu điều hướng đã tạo ra.</a:t>
            </a:r>
          </a:p>
          <a:p>
            <a:pPr marL="342900" indent="-342900" algn="just">
              <a:lnSpc>
                <a:spcPct val="150000"/>
              </a:lnSpc>
              <a:buFont typeface="Arial" panose="020B0604020202020204" pitchFamily="34" charset="0"/>
              <a:buChar char="•"/>
            </a:pPr>
            <a:r>
              <a:rPr lang="vi-VN" sz="2000" smtClean="0"/>
              <a:t>Che </a:t>
            </a:r>
            <a:r>
              <a:rPr lang="vi-VN" sz="2000"/>
              <a:t>khuất (nếu muốn) vùng điều hướng của Access (Navigation Pane) bằng cách bỏ đánh dấu chọn trong ô </a:t>
            </a:r>
            <a:r>
              <a:rPr lang="vi-VN" sz="2000" b="1"/>
              <a:t>Display Navigation Pane</a:t>
            </a:r>
            <a:r>
              <a:rPr lang="vi-VN" sz="2000"/>
              <a:t>.</a:t>
            </a:r>
          </a:p>
        </p:txBody>
      </p:sp>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623576">
            <a:off x="446602" y="2232320"/>
            <a:ext cx="1230747" cy="8546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up)">
                                      <p:cBhvr>
                                        <p:cTn id="16" dur="500"/>
                                        <p:tgtEl>
                                          <p:spTgt spid="3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31" name="Google Shape;1931;p4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200" smtClean="0">
                <a:latin typeface="Arial" panose="020B0604020202020204" pitchFamily="34" charset="0"/>
                <a:cs typeface="Arial" panose="020B0604020202020204" pitchFamily="34" charset="0"/>
              </a:rPr>
              <a:t>LUYỆN TẬP</a:t>
            </a:r>
            <a:endParaRPr sz="3200">
              <a:latin typeface="Arial" panose="020B0604020202020204" pitchFamily="34" charset="0"/>
              <a:cs typeface="Arial" panose="020B0604020202020204" pitchFamily="34" charset="0"/>
            </a:endParaRPr>
          </a:p>
        </p:txBody>
      </p:sp>
      <p:sp>
        <p:nvSpPr>
          <p:cNvPr id="14" name="Rectangle 13"/>
          <p:cNvSpPr/>
          <p:nvPr/>
        </p:nvSpPr>
        <p:spPr>
          <a:xfrm>
            <a:off x="872987" y="1359624"/>
            <a:ext cx="5472973" cy="430887"/>
          </a:xfrm>
          <a:prstGeom prst="rect">
            <a:avLst/>
          </a:prstGeom>
        </p:spPr>
        <p:txBody>
          <a:bodyPr wrap="none">
            <a:spAutoFit/>
          </a:bodyPr>
          <a:lstStyle/>
          <a:p>
            <a:r>
              <a:rPr lang="vi-VN" sz="2200" b="1">
                <a:solidFill>
                  <a:schemeClr val="accent3">
                    <a:lumMod val="75000"/>
                  </a:schemeClr>
                </a:solidFill>
              </a:rPr>
              <a:t>Câu 1: </a:t>
            </a:r>
            <a:r>
              <a:rPr lang="vi-VN" sz="2200"/>
              <a:t>Để tạo biểu mẫu điều hướng, chọn</a:t>
            </a:r>
            <a:endParaRPr lang="en-US" sz="2200"/>
          </a:p>
        </p:txBody>
      </p:sp>
      <p:grpSp>
        <p:nvGrpSpPr>
          <p:cNvPr id="17" name="Group 16"/>
          <p:cNvGrpSpPr/>
          <p:nvPr/>
        </p:nvGrpSpPr>
        <p:grpSpPr>
          <a:xfrm>
            <a:off x="872987" y="2132410"/>
            <a:ext cx="3729779" cy="688685"/>
            <a:chOff x="872987" y="2132410"/>
            <a:chExt cx="3729779" cy="688685"/>
          </a:xfrm>
        </p:grpSpPr>
        <p:sp>
          <p:nvSpPr>
            <p:cNvPr id="50" name="Oval 49"/>
            <p:cNvSpPr/>
            <p:nvPr/>
          </p:nvSpPr>
          <p:spPr>
            <a:xfrm>
              <a:off x="872987" y="2132410"/>
              <a:ext cx="688685" cy="688685"/>
            </a:xfrm>
            <a:prstGeom prst="ellipse">
              <a:avLst/>
            </a:prstGeom>
            <a:solidFill>
              <a:schemeClr val="accent1">
                <a:lumMod val="75000"/>
              </a:schemeClr>
            </a:solidFill>
            <a:ln w="28575">
              <a:solidFill>
                <a:schemeClr val="accent5"/>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200" b="1" smtClean="0">
                  <a:solidFill>
                    <a:schemeClr val="accent5"/>
                  </a:solidFill>
                  <a:latin typeface="Arial" panose="020B0604020202020204" pitchFamily="34" charset="0"/>
                  <a:cs typeface="Arial" panose="020B0604020202020204" pitchFamily="34" charset="0"/>
                </a:rPr>
                <a:t>A</a:t>
              </a:r>
              <a:endParaRPr lang="en-US" sz="2200" b="1">
                <a:solidFill>
                  <a:schemeClr val="accent5"/>
                </a:solidFill>
                <a:latin typeface="Arial" panose="020B0604020202020204" pitchFamily="34" charset="0"/>
                <a:cs typeface="Arial" panose="020B0604020202020204" pitchFamily="34" charset="0"/>
              </a:endParaRPr>
            </a:p>
          </p:txBody>
        </p:sp>
        <p:sp>
          <p:nvSpPr>
            <p:cNvPr id="16" name="Rectangle 15"/>
            <p:cNvSpPr/>
            <p:nvPr/>
          </p:nvSpPr>
          <p:spPr>
            <a:xfrm>
              <a:off x="1656126" y="2276697"/>
              <a:ext cx="2946640" cy="430887"/>
            </a:xfrm>
            <a:prstGeom prst="rect">
              <a:avLst/>
            </a:prstGeom>
          </p:spPr>
          <p:txBody>
            <a:bodyPr wrap="none">
              <a:spAutoFit/>
            </a:bodyPr>
            <a:lstStyle/>
            <a:p>
              <a:r>
                <a:rPr lang="en-US" sz="2200" b="1"/>
                <a:t>Create\Form Design.</a:t>
              </a:r>
            </a:p>
          </p:txBody>
        </p:sp>
      </p:grpSp>
      <p:grpSp>
        <p:nvGrpSpPr>
          <p:cNvPr id="18" name="Group 17"/>
          <p:cNvGrpSpPr/>
          <p:nvPr/>
        </p:nvGrpSpPr>
        <p:grpSpPr>
          <a:xfrm>
            <a:off x="5011760" y="2132410"/>
            <a:ext cx="3712146" cy="688685"/>
            <a:chOff x="5011760" y="2132410"/>
            <a:chExt cx="3712146" cy="688685"/>
          </a:xfrm>
        </p:grpSpPr>
        <p:sp>
          <p:nvSpPr>
            <p:cNvPr id="52" name="Oval 51"/>
            <p:cNvSpPr/>
            <p:nvPr/>
          </p:nvSpPr>
          <p:spPr>
            <a:xfrm>
              <a:off x="5011760" y="2132410"/>
              <a:ext cx="688685" cy="688685"/>
            </a:xfrm>
            <a:prstGeom prst="ellipse">
              <a:avLst/>
            </a:prstGeom>
            <a:solidFill>
              <a:schemeClr val="accent1">
                <a:lumMod val="75000"/>
              </a:schemeClr>
            </a:solidFill>
            <a:ln w="28575">
              <a:solidFill>
                <a:schemeClr val="accent5"/>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200" b="1">
                  <a:solidFill>
                    <a:schemeClr val="accent5"/>
                  </a:solidFill>
                  <a:latin typeface="Arial" panose="020B0604020202020204" pitchFamily="34" charset="0"/>
                  <a:cs typeface="Arial" panose="020B0604020202020204" pitchFamily="34" charset="0"/>
                </a:rPr>
                <a:t>B</a:t>
              </a:r>
              <a:endParaRPr lang="en-US" sz="2200" b="1">
                <a:solidFill>
                  <a:schemeClr val="accent5"/>
                </a:solidFill>
                <a:latin typeface="Arial" panose="020B0604020202020204" pitchFamily="34" charset="0"/>
                <a:cs typeface="Arial" panose="020B0604020202020204" pitchFamily="34" charset="0"/>
              </a:endParaRPr>
            </a:p>
          </p:txBody>
        </p:sp>
        <p:sp>
          <p:nvSpPr>
            <p:cNvPr id="53" name="Rectangle 52"/>
            <p:cNvSpPr/>
            <p:nvPr/>
          </p:nvSpPr>
          <p:spPr>
            <a:xfrm>
              <a:off x="5794899" y="2276697"/>
              <a:ext cx="2929007" cy="430887"/>
            </a:xfrm>
            <a:prstGeom prst="rect">
              <a:avLst/>
            </a:prstGeom>
          </p:spPr>
          <p:txBody>
            <a:bodyPr wrap="none">
              <a:spAutoFit/>
            </a:bodyPr>
            <a:lstStyle/>
            <a:p>
              <a:r>
                <a:rPr lang="en-US" sz="2200" b="1"/>
                <a:t>Create\Form Wizard</a:t>
              </a:r>
              <a:r>
                <a:rPr lang="en-US" sz="2200"/>
                <a:t>.</a:t>
              </a:r>
              <a:endParaRPr lang="en-US" sz="2200" b="1"/>
            </a:p>
          </p:txBody>
        </p:sp>
      </p:grpSp>
      <p:grpSp>
        <p:nvGrpSpPr>
          <p:cNvPr id="19" name="Group 18"/>
          <p:cNvGrpSpPr/>
          <p:nvPr/>
        </p:nvGrpSpPr>
        <p:grpSpPr>
          <a:xfrm>
            <a:off x="872987" y="3307281"/>
            <a:ext cx="3449253" cy="688685"/>
            <a:chOff x="872987" y="3307281"/>
            <a:chExt cx="3449253" cy="688685"/>
          </a:xfrm>
        </p:grpSpPr>
        <p:sp>
          <p:nvSpPr>
            <p:cNvPr id="54" name="Oval 53"/>
            <p:cNvSpPr/>
            <p:nvPr/>
          </p:nvSpPr>
          <p:spPr>
            <a:xfrm>
              <a:off x="872987" y="3307281"/>
              <a:ext cx="688685" cy="688685"/>
            </a:xfrm>
            <a:prstGeom prst="ellipse">
              <a:avLst/>
            </a:prstGeom>
            <a:solidFill>
              <a:schemeClr val="accent1">
                <a:lumMod val="75000"/>
              </a:schemeClr>
            </a:solidFill>
            <a:ln w="28575">
              <a:solidFill>
                <a:schemeClr val="accent5"/>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200" b="1">
                  <a:solidFill>
                    <a:schemeClr val="accent5"/>
                  </a:solidFill>
                  <a:latin typeface="Arial" panose="020B0604020202020204" pitchFamily="34" charset="0"/>
                  <a:cs typeface="Arial" panose="020B0604020202020204" pitchFamily="34" charset="0"/>
                </a:rPr>
                <a:t>C</a:t>
              </a:r>
              <a:endParaRPr lang="en-US" sz="2200" b="1">
                <a:solidFill>
                  <a:schemeClr val="accent5"/>
                </a:solidFill>
                <a:latin typeface="Arial" panose="020B0604020202020204" pitchFamily="34" charset="0"/>
                <a:cs typeface="Arial" panose="020B0604020202020204" pitchFamily="34" charset="0"/>
              </a:endParaRPr>
            </a:p>
          </p:txBody>
        </p:sp>
        <p:sp>
          <p:nvSpPr>
            <p:cNvPr id="55" name="Rectangle 54"/>
            <p:cNvSpPr/>
            <p:nvPr/>
          </p:nvSpPr>
          <p:spPr>
            <a:xfrm>
              <a:off x="1656126" y="3451568"/>
              <a:ext cx="2666114" cy="430887"/>
            </a:xfrm>
            <a:prstGeom prst="rect">
              <a:avLst/>
            </a:prstGeom>
          </p:spPr>
          <p:txBody>
            <a:bodyPr wrap="none">
              <a:spAutoFit/>
            </a:bodyPr>
            <a:lstStyle/>
            <a:p>
              <a:r>
                <a:rPr lang="en-US" sz="2200" b="1"/>
                <a:t>Create\Navigation.</a:t>
              </a:r>
            </a:p>
          </p:txBody>
        </p:sp>
      </p:grpSp>
      <p:grpSp>
        <p:nvGrpSpPr>
          <p:cNvPr id="20" name="Group 19"/>
          <p:cNvGrpSpPr/>
          <p:nvPr/>
        </p:nvGrpSpPr>
        <p:grpSpPr>
          <a:xfrm>
            <a:off x="5011760" y="3307281"/>
            <a:ext cx="3822754" cy="688685"/>
            <a:chOff x="5011760" y="3307281"/>
            <a:chExt cx="3822754" cy="688685"/>
          </a:xfrm>
        </p:grpSpPr>
        <p:sp>
          <p:nvSpPr>
            <p:cNvPr id="56" name="Oval 55"/>
            <p:cNvSpPr/>
            <p:nvPr/>
          </p:nvSpPr>
          <p:spPr>
            <a:xfrm>
              <a:off x="5011760" y="3307281"/>
              <a:ext cx="688685" cy="688685"/>
            </a:xfrm>
            <a:prstGeom prst="ellipse">
              <a:avLst/>
            </a:prstGeom>
            <a:solidFill>
              <a:schemeClr val="accent1">
                <a:lumMod val="75000"/>
              </a:schemeClr>
            </a:solidFill>
            <a:ln w="28575">
              <a:solidFill>
                <a:schemeClr val="accent5"/>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200" b="1" smtClean="0">
                  <a:solidFill>
                    <a:schemeClr val="accent5"/>
                  </a:solidFill>
                  <a:latin typeface="Arial" panose="020B0604020202020204" pitchFamily="34" charset="0"/>
                  <a:cs typeface="Arial" panose="020B0604020202020204" pitchFamily="34" charset="0"/>
                </a:rPr>
                <a:t>D</a:t>
              </a:r>
              <a:endParaRPr lang="en-US" sz="2200" b="1">
                <a:solidFill>
                  <a:schemeClr val="accent5"/>
                </a:solidFill>
                <a:latin typeface="Arial" panose="020B0604020202020204" pitchFamily="34" charset="0"/>
                <a:cs typeface="Arial" panose="020B0604020202020204" pitchFamily="34" charset="0"/>
              </a:endParaRPr>
            </a:p>
          </p:txBody>
        </p:sp>
        <p:sp>
          <p:nvSpPr>
            <p:cNvPr id="57" name="Rectangle 56"/>
            <p:cNvSpPr/>
            <p:nvPr/>
          </p:nvSpPr>
          <p:spPr>
            <a:xfrm>
              <a:off x="5794899" y="3451568"/>
              <a:ext cx="3039615" cy="430887"/>
            </a:xfrm>
            <a:prstGeom prst="rect">
              <a:avLst/>
            </a:prstGeom>
          </p:spPr>
          <p:txBody>
            <a:bodyPr wrap="none">
              <a:spAutoFit/>
            </a:bodyPr>
            <a:lstStyle/>
            <a:p>
              <a:r>
                <a:rPr lang="en-US" sz="2200" b="1"/>
                <a:t>Create\Query Wizard.</a:t>
              </a:r>
            </a:p>
          </p:txBody>
        </p:sp>
      </p:gr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anim calcmode="lin" valueType="num">
                                      <p:cBhvr>
                                        <p:cTn id="12" dur="500" fill="hold"/>
                                        <p:tgtEl>
                                          <p:spTgt spid="17"/>
                                        </p:tgtEl>
                                        <p:attrNameLst>
                                          <p:attrName>ppt_x</p:attrName>
                                        </p:attrNameLst>
                                      </p:cBhvr>
                                      <p:tavLst>
                                        <p:tav tm="0">
                                          <p:val>
                                            <p:strVal val="#ppt_x"/>
                                          </p:val>
                                        </p:tav>
                                        <p:tav tm="100000">
                                          <p:val>
                                            <p:strVal val="#ppt_x"/>
                                          </p:val>
                                        </p:tav>
                                      </p:tavLst>
                                    </p:anim>
                                    <p:anim calcmode="lin" valueType="num">
                                      <p:cBhvr>
                                        <p:cTn id="13" dur="5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anim calcmode="lin" valueType="num">
                                      <p:cBhvr>
                                        <p:cTn id="24" dur="500" fill="hold"/>
                                        <p:tgtEl>
                                          <p:spTgt spid="19"/>
                                        </p:tgtEl>
                                        <p:attrNameLst>
                                          <p:attrName>ppt_x</p:attrName>
                                        </p:attrNameLst>
                                      </p:cBhvr>
                                      <p:tavLst>
                                        <p:tav tm="0">
                                          <p:val>
                                            <p:strVal val="#ppt_x"/>
                                          </p:val>
                                        </p:tav>
                                        <p:tav tm="100000">
                                          <p:val>
                                            <p:strVal val="#ppt_x"/>
                                          </p:val>
                                        </p:tav>
                                      </p:tavLst>
                                    </p:anim>
                                    <p:anim calcmode="lin" valueType="num">
                                      <p:cBhvr>
                                        <p:cTn id="25" dur="5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anim calcmode="lin" valueType="num">
                                      <p:cBhvr>
                                        <p:cTn id="30" dur="500" fill="hold"/>
                                        <p:tgtEl>
                                          <p:spTgt spid="20"/>
                                        </p:tgtEl>
                                        <p:attrNameLst>
                                          <p:attrName>ppt_x</p:attrName>
                                        </p:attrNameLst>
                                      </p:cBhvr>
                                      <p:tavLst>
                                        <p:tav tm="0">
                                          <p:val>
                                            <p:strVal val="#ppt_x"/>
                                          </p:val>
                                        </p:tav>
                                        <p:tav tm="100000">
                                          <p:val>
                                            <p:strVal val="#ppt_x"/>
                                          </p:val>
                                        </p:tav>
                                      </p:tavLst>
                                    </p:anim>
                                    <p:anim calcmode="lin" valueType="num">
                                      <p:cBhvr>
                                        <p:cTn id="31"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xit" presetSubtype="10" fill="hold" nodeType="clickEffect">
                                  <p:stCondLst>
                                    <p:cond delay="0"/>
                                  </p:stCondLst>
                                  <p:childTnLst>
                                    <p:animEffect transition="out" filter="randombar(horizontal)">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par>
                                <p:cTn id="37" presetID="14" presetClass="exit" presetSubtype="10" fill="hold" nodeType="withEffect">
                                  <p:stCondLst>
                                    <p:cond delay="0"/>
                                  </p:stCondLst>
                                  <p:childTnLst>
                                    <p:animEffect transition="out" filter="randombar(horizontal)">
                                      <p:cBhvr>
                                        <p:cTn id="38" dur="500"/>
                                        <p:tgtEl>
                                          <p:spTgt spid="18"/>
                                        </p:tgtEl>
                                      </p:cBhvr>
                                    </p:animEffect>
                                    <p:set>
                                      <p:cBhvr>
                                        <p:cTn id="39" dur="1" fill="hold">
                                          <p:stCondLst>
                                            <p:cond delay="499"/>
                                          </p:stCondLst>
                                        </p:cTn>
                                        <p:tgtEl>
                                          <p:spTgt spid="18"/>
                                        </p:tgtEl>
                                        <p:attrNameLst>
                                          <p:attrName>style.visibility</p:attrName>
                                        </p:attrNameLst>
                                      </p:cBhvr>
                                      <p:to>
                                        <p:strVal val="hidden"/>
                                      </p:to>
                                    </p:set>
                                  </p:childTnLst>
                                </p:cTn>
                              </p:par>
                              <p:par>
                                <p:cTn id="40" presetID="14" presetClass="exit" presetSubtype="10" fill="hold" nodeType="withEffect">
                                  <p:stCondLst>
                                    <p:cond delay="0"/>
                                  </p:stCondLst>
                                  <p:childTnLst>
                                    <p:animEffect transition="out" filter="randombar(horizontal)">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08568" y="459522"/>
            <a:ext cx="7751853" cy="1015663"/>
          </a:xfrm>
          <a:prstGeom prst="rect">
            <a:avLst/>
          </a:prstGeom>
        </p:spPr>
        <p:txBody>
          <a:bodyPr wrap="square">
            <a:spAutoFit/>
          </a:bodyPr>
          <a:lstStyle/>
          <a:p>
            <a:pPr algn="just">
              <a:lnSpc>
                <a:spcPct val="150000"/>
              </a:lnSpc>
            </a:pPr>
            <a:r>
              <a:rPr lang="vi-VN" sz="2000" b="1">
                <a:solidFill>
                  <a:schemeClr val="accent3">
                    <a:lumMod val="75000"/>
                  </a:schemeClr>
                </a:solidFill>
              </a:rPr>
              <a:t>Câu 2: </a:t>
            </a:r>
            <a:r>
              <a:rPr lang="vi-VN" sz="2000"/>
              <a:t>Thao tác thiết lập biểu mẫu điều hướng làm bàn điều khiển trung tâm của ứng dụng gồm bao nhiêu bước?</a:t>
            </a:r>
            <a:endParaRPr lang="en-US" sz="2000"/>
          </a:p>
        </p:txBody>
      </p:sp>
      <p:grpSp>
        <p:nvGrpSpPr>
          <p:cNvPr id="16" name="Group 15"/>
          <p:cNvGrpSpPr/>
          <p:nvPr/>
        </p:nvGrpSpPr>
        <p:grpSpPr>
          <a:xfrm>
            <a:off x="631859" y="1608428"/>
            <a:ext cx="1110473" cy="688685"/>
            <a:chOff x="872987" y="2132410"/>
            <a:chExt cx="1110473" cy="688685"/>
          </a:xfrm>
        </p:grpSpPr>
        <p:sp>
          <p:nvSpPr>
            <p:cNvPr id="17" name="Oval 16"/>
            <p:cNvSpPr/>
            <p:nvPr/>
          </p:nvSpPr>
          <p:spPr>
            <a:xfrm>
              <a:off x="872987" y="2132410"/>
              <a:ext cx="688685" cy="688685"/>
            </a:xfrm>
            <a:prstGeom prst="ellipse">
              <a:avLst/>
            </a:prstGeom>
            <a:solidFill>
              <a:schemeClr val="accent1">
                <a:lumMod val="75000"/>
              </a:schemeClr>
            </a:solidFill>
            <a:ln w="28575">
              <a:solidFill>
                <a:schemeClr val="accent5"/>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000" b="1" smtClean="0">
                  <a:solidFill>
                    <a:schemeClr val="accent5"/>
                  </a:solidFill>
                  <a:latin typeface="Arial" panose="020B0604020202020204" pitchFamily="34" charset="0"/>
                  <a:cs typeface="Arial" panose="020B0604020202020204" pitchFamily="34" charset="0"/>
                </a:rPr>
                <a:t>A</a:t>
              </a:r>
              <a:endParaRPr lang="en-US" sz="2000" b="1">
                <a:solidFill>
                  <a:schemeClr val="accent5"/>
                </a:solidFill>
                <a:latin typeface="Arial" panose="020B0604020202020204" pitchFamily="34" charset="0"/>
                <a:cs typeface="Arial" panose="020B0604020202020204" pitchFamily="34" charset="0"/>
              </a:endParaRPr>
            </a:p>
          </p:txBody>
        </p:sp>
        <p:sp>
          <p:nvSpPr>
            <p:cNvPr id="18" name="Rectangle 17"/>
            <p:cNvSpPr/>
            <p:nvPr/>
          </p:nvSpPr>
          <p:spPr>
            <a:xfrm>
              <a:off x="1656126" y="2276697"/>
              <a:ext cx="327334" cy="400110"/>
            </a:xfrm>
            <a:prstGeom prst="rect">
              <a:avLst/>
            </a:prstGeom>
          </p:spPr>
          <p:txBody>
            <a:bodyPr wrap="none">
              <a:spAutoFit/>
            </a:bodyPr>
            <a:lstStyle/>
            <a:p>
              <a:r>
                <a:rPr lang="vi-VN" sz="2000" smtClean="0"/>
                <a:t>1</a:t>
              </a:r>
              <a:endParaRPr lang="en-US" sz="2000"/>
            </a:p>
          </p:txBody>
        </p:sp>
      </p:grpSp>
      <p:grpSp>
        <p:nvGrpSpPr>
          <p:cNvPr id="19" name="Group 18"/>
          <p:cNvGrpSpPr/>
          <p:nvPr/>
        </p:nvGrpSpPr>
        <p:grpSpPr>
          <a:xfrm>
            <a:off x="2674704" y="1608427"/>
            <a:ext cx="1110473" cy="688685"/>
            <a:chOff x="872987" y="2132410"/>
            <a:chExt cx="1110473" cy="688685"/>
          </a:xfrm>
        </p:grpSpPr>
        <p:sp>
          <p:nvSpPr>
            <p:cNvPr id="20" name="Oval 19"/>
            <p:cNvSpPr/>
            <p:nvPr/>
          </p:nvSpPr>
          <p:spPr>
            <a:xfrm>
              <a:off x="872987" y="2132410"/>
              <a:ext cx="688685" cy="688685"/>
            </a:xfrm>
            <a:prstGeom prst="ellipse">
              <a:avLst/>
            </a:prstGeom>
            <a:solidFill>
              <a:schemeClr val="accent1">
                <a:lumMod val="75000"/>
              </a:schemeClr>
            </a:solidFill>
            <a:ln w="28575">
              <a:solidFill>
                <a:schemeClr val="accent5"/>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000" b="1">
                  <a:solidFill>
                    <a:schemeClr val="accent5"/>
                  </a:solidFill>
                  <a:latin typeface="Arial" panose="020B0604020202020204" pitchFamily="34" charset="0"/>
                  <a:cs typeface="Arial" panose="020B0604020202020204" pitchFamily="34" charset="0"/>
                </a:rPr>
                <a:t>B</a:t>
              </a:r>
              <a:endParaRPr lang="en-US" sz="2000" b="1">
                <a:solidFill>
                  <a:schemeClr val="accent5"/>
                </a:solidFill>
                <a:latin typeface="Arial" panose="020B0604020202020204" pitchFamily="34" charset="0"/>
                <a:cs typeface="Arial" panose="020B0604020202020204" pitchFamily="34" charset="0"/>
              </a:endParaRPr>
            </a:p>
          </p:txBody>
        </p:sp>
        <p:sp>
          <p:nvSpPr>
            <p:cNvPr id="21" name="Rectangle 20"/>
            <p:cNvSpPr/>
            <p:nvPr/>
          </p:nvSpPr>
          <p:spPr>
            <a:xfrm>
              <a:off x="1656126" y="2276697"/>
              <a:ext cx="327334" cy="400110"/>
            </a:xfrm>
            <a:prstGeom prst="rect">
              <a:avLst/>
            </a:prstGeom>
          </p:spPr>
          <p:txBody>
            <a:bodyPr wrap="none">
              <a:spAutoFit/>
            </a:bodyPr>
            <a:lstStyle/>
            <a:p>
              <a:r>
                <a:rPr lang="vi-VN" sz="2000"/>
                <a:t>2</a:t>
              </a:r>
              <a:endParaRPr lang="en-US" sz="2000"/>
            </a:p>
          </p:txBody>
        </p:sp>
      </p:grpSp>
      <p:grpSp>
        <p:nvGrpSpPr>
          <p:cNvPr id="22" name="Group 21"/>
          <p:cNvGrpSpPr/>
          <p:nvPr/>
        </p:nvGrpSpPr>
        <p:grpSpPr>
          <a:xfrm>
            <a:off x="4717549" y="1608426"/>
            <a:ext cx="1110473" cy="688685"/>
            <a:chOff x="872987" y="2132410"/>
            <a:chExt cx="1110473" cy="688685"/>
          </a:xfrm>
        </p:grpSpPr>
        <p:sp>
          <p:nvSpPr>
            <p:cNvPr id="23" name="Oval 22"/>
            <p:cNvSpPr/>
            <p:nvPr/>
          </p:nvSpPr>
          <p:spPr>
            <a:xfrm>
              <a:off x="872987" y="2132410"/>
              <a:ext cx="688685" cy="688685"/>
            </a:xfrm>
            <a:prstGeom prst="ellipse">
              <a:avLst/>
            </a:prstGeom>
            <a:solidFill>
              <a:schemeClr val="accent1">
                <a:lumMod val="75000"/>
              </a:schemeClr>
            </a:solidFill>
            <a:ln w="28575">
              <a:solidFill>
                <a:schemeClr val="accent5"/>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000" b="1">
                  <a:solidFill>
                    <a:schemeClr val="accent5"/>
                  </a:solidFill>
                  <a:latin typeface="Arial" panose="020B0604020202020204" pitchFamily="34" charset="0"/>
                  <a:cs typeface="Arial" panose="020B0604020202020204" pitchFamily="34" charset="0"/>
                </a:rPr>
                <a:t>C</a:t>
              </a:r>
              <a:endParaRPr lang="en-US" sz="2000" b="1">
                <a:solidFill>
                  <a:schemeClr val="accent5"/>
                </a:solidFill>
                <a:latin typeface="Arial" panose="020B0604020202020204" pitchFamily="34" charset="0"/>
                <a:cs typeface="Arial" panose="020B0604020202020204" pitchFamily="34" charset="0"/>
              </a:endParaRPr>
            </a:p>
          </p:txBody>
        </p:sp>
        <p:sp>
          <p:nvSpPr>
            <p:cNvPr id="24" name="Rectangle 23"/>
            <p:cNvSpPr/>
            <p:nvPr/>
          </p:nvSpPr>
          <p:spPr>
            <a:xfrm>
              <a:off x="1656126" y="2276697"/>
              <a:ext cx="327334" cy="400110"/>
            </a:xfrm>
            <a:prstGeom prst="rect">
              <a:avLst/>
            </a:prstGeom>
          </p:spPr>
          <p:txBody>
            <a:bodyPr wrap="none">
              <a:spAutoFit/>
            </a:bodyPr>
            <a:lstStyle/>
            <a:p>
              <a:r>
                <a:rPr lang="vi-VN" sz="2000"/>
                <a:t>3</a:t>
              </a:r>
              <a:endParaRPr lang="en-US" sz="2000"/>
            </a:p>
          </p:txBody>
        </p:sp>
      </p:grpSp>
      <p:grpSp>
        <p:nvGrpSpPr>
          <p:cNvPr id="25" name="Group 24"/>
          <p:cNvGrpSpPr/>
          <p:nvPr/>
        </p:nvGrpSpPr>
        <p:grpSpPr>
          <a:xfrm>
            <a:off x="6760394" y="1608426"/>
            <a:ext cx="1110473" cy="688685"/>
            <a:chOff x="872987" y="2132410"/>
            <a:chExt cx="1110473" cy="688685"/>
          </a:xfrm>
        </p:grpSpPr>
        <p:sp>
          <p:nvSpPr>
            <p:cNvPr id="26" name="Oval 25"/>
            <p:cNvSpPr/>
            <p:nvPr/>
          </p:nvSpPr>
          <p:spPr>
            <a:xfrm>
              <a:off x="872987" y="2132410"/>
              <a:ext cx="688685" cy="688685"/>
            </a:xfrm>
            <a:prstGeom prst="ellipse">
              <a:avLst/>
            </a:prstGeom>
            <a:solidFill>
              <a:schemeClr val="accent1">
                <a:lumMod val="75000"/>
              </a:schemeClr>
            </a:solidFill>
            <a:ln w="28575">
              <a:solidFill>
                <a:schemeClr val="accent5"/>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000" b="1" smtClean="0">
                  <a:solidFill>
                    <a:schemeClr val="accent5"/>
                  </a:solidFill>
                  <a:latin typeface="Arial" panose="020B0604020202020204" pitchFamily="34" charset="0"/>
                  <a:cs typeface="Arial" panose="020B0604020202020204" pitchFamily="34" charset="0"/>
                </a:rPr>
                <a:t>D</a:t>
              </a:r>
              <a:endParaRPr lang="en-US" sz="2000" b="1">
                <a:solidFill>
                  <a:schemeClr val="accent5"/>
                </a:solidFill>
                <a:latin typeface="Arial" panose="020B0604020202020204" pitchFamily="34" charset="0"/>
                <a:cs typeface="Arial" panose="020B0604020202020204" pitchFamily="34" charset="0"/>
              </a:endParaRPr>
            </a:p>
          </p:txBody>
        </p:sp>
        <p:sp>
          <p:nvSpPr>
            <p:cNvPr id="27" name="Rectangle 26"/>
            <p:cNvSpPr/>
            <p:nvPr/>
          </p:nvSpPr>
          <p:spPr>
            <a:xfrm>
              <a:off x="1656126" y="2276697"/>
              <a:ext cx="327334" cy="400110"/>
            </a:xfrm>
            <a:prstGeom prst="rect">
              <a:avLst/>
            </a:prstGeom>
          </p:spPr>
          <p:txBody>
            <a:bodyPr wrap="none">
              <a:spAutoFit/>
            </a:bodyPr>
            <a:lstStyle/>
            <a:p>
              <a:r>
                <a:rPr lang="vi-VN" sz="2000" smtClean="0"/>
                <a:t>4</a:t>
              </a:r>
              <a:endParaRPr lang="en-US" sz="2000"/>
            </a:p>
          </p:txBody>
        </p:sp>
      </p:grpSp>
      <p:sp>
        <p:nvSpPr>
          <p:cNvPr id="28" name="Rectangle 27"/>
          <p:cNvSpPr/>
          <p:nvPr/>
        </p:nvSpPr>
        <p:spPr>
          <a:xfrm>
            <a:off x="508568" y="2563593"/>
            <a:ext cx="8419674" cy="553998"/>
          </a:xfrm>
          <a:prstGeom prst="rect">
            <a:avLst/>
          </a:prstGeom>
        </p:spPr>
        <p:txBody>
          <a:bodyPr wrap="square">
            <a:spAutoFit/>
          </a:bodyPr>
          <a:lstStyle/>
          <a:p>
            <a:pPr algn="just">
              <a:lnSpc>
                <a:spcPct val="150000"/>
              </a:lnSpc>
            </a:pPr>
            <a:r>
              <a:rPr lang="vi-VN" sz="2000" b="1">
                <a:solidFill>
                  <a:schemeClr val="accent3">
                    <a:lumMod val="75000"/>
                  </a:schemeClr>
                </a:solidFill>
              </a:rPr>
              <a:t>Câu </a:t>
            </a:r>
            <a:r>
              <a:rPr lang="vi-VN" sz="2000" b="1" smtClean="0">
                <a:solidFill>
                  <a:schemeClr val="accent3">
                    <a:lumMod val="75000"/>
                  </a:schemeClr>
                </a:solidFill>
              </a:rPr>
              <a:t>3: </a:t>
            </a:r>
            <a:r>
              <a:rPr lang="vi-VN" sz="2000"/>
              <a:t>Khi bạn đọc đến thư viện tìm sách để thủ thư cần biểu mẫu nào?</a:t>
            </a:r>
            <a:endParaRPr lang="en-US" sz="2000"/>
          </a:p>
        </p:txBody>
      </p:sp>
      <p:grpSp>
        <p:nvGrpSpPr>
          <p:cNvPr id="29" name="Group 28"/>
          <p:cNvGrpSpPr/>
          <p:nvPr/>
        </p:nvGrpSpPr>
        <p:grpSpPr>
          <a:xfrm>
            <a:off x="631859" y="3174838"/>
            <a:ext cx="3218421" cy="688685"/>
            <a:chOff x="872987" y="2132410"/>
            <a:chExt cx="3218421" cy="688685"/>
          </a:xfrm>
        </p:grpSpPr>
        <p:sp>
          <p:nvSpPr>
            <p:cNvPr id="30" name="Oval 29"/>
            <p:cNvSpPr/>
            <p:nvPr/>
          </p:nvSpPr>
          <p:spPr>
            <a:xfrm>
              <a:off x="872987" y="2132410"/>
              <a:ext cx="688685" cy="688685"/>
            </a:xfrm>
            <a:prstGeom prst="ellipse">
              <a:avLst/>
            </a:prstGeom>
            <a:solidFill>
              <a:schemeClr val="accent1">
                <a:lumMod val="75000"/>
              </a:schemeClr>
            </a:solidFill>
            <a:ln w="28575">
              <a:solidFill>
                <a:schemeClr val="accent5"/>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000" b="1" smtClean="0">
                  <a:solidFill>
                    <a:schemeClr val="accent5"/>
                  </a:solidFill>
                  <a:latin typeface="Arial" panose="020B0604020202020204" pitchFamily="34" charset="0"/>
                  <a:cs typeface="Arial" panose="020B0604020202020204" pitchFamily="34" charset="0"/>
                </a:rPr>
                <a:t>A</a:t>
              </a:r>
              <a:endParaRPr lang="en-US" sz="2000" b="1">
                <a:solidFill>
                  <a:schemeClr val="accent5"/>
                </a:solidFill>
                <a:latin typeface="Arial" panose="020B0604020202020204" pitchFamily="34" charset="0"/>
                <a:cs typeface="Arial" panose="020B0604020202020204" pitchFamily="34" charset="0"/>
              </a:endParaRPr>
            </a:p>
          </p:txBody>
        </p:sp>
        <p:sp>
          <p:nvSpPr>
            <p:cNvPr id="31" name="Rectangle 30"/>
            <p:cNvSpPr/>
            <p:nvPr/>
          </p:nvSpPr>
          <p:spPr>
            <a:xfrm>
              <a:off x="1656126" y="2276697"/>
              <a:ext cx="2435282" cy="400110"/>
            </a:xfrm>
            <a:prstGeom prst="rect">
              <a:avLst/>
            </a:prstGeom>
          </p:spPr>
          <p:txBody>
            <a:bodyPr wrap="none">
              <a:spAutoFit/>
            </a:bodyPr>
            <a:lstStyle/>
            <a:p>
              <a:r>
                <a:rPr lang="vi-VN" sz="2000"/>
                <a:t>Biểu mẫu </a:t>
              </a:r>
              <a:r>
                <a:rPr lang="vi-VN" sz="2000" i="1"/>
                <a:t>TìmSách</a:t>
              </a:r>
              <a:r>
                <a:rPr lang="vi-VN" sz="2000"/>
                <a:t>.</a:t>
              </a:r>
              <a:endParaRPr lang="en-US" sz="2000"/>
            </a:p>
          </p:txBody>
        </p:sp>
      </p:grpSp>
      <p:grpSp>
        <p:nvGrpSpPr>
          <p:cNvPr id="32" name="Group 31"/>
          <p:cNvGrpSpPr/>
          <p:nvPr/>
        </p:nvGrpSpPr>
        <p:grpSpPr>
          <a:xfrm>
            <a:off x="4717549" y="3168887"/>
            <a:ext cx="3359485" cy="688685"/>
            <a:chOff x="872987" y="2132410"/>
            <a:chExt cx="3359485" cy="688685"/>
          </a:xfrm>
        </p:grpSpPr>
        <p:sp>
          <p:nvSpPr>
            <p:cNvPr id="33" name="Oval 32"/>
            <p:cNvSpPr/>
            <p:nvPr/>
          </p:nvSpPr>
          <p:spPr>
            <a:xfrm>
              <a:off x="872987" y="2132410"/>
              <a:ext cx="688685" cy="688685"/>
            </a:xfrm>
            <a:prstGeom prst="ellipse">
              <a:avLst/>
            </a:prstGeom>
            <a:solidFill>
              <a:schemeClr val="accent1">
                <a:lumMod val="75000"/>
              </a:schemeClr>
            </a:solidFill>
            <a:ln w="28575">
              <a:solidFill>
                <a:schemeClr val="accent5"/>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000" b="1">
                  <a:solidFill>
                    <a:schemeClr val="accent5"/>
                  </a:solidFill>
                  <a:latin typeface="Arial" panose="020B0604020202020204" pitchFamily="34" charset="0"/>
                  <a:cs typeface="Arial" panose="020B0604020202020204" pitchFamily="34" charset="0"/>
                </a:rPr>
                <a:t>B</a:t>
              </a:r>
              <a:endParaRPr lang="en-US" sz="2000" b="1">
                <a:solidFill>
                  <a:schemeClr val="accent5"/>
                </a:solidFill>
                <a:latin typeface="Arial" panose="020B0604020202020204" pitchFamily="34" charset="0"/>
                <a:cs typeface="Arial" panose="020B0604020202020204" pitchFamily="34" charset="0"/>
              </a:endParaRPr>
            </a:p>
          </p:txBody>
        </p:sp>
        <p:sp>
          <p:nvSpPr>
            <p:cNvPr id="34" name="Rectangle 33"/>
            <p:cNvSpPr/>
            <p:nvPr/>
          </p:nvSpPr>
          <p:spPr>
            <a:xfrm>
              <a:off x="1656126" y="2276697"/>
              <a:ext cx="2576346" cy="400110"/>
            </a:xfrm>
            <a:prstGeom prst="rect">
              <a:avLst/>
            </a:prstGeom>
          </p:spPr>
          <p:txBody>
            <a:bodyPr wrap="none">
              <a:spAutoFit/>
            </a:bodyPr>
            <a:lstStyle/>
            <a:p>
              <a:r>
                <a:rPr lang="vi-VN" sz="2000"/>
                <a:t>Biểu mẫu </a:t>
              </a:r>
              <a:r>
                <a:rPr lang="vi-VN" sz="2000" i="1"/>
                <a:t>ChoMượn</a:t>
              </a:r>
              <a:r>
                <a:rPr lang="vi-VN" sz="2000"/>
                <a:t>.</a:t>
              </a:r>
              <a:endParaRPr lang="en-US" sz="2000"/>
            </a:p>
          </p:txBody>
        </p:sp>
      </p:grpSp>
      <p:grpSp>
        <p:nvGrpSpPr>
          <p:cNvPr id="35" name="Group 34"/>
          <p:cNvGrpSpPr/>
          <p:nvPr/>
        </p:nvGrpSpPr>
        <p:grpSpPr>
          <a:xfrm>
            <a:off x="631859" y="4065057"/>
            <a:ext cx="3191171" cy="688685"/>
            <a:chOff x="872987" y="2132410"/>
            <a:chExt cx="3191171" cy="688685"/>
          </a:xfrm>
        </p:grpSpPr>
        <p:sp>
          <p:nvSpPr>
            <p:cNvPr id="36" name="Oval 35"/>
            <p:cNvSpPr/>
            <p:nvPr/>
          </p:nvSpPr>
          <p:spPr>
            <a:xfrm>
              <a:off x="872987" y="2132410"/>
              <a:ext cx="688685" cy="688685"/>
            </a:xfrm>
            <a:prstGeom prst="ellipse">
              <a:avLst/>
            </a:prstGeom>
            <a:solidFill>
              <a:schemeClr val="accent1">
                <a:lumMod val="75000"/>
              </a:schemeClr>
            </a:solidFill>
            <a:ln w="28575">
              <a:solidFill>
                <a:schemeClr val="accent5"/>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000" b="1">
                  <a:solidFill>
                    <a:schemeClr val="accent5"/>
                  </a:solidFill>
                  <a:latin typeface="Arial" panose="020B0604020202020204" pitchFamily="34" charset="0"/>
                  <a:cs typeface="Arial" panose="020B0604020202020204" pitchFamily="34" charset="0"/>
                </a:rPr>
                <a:t>C</a:t>
              </a:r>
              <a:endParaRPr lang="en-US" sz="2000" b="1">
                <a:solidFill>
                  <a:schemeClr val="accent5"/>
                </a:solidFill>
                <a:latin typeface="Arial" panose="020B0604020202020204" pitchFamily="34" charset="0"/>
                <a:cs typeface="Arial" panose="020B0604020202020204" pitchFamily="34" charset="0"/>
              </a:endParaRPr>
            </a:p>
          </p:txBody>
        </p:sp>
        <p:sp>
          <p:nvSpPr>
            <p:cNvPr id="37" name="Rectangle 36"/>
            <p:cNvSpPr/>
            <p:nvPr/>
          </p:nvSpPr>
          <p:spPr>
            <a:xfrm>
              <a:off x="1656126" y="2276697"/>
              <a:ext cx="2408032" cy="400110"/>
            </a:xfrm>
            <a:prstGeom prst="rect">
              <a:avLst/>
            </a:prstGeom>
          </p:spPr>
          <p:txBody>
            <a:bodyPr wrap="none">
              <a:spAutoFit/>
            </a:bodyPr>
            <a:lstStyle/>
            <a:p>
              <a:r>
                <a:rPr lang="vi-VN" sz="2000"/>
                <a:t>Biểu mẫu </a:t>
              </a:r>
              <a:r>
                <a:rPr lang="vi-VN" sz="2000" i="1" smtClean="0"/>
                <a:t>NhậnTrả</a:t>
              </a:r>
              <a:r>
                <a:rPr lang="vi-VN" sz="2000" smtClean="0"/>
                <a:t>.</a:t>
              </a:r>
              <a:endParaRPr lang="en-US" sz="2000"/>
            </a:p>
          </p:txBody>
        </p:sp>
      </p:grpSp>
      <p:grpSp>
        <p:nvGrpSpPr>
          <p:cNvPr id="38" name="Group 37"/>
          <p:cNvGrpSpPr/>
          <p:nvPr/>
        </p:nvGrpSpPr>
        <p:grpSpPr>
          <a:xfrm>
            <a:off x="4717549" y="4059106"/>
            <a:ext cx="3176743" cy="688685"/>
            <a:chOff x="872987" y="2132410"/>
            <a:chExt cx="3176743" cy="688685"/>
          </a:xfrm>
        </p:grpSpPr>
        <p:sp>
          <p:nvSpPr>
            <p:cNvPr id="39" name="Oval 38"/>
            <p:cNvSpPr/>
            <p:nvPr/>
          </p:nvSpPr>
          <p:spPr>
            <a:xfrm>
              <a:off x="872987" y="2132410"/>
              <a:ext cx="688685" cy="688685"/>
            </a:xfrm>
            <a:prstGeom prst="ellipse">
              <a:avLst/>
            </a:prstGeom>
            <a:solidFill>
              <a:schemeClr val="accent1">
                <a:lumMod val="75000"/>
              </a:schemeClr>
            </a:solidFill>
            <a:ln w="28575">
              <a:solidFill>
                <a:schemeClr val="accent5"/>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000" b="1" smtClean="0">
                  <a:solidFill>
                    <a:schemeClr val="accent5"/>
                  </a:solidFill>
                  <a:latin typeface="Arial" panose="020B0604020202020204" pitchFamily="34" charset="0"/>
                  <a:cs typeface="Arial" panose="020B0604020202020204" pitchFamily="34" charset="0"/>
                </a:rPr>
                <a:t>D</a:t>
              </a:r>
              <a:endParaRPr lang="en-US" sz="2000" b="1">
                <a:solidFill>
                  <a:schemeClr val="accent5"/>
                </a:solidFill>
                <a:latin typeface="Arial" panose="020B0604020202020204" pitchFamily="34" charset="0"/>
                <a:cs typeface="Arial" panose="020B0604020202020204" pitchFamily="34" charset="0"/>
              </a:endParaRPr>
            </a:p>
          </p:txBody>
        </p:sp>
        <p:sp>
          <p:nvSpPr>
            <p:cNvPr id="40" name="Rectangle 39"/>
            <p:cNvSpPr/>
            <p:nvPr/>
          </p:nvSpPr>
          <p:spPr>
            <a:xfrm>
              <a:off x="1656126" y="2276697"/>
              <a:ext cx="2393604" cy="400110"/>
            </a:xfrm>
            <a:prstGeom prst="rect">
              <a:avLst/>
            </a:prstGeom>
          </p:spPr>
          <p:txBody>
            <a:bodyPr wrap="none">
              <a:spAutoFit/>
            </a:bodyPr>
            <a:lstStyle/>
            <a:p>
              <a:r>
                <a:rPr lang="vi-VN" sz="2000"/>
                <a:t>Biểu mẫu </a:t>
              </a:r>
              <a:r>
                <a:rPr lang="vi-VN" sz="2000" i="1" smtClean="0"/>
                <a:t>BạnĐọc</a:t>
              </a:r>
              <a:r>
                <a:rPr lang="vi-VN" sz="2000" smtClean="0"/>
                <a:t>.</a:t>
              </a:r>
              <a:endParaRPr lang="en-US" sz="2000"/>
            </a:p>
          </p:txBody>
        </p:sp>
      </p:grpSp>
    </p:spTree>
    <p:extLst>
      <p:ext uri="{BB962C8B-B14F-4D97-AF65-F5344CB8AC3E}">
        <p14:creationId xmlns:p14="http://schemas.microsoft.com/office/powerpoint/2010/main" val="405809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anim calcmode="lin" valueType="num">
                                      <p:cBhvr>
                                        <p:cTn id="12" dur="500" fill="hold"/>
                                        <p:tgtEl>
                                          <p:spTgt spid="16"/>
                                        </p:tgtEl>
                                        <p:attrNameLst>
                                          <p:attrName>ppt_x</p:attrName>
                                        </p:attrNameLst>
                                      </p:cBhvr>
                                      <p:tavLst>
                                        <p:tav tm="0">
                                          <p:val>
                                            <p:strVal val="#ppt_x"/>
                                          </p:val>
                                        </p:tav>
                                        <p:tav tm="100000">
                                          <p:val>
                                            <p:strVal val="#ppt_x"/>
                                          </p:val>
                                        </p:tav>
                                      </p:tavLst>
                                    </p:anim>
                                    <p:anim calcmode="lin" valueType="num">
                                      <p:cBhvr>
                                        <p:cTn id="13" dur="5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anim calcmode="lin" valueType="num">
                                      <p:cBhvr>
                                        <p:cTn id="24" dur="500" fill="hold"/>
                                        <p:tgtEl>
                                          <p:spTgt spid="22"/>
                                        </p:tgtEl>
                                        <p:attrNameLst>
                                          <p:attrName>ppt_x</p:attrName>
                                        </p:attrNameLst>
                                      </p:cBhvr>
                                      <p:tavLst>
                                        <p:tav tm="0">
                                          <p:val>
                                            <p:strVal val="#ppt_x"/>
                                          </p:val>
                                        </p:tav>
                                        <p:tav tm="100000">
                                          <p:val>
                                            <p:strVal val="#ppt_x"/>
                                          </p:val>
                                        </p:tav>
                                      </p:tavLst>
                                    </p:anim>
                                    <p:anim calcmode="lin" valueType="num">
                                      <p:cBhvr>
                                        <p:cTn id="25" dur="5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strVal val="#ppt_x"/>
                                          </p:val>
                                        </p:tav>
                                        <p:tav tm="100000">
                                          <p:val>
                                            <p:strVal val="#ppt_x"/>
                                          </p:val>
                                        </p:tav>
                                      </p:tavLst>
                                    </p:anim>
                                    <p:anim calcmode="lin" valueType="num">
                                      <p:cBhvr>
                                        <p:cTn id="31"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xit" presetSubtype="10" fill="hold" nodeType="clickEffect">
                                  <p:stCondLst>
                                    <p:cond delay="0"/>
                                  </p:stCondLst>
                                  <p:childTnLst>
                                    <p:animEffect transition="out" filter="randombar(horizontal)">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14" presetClass="exit" presetSubtype="10" fill="hold" nodeType="withEffect">
                                  <p:stCondLst>
                                    <p:cond delay="0"/>
                                  </p:stCondLst>
                                  <p:childTnLst>
                                    <p:animEffect transition="out" filter="randombar(horizontal)">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par>
                                <p:cTn id="40" presetID="14" presetClass="exit" presetSubtype="10" fill="hold" nodeType="withEffect">
                                  <p:stCondLst>
                                    <p:cond delay="0"/>
                                  </p:stCondLst>
                                  <p:childTnLst>
                                    <p:animEffect transition="out" filter="randombar(horizontal)">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par>
                          <p:cTn id="48" fill="hold">
                            <p:stCondLst>
                              <p:cond delay="500"/>
                            </p:stCondLst>
                            <p:childTnLst>
                              <p:par>
                                <p:cTn id="49" presetID="42" presetClass="entr" presetSubtype="0"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anim calcmode="lin" valueType="num">
                                      <p:cBhvr>
                                        <p:cTn id="52" dur="500" fill="hold"/>
                                        <p:tgtEl>
                                          <p:spTgt spid="29"/>
                                        </p:tgtEl>
                                        <p:attrNameLst>
                                          <p:attrName>ppt_x</p:attrName>
                                        </p:attrNameLst>
                                      </p:cBhvr>
                                      <p:tavLst>
                                        <p:tav tm="0">
                                          <p:val>
                                            <p:strVal val="#ppt_x"/>
                                          </p:val>
                                        </p:tav>
                                        <p:tav tm="100000">
                                          <p:val>
                                            <p:strVal val="#ppt_x"/>
                                          </p:val>
                                        </p:tav>
                                      </p:tavLst>
                                    </p:anim>
                                    <p:anim calcmode="lin" valueType="num">
                                      <p:cBhvr>
                                        <p:cTn id="53" dur="500" fill="hold"/>
                                        <p:tgtEl>
                                          <p:spTgt spid="29"/>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42" presetClass="entr" presetSubtype="0" fill="hold"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anim calcmode="lin" valueType="num">
                                      <p:cBhvr>
                                        <p:cTn id="58" dur="500" fill="hold"/>
                                        <p:tgtEl>
                                          <p:spTgt spid="32"/>
                                        </p:tgtEl>
                                        <p:attrNameLst>
                                          <p:attrName>ppt_x</p:attrName>
                                        </p:attrNameLst>
                                      </p:cBhvr>
                                      <p:tavLst>
                                        <p:tav tm="0">
                                          <p:val>
                                            <p:strVal val="#ppt_x"/>
                                          </p:val>
                                        </p:tav>
                                        <p:tav tm="100000">
                                          <p:val>
                                            <p:strVal val="#ppt_x"/>
                                          </p:val>
                                        </p:tav>
                                      </p:tavLst>
                                    </p:anim>
                                    <p:anim calcmode="lin" valueType="num">
                                      <p:cBhvr>
                                        <p:cTn id="59" dur="500" fill="hold"/>
                                        <p:tgtEl>
                                          <p:spTgt spid="32"/>
                                        </p:tgtEl>
                                        <p:attrNameLst>
                                          <p:attrName>ppt_y</p:attrName>
                                        </p:attrNameLst>
                                      </p:cBhvr>
                                      <p:tavLst>
                                        <p:tav tm="0">
                                          <p:val>
                                            <p:strVal val="#ppt_y+.1"/>
                                          </p:val>
                                        </p:tav>
                                        <p:tav tm="100000">
                                          <p:val>
                                            <p:strVal val="#ppt_y"/>
                                          </p:val>
                                        </p:tav>
                                      </p:tavLst>
                                    </p:anim>
                                  </p:childTnLst>
                                </p:cTn>
                              </p:par>
                            </p:childTnLst>
                          </p:cTn>
                        </p:par>
                        <p:par>
                          <p:cTn id="60" fill="hold">
                            <p:stCondLst>
                              <p:cond delay="1500"/>
                            </p:stCondLst>
                            <p:childTnLst>
                              <p:par>
                                <p:cTn id="61" presetID="42" presetClass="entr" presetSubtype="0"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anim calcmode="lin" valueType="num">
                                      <p:cBhvr>
                                        <p:cTn id="64" dur="500" fill="hold"/>
                                        <p:tgtEl>
                                          <p:spTgt spid="35"/>
                                        </p:tgtEl>
                                        <p:attrNameLst>
                                          <p:attrName>ppt_x</p:attrName>
                                        </p:attrNameLst>
                                      </p:cBhvr>
                                      <p:tavLst>
                                        <p:tav tm="0">
                                          <p:val>
                                            <p:strVal val="#ppt_x"/>
                                          </p:val>
                                        </p:tav>
                                        <p:tav tm="100000">
                                          <p:val>
                                            <p:strVal val="#ppt_x"/>
                                          </p:val>
                                        </p:tav>
                                      </p:tavLst>
                                    </p:anim>
                                    <p:anim calcmode="lin" valueType="num">
                                      <p:cBhvr>
                                        <p:cTn id="65" dur="500" fill="hold"/>
                                        <p:tgtEl>
                                          <p:spTgt spid="35"/>
                                        </p:tgtEl>
                                        <p:attrNameLst>
                                          <p:attrName>ppt_y</p:attrName>
                                        </p:attrNameLst>
                                      </p:cBhvr>
                                      <p:tavLst>
                                        <p:tav tm="0">
                                          <p:val>
                                            <p:strVal val="#ppt_y+.1"/>
                                          </p:val>
                                        </p:tav>
                                        <p:tav tm="100000">
                                          <p:val>
                                            <p:strVal val="#ppt_y"/>
                                          </p:val>
                                        </p:tav>
                                      </p:tavLst>
                                    </p:anim>
                                  </p:childTnLst>
                                </p:cTn>
                              </p:par>
                            </p:childTnLst>
                          </p:cTn>
                        </p:par>
                        <p:par>
                          <p:cTn id="66" fill="hold">
                            <p:stCondLst>
                              <p:cond delay="2000"/>
                            </p:stCondLst>
                            <p:childTnLst>
                              <p:par>
                                <p:cTn id="67" presetID="42" presetClass="entr" presetSubtype="0"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anim calcmode="lin" valueType="num">
                                      <p:cBhvr>
                                        <p:cTn id="70" dur="500" fill="hold"/>
                                        <p:tgtEl>
                                          <p:spTgt spid="38"/>
                                        </p:tgtEl>
                                        <p:attrNameLst>
                                          <p:attrName>ppt_x</p:attrName>
                                        </p:attrNameLst>
                                      </p:cBhvr>
                                      <p:tavLst>
                                        <p:tav tm="0">
                                          <p:val>
                                            <p:strVal val="#ppt_x"/>
                                          </p:val>
                                        </p:tav>
                                        <p:tav tm="100000">
                                          <p:val>
                                            <p:strVal val="#ppt_x"/>
                                          </p:val>
                                        </p:tav>
                                      </p:tavLst>
                                    </p:anim>
                                    <p:anim calcmode="lin" valueType="num">
                                      <p:cBhvr>
                                        <p:cTn id="71" dur="5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4" presetClass="exit" presetSubtype="10" fill="hold" nodeType="clickEffect">
                                  <p:stCondLst>
                                    <p:cond delay="0"/>
                                  </p:stCondLst>
                                  <p:childTnLst>
                                    <p:animEffect transition="out" filter="randombar(horizontal)">
                                      <p:cBhvr>
                                        <p:cTn id="75" dur="500"/>
                                        <p:tgtEl>
                                          <p:spTgt spid="32"/>
                                        </p:tgtEl>
                                      </p:cBhvr>
                                    </p:animEffect>
                                    <p:set>
                                      <p:cBhvr>
                                        <p:cTn id="76" dur="1" fill="hold">
                                          <p:stCondLst>
                                            <p:cond delay="499"/>
                                          </p:stCondLst>
                                        </p:cTn>
                                        <p:tgtEl>
                                          <p:spTgt spid="32"/>
                                        </p:tgtEl>
                                        <p:attrNameLst>
                                          <p:attrName>style.visibility</p:attrName>
                                        </p:attrNameLst>
                                      </p:cBhvr>
                                      <p:to>
                                        <p:strVal val="hidden"/>
                                      </p:to>
                                    </p:set>
                                  </p:childTnLst>
                                </p:cTn>
                              </p:par>
                              <p:par>
                                <p:cTn id="77" presetID="14" presetClass="exit" presetSubtype="10" fill="hold" nodeType="withEffect">
                                  <p:stCondLst>
                                    <p:cond delay="0"/>
                                  </p:stCondLst>
                                  <p:childTnLst>
                                    <p:animEffect transition="out" filter="randombar(horizontal)">
                                      <p:cBhvr>
                                        <p:cTn id="78" dur="500"/>
                                        <p:tgtEl>
                                          <p:spTgt spid="35"/>
                                        </p:tgtEl>
                                      </p:cBhvr>
                                    </p:animEffect>
                                    <p:set>
                                      <p:cBhvr>
                                        <p:cTn id="79" dur="1" fill="hold">
                                          <p:stCondLst>
                                            <p:cond delay="499"/>
                                          </p:stCondLst>
                                        </p:cTn>
                                        <p:tgtEl>
                                          <p:spTgt spid="35"/>
                                        </p:tgtEl>
                                        <p:attrNameLst>
                                          <p:attrName>style.visibility</p:attrName>
                                        </p:attrNameLst>
                                      </p:cBhvr>
                                      <p:to>
                                        <p:strVal val="hidden"/>
                                      </p:to>
                                    </p:set>
                                  </p:childTnLst>
                                </p:cTn>
                              </p:par>
                              <p:par>
                                <p:cTn id="80" presetID="14" presetClass="exit" presetSubtype="10" fill="hold" nodeType="withEffect">
                                  <p:stCondLst>
                                    <p:cond delay="0"/>
                                  </p:stCondLst>
                                  <p:childTnLst>
                                    <p:animEffect transition="out" filter="randombar(horizontal)">
                                      <p:cBhvr>
                                        <p:cTn id="81" dur="500"/>
                                        <p:tgtEl>
                                          <p:spTgt spid="38"/>
                                        </p:tgtEl>
                                      </p:cBhvr>
                                    </p:animEffect>
                                    <p:set>
                                      <p:cBhvr>
                                        <p:cTn id="82"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0519" y="378627"/>
            <a:ext cx="7850919" cy="2631490"/>
          </a:xfrm>
          <a:prstGeom prst="rect">
            <a:avLst/>
          </a:prstGeom>
        </p:spPr>
        <p:txBody>
          <a:bodyPr wrap="square">
            <a:spAutoFit/>
          </a:bodyPr>
          <a:lstStyle/>
          <a:p>
            <a:pPr algn="just">
              <a:lnSpc>
                <a:spcPct val="150000"/>
              </a:lnSpc>
            </a:pPr>
            <a:r>
              <a:rPr lang="vi-VN" sz="2200" b="1">
                <a:solidFill>
                  <a:schemeClr val="accent3">
                    <a:lumMod val="75000"/>
                  </a:schemeClr>
                </a:solidFill>
              </a:rPr>
              <a:t>Câu </a:t>
            </a:r>
            <a:r>
              <a:rPr lang="vi-VN" sz="2200" b="1" smtClean="0">
                <a:solidFill>
                  <a:schemeClr val="accent3">
                    <a:lumMod val="75000"/>
                  </a:schemeClr>
                </a:solidFill>
              </a:rPr>
              <a:t>4: </a:t>
            </a:r>
            <a:r>
              <a:rPr lang="vi-VN" sz="2200"/>
              <a:t>Sắp xếp các nội dung sau đây để hoàn thành thao tác xuất ra một báo cáo.</a:t>
            </a:r>
          </a:p>
          <a:p>
            <a:pPr algn="just">
              <a:lnSpc>
                <a:spcPct val="150000"/>
              </a:lnSpc>
            </a:pPr>
            <a:r>
              <a:rPr lang="vi-VN" sz="2200"/>
              <a:t>1. Mở báo cáo trong khung nhìn Print Preview.</a:t>
            </a:r>
          </a:p>
          <a:p>
            <a:pPr algn="just">
              <a:lnSpc>
                <a:spcPct val="150000"/>
              </a:lnSpc>
            </a:pPr>
            <a:r>
              <a:rPr lang="vi-VN" sz="2200"/>
              <a:t>2. Chọn in ra, dạng PDF.</a:t>
            </a:r>
          </a:p>
          <a:p>
            <a:pPr algn="just">
              <a:lnSpc>
                <a:spcPct val="150000"/>
              </a:lnSpc>
            </a:pPr>
            <a:r>
              <a:rPr lang="vi-VN" sz="2200"/>
              <a:t>3. Điều chỉnh cách trình bày theo trang.</a:t>
            </a:r>
          </a:p>
        </p:txBody>
      </p:sp>
      <p:grpSp>
        <p:nvGrpSpPr>
          <p:cNvPr id="3" name="Group 2"/>
          <p:cNvGrpSpPr/>
          <p:nvPr/>
        </p:nvGrpSpPr>
        <p:grpSpPr>
          <a:xfrm>
            <a:off x="780519" y="3223188"/>
            <a:ext cx="2396081" cy="688685"/>
            <a:chOff x="872987" y="2132410"/>
            <a:chExt cx="2396081" cy="688685"/>
          </a:xfrm>
        </p:grpSpPr>
        <p:sp>
          <p:nvSpPr>
            <p:cNvPr id="4" name="Oval 3"/>
            <p:cNvSpPr/>
            <p:nvPr/>
          </p:nvSpPr>
          <p:spPr>
            <a:xfrm>
              <a:off x="872987" y="2132410"/>
              <a:ext cx="688685" cy="688685"/>
            </a:xfrm>
            <a:prstGeom prst="ellipse">
              <a:avLst/>
            </a:prstGeom>
            <a:solidFill>
              <a:schemeClr val="accent1">
                <a:lumMod val="75000"/>
              </a:schemeClr>
            </a:solidFill>
            <a:ln w="28575">
              <a:solidFill>
                <a:schemeClr val="accent5"/>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200" b="1" smtClean="0">
                  <a:solidFill>
                    <a:schemeClr val="accent5"/>
                  </a:solidFill>
                  <a:latin typeface="Arial" panose="020B0604020202020204" pitchFamily="34" charset="0"/>
                  <a:cs typeface="Arial" panose="020B0604020202020204" pitchFamily="34" charset="0"/>
                </a:rPr>
                <a:t>A</a:t>
              </a:r>
              <a:endParaRPr lang="en-US" sz="2200" b="1">
                <a:solidFill>
                  <a:schemeClr val="accent5"/>
                </a:solidFill>
                <a:latin typeface="Arial" panose="020B0604020202020204" pitchFamily="34" charset="0"/>
                <a:cs typeface="Arial" panose="020B0604020202020204" pitchFamily="34" charset="0"/>
              </a:endParaRPr>
            </a:p>
          </p:txBody>
        </p:sp>
        <p:sp>
          <p:nvSpPr>
            <p:cNvPr id="5" name="Rectangle 4"/>
            <p:cNvSpPr/>
            <p:nvPr/>
          </p:nvSpPr>
          <p:spPr>
            <a:xfrm>
              <a:off x="1656126" y="2276697"/>
              <a:ext cx="1612942" cy="430887"/>
            </a:xfrm>
            <a:prstGeom prst="rect">
              <a:avLst/>
            </a:prstGeom>
          </p:spPr>
          <p:txBody>
            <a:bodyPr wrap="none">
              <a:spAutoFit/>
            </a:bodyPr>
            <a:lstStyle/>
            <a:p>
              <a:r>
                <a:rPr lang="en-US" sz="2200"/>
                <a:t>1 → 2 → 3.</a:t>
              </a:r>
            </a:p>
          </p:txBody>
        </p:sp>
      </p:grpSp>
      <p:grpSp>
        <p:nvGrpSpPr>
          <p:cNvPr id="6" name="Group 5"/>
          <p:cNvGrpSpPr/>
          <p:nvPr/>
        </p:nvGrpSpPr>
        <p:grpSpPr>
          <a:xfrm>
            <a:off x="4919292" y="3223188"/>
            <a:ext cx="2396081" cy="688685"/>
            <a:chOff x="5011760" y="2132410"/>
            <a:chExt cx="2396081" cy="688685"/>
          </a:xfrm>
        </p:grpSpPr>
        <p:sp>
          <p:nvSpPr>
            <p:cNvPr id="7" name="Oval 6"/>
            <p:cNvSpPr/>
            <p:nvPr/>
          </p:nvSpPr>
          <p:spPr>
            <a:xfrm>
              <a:off x="5011760" y="2132410"/>
              <a:ext cx="688685" cy="688685"/>
            </a:xfrm>
            <a:prstGeom prst="ellipse">
              <a:avLst/>
            </a:prstGeom>
            <a:solidFill>
              <a:schemeClr val="accent1">
                <a:lumMod val="75000"/>
              </a:schemeClr>
            </a:solidFill>
            <a:ln w="28575">
              <a:solidFill>
                <a:schemeClr val="accent5"/>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200" b="1">
                  <a:solidFill>
                    <a:schemeClr val="accent5"/>
                  </a:solidFill>
                  <a:latin typeface="Arial" panose="020B0604020202020204" pitchFamily="34" charset="0"/>
                  <a:cs typeface="Arial" panose="020B0604020202020204" pitchFamily="34" charset="0"/>
                </a:rPr>
                <a:t>B</a:t>
              </a:r>
              <a:endParaRPr lang="en-US" sz="2200" b="1">
                <a:solidFill>
                  <a:schemeClr val="accent5"/>
                </a:solidFill>
                <a:latin typeface="Arial" panose="020B0604020202020204" pitchFamily="34" charset="0"/>
                <a:cs typeface="Arial" panose="020B0604020202020204" pitchFamily="34" charset="0"/>
              </a:endParaRPr>
            </a:p>
          </p:txBody>
        </p:sp>
        <p:sp>
          <p:nvSpPr>
            <p:cNvPr id="8" name="Rectangle 7"/>
            <p:cNvSpPr/>
            <p:nvPr/>
          </p:nvSpPr>
          <p:spPr>
            <a:xfrm>
              <a:off x="5794899" y="2276697"/>
              <a:ext cx="1612942" cy="430887"/>
            </a:xfrm>
            <a:prstGeom prst="rect">
              <a:avLst/>
            </a:prstGeom>
          </p:spPr>
          <p:txBody>
            <a:bodyPr wrap="none">
              <a:spAutoFit/>
            </a:bodyPr>
            <a:lstStyle/>
            <a:p>
              <a:r>
                <a:rPr lang="en-US" sz="2200"/>
                <a:t>1 → 3 → 2.</a:t>
              </a:r>
            </a:p>
          </p:txBody>
        </p:sp>
      </p:grpSp>
      <p:grpSp>
        <p:nvGrpSpPr>
          <p:cNvPr id="9" name="Group 8"/>
          <p:cNvGrpSpPr/>
          <p:nvPr/>
        </p:nvGrpSpPr>
        <p:grpSpPr>
          <a:xfrm>
            <a:off x="780519" y="4124945"/>
            <a:ext cx="2396081" cy="688685"/>
            <a:chOff x="872987" y="3307281"/>
            <a:chExt cx="2396081" cy="688685"/>
          </a:xfrm>
        </p:grpSpPr>
        <p:sp>
          <p:nvSpPr>
            <p:cNvPr id="10" name="Oval 9"/>
            <p:cNvSpPr/>
            <p:nvPr/>
          </p:nvSpPr>
          <p:spPr>
            <a:xfrm>
              <a:off x="872987" y="3307281"/>
              <a:ext cx="688685" cy="688685"/>
            </a:xfrm>
            <a:prstGeom prst="ellipse">
              <a:avLst/>
            </a:prstGeom>
            <a:solidFill>
              <a:schemeClr val="accent1">
                <a:lumMod val="75000"/>
              </a:schemeClr>
            </a:solidFill>
            <a:ln w="28575">
              <a:solidFill>
                <a:schemeClr val="accent5"/>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200" b="1">
                  <a:solidFill>
                    <a:schemeClr val="accent5"/>
                  </a:solidFill>
                  <a:latin typeface="Arial" panose="020B0604020202020204" pitchFamily="34" charset="0"/>
                  <a:cs typeface="Arial" panose="020B0604020202020204" pitchFamily="34" charset="0"/>
                </a:rPr>
                <a:t>C</a:t>
              </a:r>
              <a:endParaRPr lang="en-US" sz="2200" b="1">
                <a:solidFill>
                  <a:schemeClr val="accent5"/>
                </a:solidFill>
                <a:latin typeface="Arial" panose="020B0604020202020204" pitchFamily="34" charset="0"/>
                <a:cs typeface="Arial" panose="020B0604020202020204" pitchFamily="34" charset="0"/>
              </a:endParaRPr>
            </a:p>
          </p:txBody>
        </p:sp>
        <p:sp>
          <p:nvSpPr>
            <p:cNvPr id="11" name="Rectangle 10"/>
            <p:cNvSpPr/>
            <p:nvPr/>
          </p:nvSpPr>
          <p:spPr>
            <a:xfrm>
              <a:off x="1656126" y="3451568"/>
              <a:ext cx="1612942" cy="430887"/>
            </a:xfrm>
            <a:prstGeom prst="rect">
              <a:avLst/>
            </a:prstGeom>
          </p:spPr>
          <p:txBody>
            <a:bodyPr wrap="none">
              <a:spAutoFit/>
            </a:bodyPr>
            <a:lstStyle/>
            <a:p>
              <a:r>
                <a:rPr lang="en-US" sz="2200"/>
                <a:t>2 → 3 → 1.</a:t>
              </a:r>
            </a:p>
          </p:txBody>
        </p:sp>
      </p:grpSp>
      <p:grpSp>
        <p:nvGrpSpPr>
          <p:cNvPr id="12" name="Group 11"/>
          <p:cNvGrpSpPr/>
          <p:nvPr/>
        </p:nvGrpSpPr>
        <p:grpSpPr>
          <a:xfrm>
            <a:off x="4919292" y="4124945"/>
            <a:ext cx="2396081" cy="688685"/>
            <a:chOff x="5011760" y="3307281"/>
            <a:chExt cx="2396081" cy="688685"/>
          </a:xfrm>
        </p:grpSpPr>
        <p:sp>
          <p:nvSpPr>
            <p:cNvPr id="13" name="Oval 12"/>
            <p:cNvSpPr/>
            <p:nvPr/>
          </p:nvSpPr>
          <p:spPr>
            <a:xfrm>
              <a:off x="5011760" y="3307281"/>
              <a:ext cx="688685" cy="688685"/>
            </a:xfrm>
            <a:prstGeom prst="ellipse">
              <a:avLst/>
            </a:prstGeom>
            <a:solidFill>
              <a:schemeClr val="accent1">
                <a:lumMod val="75000"/>
              </a:schemeClr>
            </a:solidFill>
            <a:ln w="28575">
              <a:solidFill>
                <a:schemeClr val="accent5"/>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200" b="1" smtClean="0">
                  <a:solidFill>
                    <a:schemeClr val="accent5"/>
                  </a:solidFill>
                  <a:latin typeface="Arial" panose="020B0604020202020204" pitchFamily="34" charset="0"/>
                  <a:cs typeface="Arial" panose="020B0604020202020204" pitchFamily="34" charset="0"/>
                </a:rPr>
                <a:t>D</a:t>
              </a:r>
              <a:endParaRPr lang="en-US" sz="2200" b="1">
                <a:solidFill>
                  <a:schemeClr val="accent5"/>
                </a:solidFill>
                <a:latin typeface="Arial" panose="020B0604020202020204" pitchFamily="34" charset="0"/>
                <a:cs typeface="Arial" panose="020B0604020202020204" pitchFamily="34" charset="0"/>
              </a:endParaRPr>
            </a:p>
          </p:txBody>
        </p:sp>
        <p:sp>
          <p:nvSpPr>
            <p:cNvPr id="14" name="Rectangle 13"/>
            <p:cNvSpPr/>
            <p:nvPr/>
          </p:nvSpPr>
          <p:spPr>
            <a:xfrm>
              <a:off x="5794899" y="3451568"/>
              <a:ext cx="1612942" cy="430887"/>
            </a:xfrm>
            <a:prstGeom prst="rect">
              <a:avLst/>
            </a:prstGeom>
          </p:spPr>
          <p:txBody>
            <a:bodyPr wrap="none">
              <a:spAutoFit/>
            </a:bodyPr>
            <a:lstStyle/>
            <a:p>
              <a:r>
                <a:rPr lang="en-US" sz="2200"/>
                <a:t>2 → 1 → 3.</a:t>
              </a:r>
            </a:p>
          </p:txBody>
        </p:sp>
      </p:grpSp>
    </p:spTree>
    <p:extLst>
      <p:ext uri="{BB962C8B-B14F-4D97-AF65-F5344CB8AC3E}">
        <p14:creationId xmlns:p14="http://schemas.microsoft.com/office/powerpoint/2010/main" val="392901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anim calcmode="lin" valueType="num">
                                      <p:cBhvr>
                                        <p:cTn id="30" dur="500" fill="hold"/>
                                        <p:tgtEl>
                                          <p:spTgt spid="12"/>
                                        </p:tgtEl>
                                        <p:attrNameLst>
                                          <p:attrName>ppt_x</p:attrName>
                                        </p:attrNameLst>
                                      </p:cBhvr>
                                      <p:tavLst>
                                        <p:tav tm="0">
                                          <p:val>
                                            <p:strVal val="#ppt_x"/>
                                          </p:val>
                                        </p:tav>
                                        <p:tav tm="100000">
                                          <p:val>
                                            <p:strVal val="#ppt_x"/>
                                          </p:val>
                                        </p:tav>
                                      </p:tavLst>
                                    </p:anim>
                                    <p:anim calcmode="lin" valueType="num">
                                      <p:cBhvr>
                                        <p:cTn id="3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xit" presetSubtype="10" fill="hold" nodeType="clickEffect">
                                  <p:stCondLst>
                                    <p:cond delay="0"/>
                                  </p:stCondLst>
                                  <p:childTnLst>
                                    <p:animEffect transition="out" filter="randombar(horizontal)">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par>
                                <p:cTn id="37" presetID="14" presetClass="exit" presetSubtype="10" fill="hold" nodeType="withEffect">
                                  <p:stCondLst>
                                    <p:cond delay="0"/>
                                  </p:stCondLst>
                                  <p:childTnLst>
                                    <p:animEffect transition="out" filter="randombar(horizontal)">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14" presetClass="exit" presetSubtype="10" fill="hold" nodeType="withEffect">
                                  <p:stCondLst>
                                    <p:cond delay="0"/>
                                  </p:stCondLst>
                                  <p:childTnLst>
                                    <p:animEffect transition="out" filter="randombar(horizontal)">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323" y="358078"/>
            <a:ext cx="8578920" cy="3831818"/>
          </a:xfrm>
          <a:prstGeom prst="rect">
            <a:avLst/>
          </a:prstGeom>
        </p:spPr>
        <p:txBody>
          <a:bodyPr wrap="square">
            <a:spAutoFit/>
          </a:bodyPr>
          <a:lstStyle/>
          <a:p>
            <a:pPr algn="just">
              <a:lnSpc>
                <a:spcPct val="150000"/>
              </a:lnSpc>
            </a:pPr>
            <a:r>
              <a:rPr lang="vi-VN" sz="1800" b="1">
                <a:solidFill>
                  <a:schemeClr val="accent3">
                    <a:lumMod val="75000"/>
                  </a:schemeClr>
                </a:solidFill>
              </a:rPr>
              <a:t>Câu 5</a:t>
            </a:r>
            <a:r>
              <a:rPr lang="vi-VN" sz="1800" b="1" smtClean="0">
                <a:solidFill>
                  <a:schemeClr val="accent3">
                    <a:lumMod val="75000"/>
                  </a:schemeClr>
                </a:solidFill>
              </a:rPr>
              <a:t>: </a:t>
            </a:r>
            <a:r>
              <a:rPr lang="vi-VN" sz="1800"/>
              <a:t>Những công việc chính để hoàn tất ứng dụng là</a:t>
            </a:r>
          </a:p>
          <a:p>
            <a:pPr algn="just">
              <a:lnSpc>
                <a:spcPct val="150000"/>
              </a:lnSpc>
            </a:pPr>
            <a:r>
              <a:rPr lang="vi-VN" sz="1800"/>
              <a:t>1. Thiết lập biểu mẫu điều hướng làm bàn điều khiển trung tâm của ứng dụng.</a:t>
            </a:r>
          </a:p>
          <a:p>
            <a:pPr algn="just">
              <a:lnSpc>
                <a:spcPct val="150000"/>
              </a:lnSpc>
            </a:pPr>
            <a:r>
              <a:rPr lang="vi-VN" sz="1800"/>
              <a:t>2. Tóm tắt ngắn gọn vài điểm về quy trình tác nghiệp trong quản lí CSDL và cung cấp dịch vụ.</a:t>
            </a:r>
          </a:p>
          <a:p>
            <a:pPr algn="just">
              <a:lnSpc>
                <a:spcPct val="150000"/>
              </a:lnSpc>
            </a:pPr>
            <a:r>
              <a:rPr lang="vi-VN" sz="1800"/>
              <a:t>3. Thiết kế giao diện, bài trí các nút lệnh phù hợp với quy trình nghiệp vụ quản lí CSDL và cung cấp dịch vụ.</a:t>
            </a:r>
          </a:p>
          <a:p>
            <a:pPr algn="just">
              <a:lnSpc>
                <a:spcPct val="150000"/>
              </a:lnSpc>
            </a:pPr>
            <a:r>
              <a:rPr lang="vi-VN" sz="1800"/>
              <a:t>4. Tạo một biểu mẫu điều hướng và thực hiện các thiết kế giao diện như trên, chỉnh sửa lại các nhân tiêu đề, chạy thử kiểm tra.</a:t>
            </a:r>
          </a:p>
          <a:p>
            <a:pPr algn="just">
              <a:lnSpc>
                <a:spcPct val="150000"/>
              </a:lnSpc>
            </a:pPr>
            <a:r>
              <a:rPr lang="vi-VN" sz="1800"/>
              <a:t>Số đáp án đúng là</a:t>
            </a:r>
          </a:p>
        </p:txBody>
      </p:sp>
      <p:grpSp>
        <p:nvGrpSpPr>
          <p:cNvPr id="15" name="Group 14"/>
          <p:cNvGrpSpPr/>
          <p:nvPr/>
        </p:nvGrpSpPr>
        <p:grpSpPr>
          <a:xfrm>
            <a:off x="837342" y="4189898"/>
            <a:ext cx="1110473" cy="688685"/>
            <a:chOff x="872987" y="2132410"/>
            <a:chExt cx="1110473" cy="688685"/>
          </a:xfrm>
        </p:grpSpPr>
        <p:sp>
          <p:nvSpPr>
            <p:cNvPr id="16" name="Oval 15"/>
            <p:cNvSpPr/>
            <p:nvPr/>
          </p:nvSpPr>
          <p:spPr>
            <a:xfrm>
              <a:off x="872987" y="2132410"/>
              <a:ext cx="688685" cy="688685"/>
            </a:xfrm>
            <a:prstGeom prst="ellipse">
              <a:avLst/>
            </a:prstGeom>
            <a:solidFill>
              <a:schemeClr val="accent1">
                <a:lumMod val="75000"/>
              </a:schemeClr>
            </a:solidFill>
            <a:ln w="28575">
              <a:solidFill>
                <a:schemeClr val="accent5"/>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000" b="1" smtClean="0">
                  <a:solidFill>
                    <a:schemeClr val="accent5"/>
                  </a:solidFill>
                  <a:latin typeface="Arial" panose="020B0604020202020204" pitchFamily="34" charset="0"/>
                  <a:cs typeface="Arial" panose="020B0604020202020204" pitchFamily="34" charset="0"/>
                </a:rPr>
                <a:t>A</a:t>
              </a:r>
              <a:endParaRPr lang="en-US" sz="2000" b="1">
                <a:solidFill>
                  <a:schemeClr val="accent5"/>
                </a:solidFill>
                <a:latin typeface="Arial" panose="020B0604020202020204" pitchFamily="34" charset="0"/>
                <a:cs typeface="Arial" panose="020B0604020202020204" pitchFamily="34" charset="0"/>
              </a:endParaRPr>
            </a:p>
          </p:txBody>
        </p:sp>
        <p:sp>
          <p:nvSpPr>
            <p:cNvPr id="17" name="Rectangle 16"/>
            <p:cNvSpPr/>
            <p:nvPr/>
          </p:nvSpPr>
          <p:spPr>
            <a:xfrm>
              <a:off x="1656126" y="2276697"/>
              <a:ext cx="327334" cy="400110"/>
            </a:xfrm>
            <a:prstGeom prst="rect">
              <a:avLst/>
            </a:prstGeom>
          </p:spPr>
          <p:txBody>
            <a:bodyPr wrap="none">
              <a:spAutoFit/>
            </a:bodyPr>
            <a:lstStyle/>
            <a:p>
              <a:r>
                <a:rPr lang="vi-VN" sz="2000" smtClean="0"/>
                <a:t>1</a:t>
              </a:r>
              <a:endParaRPr lang="en-US" sz="2000"/>
            </a:p>
          </p:txBody>
        </p:sp>
      </p:grpSp>
      <p:grpSp>
        <p:nvGrpSpPr>
          <p:cNvPr id="18" name="Group 17"/>
          <p:cNvGrpSpPr/>
          <p:nvPr/>
        </p:nvGrpSpPr>
        <p:grpSpPr>
          <a:xfrm>
            <a:off x="2880187" y="4189897"/>
            <a:ext cx="1110473" cy="688685"/>
            <a:chOff x="872987" y="2132410"/>
            <a:chExt cx="1110473" cy="688685"/>
          </a:xfrm>
        </p:grpSpPr>
        <p:sp>
          <p:nvSpPr>
            <p:cNvPr id="19" name="Oval 18"/>
            <p:cNvSpPr/>
            <p:nvPr/>
          </p:nvSpPr>
          <p:spPr>
            <a:xfrm>
              <a:off x="872987" y="2132410"/>
              <a:ext cx="688685" cy="688685"/>
            </a:xfrm>
            <a:prstGeom prst="ellipse">
              <a:avLst/>
            </a:prstGeom>
            <a:solidFill>
              <a:schemeClr val="accent1">
                <a:lumMod val="75000"/>
              </a:schemeClr>
            </a:solidFill>
            <a:ln w="28575">
              <a:solidFill>
                <a:schemeClr val="accent5"/>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000" b="1">
                  <a:solidFill>
                    <a:schemeClr val="accent5"/>
                  </a:solidFill>
                  <a:latin typeface="Arial" panose="020B0604020202020204" pitchFamily="34" charset="0"/>
                  <a:cs typeface="Arial" panose="020B0604020202020204" pitchFamily="34" charset="0"/>
                </a:rPr>
                <a:t>B</a:t>
              </a:r>
              <a:endParaRPr lang="en-US" sz="2000" b="1">
                <a:solidFill>
                  <a:schemeClr val="accent5"/>
                </a:solidFill>
                <a:latin typeface="Arial" panose="020B0604020202020204" pitchFamily="34" charset="0"/>
                <a:cs typeface="Arial" panose="020B0604020202020204" pitchFamily="34" charset="0"/>
              </a:endParaRPr>
            </a:p>
          </p:txBody>
        </p:sp>
        <p:sp>
          <p:nvSpPr>
            <p:cNvPr id="20" name="Rectangle 19"/>
            <p:cNvSpPr/>
            <p:nvPr/>
          </p:nvSpPr>
          <p:spPr>
            <a:xfrm>
              <a:off x="1656126" y="2276697"/>
              <a:ext cx="327334" cy="400110"/>
            </a:xfrm>
            <a:prstGeom prst="rect">
              <a:avLst/>
            </a:prstGeom>
          </p:spPr>
          <p:txBody>
            <a:bodyPr wrap="none">
              <a:spAutoFit/>
            </a:bodyPr>
            <a:lstStyle/>
            <a:p>
              <a:r>
                <a:rPr lang="vi-VN" sz="2000"/>
                <a:t>2</a:t>
              </a:r>
              <a:endParaRPr lang="en-US" sz="2000"/>
            </a:p>
          </p:txBody>
        </p:sp>
      </p:grpSp>
      <p:grpSp>
        <p:nvGrpSpPr>
          <p:cNvPr id="21" name="Group 20"/>
          <p:cNvGrpSpPr/>
          <p:nvPr/>
        </p:nvGrpSpPr>
        <p:grpSpPr>
          <a:xfrm>
            <a:off x="4923032" y="4189896"/>
            <a:ext cx="1110473" cy="688685"/>
            <a:chOff x="872987" y="2132410"/>
            <a:chExt cx="1110473" cy="688685"/>
          </a:xfrm>
        </p:grpSpPr>
        <p:sp>
          <p:nvSpPr>
            <p:cNvPr id="22" name="Oval 21"/>
            <p:cNvSpPr/>
            <p:nvPr/>
          </p:nvSpPr>
          <p:spPr>
            <a:xfrm>
              <a:off x="872987" y="2132410"/>
              <a:ext cx="688685" cy="688685"/>
            </a:xfrm>
            <a:prstGeom prst="ellipse">
              <a:avLst/>
            </a:prstGeom>
            <a:solidFill>
              <a:schemeClr val="accent1">
                <a:lumMod val="75000"/>
              </a:schemeClr>
            </a:solidFill>
            <a:ln w="28575">
              <a:solidFill>
                <a:schemeClr val="accent5"/>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000" b="1">
                  <a:solidFill>
                    <a:schemeClr val="accent5"/>
                  </a:solidFill>
                  <a:latin typeface="Arial" panose="020B0604020202020204" pitchFamily="34" charset="0"/>
                  <a:cs typeface="Arial" panose="020B0604020202020204" pitchFamily="34" charset="0"/>
                </a:rPr>
                <a:t>C</a:t>
              </a:r>
              <a:endParaRPr lang="en-US" sz="2000" b="1">
                <a:solidFill>
                  <a:schemeClr val="accent5"/>
                </a:solidFill>
                <a:latin typeface="Arial" panose="020B0604020202020204" pitchFamily="34" charset="0"/>
                <a:cs typeface="Arial" panose="020B0604020202020204" pitchFamily="34" charset="0"/>
              </a:endParaRPr>
            </a:p>
          </p:txBody>
        </p:sp>
        <p:sp>
          <p:nvSpPr>
            <p:cNvPr id="23" name="Rectangle 22"/>
            <p:cNvSpPr/>
            <p:nvPr/>
          </p:nvSpPr>
          <p:spPr>
            <a:xfrm>
              <a:off x="1656126" y="2276697"/>
              <a:ext cx="327334" cy="400110"/>
            </a:xfrm>
            <a:prstGeom prst="rect">
              <a:avLst/>
            </a:prstGeom>
          </p:spPr>
          <p:txBody>
            <a:bodyPr wrap="none">
              <a:spAutoFit/>
            </a:bodyPr>
            <a:lstStyle/>
            <a:p>
              <a:r>
                <a:rPr lang="vi-VN" sz="2000"/>
                <a:t>3</a:t>
              </a:r>
              <a:endParaRPr lang="en-US" sz="2000"/>
            </a:p>
          </p:txBody>
        </p:sp>
      </p:grpSp>
      <p:grpSp>
        <p:nvGrpSpPr>
          <p:cNvPr id="24" name="Group 23"/>
          <p:cNvGrpSpPr/>
          <p:nvPr/>
        </p:nvGrpSpPr>
        <p:grpSpPr>
          <a:xfrm>
            <a:off x="6965877" y="4189896"/>
            <a:ext cx="1110473" cy="688685"/>
            <a:chOff x="872987" y="2132410"/>
            <a:chExt cx="1110473" cy="688685"/>
          </a:xfrm>
        </p:grpSpPr>
        <p:sp>
          <p:nvSpPr>
            <p:cNvPr id="25" name="Oval 24"/>
            <p:cNvSpPr/>
            <p:nvPr/>
          </p:nvSpPr>
          <p:spPr>
            <a:xfrm>
              <a:off x="872987" y="2132410"/>
              <a:ext cx="688685" cy="688685"/>
            </a:xfrm>
            <a:prstGeom prst="ellipse">
              <a:avLst/>
            </a:prstGeom>
            <a:solidFill>
              <a:schemeClr val="accent1">
                <a:lumMod val="75000"/>
              </a:schemeClr>
            </a:solidFill>
            <a:ln w="28575">
              <a:solidFill>
                <a:schemeClr val="accent5"/>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000" b="1" smtClean="0">
                  <a:solidFill>
                    <a:schemeClr val="accent5"/>
                  </a:solidFill>
                  <a:latin typeface="Arial" panose="020B0604020202020204" pitchFamily="34" charset="0"/>
                  <a:cs typeface="Arial" panose="020B0604020202020204" pitchFamily="34" charset="0"/>
                </a:rPr>
                <a:t>D</a:t>
              </a:r>
              <a:endParaRPr lang="en-US" sz="2000" b="1">
                <a:solidFill>
                  <a:schemeClr val="accent5"/>
                </a:solidFill>
                <a:latin typeface="Arial" panose="020B0604020202020204" pitchFamily="34" charset="0"/>
                <a:cs typeface="Arial" panose="020B0604020202020204" pitchFamily="34" charset="0"/>
              </a:endParaRPr>
            </a:p>
          </p:txBody>
        </p:sp>
        <p:sp>
          <p:nvSpPr>
            <p:cNvPr id="26" name="Rectangle 25"/>
            <p:cNvSpPr/>
            <p:nvPr/>
          </p:nvSpPr>
          <p:spPr>
            <a:xfrm>
              <a:off x="1656126" y="2276697"/>
              <a:ext cx="327334" cy="400110"/>
            </a:xfrm>
            <a:prstGeom prst="rect">
              <a:avLst/>
            </a:prstGeom>
          </p:spPr>
          <p:txBody>
            <a:bodyPr wrap="none">
              <a:spAutoFit/>
            </a:bodyPr>
            <a:lstStyle/>
            <a:p>
              <a:r>
                <a:rPr lang="vi-VN" sz="2000" smtClean="0"/>
                <a:t>4</a:t>
              </a:r>
              <a:endParaRPr lang="en-US" sz="2000"/>
            </a:p>
          </p:txBody>
        </p:sp>
      </p:grpSp>
    </p:spTree>
    <p:extLst>
      <p:ext uri="{BB962C8B-B14F-4D97-AF65-F5344CB8AC3E}">
        <p14:creationId xmlns:p14="http://schemas.microsoft.com/office/powerpoint/2010/main" val="350418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anim calcmode="lin" valueType="num">
                                      <p:cBhvr>
                                        <p:cTn id="24" dur="500" fill="hold"/>
                                        <p:tgtEl>
                                          <p:spTgt spid="21"/>
                                        </p:tgtEl>
                                        <p:attrNameLst>
                                          <p:attrName>ppt_x</p:attrName>
                                        </p:attrNameLst>
                                      </p:cBhvr>
                                      <p:tavLst>
                                        <p:tav tm="0">
                                          <p:val>
                                            <p:strVal val="#ppt_x"/>
                                          </p:val>
                                        </p:tav>
                                        <p:tav tm="100000">
                                          <p:val>
                                            <p:strVal val="#ppt_x"/>
                                          </p:val>
                                        </p:tav>
                                      </p:tavLst>
                                    </p:anim>
                                    <p:anim calcmode="lin" valueType="num">
                                      <p:cBhvr>
                                        <p:cTn id="25" dur="5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anim calcmode="lin" valueType="num">
                                      <p:cBhvr>
                                        <p:cTn id="30" dur="500" fill="hold"/>
                                        <p:tgtEl>
                                          <p:spTgt spid="24"/>
                                        </p:tgtEl>
                                        <p:attrNameLst>
                                          <p:attrName>ppt_x</p:attrName>
                                        </p:attrNameLst>
                                      </p:cBhvr>
                                      <p:tavLst>
                                        <p:tav tm="0">
                                          <p:val>
                                            <p:strVal val="#ppt_x"/>
                                          </p:val>
                                        </p:tav>
                                        <p:tav tm="100000">
                                          <p:val>
                                            <p:strVal val="#ppt_x"/>
                                          </p:val>
                                        </p:tav>
                                      </p:tavLst>
                                    </p:anim>
                                    <p:anim calcmode="lin" valueType="num">
                                      <p:cBhvr>
                                        <p:cTn id="31"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xit" presetSubtype="10" fill="hold" nodeType="clickEffect">
                                  <p:stCondLst>
                                    <p:cond delay="0"/>
                                  </p:stCondLst>
                                  <p:childTnLst>
                                    <p:animEffect transition="out" filter="randombar(horizontal)">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par>
                                <p:cTn id="37" presetID="14" presetClass="exit" presetSubtype="10" fill="hold" nodeType="withEffect">
                                  <p:stCondLst>
                                    <p:cond delay="0"/>
                                  </p:stCondLst>
                                  <p:childTnLst>
                                    <p:animEffect transition="out" filter="randombar(horizontal)">
                                      <p:cBhvr>
                                        <p:cTn id="38" dur="500"/>
                                        <p:tgtEl>
                                          <p:spTgt spid="18"/>
                                        </p:tgtEl>
                                      </p:cBhvr>
                                    </p:animEffect>
                                    <p:set>
                                      <p:cBhvr>
                                        <p:cTn id="39" dur="1" fill="hold">
                                          <p:stCondLst>
                                            <p:cond delay="499"/>
                                          </p:stCondLst>
                                        </p:cTn>
                                        <p:tgtEl>
                                          <p:spTgt spid="18"/>
                                        </p:tgtEl>
                                        <p:attrNameLst>
                                          <p:attrName>style.visibility</p:attrName>
                                        </p:attrNameLst>
                                      </p:cBhvr>
                                      <p:to>
                                        <p:strVal val="hidden"/>
                                      </p:to>
                                    </p:set>
                                  </p:childTnLst>
                                </p:cTn>
                              </p:par>
                              <p:par>
                                <p:cTn id="40" presetID="14" presetClass="exit" presetSubtype="10" fill="hold" nodeType="withEffect">
                                  <p:stCondLst>
                                    <p:cond delay="0"/>
                                  </p:stCondLst>
                                  <p:childTnLst>
                                    <p:animEffect transition="out" filter="randombar(horizontal)">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p3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smtClean="0">
                <a:latin typeface="Arial" panose="020B0604020202020204" pitchFamily="34" charset="0"/>
                <a:cs typeface="Arial" panose="020B0604020202020204" pitchFamily="34" charset="0"/>
              </a:rPr>
              <a:t>VẬN DỤNG</a:t>
            </a:r>
            <a:endParaRPr sz="3200">
              <a:latin typeface="Arial" panose="020B0604020202020204" pitchFamily="34" charset="0"/>
              <a:cs typeface="Arial" panose="020B0604020202020204" pitchFamily="34" charset="0"/>
            </a:endParaRPr>
          </a:p>
        </p:txBody>
      </p:sp>
      <p:sp>
        <p:nvSpPr>
          <p:cNvPr id="6" name="Rectangle 5"/>
          <p:cNvSpPr/>
          <p:nvPr/>
        </p:nvSpPr>
        <p:spPr>
          <a:xfrm>
            <a:off x="1358757" y="2250140"/>
            <a:ext cx="6426486" cy="1107996"/>
          </a:xfrm>
          <a:prstGeom prst="rect">
            <a:avLst/>
          </a:prstGeom>
        </p:spPr>
        <p:txBody>
          <a:bodyPr wrap="square">
            <a:prstTxWarp prst="textArchUp">
              <a:avLst/>
            </a:prstTxWarp>
            <a:spAutoFit/>
          </a:bodyPr>
          <a:lstStyle/>
          <a:p>
            <a:pPr algn="ctr">
              <a:lnSpc>
                <a:spcPct val="150000"/>
              </a:lnSpc>
            </a:pPr>
            <a:r>
              <a:rPr lang="vi-VN" sz="2200"/>
              <a:t>Hoàn tất ứng dụng quản lí thư viện theo yêu cầu </a:t>
            </a:r>
            <a:endParaRPr lang="vi-VN" sz="2200" smtClean="0"/>
          </a:p>
          <a:p>
            <a:pPr algn="ctr">
              <a:lnSpc>
                <a:spcPct val="150000"/>
              </a:lnSpc>
            </a:pPr>
            <a:r>
              <a:rPr lang="vi-VN" sz="2200" smtClean="0"/>
              <a:t>sử </a:t>
            </a:r>
            <a:r>
              <a:rPr lang="vi-VN" sz="2200"/>
              <a:t>dụng thực tế.</a:t>
            </a:r>
            <a:endParaRPr lang="en-US" sz="2200"/>
          </a:p>
        </p:txBody>
      </p:sp>
      <p:pic>
        <p:nvPicPr>
          <p:cNvPr id="7" name="Picture 6"/>
          <p:cNvPicPr>
            <a:picLocks noChangeAspect="1"/>
          </p:cNvPicPr>
          <p:nvPr/>
        </p:nvPicPr>
        <p:blipFill>
          <a:blip r:embed="rId3"/>
          <a:stretch>
            <a:fillRect/>
          </a:stretch>
        </p:blipFill>
        <p:spPr>
          <a:xfrm>
            <a:off x="2529663" y="2804138"/>
            <a:ext cx="4084674" cy="1877731"/>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5"/>
        <p:cNvGrpSpPr/>
        <p:nvPr/>
      </p:nvGrpSpPr>
      <p:grpSpPr>
        <a:xfrm>
          <a:off x="0" y="0"/>
          <a:ext cx="0" cy="0"/>
          <a:chOff x="0" y="0"/>
          <a:chExt cx="0" cy="0"/>
        </a:xfrm>
      </p:grpSpPr>
      <p:sp>
        <p:nvSpPr>
          <p:cNvPr id="1416" name="Google Shape;1416;p31"/>
          <p:cNvSpPr txBox="1">
            <a:spLocks noGrp="1"/>
          </p:cNvSpPr>
          <p:nvPr>
            <p:ph type="ctrTitle"/>
          </p:nvPr>
        </p:nvSpPr>
        <p:spPr>
          <a:xfrm>
            <a:off x="907623" y="919344"/>
            <a:ext cx="4035600" cy="3411020"/>
          </a:xfrm>
          <a:prstGeom prst="rect">
            <a:avLst/>
          </a:prstGeom>
          <a:solidFill>
            <a:schemeClr val="tx2"/>
          </a:solidFill>
        </p:spPr>
        <p:txBody>
          <a:bodyPr spcFirstLastPara="1" wrap="square" lIns="91425" tIns="91425" rIns="91425" bIns="91425" anchor="b" anchorCtr="0">
            <a:noAutofit/>
          </a:bodyPr>
          <a:lstStyle/>
          <a:p>
            <a:pPr lvl="0">
              <a:lnSpc>
                <a:spcPct val="150000"/>
              </a:lnSpc>
            </a:pPr>
            <a:r>
              <a:rPr lang="en-US" sz="5000" smtClean="0">
                <a:latin typeface="Arial" panose="020B0604020202020204" pitchFamily="34" charset="0"/>
                <a:cs typeface="Arial" panose="020B0604020202020204" pitchFamily="34" charset="0"/>
              </a:rPr>
              <a:t>BÀI 8: HOÀN TẤT ỨNG DỤNG</a:t>
            </a:r>
            <a:endParaRPr lang="en-US" sz="350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4943223" y="1335254"/>
            <a:ext cx="4200777" cy="2579200"/>
          </a:xfrm>
          <a:prstGeom prst="rect">
            <a:avLst/>
          </a:prstGeom>
        </p:spPr>
      </p:pic>
    </p:spTree>
  </p:cSld>
  <p:clrMapOvr>
    <a:masterClrMapping/>
  </p:clrMapOvr>
  <p:transition spd="med">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37"/>
        <p:cNvGrpSpPr/>
        <p:nvPr/>
      </p:nvGrpSpPr>
      <p:grpSpPr>
        <a:xfrm>
          <a:off x="0" y="0"/>
          <a:ext cx="0" cy="0"/>
          <a:chOff x="0" y="0"/>
          <a:chExt cx="0" cy="0"/>
        </a:xfrm>
      </p:grpSpPr>
      <p:sp>
        <p:nvSpPr>
          <p:cNvPr id="1838" name="Google Shape;1838;p40"/>
          <p:cNvSpPr txBox="1">
            <a:spLocks noGrp="1"/>
          </p:cNvSpPr>
          <p:nvPr>
            <p:ph type="title"/>
          </p:nvPr>
        </p:nvSpPr>
        <p:spPr>
          <a:xfrm>
            <a:off x="720000" y="50667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smtClean="0">
                <a:latin typeface="Arial" panose="020B0604020202020204" pitchFamily="34" charset="0"/>
                <a:cs typeface="Arial" panose="020B0604020202020204" pitchFamily="34" charset="0"/>
              </a:rPr>
              <a:t>HƯỚNG DẪN VỀ NHÀ</a:t>
            </a:r>
            <a:endParaRPr sz="3200">
              <a:latin typeface="Arial" panose="020B0604020202020204" pitchFamily="34" charset="0"/>
              <a:cs typeface="Arial" panose="020B0604020202020204" pitchFamily="34" charset="0"/>
            </a:endParaRPr>
          </a:p>
        </p:txBody>
      </p:sp>
      <p:grpSp>
        <p:nvGrpSpPr>
          <p:cNvPr id="11" name="Group 10"/>
          <p:cNvGrpSpPr/>
          <p:nvPr/>
        </p:nvGrpSpPr>
        <p:grpSpPr>
          <a:xfrm>
            <a:off x="575352" y="1597632"/>
            <a:ext cx="2527443" cy="2820256"/>
            <a:chOff x="575352" y="1412697"/>
            <a:chExt cx="2527443" cy="2820256"/>
          </a:xfrm>
        </p:grpSpPr>
        <p:sp>
          <p:nvSpPr>
            <p:cNvPr id="9" name="Rounded Rectangle 8"/>
            <p:cNvSpPr/>
            <p:nvPr/>
          </p:nvSpPr>
          <p:spPr>
            <a:xfrm>
              <a:off x="575352" y="1797978"/>
              <a:ext cx="2527443" cy="2434975"/>
            </a:xfrm>
            <a:prstGeom prst="roundRect">
              <a:avLst/>
            </a:prstGeom>
            <a:solidFill>
              <a:schemeClr val="accent5"/>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453793" y="1412697"/>
              <a:ext cx="770562" cy="770562"/>
            </a:xfrm>
            <a:prstGeom prst="ellipse">
              <a:avLst/>
            </a:prstGeom>
            <a:solidFill>
              <a:schemeClr val="accent1">
                <a:lumMod val="75000"/>
              </a:schemeClr>
            </a:solidFill>
            <a:ln w="28575">
              <a:solidFill>
                <a:schemeClr val="accent5"/>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400" b="1" smtClean="0">
                  <a:solidFill>
                    <a:schemeClr val="accent5"/>
                  </a:solidFill>
                  <a:latin typeface="Arial" panose="020B0604020202020204" pitchFamily="34" charset="0"/>
                  <a:cs typeface="Arial" panose="020B0604020202020204" pitchFamily="34" charset="0"/>
                </a:rPr>
                <a:t>01</a:t>
              </a:r>
              <a:endParaRPr lang="en-US" sz="2400" b="1">
                <a:solidFill>
                  <a:schemeClr val="accent5"/>
                </a:solidFill>
                <a:latin typeface="Arial" panose="020B0604020202020204" pitchFamily="34" charset="0"/>
                <a:cs typeface="Arial" panose="020B0604020202020204" pitchFamily="34" charset="0"/>
              </a:endParaRPr>
            </a:p>
          </p:txBody>
        </p:sp>
        <p:sp>
          <p:nvSpPr>
            <p:cNvPr id="10" name="TextBox 9"/>
            <p:cNvSpPr txBox="1"/>
            <p:nvPr/>
          </p:nvSpPr>
          <p:spPr>
            <a:xfrm>
              <a:off x="575353" y="2465798"/>
              <a:ext cx="2527442" cy="1107996"/>
            </a:xfrm>
            <a:prstGeom prst="rect">
              <a:avLst/>
            </a:prstGeom>
            <a:noFill/>
          </p:spPr>
          <p:txBody>
            <a:bodyPr wrap="square" rtlCol="0">
              <a:spAutoFit/>
            </a:bodyPr>
            <a:lstStyle/>
            <a:p>
              <a:pPr algn="ctr">
                <a:lnSpc>
                  <a:spcPct val="150000"/>
                </a:lnSpc>
              </a:pPr>
              <a:r>
                <a:rPr lang="vi-VN" sz="2200" smtClean="0"/>
                <a:t>Ghi nhớ kiến thức đã học</a:t>
              </a:r>
              <a:endParaRPr lang="en-US" sz="2200"/>
            </a:p>
          </p:txBody>
        </p:sp>
      </p:grpSp>
      <p:grpSp>
        <p:nvGrpSpPr>
          <p:cNvPr id="52" name="Group 51"/>
          <p:cNvGrpSpPr/>
          <p:nvPr/>
        </p:nvGrpSpPr>
        <p:grpSpPr>
          <a:xfrm>
            <a:off x="3308278" y="1597632"/>
            <a:ext cx="2527443" cy="2820256"/>
            <a:chOff x="575352" y="1412697"/>
            <a:chExt cx="2527443" cy="2820256"/>
          </a:xfrm>
        </p:grpSpPr>
        <p:sp>
          <p:nvSpPr>
            <p:cNvPr id="53" name="Rounded Rectangle 52"/>
            <p:cNvSpPr/>
            <p:nvPr/>
          </p:nvSpPr>
          <p:spPr>
            <a:xfrm>
              <a:off x="575352" y="1797978"/>
              <a:ext cx="2527443" cy="2434975"/>
            </a:xfrm>
            <a:prstGeom prst="roundRect">
              <a:avLst/>
            </a:prstGeom>
            <a:solidFill>
              <a:schemeClr val="accent5"/>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453793" y="1412697"/>
              <a:ext cx="770562" cy="770562"/>
            </a:xfrm>
            <a:prstGeom prst="ellipse">
              <a:avLst/>
            </a:prstGeom>
            <a:solidFill>
              <a:schemeClr val="accent3"/>
            </a:solidFill>
            <a:ln w="28575">
              <a:solidFill>
                <a:schemeClr val="accent5"/>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400" b="1" smtClean="0">
                  <a:solidFill>
                    <a:schemeClr val="accent5"/>
                  </a:solidFill>
                  <a:latin typeface="Arial" panose="020B0604020202020204" pitchFamily="34" charset="0"/>
                  <a:cs typeface="Arial" panose="020B0604020202020204" pitchFamily="34" charset="0"/>
                </a:rPr>
                <a:t>02</a:t>
              </a:r>
              <a:endParaRPr lang="en-US" sz="2400" b="1">
                <a:solidFill>
                  <a:schemeClr val="accent5"/>
                </a:solidFill>
                <a:latin typeface="Arial" panose="020B0604020202020204" pitchFamily="34" charset="0"/>
                <a:cs typeface="Arial" panose="020B0604020202020204" pitchFamily="34" charset="0"/>
              </a:endParaRPr>
            </a:p>
          </p:txBody>
        </p:sp>
        <p:sp>
          <p:nvSpPr>
            <p:cNvPr id="55" name="TextBox 54"/>
            <p:cNvSpPr txBox="1"/>
            <p:nvPr/>
          </p:nvSpPr>
          <p:spPr>
            <a:xfrm>
              <a:off x="575353" y="2465798"/>
              <a:ext cx="2527442" cy="1107996"/>
            </a:xfrm>
            <a:prstGeom prst="rect">
              <a:avLst/>
            </a:prstGeom>
            <a:noFill/>
          </p:spPr>
          <p:txBody>
            <a:bodyPr wrap="square" rtlCol="0">
              <a:spAutoFit/>
            </a:bodyPr>
            <a:lstStyle/>
            <a:p>
              <a:pPr algn="ctr">
                <a:lnSpc>
                  <a:spcPct val="150000"/>
                </a:lnSpc>
              </a:pPr>
              <a:r>
                <a:rPr lang="vi-VN" sz="2200" smtClean="0"/>
                <a:t>Hoàn thành bài tập trong SBT</a:t>
              </a:r>
              <a:endParaRPr lang="en-US" sz="2200"/>
            </a:p>
          </p:txBody>
        </p:sp>
      </p:grpSp>
      <p:grpSp>
        <p:nvGrpSpPr>
          <p:cNvPr id="56" name="Group 55"/>
          <p:cNvGrpSpPr/>
          <p:nvPr/>
        </p:nvGrpSpPr>
        <p:grpSpPr>
          <a:xfrm>
            <a:off x="6041204" y="1597632"/>
            <a:ext cx="2527443" cy="2820256"/>
            <a:chOff x="575352" y="1412697"/>
            <a:chExt cx="2527443" cy="2820256"/>
          </a:xfrm>
        </p:grpSpPr>
        <p:sp>
          <p:nvSpPr>
            <p:cNvPr id="57" name="Rounded Rectangle 56"/>
            <p:cNvSpPr/>
            <p:nvPr/>
          </p:nvSpPr>
          <p:spPr>
            <a:xfrm>
              <a:off x="575352" y="1797978"/>
              <a:ext cx="2527443" cy="2434975"/>
            </a:xfrm>
            <a:prstGeom prst="roundRect">
              <a:avLst/>
            </a:prstGeom>
            <a:solidFill>
              <a:schemeClr val="accent5"/>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453793" y="1412697"/>
              <a:ext cx="770562" cy="770562"/>
            </a:xfrm>
            <a:prstGeom prst="ellipse">
              <a:avLst/>
            </a:prstGeom>
            <a:solidFill>
              <a:schemeClr val="bg2"/>
            </a:solidFill>
            <a:ln w="28575">
              <a:solidFill>
                <a:schemeClr val="accent5"/>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400" b="1" smtClean="0">
                  <a:solidFill>
                    <a:schemeClr val="accent5"/>
                  </a:solidFill>
                  <a:latin typeface="Arial" panose="020B0604020202020204" pitchFamily="34" charset="0"/>
                  <a:cs typeface="Arial" panose="020B0604020202020204" pitchFamily="34" charset="0"/>
                </a:rPr>
                <a:t>03</a:t>
              </a:r>
              <a:endParaRPr lang="en-US" sz="2400" b="1">
                <a:solidFill>
                  <a:schemeClr val="accent5"/>
                </a:solidFill>
                <a:latin typeface="Arial" panose="020B0604020202020204" pitchFamily="34" charset="0"/>
                <a:cs typeface="Arial" panose="020B0604020202020204" pitchFamily="34" charset="0"/>
              </a:endParaRPr>
            </a:p>
          </p:txBody>
        </p:sp>
        <p:sp>
          <p:nvSpPr>
            <p:cNvPr id="59" name="TextBox 58"/>
            <p:cNvSpPr txBox="1"/>
            <p:nvPr/>
          </p:nvSpPr>
          <p:spPr>
            <a:xfrm>
              <a:off x="575353" y="2777218"/>
              <a:ext cx="2527442" cy="430887"/>
            </a:xfrm>
            <a:prstGeom prst="rect">
              <a:avLst/>
            </a:prstGeom>
            <a:noFill/>
          </p:spPr>
          <p:txBody>
            <a:bodyPr wrap="square" rtlCol="0">
              <a:spAutoFit/>
            </a:bodyPr>
            <a:lstStyle/>
            <a:p>
              <a:pPr algn="ctr"/>
              <a:r>
                <a:rPr lang="vi-VN" sz="2200" smtClean="0"/>
                <a:t>Tổng kết cuối năm</a:t>
              </a:r>
              <a:endParaRPr lang="en-US" sz="2200"/>
            </a:p>
          </p:txBody>
        </p:sp>
      </p:gr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500" fill="hold"/>
                                        <p:tgtEl>
                                          <p:spTgt spid="52"/>
                                        </p:tgtEl>
                                        <p:attrNameLst>
                                          <p:attrName>ppt_w</p:attrName>
                                        </p:attrNameLst>
                                      </p:cBhvr>
                                      <p:tavLst>
                                        <p:tav tm="0">
                                          <p:val>
                                            <p:fltVal val="0"/>
                                          </p:val>
                                        </p:tav>
                                        <p:tav tm="100000">
                                          <p:val>
                                            <p:strVal val="#ppt_w"/>
                                          </p:val>
                                        </p:tav>
                                      </p:tavLst>
                                    </p:anim>
                                    <p:anim calcmode="lin" valueType="num">
                                      <p:cBhvr>
                                        <p:cTn id="14" dur="500" fill="hold"/>
                                        <p:tgtEl>
                                          <p:spTgt spid="52"/>
                                        </p:tgtEl>
                                        <p:attrNameLst>
                                          <p:attrName>ppt_h</p:attrName>
                                        </p:attrNameLst>
                                      </p:cBhvr>
                                      <p:tavLst>
                                        <p:tav tm="0">
                                          <p:val>
                                            <p:fltVal val="0"/>
                                          </p:val>
                                        </p:tav>
                                        <p:tav tm="100000">
                                          <p:val>
                                            <p:strVal val="#ppt_h"/>
                                          </p:val>
                                        </p:tav>
                                      </p:tavLst>
                                    </p:anim>
                                    <p:animEffect transition="in" filter="fade">
                                      <p:cBhvr>
                                        <p:cTn id="15" dur="500"/>
                                        <p:tgtEl>
                                          <p:spTgt spid="5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09808" y="2989293"/>
            <a:ext cx="3235443" cy="2014221"/>
          </a:xfrm>
          <a:prstGeom prst="rect">
            <a:avLst/>
          </a:prstGeom>
        </p:spPr>
      </p:pic>
      <p:sp>
        <p:nvSpPr>
          <p:cNvPr id="4" name="TextBox 3"/>
          <p:cNvSpPr txBox="1"/>
          <p:nvPr/>
        </p:nvSpPr>
        <p:spPr>
          <a:xfrm>
            <a:off x="421239" y="1050301"/>
            <a:ext cx="8414535" cy="1824923"/>
          </a:xfrm>
          <a:prstGeom prst="rect">
            <a:avLst/>
          </a:prstGeom>
          <a:noFill/>
        </p:spPr>
        <p:txBody>
          <a:bodyPr wrap="square" rtlCol="0">
            <a:spAutoFit/>
          </a:bodyPr>
          <a:lstStyle/>
          <a:p>
            <a:pPr algn="ctr">
              <a:lnSpc>
                <a:spcPct val="150000"/>
              </a:lnSpc>
            </a:pPr>
            <a:r>
              <a:rPr lang="vi-VN" sz="4000" b="1" smtClean="0">
                <a:solidFill>
                  <a:srgbClr val="CB6EBE">
                    <a:lumMod val="75000"/>
                  </a:srgbClr>
                </a:solidFill>
              </a:rPr>
              <a:t>CẢM ƠN CÁC EM ĐÃ </a:t>
            </a:r>
          </a:p>
          <a:p>
            <a:pPr algn="ctr">
              <a:lnSpc>
                <a:spcPct val="150000"/>
              </a:lnSpc>
            </a:pPr>
            <a:r>
              <a:rPr lang="vi-VN" sz="4000" b="1" smtClean="0">
                <a:solidFill>
                  <a:srgbClr val="CB6EBE">
                    <a:lumMod val="75000"/>
                  </a:srgbClr>
                </a:solidFill>
              </a:rPr>
              <a:t>THAM GIA TIẾT HỌC HÔM NAY!</a:t>
            </a:r>
            <a:endParaRPr lang="en-US" sz="4000" b="1">
              <a:solidFill>
                <a:srgbClr val="CB6EBE">
                  <a:lumMod val="75000"/>
                </a:srgbClr>
              </a:solidFill>
            </a:endParaRPr>
          </a:p>
        </p:txBody>
      </p:sp>
    </p:spTree>
    <p:extLst>
      <p:ext uri="{BB962C8B-B14F-4D97-AF65-F5344CB8AC3E}">
        <p14:creationId xmlns:p14="http://schemas.microsoft.com/office/powerpoint/2010/main" val="2574975499"/>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98"/>
        <p:cNvGrpSpPr/>
        <p:nvPr/>
      </p:nvGrpSpPr>
      <p:grpSpPr>
        <a:xfrm>
          <a:off x="0" y="0"/>
          <a:ext cx="0" cy="0"/>
          <a:chOff x="0" y="0"/>
          <a:chExt cx="0" cy="0"/>
        </a:xfrm>
      </p:grpSpPr>
      <p:sp>
        <p:nvSpPr>
          <p:cNvPr id="2599" name="Google Shape;2599;p6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smtClean="0">
                <a:latin typeface="Arial" panose="020B0604020202020204" pitchFamily="34" charset="0"/>
                <a:cs typeface="Arial" panose="020B0604020202020204" pitchFamily="34" charset="0"/>
              </a:rPr>
              <a:t>NỘI DUNG BÀI HỌC</a:t>
            </a:r>
            <a:endParaRPr sz="3200">
              <a:latin typeface="Arial" panose="020B0604020202020204" pitchFamily="34" charset="0"/>
              <a:cs typeface="Arial" panose="020B0604020202020204" pitchFamily="34" charset="0"/>
            </a:endParaRPr>
          </a:p>
        </p:txBody>
      </p:sp>
      <p:grpSp>
        <p:nvGrpSpPr>
          <p:cNvPr id="9" name="Group 8"/>
          <p:cNvGrpSpPr/>
          <p:nvPr/>
        </p:nvGrpSpPr>
        <p:grpSpPr>
          <a:xfrm>
            <a:off x="1428107" y="1469203"/>
            <a:ext cx="4127160" cy="719191"/>
            <a:chOff x="1428107" y="1469203"/>
            <a:chExt cx="4127160" cy="719191"/>
          </a:xfrm>
        </p:grpSpPr>
        <p:sp>
          <p:nvSpPr>
            <p:cNvPr id="3" name="Rounded Rectangle 2"/>
            <p:cNvSpPr/>
            <p:nvPr/>
          </p:nvSpPr>
          <p:spPr>
            <a:xfrm>
              <a:off x="1428107" y="1469203"/>
              <a:ext cx="719191" cy="719191"/>
            </a:xfrm>
            <a:prstGeom prst="roundRect">
              <a:avLst/>
            </a:prstGeom>
            <a:ln w="28575">
              <a:solidFill>
                <a:schemeClr val="accent5"/>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smtClean="0">
                  <a:solidFill>
                    <a:schemeClr val="bg1">
                      <a:lumMod val="10000"/>
                    </a:schemeClr>
                  </a:solidFill>
                  <a:latin typeface="Arial" panose="020B0604020202020204" pitchFamily="34" charset="0"/>
                  <a:cs typeface="Arial" panose="020B0604020202020204" pitchFamily="34" charset="0"/>
                </a:rPr>
                <a:t>01</a:t>
              </a:r>
              <a:endParaRPr lang="en-US" sz="2800" b="1">
                <a:solidFill>
                  <a:schemeClr val="bg1">
                    <a:lumMod val="10000"/>
                  </a:schemeClr>
                </a:solidFill>
                <a:latin typeface="Arial" panose="020B0604020202020204" pitchFamily="34" charset="0"/>
                <a:cs typeface="Arial" panose="020B0604020202020204" pitchFamily="34" charset="0"/>
              </a:endParaRPr>
            </a:p>
          </p:txBody>
        </p:sp>
        <p:sp>
          <p:nvSpPr>
            <p:cNvPr id="4" name="Rectangle 3"/>
            <p:cNvSpPr/>
            <p:nvPr/>
          </p:nvSpPr>
          <p:spPr>
            <a:xfrm>
              <a:off x="2392222" y="1597966"/>
              <a:ext cx="3163045" cy="461665"/>
            </a:xfrm>
            <a:prstGeom prst="rect">
              <a:avLst/>
            </a:prstGeom>
          </p:spPr>
          <p:txBody>
            <a:bodyPr wrap="none">
              <a:spAutoFit/>
            </a:bodyPr>
            <a:lstStyle/>
            <a:p>
              <a:r>
                <a:rPr lang="vi-VN" sz="2400"/>
                <a:t>Biểu mẫu điều hướng</a:t>
              </a:r>
              <a:endParaRPr lang="en-US" sz="2400"/>
            </a:p>
          </p:txBody>
        </p:sp>
      </p:grpSp>
      <p:grpSp>
        <p:nvGrpSpPr>
          <p:cNvPr id="10" name="Group 9"/>
          <p:cNvGrpSpPr/>
          <p:nvPr/>
        </p:nvGrpSpPr>
        <p:grpSpPr>
          <a:xfrm>
            <a:off x="1428106" y="2399302"/>
            <a:ext cx="6739849" cy="1200329"/>
            <a:chOff x="1428106" y="2399302"/>
            <a:chExt cx="6739849" cy="1200329"/>
          </a:xfrm>
        </p:grpSpPr>
        <p:sp>
          <p:nvSpPr>
            <p:cNvPr id="61" name="Rounded Rectangle 60"/>
            <p:cNvSpPr/>
            <p:nvPr/>
          </p:nvSpPr>
          <p:spPr>
            <a:xfrm>
              <a:off x="1428106" y="2639872"/>
              <a:ext cx="719191" cy="719191"/>
            </a:xfrm>
            <a:prstGeom prst="roundRect">
              <a:avLst/>
            </a:prstGeom>
            <a:solidFill>
              <a:schemeClr val="accent3"/>
            </a:solidFill>
            <a:ln w="28575">
              <a:solidFill>
                <a:schemeClr val="accent5"/>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smtClean="0">
                  <a:solidFill>
                    <a:schemeClr val="accent5"/>
                  </a:solidFill>
                  <a:latin typeface="Arial" panose="020B0604020202020204" pitchFamily="34" charset="0"/>
                  <a:cs typeface="Arial" panose="020B0604020202020204" pitchFamily="34" charset="0"/>
                </a:rPr>
                <a:t>02</a:t>
              </a:r>
              <a:endParaRPr lang="en-US" sz="2800" b="1">
                <a:solidFill>
                  <a:schemeClr val="accent5"/>
                </a:solidFill>
                <a:latin typeface="Arial" panose="020B0604020202020204" pitchFamily="34" charset="0"/>
                <a:cs typeface="Arial" panose="020B0604020202020204" pitchFamily="34" charset="0"/>
              </a:endParaRPr>
            </a:p>
          </p:txBody>
        </p:sp>
        <p:sp>
          <p:nvSpPr>
            <p:cNvPr id="5" name="Rectangle 4"/>
            <p:cNvSpPr/>
            <p:nvPr/>
          </p:nvSpPr>
          <p:spPr>
            <a:xfrm>
              <a:off x="2392222" y="2399302"/>
              <a:ext cx="5775733" cy="1200329"/>
            </a:xfrm>
            <a:prstGeom prst="rect">
              <a:avLst/>
            </a:prstGeom>
          </p:spPr>
          <p:txBody>
            <a:bodyPr wrap="square">
              <a:spAutoFit/>
            </a:bodyPr>
            <a:lstStyle/>
            <a:p>
              <a:pPr algn="just">
                <a:lnSpc>
                  <a:spcPct val="150000"/>
                </a:lnSpc>
              </a:pPr>
              <a:r>
                <a:rPr lang="vi-VN" sz="2400"/>
                <a:t>Thiết kế giao diện của ứng dụng quản lí thư viện trường</a:t>
              </a:r>
              <a:endParaRPr lang="en-US" sz="2400"/>
            </a:p>
          </p:txBody>
        </p:sp>
      </p:grpSp>
      <p:grpSp>
        <p:nvGrpSpPr>
          <p:cNvPr id="12" name="Group 11"/>
          <p:cNvGrpSpPr/>
          <p:nvPr/>
        </p:nvGrpSpPr>
        <p:grpSpPr>
          <a:xfrm>
            <a:off x="1428106" y="3810541"/>
            <a:ext cx="3954037" cy="719191"/>
            <a:chOff x="1428106" y="3810541"/>
            <a:chExt cx="3954037" cy="719191"/>
          </a:xfrm>
        </p:grpSpPr>
        <p:sp>
          <p:nvSpPr>
            <p:cNvPr id="62" name="Rounded Rectangle 61"/>
            <p:cNvSpPr/>
            <p:nvPr/>
          </p:nvSpPr>
          <p:spPr>
            <a:xfrm>
              <a:off x="1428106" y="3810541"/>
              <a:ext cx="719191" cy="719191"/>
            </a:xfrm>
            <a:prstGeom prst="roundRect">
              <a:avLst/>
            </a:prstGeom>
            <a:solidFill>
              <a:schemeClr val="accent1">
                <a:lumMod val="75000"/>
              </a:schemeClr>
            </a:solidFill>
            <a:ln w="28575">
              <a:solidFill>
                <a:schemeClr val="accent5"/>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smtClean="0">
                  <a:solidFill>
                    <a:schemeClr val="accent5"/>
                  </a:solidFill>
                  <a:latin typeface="Arial" panose="020B0604020202020204" pitchFamily="34" charset="0"/>
                  <a:cs typeface="Arial" panose="020B0604020202020204" pitchFamily="34" charset="0"/>
                </a:rPr>
                <a:t>03</a:t>
              </a:r>
              <a:endParaRPr lang="en-US" sz="2800" b="1">
                <a:solidFill>
                  <a:schemeClr val="accent5"/>
                </a:solidFill>
                <a:latin typeface="Arial" panose="020B0604020202020204" pitchFamily="34" charset="0"/>
                <a:cs typeface="Arial" panose="020B0604020202020204" pitchFamily="34" charset="0"/>
              </a:endParaRPr>
            </a:p>
          </p:txBody>
        </p:sp>
        <p:sp>
          <p:nvSpPr>
            <p:cNvPr id="6" name="Rectangle 5"/>
            <p:cNvSpPr/>
            <p:nvPr/>
          </p:nvSpPr>
          <p:spPr>
            <a:xfrm>
              <a:off x="2392222" y="3939302"/>
              <a:ext cx="2989921" cy="461665"/>
            </a:xfrm>
            <a:prstGeom prst="rect">
              <a:avLst/>
            </a:prstGeom>
          </p:spPr>
          <p:txBody>
            <a:bodyPr wrap="none">
              <a:spAutoFit/>
            </a:bodyPr>
            <a:lstStyle/>
            <a:p>
              <a:r>
                <a:rPr lang="en-US" sz="2400"/>
                <a:t>Thực hành tổng hợp</a:t>
              </a:r>
            </a:p>
          </p:txBody>
        </p:sp>
      </p:grpSp>
      <p:sp>
        <p:nvSpPr>
          <p:cNvPr id="7" name="Rounded Rectangle 6"/>
          <p:cNvSpPr/>
          <p:nvPr/>
        </p:nvSpPr>
        <p:spPr>
          <a:xfrm>
            <a:off x="8558373" y="4534113"/>
            <a:ext cx="410966" cy="54067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6654483" y="3305086"/>
            <a:ext cx="2314856" cy="1769705"/>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6"/>
        <p:cNvGrpSpPr/>
        <p:nvPr/>
      </p:nvGrpSpPr>
      <p:grpSpPr>
        <a:xfrm>
          <a:off x="0" y="0"/>
          <a:ext cx="0" cy="0"/>
          <a:chOff x="0" y="0"/>
          <a:chExt cx="0" cy="0"/>
        </a:xfrm>
      </p:grpSpPr>
      <p:sp>
        <p:nvSpPr>
          <p:cNvPr id="1547" name="Google Shape;1547;p35"/>
          <p:cNvSpPr txBox="1">
            <a:spLocks noGrp="1"/>
          </p:cNvSpPr>
          <p:nvPr>
            <p:ph type="title"/>
          </p:nvPr>
        </p:nvSpPr>
        <p:spPr>
          <a:xfrm>
            <a:off x="4157752" y="2328096"/>
            <a:ext cx="4032300" cy="20445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vi-VN" sz="4400" smtClean="0">
                <a:latin typeface="Arial" panose="020B0604020202020204" pitchFamily="34" charset="0"/>
                <a:cs typeface="Arial" panose="020B0604020202020204" pitchFamily="34" charset="0"/>
              </a:rPr>
              <a:t>BIỂU MẪU ĐIỀU HƯỚNG</a:t>
            </a:r>
            <a:endParaRPr sz="4400">
              <a:latin typeface="Arial" panose="020B0604020202020204" pitchFamily="34" charset="0"/>
              <a:cs typeface="Arial" panose="020B0604020202020204" pitchFamily="34" charset="0"/>
            </a:endParaRPr>
          </a:p>
        </p:txBody>
      </p:sp>
      <p:sp>
        <p:nvSpPr>
          <p:cNvPr id="1548" name="Google Shape;1548;p35"/>
          <p:cNvSpPr txBox="1">
            <a:spLocks noGrp="1"/>
          </p:cNvSpPr>
          <p:nvPr>
            <p:ph type="title" idx="2"/>
          </p:nvPr>
        </p:nvSpPr>
        <p:spPr>
          <a:xfrm>
            <a:off x="5432752" y="1149007"/>
            <a:ext cx="1482300" cy="77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Arial" panose="020B0604020202020204" pitchFamily="34" charset="0"/>
                <a:cs typeface="Arial" panose="020B0604020202020204" pitchFamily="34" charset="0"/>
              </a:rPr>
              <a:t>01</a:t>
            </a:r>
            <a:endParaRPr>
              <a:latin typeface="Arial" panose="020B0604020202020204" pitchFamily="34" charset="0"/>
              <a:cs typeface="Arial" panose="020B0604020202020204" pitchFamily="34" charset="0"/>
            </a:endParaRPr>
          </a:p>
        </p:txBody>
      </p:sp>
      <p:grpSp>
        <p:nvGrpSpPr>
          <p:cNvPr id="1550" name="Google Shape;1550;p35"/>
          <p:cNvGrpSpPr/>
          <p:nvPr/>
        </p:nvGrpSpPr>
        <p:grpSpPr>
          <a:xfrm>
            <a:off x="546375" y="880125"/>
            <a:ext cx="3259655" cy="3161125"/>
            <a:chOff x="546375" y="880125"/>
            <a:chExt cx="3259655" cy="3161125"/>
          </a:xfrm>
        </p:grpSpPr>
        <p:sp>
          <p:nvSpPr>
            <p:cNvPr id="1551" name="Google Shape;1551;p35"/>
            <p:cNvSpPr/>
            <p:nvPr/>
          </p:nvSpPr>
          <p:spPr>
            <a:xfrm>
              <a:off x="720797" y="1065421"/>
              <a:ext cx="2741833" cy="2741833"/>
            </a:xfrm>
            <a:custGeom>
              <a:avLst/>
              <a:gdLst/>
              <a:ahLst/>
              <a:cxnLst/>
              <a:rect l="l" t="t" r="r" b="b"/>
              <a:pathLst>
                <a:path w="25214" h="25214" extrusionOk="0">
                  <a:moveTo>
                    <a:pt x="12607" y="4963"/>
                  </a:moveTo>
                  <a:cubicBezTo>
                    <a:pt x="16817" y="4963"/>
                    <a:pt x="20251" y="8397"/>
                    <a:pt x="20251" y="12607"/>
                  </a:cubicBezTo>
                  <a:cubicBezTo>
                    <a:pt x="20251" y="16843"/>
                    <a:pt x="16817" y="20251"/>
                    <a:pt x="12607" y="20251"/>
                  </a:cubicBezTo>
                  <a:cubicBezTo>
                    <a:pt x="8371" y="20251"/>
                    <a:pt x="4963" y="16843"/>
                    <a:pt x="4963" y="12607"/>
                  </a:cubicBezTo>
                  <a:cubicBezTo>
                    <a:pt x="4963" y="8397"/>
                    <a:pt x="8371" y="4963"/>
                    <a:pt x="12607" y="4963"/>
                  </a:cubicBezTo>
                  <a:close/>
                  <a:moveTo>
                    <a:pt x="12607" y="1"/>
                  </a:moveTo>
                  <a:cubicBezTo>
                    <a:pt x="5639" y="1"/>
                    <a:pt x="0" y="5640"/>
                    <a:pt x="0" y="12607"/>
                  </a:cubicBezTo>
                  <a:cubicBezTo>
                    <a:pt x="0" y="19575"/>
                    <a:pt x="5639" y="25214"/>
                    <a:pt x="12607" y="25214"/>
                  </a:cubicBezTo>
                  <a:cubicBezTo>
                    <a:pt x="19574" y="25214"/>
                    <a:pt x="25213" y="19575"/>
                    <a:pt x="25213" y="12607"/>
                  </a:cubicBezTo>
                  <a:cubicBezTo>
                    <a:pt x="25213" y="5640"/>
                    <a:pt x="19574" y="1"/>
                    <a:pt x="126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5"/>
            <p:cNvSpPr/>
            <p:nvPr/>
          </p:nvSpPr>
          <p:spPr>
            <a:xfrm>
              <a:off x="1456655" y="1065421"/>
              <a:ext cx="1291861" cy="640602"/>
            </a:xfrm>
            <a:custGeom>
              <a:avLst/>
              <a:gdLst/>
              <a:ahLst/>
              <a:cxnLst/>
              <a:rect l="l" t="t" r="r" b="b"/>
              <a:pathLst>
                <a:path w="11880" h="5891" extrusionOk="0">
                  <a:moveTo>
                    <a:pt x="5840" y="1"/>
                  </a:moveTo>
                  <a:cubicBezTo>
                    <a:pt x="3735" y="1"/>
                    <a:pt x="1755" y="527"/>
                    <a:pt x="0" y="1429"/>
                  </a:cubicBezTo>
                  <a:lnTo>
                    <a:pt x="2306" y="5840"/>
                  </a:lnTo>
                  <a:cubicBezTo>
                    <a:pt x="3359" y="5289"/>
                    <a:pt x="4562" y="4963"/>
                    <a:pt x="5840" y="4963"/>
                  </a:cubicBezTo>
                  <a:cubicBezTo>
                    <a:pt x="7168" y="4963"/>
                    <a:pt x="8421" y="5314"/>
                    <a:pt x="9499" y="5890"/>
                  </a:cubicBezTo>
                  <a:lnTo>
                    <a:pt x="11880" y="1555"/>
                  </a:lnTo>
                  <a:cubicBezTo>
                    <a:pt x="10075" y="552"/>
                    <a:pt x="8020" y="1"/>
                    <a:pt x="58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5"/>
            <p:cNvSpPr/>
            <p:nvPr/>
          </p:nvSpPr>
          <p:spPr>
            <a:xfrm>
              <a:off x="2715780" y="2501683"/>
              <a:ext cx="741406" cy="839601"/>
            </a:xfrm>
            <a:custGeom>
              <a:avLst/>
              <a:gdLst/>
              <a:ahLst/>
              <a:cxnLst/>
              <a:rect l="l" t="t" r="r" b="b"/>
              <a:pathLst>
                <a:path w="6818" h="7721" extrusionOk="0">
                  <a:moveTo>
                    <a:pt x="1880" y="1"/>
                  </a:moveTo>
                  <a:cubicBezTo>
                    <a:pt x="1755" y="1705"/>
                    <a:pt x="1053" y="3234"/>
                    <a:pt x="0" y="4437"/>
                  </a:cubicBezTo>
                  <a:lnTo>
                    <a:pt x="3735" y="7720"/>
                  </a:lnTo>
                  <a:cubicBezTo>
                    <a:pt x="5464" y="5740"/>
                    <a:pt x="6592" y="3184"/>
                    <a:pt x="6817" y="402"/>
                  </a:cubicBezTo>
                  <a:lnTo>
                    <a:pt x="18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5"/>
            <p:cNvSpPr/>
            <p:nvPr/>
          </p:nvSpPr>
          <p:spPr>
            <a:xfrm>
              <a:off x="1358461" y="2981343"/>
              <a:ext cx="1766196" cy="825899"/>
            </a:xfrm>
            <a:custGeom>
              <a:avLst/>
              <a:gdLst/>
              <a:ahLst/>
              <a:cxnLst/>
              <a:rect l="l" t="t" r="r" b="b"/>
              <a:pathLst>
                <a:path w="16242" h="7595" extrusionOk="0">
                  <a:moveTo>
                    <a:pt x="12507" y="1"/>
                  </a:moveTo>
                  <a:cubicBezTo>
                    <a:pt x="11104" y="1630"/>
                    <a:pt x="9049" y="2632"/>
                    <a:pt x="6743" y="2632"/>
                  </a:cubicBezTo>
                  <a:cubicBezTo>
                    <a:pt x="5239" y="2632"/>
                    <a:pt x="3836" y="2206"/>
                    <a:pt x="2658" y="1479"/>
                  </a:cubicBezTo>
                  <a:lnTo>
                    <a:pt x="1" y="5665"/>
                  </a:lnTo>
                  <a:cubicBezTo>
                    <a:pt x="1956" y="6893"/>
                    <a:pt x="4262" y="7595"/>
                    <a:pt x="6743" y="7595"/>
                  </a:cubicBezTo>
                  <a:cubicBezTo>
                    <a:pt x="10527" y="7595"/>
                    <a:pt x="13936" y="5916"/>
                    <a:pt x="16242" y="3259"/>
                  </a:cubicBezTo>
                  <a:lnTo>
                    <a:pt x="125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5"/>
            <p:cNvSpPr/>
            <p:nvPr/>
          </p:nvSpPr>
          <p:spPr>
            <a:xfrm>
              <a:off x="720797" y="1836727"/>
              <a:ext cx="926704" cy="1760650"/>
            </a:xfrm>
            <a:custGeom>
              <a:avLst/>
              <a:gdLst/>
              <a:ahLst/>
              <a:cxnLst/>
              <a:rect l="l" t="t" r="r" b="b"/>
              <a:pathLst>
                <a:path w="8522" h="16191" extrusionOk="0">
                  <a:moveTo>
                    <a:pt x="1253" y="0"/>
                  </a:moveTo>
                  <a:cubicBezTo>
                    <a:pt x="451" y="1655"/>
                    <a:pt x="0" y="3534"/>
                    <a:pt x="0" y="5514"/>
                  </a:cubicBezTo>
                  <a:cubicBezTo>
                    <a:pt x="0" y="10000"/>
                    <a:pt x="2331" y="13960"/>
                    <a:pt x="5865" y="16191"/>
                  </a:cubicBezTo>
                  <a:lnTo>
                    <a:pt x="8522" y="12005"/>
                  </a:lnTo>
                  <a:cubicBezTo>
                    <a:pt x="6391" y="10652"/>
                    <a:pt x="4963" y="8246"/>
                    <a:pt x="4963" y="5514"/>
                  </a:cubicBezTo>
                  <a:cubicBezTo>
                    <a:pt x="4963" y="4311"/>
                    <a:pt x="5238" y="3183"/>
                    <a:pt x="5715" y="2156"/>
                  </a:cubicBezTo>
                  <a:lnTo>
                    <a:pt x="12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5"/>
            <p:cNvSpPr/>
            <p:nvPr/>
          </p:nvSpPr>
          <p:spPr>
            <a:xfrm>
              <a:off x="3587891" y="2875103"/>
              <a:ext cx="179969" cy="179969"/>
            </a:xfrm>
            <a:custGeom>
              <a:avLst/>
              <a:gdLst/>
              <a:ahLst/>
              <a:cxnLst/>
              <a:rect l="l" t="t" r="r" b="b"/>
              <a:pathLst>
                <a:path w="1655" h="1655" extrusionOk="0">
                  <a:moveTo>
                    <a:pt x="276" y="0"/>
                  </a:moveTo>
                  <a:lnTo>
                    <a:pt x="0" y="301"/>
                  </a:lnTo>
                  <a:lnTo>
                    <a:pt x="1379" y="1654"/>
                  </a:lnTo>
                  <a:lnTo>
                    <a:pt x="1654" y="1379"/>
                  </a:lnTo>
                  <a:lnTo>
                    <a:pt x="2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5"/>
            <p:cNvSpPr/>
            <p:nvPr/>
          </p:nvSpPr>
          <p:spPr>
            <a:xfrm>
              <a:off x="3587891" y="2875103"/>
              <a:ext cx="179969" cy="179969"/>
            </a:xfrm>
            <a:custGeom>
              <a:avLst/>
              <a:gdLst/>
              <a:ahLst/>
              <a:cxnLst/>
              <a:rect l="l" t="t" r="r" b="b"/>
              <a:pathLst>
                <a:path w="1655" h="1655" extrusionOk="0">
                  <a:moveTo>
                    <a:pt x="1354" y="0"/>
                  </a:moveTo>
                  <a:lnTo>
                    <a:pt x="0" y="1379"/>
                  </a:lnTo>
                  <a:lnTo>
                    <a:pt x="301" y="1654"/>
                  </a:lnTo>
                  <a:lnTo>
                    <a:pt x="1654" y="301"/>
                  </a:lnTo>
                  <a:lnTo>
                    <a:pt x="13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5"/>
            <p:cNvSpPr/>
            <p:nvPr/>
          </p:nvSpPr>
          <p:spPr>
            <a:xfrm>
              <a:off x="1077798" y="880125"/>
              <a:ext cx="212700" cy="212700"/>
            </a:xfrm>
            <a:custGeom>
              <a:avLst/>
              <a:gdLst/>
              <a:ahLst/>
              <a:cxnLst/>
              <a:rect l="l" t="t" r="r" b="b"/>
              <a:pathLst>
                <a:path w="1956" h="1956" extrusionOk="0">
                  <a:moveTo>
                    <a:pt x="978" y="426"/>
                  </a:moveTo>
                  <a:cubicBezTo>
                    <a:pt x="1279" y="426"/>
                    <a:pt x="1529" y="677"/>
                    <a:pt x="1529" y="978"/>
                  </a:cubicBezTo>
                  <a:cubicBezTo>
                    <a:pt x="1529" y="1279"/>
                    <a:pt x="1279" y="1529"/>
                    <a:pt x="978" y="1529"/>
                  </a:cubicBezTo>
                  <a:cubicBezTo>
                    <a:pt x="677" y="1529"/>
                    <a:pt x="427" y="1279"/>
                    <a:pt x="427" y="978"/>
                  </a:cubicBezTo>
                  <a:cubicBezTo>
                    <a:pt x="427" y="677"/>
                    <a:pt x="677" y="426"/>
                    <a:pt x="978" y="426"/>
                  </a:cubicBezTo>
                  <a:close/>
                  <a:moveTo>
                    <a:pt x="978" y="0"/>
                  </a:moveTo>
                  <a:cubicBezTo>
                    <a:pt x="452" y="0"/>
                    <a:pt x="0" y="452"/>
                    <a:pt x="0" y="978"/>
                  </a:cubicBezTo>
                  <a:cubicBezTo>
                    <a:pt x="0" y="1504"/>
                    <a:pt x="452" y="1955"/>
                    <a:pt x="978" y="1955"/>
                  </a:cubicBezTo>
                  <a:cubicBezTo>
                    <a:pt x="1504" y="1955"/>
                    <a:pt x="1955" y="1504"/>
                    <a:pt x="1955" y="978"/>
                  </a:cubicBezTo>
                  <a:cubicBezTo>
                    <a:pt x="1955" y="452"/>
                    <a:pt x="1504" y="0"/>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5"/>
            <p:cNvSpPr/>
            <p:nvPr/>
          </p:nvSpPr>
          <p:spPr>
            <a:xfrm>
              <a:off x="3397049" y="1346192"/>
              <a:ext cx="226402" cy="229012"/>
            </a:xfrm>
            <a:custGeom>
              <a:avLst/>
              <a:gdLst/>
              <a:ahLst/>
              <a:cxnLst/>
              <a:rect l="l" t="t" r="r" b="b"/>
              <a:pathLst>
                <a:path w="2082" h="2106" extrusionOk="0">
                  <a:moveTo>
                    <a:pt x="1029" y="401"/>
                  </a:moveTo>
                  <a:cubicBezTo>
                    <a:pt x="1379" y="401"/>
                    <a:pt x="1680" y="702"/>
                    <a:pt x="1680" y="1053"/>
                  </a:cubicBezTo>
                  <a:cubicBezTo>
                    <a:pt x="1680" y="1404"/>
                    <a:pt x="1379" y="1679"/>
                    <a:pt x="1029" y="1679"/>
                  </a:cubicBezTo>
                  <a:cubicBezTo>
                    <a:pt x="678" y="1679"/>
                    <a:pt x="402" y="1404"/>
                    <a:pt x="402" y="1053"/>
                  </a:cubicBezTo>
                  <a:cubicBezTo>
                    <a:pt x="402" y="702"/>
                    <a:pt x="678" y="401"/>
                    <a:pt x="1029" y="401"/>
                  </a:cubicBezTo>
                  <a:close/>
                  <a:moveTo>
                    <a:pt x="1029" y="0"/>
                  </a:moveTo>
                  <a:cubicBezTo>
                    <a:pt x="452" y="0"/>
                    <a:pt x="1" y="476"/>
                    <a:pt x="1" y="1053"/>
                  </a:cubicBezTo>
                  <a:cubicBezTo>
                    <a:pt x="1" y="1629"/>
                    <a:pt x="452" y="2105"/>
                    <a:pt x="1029" y="2105"/>
                  </a:cubicBezTo>
                  <a:cubicBezTo>
                    <a:pt x="1605" y="2105"/>
                    <a:pt x="2081" y="1629"/>
                    <a:pt x="2081" y="1053"/>
                  </a:cubicBezTo>
                  <a:cubicBezTo>
                    <a:pt x="2081" y="476"/>
                    <a:pt x="1605" y="0"/>
                    <a:pt x="10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5"/>
            <p:cNvSpPr/>
            <p:nvPr/>
          </p:nvSpPr>
          <p:spPr>
            <a:xfrm>
              <a:off x="549094" y="2182852"/>
              <a:ext cx="54589" cy="152674"/>
            </a:xfrm>
            <a:custGeom>
              <a:avLst/>
              <a:gdLst/>
              <a:ahLst/>
              <a:cxnLst/>
              <a:rect l="l" t="t" r="r" b="b"/>
              <a:pathLst>
                <a:path w="502" h="1404" extrusionOk="0">
                  <a:moveTo>
                    <a:pt x="151" y="0"/>
                  </a:moveTo>
                  <a:cubicBezTo>
                    <a:pt x="151" y="0"/>
                    <a:pt x="126" y="101"/>
                    <a:pt x="126" y="226"/>
                  </a:cubicBezTo>
                  <a:cubicBezTo>
                    <a:pt x="101" y="351"/>
                    <a:pt x="75" y="527"/>
                    <a:pt x="50" y="702"/>
                  </a:cubicBezTo>
                  <a:cubicBezTo>
                    <a:pt x="25" y="878"/>
                    <a:pt x="25" y="1028"/>
                    <a:pt x="0" y="1153"/>
                  </a:cubicBezTo>
                  <a:cubicBezTo>
                    <a:pt x="0" y="1304"/>
                    <a:pt x="0" y="1379"/>
                    <a:pt x="0" y="1379"/>
                  </a:cubicBezTo>
                  <a:lnTo>
                    <a:pt x="351" y="1404"/>
                  </a:lnTo>
                  <a:cubicBezTo>
                    <a:pt x="351" y="1404"/>
                    <a:pt x="376" y="1304"/>
                    <a:pt x="376" y="1178"/>
                  </a:cubicBezTo>
                  <a:cubicBezTo>
                    <a:pt x="376" y="1078"/>
                    <a:pt x="401" y="903"/>
                    <a:pt x="426" y="727"/>
                  </a:cubicBezTo>
                  <a:cubicBezTo>
                    <a:pt x="426" y="577"/>
                    <a:pt x="451" y="401"/>
                    <a:pt x="477" y="276"/>
                  </a:cubicBezTo>
                  <a:cubicBezTo>
                    <a:pt x="502" y="176"/>
                    <a:pt x="502" y="76"/>
                    <a:pt x="502" y="76"/>
                  </a:cubicBez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5"/>
            <p:cNvSpPr/>
            <p:nvPr/>
          </p:nvSpPr>
          <p:spPr>
            <a:xfrm>
              <a:off x="546375" y="2406317"/>
              <a:ext cx="43714" cy="147237"/>
            </a:xfrm>
            <a:custGeom>
              <a:avLst/>
              <a:gdLst/>
              <a:ahLst/>
              <a:cxnLst/>
              <a:rect l="l" t="t" r="r" b="b"/>
              <a:pathLst>
                <a:path w="402" h="1354" extrusionOk="0">
                  <a:moveTo>
                    <a:pt x="0" y="1"/>
                  </a:moveTo>
                  <a:cubicBezTo>
                    <a:pt x="0" y="1"/>
                    <a:pt x="0" y="326"/>
                    <a:pt x="0" y="677"/>
                  </a:cubicBezTo>
                  <a:cubicBezTo>
                    <a:pt x="25" y="1003"/>
                    <a:pt x="50" y="1354"/>
                    <a:pt x="50" y="1354"/>
                  </a:cubicBezTo>
                  <a:lnTo>
                    <a:pt x="401" y="1329"/>
                  </a:lnTo>
                  <a:cubicBezTo>
                    <a:pt x="401" y="1329"/>
                    <a:pt x="401" y="1003"/>
                    <a:pt x="376" y="652"/>
                  </a:cubicBezTo>
                  <a:cubicBezTo>
                    <a:pt x="351" y="326"/>
                    <a:pt x="376"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5"/>
            <p:cNvSpPr/>
            <p:nvPr/>
          </p:nvSpPr>
          <p:spPr>
            <a:xfrm>
              <a:off x="557249" y="2621625"/>
              <a:ext cx="62744" cy="149956"/>
            </a:xfrm>
            <a:custGeom>
              <a:avLst/>
              <a:gdLst/>
              <a:ahLst/>
              <a:cxnLst/>
              <a:rect l="l" t="t" r="r" b="b"/>
              <a:pathLst>
                <a:path w="577" h="1379" extrusionOk="0">
                  <a:moveTo>
                    <a:pt x="376" y="1"/>
                  </a:moveTo>
                  <a:lnTo>
                    <a:pt x="0" y="51"/>
                  </a:lnTo>
                  <a:cubicBezTo>
                    <a:pt x="0" y="51"/>
                    <a:pt x="26" y="126"/>
                    <a:pt x="26" y="251"/>
                  </a:cubicBezTo>
                  <a:cubicBezTo>
                    <a:pt x="51" y="376"/>
                    <a:pt x="76" y="552"/>
                    <a:pt x="101" y="702"/>
                  </a:cubicBezTo>
                  <a:cubicBezTo>
                    <a:pt x="126" y="878"/>
                    <a:pt x="151" y="1053"/>
                    <a:pt x="176" y="1178"/>
                  </a:cubicBezTo>
                  <a:cubicBezTo>
                    <a:pt x="201" y="1304"/>
                    <a:pt x="226" y="1379"/>
                    <a:pt x="226" y="1379"/>
                  </a:cubicBezTo>
                  <a:lnTo>
                    <a:pt x="577" y="1304"/>
                  </a:lnTo>
                  <a:cubicBezTo>
                    <a:pt x="577" y="1304"/>
                    <a:pt x="552" y="1229"/>
                    <a:pt x="552" y="1103"/>
                  </a:cubicBezTo>
                  <a:cubicBezTo>
                    <a:pt x="527" y="978"/>
                    <a:pt x="502" y="828"/>
                    <a:pt x="477" y="652"/>
                  </a:cubicBezTo>
                  <a:cubicBezTo>
                    <a:pt x="452" y="502"/>
                    <a:pt x="427" y="326"/>
                    <a:pt x="402" y="201"/>
                  </a:cubicBezTo>
                  <a:cubicBezTo>
                    <a:pt x="376" y="76"/>
                    <a:pt x="376"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5"/>
            <p:cNvSpPr/>
            <p:nvPr/>
          </p:nvSpPr>
          <p:spPr>
            <a:xfrm>
              <a:off x="598136" y="2834216"/>
              <a:ext cx="79165" cy="152674"/>
            </a:xfrm>
            <a:custGeom>
              <a:avLst/>
              <a:gdLst/>
              <a:ahLst/>
              <a:cxnLst/>
              <a:rect l="l" t="t" r="r" b="b"/>
              <a:pathLst>
                <a:path w="728" h="1404" extrusionOk="0">
                  <a:moveTo>
                    <a:pt x="351" y="0"/>
                  </a:moveTo>
                  <a:lnTo>
                    <a:pt x="0" y="76"/>
                  </a:lnTo>
                  <a:lnTo>
                    <a:pt x="376" y="1404"/>
                  </a:lnTo>
                  <a:lnTo>
                    <a:pt x="727" y="1279"/>
                  </a:lnTo>
                  <a:lnTo>
                    <a:pt x="3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5"/>
            <p:cNvSpPr/>
            <p:nvPr/>
          </p:nvSpPr>
          <p:spPr>
            <a:xfrm>
              <a:off x="666318" y="3038650"/>
              <a:ext cx="95476" cy="149956"/>
            </a:xfrm>
            <a:custGeom>
              <a:avLst/>
              <a:gdLst/>
              <a:ahLst/>
              <a:cxnLst/>
              <a:rect l="l" t="t" r="r" b="b"/>
              <a:pathLst>
                <a:path w="878" h="1379" extrusionOk="0">
                  <a:moveTo>
                    <a:pt x="351" y="0"/>
                  </a:moveTo>
                  <a:lnTo>
                    <a:pt x="0" y="125"/>
                  </a:lnTo>
                  <a:cubicBezTo>
                    <a:pt x="0" y="125"/>
                    <a:pt x="25" y="226"/>
                    <a:pt x="75" y="326"/>
                  </a:cubicBezTo>
                  <a:cubicBezTo>
                    <a:pt x="125" y="451"/>
                    <a:pt x="175" y="627"/>
                    <a:pt x="251" y="777"/>
                  </a:cubicBezTo>
                  <a:cubicBezTo>
                    <a:pt x="401" y="1078"/>
                    <a:pt x="551" y="1379"/>
                    <a:pt x="551" y="1379"/>
                  </a:cubicBezTo>
                  <a:lnTo>
                    <a:pt x="877" y="1228"/>
                  </a:lnTo>
                  <a:cubicBezTo>
                    <a:pt x="877" y="1228"/>
                    <a:pt x="727" y="927"/>
                    <a:pt x="602" y="627"/>
                  </a:cubicBezTo>
                  <a:cubicBezTo>
                    <a:pt x="501" y="476"/>
                    <a:pt x="451" y="301"/>
                    <a:pt x="426" y="201"/>
                  </a:cubicBezTo>
                  <a:cubicBezTo>
                    <a:pt x="376" y="75"/>
                    <a:pt x="351" y="0"/>
                    <a:pt x="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5"/>
            <p:cNvSpPr/>
            <p:nvPr/>
          </p:nvSpPr>
          <p:spPr>
            <a:xfrm>
              <a:off x="758966" y="3234821"/>
              <a:ext cx="111787" cy="144519"/>
            </a:xfrm>
            <a:custGeom>
              <a:avLst/>
              <a:gdLst/>
              <a:ahLst/>
              <a:cxnLst/>
              <a:rect l="l" t="t" r="r" b="b"/>
              <a:pathLst>
                <a:path w="1028" h="1329" extrusionOk="0">
                  <a:moveTo>
                    <a:pt x="326" y="1"/>
                  </a:moveTo>
                  <a:lnTo>
                    <a:pt x="0" y="176"/>
                  </a:lnTo>
                  <a:cubicBezTo>
                    <a:pt x="0" y="176"/>
                    <a:pt x="176" y="477"/>
                    <a:pt x="351" y="753"/>
                  </a:cubicBezTo>
                  <a:cubicBezTo>
                    <a:pt x="451" y="903"/>
                    <a:pt x="526" y="1053"/>
                    <a:pt x="602" y="1154"/>
                  </a:cubicBezTo>
                  <a:cubicBezTo>
                    <a:pt x="677" y="1254"/>
                    <a:pt x="727" y="1329"/>
                    <a:pt x="727" y="1329"/>
                  </a:cubicBezTo>
                  <a:lnTo>
                    <a:pt x="1028" y="1128"/>
                  </a:lnTo>
                  <a:cubicBezTo>
                    <a:pt x="1028" y="1128"/>
                    <a:pt x="978" y="1053"/>
                    <a:pt x="902" y="953"/>
                  </a:cubicBezTo>
                  <a:cubicBezTo>
                    <a:pt x="852" y="853"/>
                    <a:pt x="752" y="702"/>
                    <a:pt x="677" y="577"/>
                  </a:cubicBezTo>
                  <a:cubicBezTo>
                    <a:pt x="501" y="276"/>
                    <a:pt x="326" y="1"/>
                    <a:pt x="3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5"/>
            <p:cNvSpPr/>
            <p:nvPr/>
          </p:nvSpPr>
          <p:spPr>
            <a:xfrm>
              <a:off x="881518" y="3414680"/>
              <a:ext cx="122770" cy="139082"/>
            </a:xfrm>
            <a:custGeom>
              <a:avLst/>
              <a:gdLst/>
              <a:ahLst/>
              <a:cxnLst/>
              <a:rect l="l" t="t" r="r" b="b"/>
              <a:pathLst>
                <a:path w="1129" h="1279" extrusionOk="0">
                  <a:moveTo>
                    <a:pt x="277" y="1"/>
                  </a:moveTo>
                  <a:lnTo>
                    <a:pt x="1" y="226"/>
                  </a:lnTo>
                  <a:cubicBezTo>
                    <a:pt x="1" y="226"/>
                    <a:pt x="51" y="302"/>
                    <a:pt x="126" y="402"/>
                  </a:cubicBezTo>
                  <a:cubicBezTo>
                    <a:pt x="201" y="502"/>
                    <a:pt x="277" y="652"/>
                    <a:pt x="402" y="778"/>
                  </a:cubicBezTo>
                  <a:cubicBezTo>
                    <a:pt x="628" y="1028"/>
                    <a:pt x="853" y="1279"/>
                    <a:pt x="853" y="1279"/>
                  </a:cubicBezTo>
                  <a:lnTo>
                    <a:pt x="1129" y="1053"/>
                  </a:lnTo>
                  <a:cubicBezTo>
                    <a:pt x="1129" y="1053"/>
                    <a:pt x="903" y="778"/>
                    <a:pt x="678" y="527"/>
                  </a:cubicBezTo>
                  <a:cubicBezTo>
                    <a:pt x="577" y="427"/>
                    <a:pt x="477" y="276"/>
                    <a:pt x="402" y="176"/>
                  </a:cubicBezTo>
                  <a:cubicBezTo>
                    <a:pt x="327" y="76"/>
                    <a:pt x="277" y="1"/>
                    <a:pt x="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5"/>
            <p:cNvSpPr/>
            <p:nvPr/>
          </p:nvSpPr>
          <p:spPr>
            <a:xfrm>
              <a:off x="3645089" y="2101078"/>
              <a:ext cx="38277" cy="57307"/>
            </a:xfrm>
            <a:custGeom>
              <a:avLst/>
              <a:gdLst/>
              <a:ahLst/>
              <a:cxnLst/>
              <a:rect l="l" t="t" r="r" b="b"/>
              <a:pathLst>
                <a:path w="352" h="527" extrusionOk="0">
                  <a:moveTo>
                    <a:pt x="1" y="1"/>
                  </a:moveTo>
                  <a:lnTo>
                    <a:pt x="1" y="527"/>
                  </a:lnTo>
                  <a:lnTo>
                    <a:pt x="352" y="527"/>
                  </a:lnTo>
                  <a:lnTo>
                    <a:pt x="352" y="1"/>
                  </a:lnTo>
                  <a:close/>
                </a:path>
              </a:pathLst>
            </a:custGeom>
            <a:solidFill>
              <a:srgbClr val="D37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5"/>
            <p:cNvSpPr/>
            <p:nvPr/>
          </p:nvSpPr>
          <p:spPr>
            <a:xfrm>
              <a:off x="3645089" y="2188289"/>
              <a:ext cx="38277" cy="57307"/>
            </a:xfrm>
            <a:custGeom>
              <a:avLst/>
              <a:gdLst/>
              <a:ahLst/>
              <a:cxnLst/>
              <a:rect l="l" t="t" r="r" b="b"/>
              <a:pathLst>
                <a:path w="352" h="527" extrusionOk="0">
                  <a:moveTo>
                    <a:pt x="1" y="1"/>
                  </a:moveTo>
                  <a:lnTo>
                    <a:pt x="1" y="527"/>
                  </a:lnTo>
                  <a:lnTo>
                    <a:pt x="352" y="527"/>
                  </a:lnTo>
                  <a:lnTo>
                    <a:pt x="352" y="1"/>
                  </a:lnTo>
                  <a:close/>
                </a:path>
              </a:pathLst>
            </a:custGeom>
            <a:solidFill>
              <a:srgbClr val="D37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5"/>
            <p:cNvSpPr/>
            <p:nvPr/>
          </p:nvSpPr>
          <p:spPr>
            <a:xfrm>
              <a:off x="3645089" y="2275500"/>
              <a:ext cx="38277" cy="57307"/>
            </a:xfrm>
            <a:custGeom>
              <a:avLst/>
              <a:gdLst/>
              <a:ahLst/>
              <a:cxnLst/>
              <a:rect l="l" t="t" r="r" b="b"/>
              <a:pathLst>
                <a:path w="352" h="527" extrusionOk="0">
                  <a:moveTo>
                    <a:pt x="1" y="1"/>
                  </a:moveTo>
                  <a:lnTo>
                    <a:pt x="1" y="527"/>
                  </a:lnTo>
                  <a:lnTo>
                    <a:pt x="352" y="527"/>
                  </a:lnTo>
                  <a:lnTo>
                    <a:pt x="352" y="1"/>
                  </a:lnTo>
                  <a:close/>
                </a:path>
              </a:pathLst>
            </a:custGeom>
            <a:solidFill>
              <a:srgbClr val="D37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5"/>
            <p:cNvSpPr/>
            <p:nvPr/>
          </p:nvSpPr>
          <p:spPr>
            <a:xfrm>
              <a:off x="3645089" y="2362711"/>
              <a:ext cx="38277" cy="57307"/>
            </a:xfrm>
            <a:custGeom>
              <a:avLst/>
              <a:gdLst/>
              <a:ahLst/>
              <a:cxnLst/>
              <a:rect l="l" t="t" r="r" b="b"/>
              <a:pathLst>
                <a:path w="352" h="527" extrusionOk="0">
                  <a:moveTo>
                    <a:pt x="1" y="1"/>
                  </a:moveTo>
                  <a:lnTo>
                    <a:pt x="1" y="527"/>
                  </a:lnTo>
                  <a:lnTo>
                    <a:pt x="352" y="527"/>
                  </a:lnTo>
                  <a:lnTo>
                    <a:pt x="352" y="1"/>
                  </a:lnTo>
                  <a:close/>
                </a:path>
              </a:pathLst>
            </a:custGeom>
            <a:solidFill>
              <a:srgbClr val="D37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5"/>
            <p:cNvSpPr/>
            <p:nvPr/>
          </p:nvSpPr>
          <p:spPr>
            <a:xfrm>
              <a:off x="3645089" y="2449922"/>
              <a:ext cx="38277" cy="57307"/>
            </a:xfrm>
            <a:custGeom>
              <a:avLst/>
              <a:gdLst/>
              <a:ahLst/>
              <a:cxnLst/>
              <a:rect l="l" t="t" r="r" b="b"/>
              <a:pathLst>
                <a:path w="352" h="527" extrusionOk="0">
                  <a:moveTo>
                    <a:pt x="1" y="1"/>
                  </a:moveTo>
                  <a:lnTo>
                    <a:pt x="1" y="527"/>
                  </a:lnTo>
                  <a:lnTo>
                    <a:pt x="352" y="527"/>
                  </a:lnTo>
                  <a:lnTo>
                    <a:pt x="352" y="1"/>
                  </a:lnTo>
                  <a:close/>
                </a:path>
              </a:pathLst>
            </a:custGeom>
            <a:solidFill>
              <a:srgbClr val="D37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5"/>
            <p:cNvSpPr/>
            <p:nvPr/>
          </p:nvSpPr>
          <p:spPr>
            <a:xfrm>
              <a:off x="3645089" y="2537133"/>
              <a:ext cx="38277" cy="57307"/>
            </a:xfrm>
            <a:custGeom>
              <a:avLst/>
              <a:gdLst/>
              <a:ahLst/>
              <a:cxnLst/>
              <a:rect l="l" t="t" r="r" b="b"/>
              <a:pathLst>
                <a:path w="352" h="527" extrusionOk="0">
                  <a:moveTo>
                    <a:pt x="1" y="1"/>
                  </a:moveTo>
                  <a:lnTo>
                    <a:pt x="1" y="527"/>
                  </a:lnTo>
                  <a:lnTo>
                    <a:pt x="352" y="527"/>
                  </a:lnTo>
                  <a:lnTo>
                    <a:pt x="352" y="1"/>
                  </a:lnTo>
                  <a:close/>
                </a:path>
              </a:pathLst>
            </a:custGeom>
            <a:solidFill>
              <a:srgbClr val="D37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5"/>
            <p:cNvSpPr/>
            <p:nvPr/>
          </p:nvSpPr>
          <p:spPr>
            <a:xfrm>
              <a:off x="3645089" y="2621625"/>
              <a:ext cx="38277" cy="60026"/>
            </a:xfrm>
            <a:custGeom>
              <a:avLst/>
              <a:gdLst/>
              <a:ahLst/>
              <a:cxnLst/>
              <a:rect l="l" t="t" r="r" b="b"/>
              <a:pathLst>
                <a:path w="352" h="552" extrusionOk="0">
                  <a:moveTo>
                    <a:pt x="1" y="1"/>
                  </a:moveTo>
                  <a:lnTo>
                    <a:pt x="1" y="552"/>
                  </a:lnTo>
                  <a:lnTo>
                    <a:pt x="352" y="552"/>
                  </a:lnTo>
                  <a:lnTo>
                    <a:pt x="352" y="1"/>
                  </a:lnTo>
                  <a:close/>
                </a:path>
              </a:pathLst>
            </a:custGeom>
            <a:solidFill>
              <a:srgbClr val="D37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5"/>
            <p:cNvSpPr/>
            <p:nvPr/>
          </p:nvSpPr>
          <p:spPr>
            <a:xfrm>
              <a:off x="3119104" y="1866740"/>
              <a:ext cx="686926" cy="30013"/>
            </a:xfrm>
            <a:custGeom>
              <a:avLst/>
              <a:gdLst/>
              <a:ahLst/>
              <a:cxnLst/>
              <a:rect l="l" t="t" r="r" b="b"/>
              <a:pathLst>
                <a:path w="6317" h="276" extrusionOk="0">
                  <a:moveTo>
                    <a:pt x="1" y="0"/>
                  </a:moveTo>
                  <a:lnTo>
                    <a:pt x="1" y="276"/>
                  </a:lnTo>
                  <a:lnTo>
                    <a:pt x="6316" y="276"/>
                  </a:lnTo>
                  <a:lnTo>
                    <a:pt x="63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5"/>
            <p:cNvSpPr/>
            <p:nvPr/>
          </p:nvSpPr>
          <p:spPr>
            <a:xfrm>
              <a:off x="3129978" y="1962106"/>
              <a:ext cx="378968" cy="30013"/>
            </a:xfrm>
            <a:custGeom>
              <a:avLst/>
              <a:gdLst/>
              <a:ahLst/>
              <a:cxnLst/>
              <a:rect l="l" t="t" r="r" b="b"/>
              <a:pathLst>
                <a:path w="3485" h="276" extrusionOk="0">
                  <a:moveTo>
                    <a:pt x="1" y="0"/>
                  </a:moveTo>
                  <a:lnTo>
                    <a:pt x="1" y="276"/>
                  </a:lnTo>
                  <a:lnTo>
                    <a:pt x="3485" y="276"/>
                  </a:lnTo>
                  <a:lnTo>
                    <a:pt x="34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5"/>
            <p:cNvSpPr/>
            <p:nvPr/>
          </p:nvSpPr>
          <p:spPr>
            <a:xfrm>
              <a:off x="2331485" y="1674375"/>
              <a:ext cx="278055" cy="903759"/>
            </a:xfrm>
            <a:custGeom>
              <a:avLst/>
              <a:gdLst/>
              <a:ahLst/>
              <a:cxnLst/>
              <a:rect l="l" t="t" r="r" b="b"/>
              <a:pathLst>
                <a:path w="2557" h="8311" extrusionOk="0">
                  <a:moveTo>
                    <a:pt x="2218" y="1"/>
                  </a:moveTo>
                  <a:cubicBezTo>
                    <a:pt x="1906" y="1"/>
                    <a:pt x="1705" y="1468"/>
                    <a:pt x="1705" y="1468"/>
                  </a:cubicBezTo>
                  <a:cubicBezTo>
                    <a:pt x="1705" y="1468"/>
                    <a:pt x="1429" y="3899"/>
                    <a:pt x="1153" y="4651"/>
                  </a:cubicBezTo>
                  <a:cubicBezTo>
                    <a:pt x="953" y="5178"/>
                    <a:pt x="0" y="6581"/>
                    <a:pt x="0" y="6581"/>
                  </a:cubicBezTo>
                  <a:lnTo>
                    <a:pt x="978" y="8310"/>
                  </a:lnTo>
                  <a:cubicBezTo>
                    <a:pt x="978" y="8310"/>
                    <a:pt x="1930" y="6130"/>
                    <a:pt x="2106" y="5478"/>
                  </a:cubicBezTo>
                  <a:cubicBezTo>
                    <a:pt x="2557" y="3899"/>
                    <a:pt x="1980" y="2571"/>
                    <a:pt x="2181" y="1619"/>
                  </a:cubicBezTo>
                  <a:cubicBezTo>
                    <a:pt x="2281" y="1243"/>
                    <a:pt x="2457" y="215"/>
                    <a:pt x="2331" y="65"/>
                  </a:cubicBezTo>
                  <a:cubicBezTo>
                    <a:pt x="2292" y="20"/>
                    <a:pt x="2254" y="1"/>
                    <a:pt x="2218" y="1"/>
                  </a:cubicBez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5"/>
            <p:cNvSpPr/>
            <p:nvPr/>
          </p:nvSpPr>
          <p:spPr>
            <a:xfrm>
              <a:off x="1870854" y="2287788"/>
              <a:ext cx="659632" cy="1743142"/>
            </a:xfrm>
            <a:custGeom>
              <a:avLst/>
              <a:gdLst/>
              <a:ahLst/>
              <a:cxnLst/>
              <a:rect l="l" t="t" r="r" b="b"/>
              <a:pathLst>
                <a:path w="6066" h="16030" extrusionOk="0">
                  <a:moveTo>
                    <a:pt x="3668" y="1"/>
                  </a:moveTo>
                  <a:cubicBezTo>
                    <a:pt x="3107" y="1"/>
                    <a:pt x="2530" y="130"/>
                    <a:pt x="2206" y="263"/>
                  </a:cubicBezTo>
                  <a:cubicBezTo>
                    <a:pt x="1505" y="539"/>
                    <a:pt x="302" y="1015"/>
                    <a:pt x="1154" y="2519"/>
                  </a:cubicBezTo>
                  <a:cubicBezTo>
                    <a:pt x="1730" y="3547"/>
                    <a:pt x="1655" y="4324"/>
                    <a:pt x="1580" y="5502"/>
                  </a:cubicBezTo>
                  <a:lnTo>
                    <a:pt x="1580" y="5602"/>
                  </a:lnTo>
                  <a:cubicBezTo>
                    <a:pt x="1204" y="8960"/>
                    <a:pt x="1028" y="10163"/>
                    <a:pt x="728" y="11441"/>
                  </a:cubicBezTo>
                  <a:cubicBezTo>
                    <a:pt x="402" y="12895"/>
                    <a:pt x="1" y="16003"/>
                    <a:pt x="652" y="16028"/>
                  </a:cubicBezTo>
                  <a:cubicBezTo>
                    <a:pt x="685" y="16029"/>
                    <a:pt x="717" y="16030"/>
                    <a:pt x="748" y="16030"/>
                  </a:cubicBezTo>
                  <a:cubicBezTo>
                    <a:pt x="1316" y="16030"/>
                    <a:pt x="1635" y="15821"/>
                    <a:pt x="1279" y="15702"/>
                  </a:cubicBezTo>
                  <a:cubicBezTo>
                    <a:pt x="903" y="15602"/>
                    <a:pt x="903" y="15552"/>
                    <a:pt x="903" y="15426"/>
                  </a:cubicBezTo>
                  <a:cubicBezTo>
                    <a:pt x="1053" y="13923"/>
                    <a:pt x="3209" y="11592"/>
                    <a:pt x="3384" y="9787"/>
                  </a:cubicBezTo>
                  <a:cubicBezTo>
                    <a:pt x="3434" y="9186"/>
                    <a:pt x="3484" y="8634"/>
                    <a:pt x="3510" y="8133"/>
                  </a:cubicBezTo>
                  <a:cubicBezTo>
                    <a:pt x="3760" y="9462"/>
                    <a:pt x="3585" y="10840"/>
                    <a:pt x="3585" y="11291"/>
                  </a:cubicBezTo>
                  <a:cubicBezTo>
                    <a:pt x="3660" y="12945"/>
                    <a:pt x="3986" y="16028"/>
                    <a:pt x="4688" y="16028"/>
                  </a:cubicBezTo>
                  <a:cubicBezTo>
                    <a:pt x="5439" y="16028"/>
                    <a:pt x="5815" y="15802"/>
                    <a:pt x="5339" y="15702"/>
                  </a:cubicBezTo>
                  <a:cubicBezTo>
                    <a:pt x="4913" y="15602"/>
                    <a:pt x="4938" y="15577"/>
                    <a:pt x="4938" y="15452"/>
                  </a:cubicBezTo>
                  <a:cubicBezTo>
                    <a:pt x="5038" y="13822"/>
                    <a:pt x="5765" y="10765"/>
                    <a:pt x="5916" y="8810"/>
                  </a:cubicBezTo>
                  <a:cubicBezTo>
                    <a:pt x="6066" y="6529"/>
                    <a:pt x="5063" y="4875"/>
                    <a:pt x="5013" y="4775"/>
                  </a:cubicBezTo>
                  <a:cubicBezTo>
                    <a:pt x="4462" y="3271"/>
                    <a:pt x="5339" y="1817"/>
                    <a:pt x="5164" y="840"/>
                  </a:cubicBezTo>
                  <a:cubicBezTo>
                    <a:pt x="5039" y="201"/>
                    <a:pt x="4366" y="1"/>
                    <a:pt x="3668" y="1"/>
                  </a:cubicBez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5"/>
            <p:cNvSpPr/>
            <p:nvPr/>
          </p:nvSpPr>
          <p:spPr>
            <a:xfrm>
              <a:off x="1884555" y="2850527"/>
              <a:ext cx="643212" cy="1071331"/>
            </a:xfrm>
            <a:custGeom>
              <a:avLst/>
              <a:gdLst/>
              <a:ahLst/>
              <a:cxnLst/>
              <a:rect l="l" t="t" r="r" b="b"/>
              <a:pathLst>
                <a:path w="5915" h="9852" extrusionOk="0">
                  <a:moveTo>
                    <a:pt x="5088" y="1"/>
                  </a:moveTo>
                  <a:cubicBezTo>
                    <a:pt x="4387" y="523"/>
                    <a:pt x="3565" y="669"/>
                    <a:pt x="2850" y="669"/>
                  </a:cubicBezTo>
                  <a:cubicBezTo>
                    <a:pt x="2262" y="669"/>
                    <a:pt x="1746" y="570"/>
                    <a:pt x="1429" y="502"/>
                  </a:cubicBezTo>
                  <a:cubicBezTo>
                    <a:pt x="1228" y="2181"/>
                    <a:pt x="125" y="8547"/>
                    <a:pt x="0" y="9424"/>
                  </a:cubicBezTo>
                  <a:cubicBezTo>
                    <a:pt x="577" y="9625"/>
                    <a:pt x="752" y="9675"/>
                    <a:pt x="927" y="9675"/>
                  </a:cubicBezTo>
                  <a:cubicBezTo>
                    <a:pt x="3960" y="5214"/>
                    <a:pt x="3358" y="3459"/>
                    <a:pt x="3384" y="2958"/>
                  </a:cubicBezTo>
                  <a:lnTo>
                    <a:pt x="3384" y="2958"/>
                  </a:lnTo>
                  <a:cubicBezTo>
                    <a:pt x="3484" y="3535"/>
                    <a:pt x="3509" y="6843"/>
                    <a:pt x="3734" y="9675"/>
                  </a:cubicBezTo>
                  <a:cubicBezTo>
                    <a:pt x="3854" y="9750"/>
                    <a:pt x="4118" y="9852"/>
                    <a:pt x="4401" y="9852"/>
                  </a:cubicBezTo>
                  <a:cubicBezTo>
                    <a:pt x="4592" y="9852"/>
                    <a:pt x="4791" y="9806"/>
                    <a:pt x="4963" y="9675"/>
                  </a:cubicBezTo>
                  <a:cubicBezTo>
                    <a:pt x="4988" y="9500"/>
                    <a:pt x="5765" y="3785"/>
                    <a:pt x="5790" y="3635"/>
                  </a:cubicBezTo>
                  <a:cubicBezTo>
                    <a:pt x="5915" y="1956"/>
                    <a:pt x="5389" y="627"/>
                    <a:pt x="5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5"/>
            <p:cNvSpPr/>
            <p:nvPr/>
          </p:nvSpPr>
          <p:spPr>
            <a:xfrm>
              <a:off x="2028965" y="2280937"/>
              <a:ext cx="498802" cy="743472"/>
            </a:xfrm>
            <a:custGeom>
              <a:avLst/>
              <a:gdLst/>
              <a:ahLst/>
              <a:cxnLst/>
              <a:rect l="l" t="t" r="r" b="b"/>
              <a:pathLst>
                <a:path w="4587" h="6837" extrusionOk="0">
                  <a:moveTo>
                    <a:pt x="2281" y="1"/>
                  </a:moveTo>
                  <a:cubicBezTo>
                    <a:pt x="3484" y="1329"/>
                    <a:pt x="3158" y="1880"/>
                    <a:pt x="2782" y="1956"/>
                  </a:cubicBezTo>
                  <a:cubicBezTo>
                    <a:pt x="2692" y="1975"/>
                    <a:pt x="2604" y="1984"/>
                    <a:pt x="2518" y="1984"/>
                  </a:cubicBezTo>
                  <a:cubicBezTo>
                    <a:pt x="1362" y="1984"/>
                    <a:pt x="602" y="377"/>
                    <a:pt x="602" y="377"/>
                  </a:cubicBezTo>
                  <a:lnTo>
                    <a:pt x="276" y="502"/>
                  </a:lnTo>
                  <a:cubicBezTo>
                    <a:pt x="276" y="502"/>
                    <a:pt x="953" y="1053"/>
                    <a:pt x="1053" y="2231"/>
                  </a:cubicBezTo>
                  <a:cubicBezTo>
                    <a:pt x="1153" y="3635"/>
                    <a:pt x="101" y="3635"/>
                    <a:pt x="101" y="3635"/>
                  </a:cubicBezTo>
                  <a:cubicBezTo>
                    <a:pt x="251" y="4412"/>
                    <a:pt x="0" y="6642"/>
                    <a:pt x="0" y="6642"/>
                  </a:cubicBezTo>
                  <a:cubicBezTo>
                    <a:pt x="437" y="6775"/>
                    <a:pt x="931" y="6836"/>
                    <a:pt x="1494" y="6836"/>
                  </a:cubicBezTo>
                  <a:cubicBezTo>
                    <a:pt x="1674" y="6836"/>
                    <a:pt x="1861" y="6830"/>
                    <a:pt x="2056" y="6818"/>
                  </a:cubicBezTo>
                  <a:cubicBezTo>
                    <a:pt x="3835" y="6642"/>
                    <a:pt x="4236" y="6316"/>
                    <a:pt x="4236" y="6316"/>
                  </a:cubicBezTo>
                  <a:cubicBezTo>
                    <a:pt x="4236" y="6316"/>
                    <a:pt x="4587" y="5414"/>
                    <a:pt x="4236" y="3484"/>
                  </a:cubicBezTo>
                  <a:cubicBezTo>
                    <a:pt x="3860" y="1529"/>
                    <a:pt x="2707" y="101"/>
                    <a:pt x="2707" y="101"/>
                  </a:cubicBezTo>
                  <a:lnTo>
                    <a:pt x="22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5"/>
            <p:cNvSpPr/>
            <p:nvPr/>
          </p:nvSpPr>
          <p:spPr>
            <a:xfrm>
              <a:off x="2108564" y="2201882"/>
              <a:ext cx="184645" cy="181600"/>
            </a:xfrm>
            <a:custGeom>
              <a:avLst/>
              <a:gdLst/>
              <a:ahLst/>
              <a:cxnLst/>
              <a:rect l="l" t="t" r="r" b="b"/>
              <a:pathLst>
                <a:path w="1698" h="1670" extrusionOk="0">
                  <a:moveTo>
                    <a:pt x="196" y="1"/>
                  </a:moveTo>
                  <a:cubicBezTo>
                    <a:pt x="196" y="1"/>
                    <a:pt x="622" y="552"/>
                    <a:pt x="271" y="953"/>
                  </a:cubicBezTo>
                  <a:cubicBezTo>
                    <a:pt x="0" y="1282"/>
                    <a:pt x="1040" y="1670"/>
                    <a:pt x="1485" y="1670"/>
                  </a:cubicBezTo>
                  <a:cubicBezTo>
                    <a:pt x="1618" y="1670"/>
                    <a:pt x="1697" y="1635"/>
                    <a:pt x="1674" y="1555"/>
                  </a:cubicBezTo>
                  <a:cubicBezTo>
                    <a:pt x="1499" y="1129"/>
                    <a:pt x="1223" y="903"/>
                    <a:pt x="1324" y="327"/>
                  </a:cubicBezTo>
                  <a:lnTo>
                    <a:pt x="196" y="1"/>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5"/>
            <p:cNvSpPr/>
            <p:nvPr/>
          </p:nvSpPr>
          <p:spPr>
            <a:xfrm>
              <a:off x="2075289" y="2045946"/>
              <a:ext cx="264462" cy="263701"/>
            </a:xfrm>
            <a:custGeom>
              <a:avLst/>
              <a:gdLst/>
              <a:ahLst/>
              <a:cxnLst/>
              <a:rect l="l" t="t" r="r" b="b"/>
              <a:pathLst>
                <a:path w="2432" h="2425" extrusionOk="0">
                  <a:moveTo>
                    <a:pt x="858" y="0"/>
                  </a:moveTo>
                  <a:cubicBezTo>
                    <a:pt x="499" y="0"/>
                    <a:pt x="234" y="346"/>
                    <a:pt x="176" y="558"/>
                  </a:cubicBezTo>
                  <a:cubicBezTo>
                    <a:pt x="0" y="1159"/>
                    <a:pt x="351" y="1660"/>
                    <a:pt x="602" y="1886"/>
                  </a:cubicBezTo>
                  <a:cubicBezTo>
                    <a:pt x="993" y="2277"/>
                    <a:pt x="1459" y="2425"/>
                    <a:pt x="1771" y="2425"/>
                  </a:cubicBezTo>
                  <a:cubicBezTo>
                    <a:pt x="1939" y="2425"/>
                    <a:pt x="2062" y="2382"/>
                    <a:pt x="2106" y="2312"/>
                  </a:cubicBezTo>
                  <a:cubicBezTo>
                    <a:pt x="2432" y="1861"/>
                    <a:pt x="1680" y="382"/>
                    <a:pt x="1203" y="107"/>
                  </a:cubicBezTo>
                  <a:cubicBezTo>
                    <a:pt x="1082" y="31"/>
                    <a:pt x="966" y="0"/>
                    <a:pt x="858" y="0"/>
                  </a:cubicBez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5"/>
            <p:cNvSpPr/>
            <p:nvPr/>
          </p:nvSpPr>
          <p:spPr>
            <a:xfrm>
              <a:off x="2050713" y="2027678"/>
              <a:ext cx="218137" cy="247172"/>
            </a:xfrm>
            <a:custGeom>
              <a:avLst/>
              <a:gdLst/>
              <a:ahLst/>
              <a:cxnLst/>
              <a:rect l="l" t="t" r="r" b="b"/>
              <a:pathLst>
                <a:path w="2006" h="2273" extrusionOk="0">
                  <a:moveTo>
                    <a:pt x="1139" y="1"/>
                  </a:moveTo>
                  <a:cubicBezTo>
                    <a:pt x="704" y="1"/>
                    <a:pt x="260" y="305"/>
                    <a:pt x="151" y="801"/>
                  </a:cubicBezTo>
                  <a:cubicBezTo>
                    <a:pt x="1" y="1503"/>
                    <a:pt x="352" y="1828"/>
                    <a:pt x="402" y="1904"/>
                  </a:cubicBezTo>
                  <a:cubicBezTo>
                    <a:pt x="591" y="2122"/>
                    <a:pt x="864" y="2272"/>
                    <a:pt x="992" y="2272"/>
                  </a:cubicBezTo>
                  <a:cubicBezTo>
                    <a:pt x="1084" y="2272"/>
                    <a:pt x="1101" y="2193"/>
                    <a:pt x="953" y="2004"/>
                  </a:cubicBezTo>
                  <a:cubicBezTo>
                    <a:pt x="627" y="1553"/>
                    <a:pt x="1079" y="1553"/>
                    <a:pt x="803" y="1177"/>
                  </a:cubicBezTo>
                  <a:cubicBezTo>
                    <a:pt x="703" y="1026"/>
                    <a:pt x="828" y="1051"/>
                    <a:pt x="1404" y="826"/>
                  </a:cubicBezTo>
                  <a:cubicBezTo>
                    <a:pt x="1981" y="600"/>
                    <a:pt x="2006" y="550"/>
                    <a:pt x="1856" y="375"/>
                  </a:cubicBezTo>
                  <a:cubicBezTo>
                    <a:pt x="1674" y="117"/>
                    <a:pt x="1408" y="1"/>
                    <a:pt x="1139" y="1"/>
                  </a:cubicBezTo>
                  <a:close/>
                </a:path>
              </a:pathLst>
            </a:custGeom>
            <a:solidFill>
              <a:srgbClr val="171B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5"/>
            <p:cNvSpPr/>
            <p:nvPr/>
          </p:nvSpPr>
          <p:spPr>
            <a:xfrm>
              <a:off x="2230681" y="2222978"/>
              <a:ext cx="73401" cy="61548"/>
            </a:xfrm>
            <a:custGeom>
              <a:avLst/>
              <a:gdLst/>
              <a:ahLst/>
              <a:cxnLst/>
              <a:rect l="l" t="t" r="r" b="b"/>
              <a:pathLst>
                <a:path w="675" h="566" extrusionOk="0">
                  <a:moveTo>
                    <a:pt x="501" y="1"/>
                  </a:moveTo>
                  <a:cubicBezTo>
                    <a:pt x="486" y="1"/>
                    <a:pt x="469" y="3"/>
                    <a:pt x="451" y="7"/>
                  </a:cubicBezTo>
                  <a:cubicBezTo>
                    <a:pt x="251" y="57"/>
                    <a:pt x="175" y="333"/>
                    <a:pt x="175" y="333"/>
                  </a:cubicBezTo>
                  <a:cubicBezTo>
                    <a:pt x="150" y="433"/>
                    <a:pt x="0" y="509"/>
                    <a:pt x="175" y="559"/>
                  </a:cubicBezTo>
                  <a:cubicBezTo>
                    <a:pt x="193" y="564"/>
                    <a:pt x="211" y="566"/>
                    <a:pt x="230" y="566"/>
                  </a:cubicBezTo>
                  <a:cubicBezTo>
                    <a:pt x="402" y="566"/>
                    <a:pt x="629" y="373"/>
                    <a:pt x="652" y="283"/>
                  </a:cubicBezTo>
                  <a:cubicBezTo>
                    <a:pt x="675" y="215"/>
                    <a:pt x="656" y="1"/>
                    <a:pt x="501" y="1"/>
                  </a:cubicBez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5"/>
            <p:cNvSpPr/>
            <p:nvPr/>
          </p:nvSpPr>
          <p:spPr>
            <a:xfrm>
              <a:off x="2335400" y="3989815"/>
              <a:ext cx="170617" cy="45998"/>
            </a:xfrm>
            <a:custGeom>
              <a:avLst/>
              <a:gdLst/>
              <a:ahLst/>
              <a:cxnLst/>
              <a:rect l="l" t="t" r="r" b="b"/>
              <a:pathLst>
                <a:path w="1569" h="423" extrusionOk="0">
                  <a:moveTo>
                    <a:pt x="942" y="0"/>
                  </a:moveTo>
                  <a:cubicBezTo>
                    <a:pt x="825" y="84"/>
                    <a:pt x="683" y="111"/>
                    <a:pt x="545" y="111"/>
                  </a:cubicBezTo>
                  <a:cubicBezTo>
                    <a:pt x="271" y="111"/>
                    <a:pt x="15" y="0"/>
                    <a:pt x="15" y="0"/>
                  </a:cubicBezTo>
                  <a:lnTo>
                    <a:pt x="15" y="0"/>
                  </a:lnTo>
                  <a:cubicBezTo>
                    <a:pt x="1" y="318"/>
                    <a:pt x="232" y="423"/>
                    <a:pt x="509" y="423"/>
                  </a:cubicBezTo>
                  <a:cubicBezTo>
                    <a:pt x="733" y="423"/>
                    <a:pt x="988" y="354"/>
                    <a:pt x="1167" y="276"/>
                  </a:cubicBezTo>
                  <a:cubicBezTo>
                    <a:pt x="1568" y="100"/>
                    <a:pt x="942" y="0"/>
                    <a:pt x="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5"/>
            <p:cNvSpPr/>
            <p:nvPr/>
          </p:nvSpPr>
          <p:spPr>
            <a:xfrm>
              <a:off x="1910218" y="3995252"/>
              <a:ext cx="167898" cy="45998"/>
            </a:xfrm>
            <a:custGeom>
              <a:avLst/>
              <a:gdLst/>
              <a:ahLst/>
              <a:cxnLst/>
              <a:rect l="l" t="t" r="r" b="b"/>
              <a:pathLst>
                <a:path w="1544" h="423" extrusionOk="0">
                  <a:moveTo>
                    <a:pt x="917" y="0"/>
                  </a:moveTo>
                  <a:cubicBezTo>
                    <a:pt x="800" y="84"/>
                    <a:pt x="661" y="112"/>
                    <a:pt x="527" y="112"/>
                  </a:cubicBezTo>
                  <a:cubicBezTo>
                    <a:pt x="260" y="112"/>
                    <a:pt x="15" y="0"/>
                    <a:pt x="15" y="0"/>
                  </a:cubicBezTo>
                  <a:lnTo>
                    <a:pt x="15" y="0"/>
                  </a:lnTo>
                  <a:cubicBezTo>
                    <a:pt x="1" y="319"/>
                    <a:pt x="224" y="423"/>
                    <a:pt x="494" y="423"/>
                  </a:cubicBezTo>
                  <a:cubicBezTo>
                    <a:pt x="713" y="423"/>
                    <a:pt x="963" y="354"/>
                    <a:pt x="1143" y="276"/>
                  </a:cubicBezTo>
                  <a:cubicBezTo>
                    <a:pt x="1544" y="100"/>
                    <a:pt x="917" y="0"/>
                    <a:pt x="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5"/>
            <p:cNvSpPr/>
            <p:nvPr/>
          </p:nvSpPr>
          <p:spPr>
            <a:xfrm>
              <a:off x="1584753" y="1827049"/>
              <a:ext cx="504239" cy="791972"/>
            </a:xfrm>
            <a:custGeom>
              <a:avLst/>
              <a:gdLst/>
              <a:ahLst/>
              <a:cxnLst/>
              <a:rect l="l" t="t" r="r" b="b"/>
              <a:pathLst>
                <a:path w="4637" h="7283" extrusionOk="0">
                  <a:moveTo>
                    <a:pt x="177" y="1"/>
                  </a:moveTo>
                  <a:cubicBezTo>
                    <a:pt x="123" y="1"/>
                    <a:pt x="79" y="35"/>
                    <a:pt x="50" y="114"/>
                  </a:cubicBezTo>
                  <a:cubicBezTo>
                    <a:pt x="0" y="290"/>
                    <a:pt x="552" y="1192"/>
                    <a:pt x="752" y="1493"/>
                  </a:cubicBezTo>
                  <a:cubicBezTo>
                    <a:pt x="1278" y="2320"/>
                    <a:pt x="1328" y="4024"/>
                    <a:pt x="2256" y="5052"/>
                  </a:cubicBezTo>
                  <a:cubicBezTo>
                    <a:pt x="2707" y="5553"/>
                    <a:pt x="4336" y="7282"/>
                    <a:pt x="4336" y="7282"/>
                  </a:cubicBezTo>
                  <a:lnTo>
                    <a:pt x="4637" y="5328"/>
                  </a:lnTo>
                  <a:cubicBezTo>
                    <a:pt x="4637" y="5328"/>
                    <a:pt x="3208" y="4350"/>
                    <a:pt x="2832" y="3949"/>
                  </a:cubicBezTo>
                  <a:cubicBezTo>
                    <a:pt x="2281" y="3348"/>
                    <a:pt x="1153" y="1192"/>
                    <a:pt x="1153" y="1192"/>
                  </a:cubicBezTo>
                  <a:cubicBezTo>
                    <a:pt x="1153" y="1192"/>
                    <a:pt x="493" y="1"/>
                    <a:pt x="177" y="1"/>
                  </a:cubicBez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5"/>
            <p:cNvSpPr/>
            <p:nvPr/>
          </p:nvSpPr>
          <p:spPr>
            <a:xfrm>
              <a:off x="2587681" y="1962106"/>
              <a:ext cx="316223" cy="294475"/>
            </a:xfrm>
            <a:custGeom>
              <a:avLst/>
              <a:gdLst/>
              <a:ahLst/>
              <a:cxnLst/>
              <a:rect l="l" t="t" r="r" b="b"/>
              <a:pathLst>
                <a:path w="2908" h="2708" extrusionOk="0">
                  <a:moveTo>
                    <a:pt x="2807" y="0"/>
                  </a:moveTo>
                  <a:lnTo>
                    <a:pt x="2807" y="0"/>
                  </a:lnTo>
                  <a:cubicBezTo>
                    <a:pt x="2005" y="247"/>
                    <a:pt x="1374" y="295"/>
                    <a:pt x="1007" y="295"/>
                  </a:cubicBezTo>
                  <a:cubicBezTo>
                    <a:pt x="778" y="295"/>
                    <a:pt x="652" y="276"/>
                    <a:pt x="652" y="276"/>
                  </a:cubicBezTo>
                  <a:lnTo>
                    <a:pt x="652" y="276"/>
                  </a:lnTo>
                  <a:cubicBezTo>
                    <a:pt x="827" y="1354"/>
                    <a:pt x="0" y="2707"/>
                    <a:pt x="0" y="2707"/>
                  </a:cubicBezTo>
                  <a:cubicBezTo>
                    <a:pt x="351" y="2206"/>
                    <a:pt x="2908" y="1880"/>
                    <a:pt x="2908" y="1880"/>
                  </a:cubicBezTo>
                  <a:cubicBezTo>
                    <a:pt x="2456" y="1153"/>
                    <a:pt x="2807" y="0"/>
                    <a:pt x="28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5"/>
            <p:cNvSpPr/>
            <p:nvPr/>
          </p:nvSpPr>
          <p:spPr>
            <a:xfrm>
              <a:off x="1524728" y="2528977"/>
              <a:ext cx="313505" cy="297193"/>
            </a:xfrm>
            <a:custGeom>
              <a:avLst/>
              <a:gdLst/>
              <a:ahLst/>
              <a:cxnLst/>
              <a:rect l="l" t="t" r="r" b="b"/>
              <a:pathLst>
                <a:path w="2883" h="2733" extrusionOk="0">
                  <a:moveTo>
                    <a:pt x="2783" y="0"/>
                  </a:moveTo>
                  <a:lnTo>
                    <a:pt x="2783" y="0"/>
                  </a:lnTo>
                  <a:cubicBezTo>
                    <a:pt x="1981" y="247"/>
                    <a:pt x="1359" y="295"/>
                    <a:pt x="1000" y="295"/>
                  </a:cubicBezTo>
                  <a:cubicBezTo>
                    <a:pt x="775" y="295"/>
                    <a:pt x="652" y="276"/>
                    <a:pt x="652" y="276"/>
                  </a:cubicBezTo>
                  <a:lnTo>
                    <a:pt x="652" y="276"/>
                  </a:lnTo>
                  <a:cubicBezTo>
                    <a:pt x="803" y="1379"/>
                    <a:pt x="1" y="2732"/>
                    <a:pt x="1" y="2732"/>
                  </a:cubicBezTo>
                  <a:cubicBezTo>
                    <a:pt x="327" y="2206"/>
                    <a:pt x="2883" y="1880"/>
                    <a:pt x="2883" y="1880"/>
                  </a:cubicBezTo>
                  <a:cubicBezTo>
                    <a:pt x="2432" y="1178"/>
                    <a:pt x="2783" y="0"/>
                    <a:pt x="27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5"/>
            <p:cNvSpPr/>
            <p:nvPr/>
          </p:nvSpPr>
          <p:spPr>
            <a:xfrm>
              <a:off x="2658473" y="1534207"/>
              <a:ext cx="215419" cy="201826"/>
            </a:xfrm>
            <a:custGeom>
              <a:avLst/>
              <a:gdLst/>
              <a:ahLst/>
              <a:cxnLst/>
              <a:rect l="l" t="t" r="r" b="b"/>
              <a:pathLst>
                <a:path w="1981" h="1856" extrusionOk="0">
                  <a:moveTo>
                    <a:pt x="1906" y="0"/>
                  </a:moveTo>
                  <a:lnTo>
                    <a:pt x="1906" y="0"/>
                  </a:lnTo>
                  <a:cubicBezTo>
                    <a:pt x="1398" y="160"/>
                    <a:pt x="991" y="194"/>
                    <a:pt x="738" y="194"/>
                  </a:cubicBezTo>
                  <a:cubicBezTo>
                    <a:pt x="554" y="194"/>
                    <a:pt x="452" y="176"/>
                    <a:pt x="452" y="176"/>
                  </a:cubicBezTo>
                  <a:lnTo>
                    <a:pt x="452" y="176"/>
                  </a:lnTo>
                  <a:cubicBezTo>
                    <a:pt x="552" y="928"/>
                    <a:pt x="1" y="1855"/>
                    <a:pt x="1" y="1855"/>
                  </a:cubicBezTo>
                  <a:cubicBezTo>
                    <a:pt x="226" y="1504"/>
                    <a:pt x="1981" y="1304"/>
                    <a:pt x="1981" y="1304"/>
                  </a:cubicBezTo>
                  <a:cubicBezTo>
                    <a:pt x="1680" y="802"/>
                    <a:pt x="1906" y="1"/>
                    <a:pt x="19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5"/>
            <p:cNvSpPr/>
            <p:nvPr/>
          </p:nvSpPr>
          <p:spPr>
            <a:xfrm>
              <a:off x="1407612" y="1610544"/>
              <a:ext cx="365266" cy="278055"/>
            </a:xfrm>
            <a:custGeom>
              <a:avLst/>
              <a:gdLst/>
              <a:ahLst/>
              <a:cxnLst/>
              <a:rect l="l" t="t" r="r" b="b"/>
              <a:pathLst>
                <a:path w="3359" h="2557" extrusionOk="0">
                  <a:moveTo>
                    <a:pt x="1704" y="0"/>
                  </a:moveTo>
                  <a:cubicBezTo>
                    <a:pt x="1178" y="652"/>
                    <a:pt x="0" y="702"/>
                    <a:pt x="0" y="702"/>
                  </a:cubicBezTo>
                  <a:cubicBezTo>
                    <a:pt x="777" y="1755"/>
                    <a:pt x="927" y="2557"/>
                    <a:pt x="927" y="2557"/>
                  </a:cubicBezTo>
                  <a:cubicBezTo>
                    <a:pt x="1341" y="2339"/>
                    <a:pt x="1855" y="2277"/>
                    <a:pt x="2303" y="2277"/>
                  </a:cubicBezTo>
                  <a:cubicBezTo>
                    <a:pt x="2886" y="2277"/>
                    <a:pt x="3359" y="2381"/>
                    <a:pt x="3359" y="2381"/>
                  </a:cubicBezTo>
                  <a:cubicBezTo>
                    <a:pt x="2782" y="2256"/>
                    <a:pt x="1704" y="0"/>
                    <a:pt x="17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5"/>
            <p:cNvSpPr/>
            <p:nvPr/>
          </p:nvSpPr>
          <p:spPr>
            <a:xfrm>
              <a:off x="1936316" y="1460589"/>
              <a:ext cx="152674" cy="218137"/>
            </a:xfrm>
            <a:custGeom>
              <a:avLst/>
              <a:gdLst/>
              <a:ahLst/>
              <a:cxnLst/>
              <a:rect l="l" t="t" r="r" b="b"/>
              <a:pathLst>
                <a:path w="1404" h="2006" extrusionOk="0">
                  <a:moveTo>
                    <a:pt x="0" y="1"/>
                  </a:moveTo>
                  <a:lnTo>
                    <a:pt x="0" y="1479"/>
                  </a:lnTo>
                  <a:lnTo>
                    <a:pt x="1379" y="2006"/>
                  </a:lnTo>
                  <a:lnTo>
                    <a:pt x="1404" y="7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5"/>
            <p:cNvSpPr/>
            <p:nvPr/>
          </p:nvSpPr>
          <p:spPr>
            <a:xfrm>
              <a:off x="2260585" y="1716785"/>
              <a:ext cx="152783" cy="220856"/>
            </a:xfrm>
            <a:custGeom>
              <a:avLst/>
              <a:gdLst/>
              <a:ahLst/>
              <a:cxnLst/>
              <a:rect l="l" t="t" r="r" b="b"/>
              <a:pathLst>
                <a:path w="1405" h="2031" extrusionOk="0">
                  <a:moveTo>
                    <a:pt x="26" y="1"/>
                  </a:moveTo>
                  <a:lnTo>
                    <a:pt x="1" y="1479"/>
                  </a:lnTo>
                  <a:lnTo>
                    <a:pt x="1379" y="2031"/>
                  </a:lnTo>
                  <a:lnTo>
                    <a:pt x="1404" y="76"/>
                  </a:lnTo>
                  <a:lnTo>
                    <a:pt x="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1"/>
        <p:cNvGrpSpPr/>
        <p:nvPr/>
      </p:nvGrpSpPr>
      <p:grpSpPr>
        <a:xfrm>
          <a:off x="0" y="0"/>
          <a:ext cx="0" cy="0"/>
          <a:chOff x="0" y="0"/>
          <a:chExt cx="0" cy="0"/>
        </a:xfrm>
      </p:grpSpPr>
      <p:grpSp>
        <p:nvGrpSpPr>
          <p:cNvPr id="14" name="Group 13"/>
          <p:cNvGrpSpPr/>
          <p:nvPr/>
        </p:nvGrpSpPr>
        <p:grpSpPr>
          <a:xfrm>
            <a:off x="856501" y="446828"/>
            <a:ext cx="7455291" cy="958660"/>
            <a:chOff x="856501" y="446828"/>
            <a:chExt cx="7455291" cy="958660"/>
          </a:xfrm>
        </p:grpSpPr>
        <p:sp>
          <p:nvSpPr>
            <p:cNvPr id="12" name="Rectangle 11"/>
            <p:cNvSpPr/>
            <p:nvPr/>
          </p:nvSpPr>
          <p:spPr>
            <a:xfrm>
              <a:off x="1792839" y="446828"/>
              <a:ext cx="6518953" cy="958660"/>
            </a:xfrm>
            <a:prstGeom prst="rect">
              <a:avLst/>
            </a:prstGeom>
          </p:spPr>
          <p:txBody>
            <a:bodyPr wrap="square">
              <a:spAutoFit/>
            </a:bodyPr>
            <a:lstStyle/>
            <a:p>
              <a:pPr algn="just">
                <a:lnSpc>
                  <a:spcPct val="150000"/>
                </a:lnSpc>
              </a:pPr>
              <a:r>
                <a:rPr lang="vi-VN" sz="2000" i="1">
                  <a:solidFill>
                    <a:schemeClr val="tx1">
                      <a:lumMod val="75000"/>
                    </a:schemeClr>
                  </a:solidFill>
                </a:rPr>
                <a:t>Đ</a:t>
              </a:r>
              <a:r>
                <a:rPr lang="en-US" sz="2000" i="1" smtClean="0">
                  <a:solidFill>
                    <a:schemeClr val="tx1">
                      <a:lumMod val="75000"/>
                    </a:schemeClr>
                  </a:solidFill>
                </a:rPr>
                <a:t>ọc </a:t>
              </a:r>
              <a:r>
                <a:rPr lang="en-US" sz="2000" i="1">
                  <a:solidFill>
                    <a:schemeClr val="tx1">
                      <a:lumMod val="75000"/>
                    </a:schemeClr>
                  </a:solidFill>
                </a:rPr>
                <a:t>hiểu mục </a:t>
              </a:r>
              <a:r>
                <a:rPr lang="en-US" sz="2000" i="1" smtClean="0">
                  <a:solidFill>
                    <a:schemeClr val="tx1">
                      <a:lumMod val="75000"/>
                    </a:schemeClr>
                  </a:solidFill>
                </a:rPr>
                <a:t>1</a:t>
              </a:r>
              <a:r>
                <a:rPr lang="vi-VN" sz="2000" i="1" smtClean="0">
                  <a:solidFill>
                    <a:schemeClr val="tx1">
                      <a:lumMod val="75000"/>
                    </a:schemeClr>
                  </a:solidFill>
                </a:rPr>
                <a:t> </a:t>
              </a:r>
              <a:r>
                <a:rPr lang="en-US" sz="2000" i="1" smtClean="0">
                  <a:solidFill>
                    <a:schemeClr val="tx1">
                      <a:lumMod val="75000"/>
                    </a:schemeClr>
                  </a:solidFill>
                </a:rPr>
                <a:t>tr</a:t>
              </a:r>
              <a:r>
                <a:rPr lang="vi-VN" sz="2000" i="1" smtClean="0">
                  <a:solidFill>
                    <a:schemeClr val="tx1">
                      <a:lumMod val="75000"/>
                    </a:schemeClr>
                  </a:solidFill>
                </a:rPr>
                <a:t>ang </a:t>
              </a:r>
              <a:r>
                <a:rPr lang="en-US" sz="2000" i="1" smtClean="0">
                  <a:solidFill>
                    <a:schemeClr val="tx1">
                      <a:lumMod val="75000"/>
                    </a:schemeClr>
                  </a:solidFill>
                </a:rPr>
                <a:t>167</a:t>
              </a:r>
              <a:r>
                <a:rPr lang="vi-VN" sz="2000" i="1" smtClean="0">
                  <a:solidFill>
                    <a:schemeClr val="tx1">
                      <a:lumMod val="75000"/>
                    </a:schemeClr>
                  </a:solidFill>
                </a:rPr>
                <a:t>-</a:t>
              </a:r>
              <a:r>
                <a:rPr lang="en-US" sz="2000" i="1" smtClean="0">
                  <a:solidFill>
                    <a:schemeClr val="tx1">
                      <a:lumMod val="75000"/>
                    </a:schemeClr>
                  </a:solidFill>
                </a:rPr>
                <a:t>168 SGK</a:t>
              </a:r>
              <a:r>
                <a:rPr lang="vi-VN" sz="2000" i="1" smtClean="0">
                  <a:solidFill>
                    <a:schemeClr val="tx1">
                      <a:lumMod val="75000"/>
                    </a:schemeClr>
                  </a:solidFill>
                </a:rPr>
                <a:t>,</a:t>
              </a:r>
              <a:r>
                <a:rPr lang="en-US" sz="2000" i="1" smtClean="0">
                  <a:solidFill>
                    <a:schemeClr val="tx1">
                      <a:lumMod val="75000"/>
                    </a:schemeClr>
                  </a:solidFill>
                </a:rPr>
                <a:t> </a:t>
              </a:r>
              <a:r>
                <a:rPr lang="vi-VN" sz="2000" i="1" smtClean="0">
                  <a:solidFill>
                    <a:schemeClr val="tx1">
                      <a:lumMod val="75000"/>
                    </a:schemeClr>
                  </a:solidFill>
                </a:rPr>
                <a:t>thảo luận </a:t>
              </a:r>
              <a:r>
                <a:rPr lang="en-US" sz="2000" i="1" smtClean="0">
                  <a:solidFill>
                    <a:schemeClr val="tx1">
                      <a:lumMod val="75000"/>
                    </a:schemeClr>
                  </a:solidFill>
                </a:rPr>
                <a:t>nhóm </a:t>
              </a:r>
              <a:r>
                <a:rPr lang="en-US" sz="2000" i="1">
                  <a:solidFill>
                    <a:schemeClr val="tx1">
                      <a:lumMod val="75000"/>
                    </a:schemeClr>
                  </a:solidFill>
                </a:rPr>
                <a:t>thực hiện các nhiệm sau:</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501" y="446828"/>
              <a:ext cx="807653" cy="740007"/>
            </a:xfrm>
            <a:prstGeom prst="rect">
              <a:avLst/>
            </a:prstGeom>
          </p:spPr>
        </p:pic>
      </p:grpSp>
      <p:sp>
        <p:nvSpPr>
          <p:cNvPr id="15" name="Rectangle 14"/>
          <p:cNvSpPr/>
          <p:nvPr/>
        </p:nvSpPr>
        <p:spPr>
          <a:xfrm>
            <a:off x="856501" y="1493815"/>
            <a:ext cx="7455291" cy="1938992"/>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smtClean="0"/>
              <a:t>Giải </a:t>
            </a:r>
            <a:r>
              <a:rPr lang="vi-VN" sz="2000"/>
              <a:t>thích vai trò của biểu mẫu điều hướng?</a:t>
            </a:r>
          </a:p>
          <a:p>
            <a:pPr marL="342900" indent="-342900" algn="just">
              <a:lnSpc>
                <a:spcPct val="150000"/>
              </a:lnSpc>
              <a:buFont typeface="Wingdings" panose="05000000000000000000" pitchFamily="2" charset="2"/>
              <a:buChar char="§"/>
            </a:pPr>
            <a:r>
              <a:rPr lang="vi-VN" sz="2000" smtClean="0"/>
              <a:t>Trình </a:t>
            </a:r>
            <a:r>
              <a:rPr lang="vi-VN" sz="2000"/>
              <a:t>bày và thực hiện thao tác tạo biểu mẫu điều hướng.</a:t>
            </a:r>
          </a:p>
          <a:p>
            <a:pPr marL="342900" indent="-342900" algn="just">
              <a:lnSpc>
                <a:spcPct val="150000"/>
              </a:lnSpc>
              <a:buFont typeface="Wingdings" panose="05000000000000000000" pitchFamily="2" charset="2"/>
              <a:buChar char="§"/>
            </a:pPr>
            <a:r>
              <a:rPr lang="vi-VN" sz="2000" smtClean="0"/>
              <a:t>Trình </a:t>
            </a:r>
            <a:r>
              <a:rPr lang="vi-VN" sz="2000"/>
              <a:t>bày và thực hiện thiết lập biểu mẫu điều hướng làm bàn điều khiển trung tâm của ứng dụng.</a:t>
            </a:r>
          </a:p>
        </p:txBody>
      </p:sp>
      <p:pic>
        <p:nvPicPr>
          <p:cNvPr id="16" name="Picture 15"/>
          <p:cNvPicPr>
            <a:picLocks noChangeAspect="1"/>
          </p:cNvPicPr>
          <p:nvPr/>
        </p:nvPicPr>
        <p:blipFill>
          <a:blip r:embed="rId4"/>
          <a:stretch>
            <a:fillRect/>
          </a:stretch>
        </p:blipFill>
        <p:spPr>
          <a:xfrm>
            <a:off x="3050116" y="3593053"/>
            <a:ext cx="3068060" cy="16223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0"/>
        <p:cNvGrpSpPr/>
        <p:nvPr/>
      </p:nvGrpSpPr>
      <p:grpSpPr>
        <a:xfrm>
          <a:off x="0" y="0"/>
          <a:ext cx="0" cy="0"/>
          <a:chOff x="0" y="0"/>
          <a:chExt cx="0" cy="0"/>
        </a:xfrm>
      </p:grpSpPr>
      <p:sp>
        <p:nvSpPr>
          <p:cNvPr id="6" name="Rounded Rectangular Callout 5"/>
          <p:cNvSpPr/>
          <p:nvPr/>
        </p:nvSpPr>
        <p:spPr>
          <a:xfrm>
            <a:off x="3328827" y="852755"/>
            <a:ext cx="5291999" cy="2671280"/>
          </a:xfrm>
          <a:prstGeom prst="wedgeRoundRectCallout">
            <a:avLst>
              <a:gd name="adj1" fmla="val -65579"/>
              <a:gd name="adj2" fmla="val 43812"/>
              <a:gd name="adj3" fmla="val 16667"/>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bg1">
                    <a:lumMod val="10000"/>
                  </a:schemeClr>
                </a:solidFill>
                <a:latin typeface="Arial" panose="020B0604020202020204" pitchFamily="34" charset="0"/>
                <a:cs typeface="Arial" panose="020B0604020202020204" pitchFamily="34" charset="0"/>
              </a:rPr>
              <a:t>Biểu mẫu điều hướng </a:t>
            </a:r>
            <a:r>
              <a:rPr lang="vi-VN" sz="2000" smtClean="0">
                <a:solidFill>
                  <a:schemeClr val="bg1">
                    <a:lumMod val="10000"/>
                  </a:schemeClr>
                </a:solidFill>
                <a:latin typeface="Arial" panose="020B0604020202020204" pitchFamily="34" charset="0"/>
                <a:cs typeface="Arial" panose="020B0604020202020204" pitchFamily="34" charset="0"/>
              </a:rPr>
              <a:t>là </a:t>
            </a:r>
            <a:r>
              <a:rPr lang="vi-VN" sz="2000">
                <a:solidFill>
                  <a:schemeClr val="bg1">
                    <a:lumMod val="10000"/>
                  </a:schemeClr>
                </a:solidFill>
                <a:latin typeface="Arial" panose="020B0604020202020204" pitchFamily="34" charset="0"/>
                <a:cs typeface="Arial" panose="020B0604020202020204" pitchFamily="34" charset="0"/>
              </a:rPr>
              <a:t>một giao diện có chứa các nút điều khiển (control) giúp điều hướng để người dùng dễ dàng chuyển đổi giữa các biểu mẫu và báo cáo khác nhau trong CSDL.</a:t>
            </a:r>
            <a:endParaRPr lang="en-US" sz="2000">
              <a:solidFill>
                <a:schemeClr val="bg1">
                  <a:lumMod val="10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698642" y="2594202"/>
            <a:ext cx="1787703" cy="18596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1"/>
        <p:cNvGrpSpPr/>
        <p:nvPr/>
      </p:nvGrpSpPr>
      <p:grpSpPr>
        <a:xfrm>
          <a:off x="0" y="0"/>
          <a:ext cx="0" cy="0"/>
          <a:chOff x="0" y="0"/>
          <a:chExt cx="0" cy="0"/>
        </a:xfrm>
      </p:grpSpPr>
      <p:sp>
        <p:nvSpPr>
          <p:cNvPr id="4" name="Pentagon 3"/>
          <p:cNvSpPr/>
          <p:nvPr/>
        </p:nvSpPr>
        <p:spPr>
          <a:xfrm>
            <a:off x="0" y="431514"/>
            <a:ext cx="4756935" cy="565079"/>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bg1">
                    <a:lumMod val="10000"/>
                  </a:schemeClr>
                </a:solidFill>
                <a:latin typeface="Arial" panose="020B0604020202020204" pitchFamily="34" charset="0"/>
                <a:cs typeface="Arial" panose="020B0604020202020204" pitchFamily="34" charset="0"/>
              </a:rPr>
              <a:t>Thao tác tạo biểu mẫu điều hướng</a:t>
            </a:r>
            <a:endParaRPr lang="en-US" sz="2000" b="1">
              <a:solidFill>
                <a:schemeClr val="bg1">
                  <a:lumMod val="10000"/>
                </a:schemeClr>
              </a:solidFill>
              <a:latin typeface="Arial" panose="020B0604020202020204" pitchFamily="34" charset="0"/>
              <a:cs typeface="Arial" panose="020B0604020202020204" pitchFamily="34" charset="0"/>
            </a:endParaRPr>
          </a:p>
        </p:txBody>
      </p:sp>
      <p:sp>
        <p:nvSpPr>
          <p:cNvPr id="5" name="Rectangle 4"/>
          <p:cNvSpPr/>
          <p:nvPr/>
        </p:nvSpPr>
        <p:spPr>
          <a:xfrm>
            <a:off x="539392" y="1140431"/>
            <a:ext cx="4587412" cy="1938992"/>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b="1">
                <a:solidFill>
                  <a:schemeClr val="accent3">
                    <a:lumMod val="75000"/>
                  </a:schemeClr>
                </a:solidFill>
              </a:rPr>
              <a:t>Bước 1. </a:t>
            </a:r>
            <a:r>
              <a:rPr lang="vi-VN" sz="2000"/>
              <a:t>Chọn </a:t>
            </a:r>
            <a:r>
              <a:rPr lang="vi-VN" sz="2000" b="1"/>
              <a:t>Create\Navigation</a:t>
            </a:r>
            <a:r>
              <a:rPr lang="vi-VN" sz="2000"/>
              <a:t>. Trong danh sách thả xuống có các mục chọn kèm biểu tượng rất dễ hình dung bố cục.</a:t>
            </a:r>
            <a:endParaRPr lang="en-US" sz="200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126" y="1140431"/>
            <a:ext cx="3503487" cy="3943140"/>
          </a:xfrm>
          <a:prstGeom prst="rect">
            <a:avLst/>
          </a:prstGeom>
        </p:spPr>
      </p:pic>
      <p:sp>
        <p:nvSpPr>
          <p:cNvPr id="7" name="Rectangle 6"/>
          <p:cNvSpPr/>
          <p:nvPr/>
        </p:nvSpPr>
        <p:spPr>
          <a:xfrm>
            <a:off x="539392" y="3079423"/>
            <a:ext cx="4572000" cy="1938992"/>
          </a:xfrm>
          <a:prstGeom prst="rect">
            <a:avLst/>
          </a:prstGeom>
        </p:spPr>
        <p:txBody>
          <a:bodyPr>
            <a:spAutoFit/>
          </a:bodyPr>
          <a:lstStyle/>
          <a:p>
            <a:pPr marL="342900" indent="-342900" algn="just">
              <a:lnSpc>
                <a:spcPct val="150000"/>
              </a:lnSpc>
              <a:buFont typeface="Wingdings" panose="05000000000000000000" pitchFamily="2" charset="2"/>
              <a:buChar char="§"/>
            </a:pPr>
            <a:r>
              <a:rPr lang="vi-VN" sz="2000" b="1">
                <a:solidFill>
                  <a:schemeClr val="accent3">
                    <a:lumMod val="75000"/>
                  </a:schemeClr>
                </a:solidFill>
              </a:rPr>
              <a:t>Bước 2. </a:t>
            </a:r>
            <a:r>
              <a:rPr lang="vi-VN" sz="2000"/>
              <a:t>Chọn một mục. Trong vùng làm việc hiển thị biểu mẫu có bố cục đã chọn trong khung bài trí </a:t>
            </a:r>
            <a:r>
              <a:rPr lang="vi-VN" sz="2000" b="1"/>
              <a:t>Layout View</a:t>
            </a:r>
            <a:r>
              <a:rPr lang="vi-VN" sz="2000"/>
              <a:t>.</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0490" y="528672"/>
            <a:ext cx="4895635" cy="1881990"/>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b="1">
                <a:solidFill>
                  <a:schemeClr val="accent3">
                    <a:lumMod val="75000"/>
                  </a:schemeClr>
                </a:solidFill>
              </a:rPr>
              <a:t>Bước 3. </a:t>
            </a:r>
            <a:r>
              <a:rPr lang="vi-VN" sz="2000"/>
              <a:t>Khi biểu mẫu điều hướng đang mở trong khung nhìn bài trí, kéo các báo cáo hay biểu mẫu khác từ vùng điều hướng thả vào ô </a:t>
            </a:r>
            <a:r>
              <a:rPr lang="vi-VN" sz="2000" b="1"/>
              <a:t>Add New</a:t>
            </a:r>
            <a:r>
              <a:rPr lang="vi-VN" sz="200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0372" y="438323"/>
            <a:ext cx="3094032" cy="2062688"/>
          </a:xfrm>
          <a:prstGeom prst="rect">
            <a:avLst/>
          </a:prstGeom>
        </p:spPr>
      </p:pic>
      <p:sp>
        <p:nvSpPr>
          <p:cNvPr id="6" name="Rectangle 5"/>
          <p:cNvSpPr/>
          <p:nvPr/>
        </p:nvSpPr>
        <p:spPr>
          <a:xfrm>
            <a:off x="934949" y="2603907"/>
            <a:ext cx="7767262" cy="2400657"/>
          </a:xfrm>
          <a:prstGeom prst="rect">
            <a:avLst/>
          </a:prstGeom>
        </p:spPr>
        <p:txBody>
          <a:bodyPr wrap="square">
            <a:spAutoFit/>
          </a:bodyPr>
          <a:lstStyle/>
          <a:p>
            <a:pPr marL="342900" lvl="0" indent="-342900" algn="just">
              <a:lnSpc>
                <a:spcPct val="150000"/>
              </a:lnSpc>
              <a:buFont typeface="Arial" panose="020B0604020202020204" pitchFamily="34" charset="0"/>
              <a:buChar char="•"/>
            </a:pPr>
            <a:r>
              <a:rPr lang="vi-VN" sz="2000" smtClean="0"/>
              <a:t>Biểu </a:t>
            </a:r>
            <a:r>
              <a:rPr lang="vi-VN" sz="2000"/>
              <a:t>mẫu báo cáo đó sẽ lập tức xuất hiện trong vùng làm việc là ô hình chữ nhật đã dành sẵn.</a:t>
            </a:r>
          </a:p>
          <a:p>
            <a:pPr marL="342900" lvl="0" indent="-342900" algn="just">
              <a:lnSpc>
                <a:spcPct val="150000"/>
              </a:lnSpc>
              <a:buFont typeface="Arial" panose="020B0604020202020204" pitchFamily="34" charset="0"/>
              <a:buChar char="•"/>
            </a:pPr>
            <a:r>
              <a:rPr lang="vi-VN" sz="2000" smtClean="0"/>
              <a:t>Có </a:t>
            </a:r>
            <a:r>
              <a:rPr lang="vi-VN" sz="2000"/>
              <a:t>thể sử dụng ngay để nhập dữ liệu hay xem thông tin giống như khi mở nó từ vùng điều hướng.</a:t>
            </a:r>
          </a:p>
          <a:p>
            <a:pPr marL="342900" lvl="0" indent="-342900" algn="just">
              <a:lnSpc>
                <a:spcPct val="150000"/>
              </a:lnSpc>
              <a:buFont typeface="Arial" panose="020B0604020202020204" pitchFamily="34" charset="0"/>
              <a:buChar char="•"/>
            </a:pPr>
            <a:r>
              <a:rPr lang="vi-VN" sz="2000" smtClean="0"/>
              <a:t>Thẻ </a:t>
            </a:r>
            <a:r>
              <a:rPr lang="vi-VN" sz="2000"/>
              <a:t>của biểu mẫu, báo cáo sẽ hiển thị thay thế nút </a:t>
            </a:r>
            <a:r>
              <a:rPr lang="vi-VN" sz="2000" b="1"/>
              <a:t>Add New</a:t>
            </a:r>
            <a:r>
              <a:rPr lang="vi-VN" sz="2000"/>
              <a:t>.</a:t>
            </a:r>
          </a:p>
        </p:txBody>
      </p:sp>
    </p:spTree>
    <p:extLst>
      <p:ext uri="{BB962C8B-B14F-4D97-AF65-F5344CB8AC3E}">
        <p14:creationId xmlns:p14="http://schemas.microsoft.com/office/powerpoint/2010/main" val="375547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5"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Statistics and Probability: Data Analysis and Interpretation - Math - 10th grade by Slidesgo">
  <a:themeElements>
    <a:clrScheme name="Simple Light">
      <a:dk1>
        <a:srgbClr val="1F3374"/>
      </a:dk1>
      <a:lt1>
        <a:srgbClr val="F8F8F8"/>
      </a:lt1>
      <a:dk2>
        <a:srgbClr val="304BA6"/>
      </a:dk2>
      <a:lt2>
        <a:srgbClr val="D8E4F7"/>
      </a:lt2>
      <a:accent1>
        <a:srgbClr val="CB6EBE"/>
      </a:accent1>
      <a:accent2>
        <a:srgbClr val="F8C220"/>
      </a:accent2>
      <a:accent3>
        <a:srgbClr val="F05555"/>
      </a:accent3>
      <a:accent4>
        <a:srgbClr val="EFEFEF"/>
      </a:accent4>
      <a:accent5>
        <a:srgbClr val="FFFFFF"/>
      </a:accent5>
      <a:accent6>
        <a:srgbClr val="FFFFFF"/>
      </a:accent6>
      <a:hlink>
        <a:srgbClr val="1F337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TotalTime>
  <Words>1671</Words>
  <Application>Microsoft Office PowerPoint</Application>
  <PresentationFormat>On-screen Show (16:9)</PresentationFormat>
  <Paragraphs>150</Paragraphs>
  <Slides>31</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Wingdings</vt:lpstr>
      <vt:lpstr>Titillium Web</vt:lpstr>
      <vt:lpstr>Anaheim</vt:lpstr>
      <vt:lpstr>Times New Roman</vt:lpstr>
      <vt:lpstr>Nunito Light</vt:lpstr>
      <vt:lpstr>Barlow Semi Condensed</vt:lpstr>
      <vt:lpstr>Calibri</vt:lpstr>
      <vt:lpstr>Statistics and Probability: Data Analysis and Interpretation - Math - 10th grade by Slidesgo</vt:lpstr>
      <vt:lpstr>PowerPoint Presentation</vt:lpstr>
      <vt:lpstr>KHỞI ĐỘNG</vt:lpstr>
      <vt:lpstr>BÀI 8: HOÀN TẤT ỨNG DỤNG</vt:lpstr>
      <vt:lpstr>NỘI DUNG BÀI HỌC</vt:lpstr>
      <vt:lpstr>BIỂU MẪU ĐIỀU HƯỚNG</vt:lpstr>
      <vt:lpstr>PowerPoint Presentation</vt:lpstr>
      <vt:lpstr>PowerPoint Presentation</vt:lpstr>
      <vt:lpstr>PowerPoint Presentation</vt:lpstr>
      <vt:lpstr>PowerPoint Presentation</vt:lpstr>
      <vt:lpstr>PowerPoint Presentation</vt:lpstr>
      <vt:lpstr>PowerPoint Presentation</vt:lpstr>
      <vt:lpstr>THIẾT KẾ GIAO DIỆN CỦA ỨNG DỤNG QUẢN LÍ THƯ VIỆN TRƯỜNG</vt:lpstr>
      <vt:lpstr>PowerPoint Presentation</vt:lpstr>
      <vt:lpstr>a) Các biểu mẫu</vt:lpstr>
      <vt:lpstr>PowerPoint Presentation</vt:lpstr>
      <vt:lpstr>b) Các báo cáo</vt:lpstr>
      <vt:lpstr>c) Bàn điều khiển trung tâm của ứng dụng quản lí thư viện trường</vt:lpstr>
      <vt:lpstr>THỰC HÀNH TỔNG HỢP</vt:lpstr>
      <vt:lpstr>Nhiệm vụ 1. Tạo và chỉnh sửa bài trí biểu mẫu điều hướng</vt:lpstr>
      <vt:lpstr>Nhiệm vụ 2. Hoàn thiện biểu mẫu một bản ghi để nhập dữ liệu cho bảng Bạn Đọc, thử nhập dữ liệu cho trường Ảnh</vt:lpstr>
      <vt:lpstr>Nhiệm vụ 3. Thử xuất ra một báo cáo</vt:lpstr>
      <vt:lpstr>GHI NHỚ</vt:lpstr>
      <vt:lpstr>Câu hỏi tự kiểm tra SGK - tr.170</vt:lpstr>
      <vt:lpstr>PowerPoint Presentation</vt:lpstr>
      <vt:lpstr>LUYỆN TẬP</vt:lpstr>
      <vt:lpstr>PowerPoint Presentation</vt:lpstr>
      <vt:lpstr>PowerPoint Presentation</vt:lpstr>
      <vt:lpstr>PowerPoint Presentation</vt:lpstr>
      <vt:lpstr>VẬN DỤNG</vt:lpstr>
      <vt:lpstr>HƯỚNG DẪN VỀ NHÀ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Xinh Đẹp Dịu Hiền Huế Thị</dc:creator>
  <cp:lastModifiedBy>Admin</cp:lastModifiedBy>
  <cp:revision>16</cp:revision>
  <dcterms:modified xsi:type="dcterms:W3CDTF">2024-09-13T17:21:54Z</dcterms:modified>
</cp:coreProperties>
</file>