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81" r:id="rId2"/>
    <p:sldId id="258" r:id="rId3"/>
    <p:sldId id="256" r:id="rId4"/>
    <p:sldId id="259" r:id="rId5"/>
    <p:sldId id="263" r:id="rId6"/>
    <p:sldId id="266" r:id="rId7"/>
    <p:sldId id="284" r:id="rId8"/>
    <p:sldId id="275" r:id="rId9"/>
    <p:sldId id="271" r:id="rId10"/>
    <p:sldId id="262" r:id="rId11"/>
    <p:sldId id="285" r:id="rId12"/>
    <p:sldId id="272" r:id="rId13"/>
    <p:sldId id="273" r:id="rId14"/>
    <p:sldId id="274" r:id="rId15"/>
    <p:sldId id="267" r:id="rId16"/>
    <p:sldId id="287" r:id="rId17"/>
    <p:sldId id="288" r:id="rId18"/>
    <p:sldId id="289" r:id="rId19"/>
    <p:sldId id="279" r:id="rId20"/>
    <p:sldId id="278" r:id="rId21"/>
    <p:sldId id="257" r:id="rId22"/>
    <p:sldId id="290" r:id="rId23"/>
    <p:sldId id="277" r:id="rId24"/>
    <p:sldId id="292" r:id="rId25"/>
    <p:sldId id="293" r:id="rId26"/>
    <p:sldId id="296" r:id="rId27"/>
    <p:sldId id="295" r:id="rId28"/>
    <p:sldId id="297" r:id="rId29"/>
    <p:sldId id="298" r:id="rId30"/>
    <p:sldId id="299" r:id="rId31"/>
    <p:sldId id="300" r:id="rId32"/>
    <p:sldId id="294" r:id="rId33"/>
    <p:sldId id="264" r:id="rId34"/>
    <p:sldId id="301" r:id="rId35"/>
    <p:sldId id="302" r:id="rId36"/>
    <p:sldId id="303" r:id="rId37"/>
    <p:sldId id="304" r:id="rId38"/>
    <p:sldId id="305" r:id="rId39"/>
    <p:sldId id="261" r:id="rId40"/>
    <p:sldId id="280" r:id="rId41"/>
  </p:sldIdLst>
  <p:sldSz cx="18288000" cy="10287000"/>
  <p:notesSz cx="6858000" cy="9144000"/>
  <p:embeddedFontLst>
    <p:embeddedFont>
      <p:font typeface="Rubik Bold" charset="-79"/>
      <p:regular r:id="rId43"/>
    </p:embeddedFont>
    <p:embeddedFont>
      <p:font typeface="Malgun Gothic" pitchFamily="34" charset="-127"/>
      <p:regular r:id="rId44"/>
      <p:bold r:id="rId45"/>
    </p:embeddedFont>
    <p:embeddedFont>
      <p:font typeface="Calibri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C9BA8-970A-4898-B99F-C4BA29817BA4}" type="datetimeFigureOut">
              <a:rPr lang="vi-VN" smtClean="0"/>
              <a:t>14/09/2024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1DCB9-9884-45F3-96F7-62661747F1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3714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DCB9-9884-45F3-96F7-62661747F117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6116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DCB9-9884-45F3-96F7-62661747F117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7140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DCB9-9884-45F3-96F7-62661747F117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447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DCB9-9884-45F3-96F7-62661747F117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9897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30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5.jpe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51.svg"/><Relationship Id="rId4" Type="http://schemas.openxmlformats.org/officeDocument/2006/relationships/image" Target="../media/image38.png"/><Relationship Id="rId9" Type="http://schemas.openxmlformats.org/officeDocument/2006/relationships/image" Target="../media/image5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sv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78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54.png"/><Relationship Id="rId14" Type="http://schemas.openxmlformats.org/officeDocument/2006/relationships/image" Target="../media/image8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78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54.png"/><Relationship Id="rId14" Type="http://schemas.openxmlformats.org/officeDocument/2006/relationships/image" Target="../media/image8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46.png"/><Relationship Id="rId10" Type="http://schemas.openxmlformats.org/officeDocument/2006/relationships/image" Target="../media/image60.svg"/><Relationship Id="rId4" Type="http://schemas.openxmlformats.org/officeDocument/2006/relationships/image" Target="../media/image85.svg"/><Relationship Id="rId9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sv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sv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44633" y="9730382"/>
            <a:ext cx="19177267" cy="1113237"/>
            <a:chOff x="0" y="0"/>
            <a:chExt cx="5050803" cy="2931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0803" cy="293198"/>
            </a:xfrm>
            <a:custGeom>
              <a:avLst/>
              <a:gdLst/>
              <a:ahLst/>
              <a:cxnLst/>
              <a:rect l="l" t="t" r="r" b="b"/>
              <a:pathLst>
                <a:path w="5050803" h="293198">
                  <a:moveTo>
                    <a:pt x="0" y="0"/>
                  </a:moveTo>
                  <a:lnTo>
                    <a:pt x="5050803" y="0"/>
                  </a:lnTo>
                  <a:lnTo>
                    <a:pt x="5050803" y="293198"/>
                  </a:lnTo>
                  <a:lnTo>
                    <a:pt x="0" y="293198"/>
                  </a:lnTo>
                  <a:close/>
                </a:path>
              </a:pathLst>
            </a:custGeom>
            <a:solidFill>
              <a:srgbClr val="5383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44633" y="-556618"/>
            <a:ext cx="19177267" cy="1113237"/>
            <a:chOff x="0" y="0"/>
            <a:chExt cx="5050803" cy="2931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50803" cy="293198"/>
            </a:xfrm>
            <a:custGeom>
              <a:avLst/>
              <a:gdLst/>
              <a:ahLst/>
              <a:cxnLst/>
              <a:rect l="l" t="t" r="r" b="b"/>
              <a:pathLst>
                <a:path w="5050803" h="293198">
                  <a:moveTo>
                    <a:pt x="0" y="0"/>
                  </a:moveTo>
                  <a:lnTo>
                    <a:pt x="5050803" y="0"/>
                  </a:lnTo>
                  <a:lnTo>
                    <a:pt x="5050803" y="293198"/>
                  </a:lnTo>
                  <a:lnTo>
                    <a:pt x="0" y="293198"/>
                  </a:lnTo>
                  <a:close/>
                </a:path>
              </a:pathLst>
            </a:custGeom>
            <a:solidFill>
              <a:srgbClr val="06C8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658600" y="1081501"/>
            <a:ext cx="6226141" cy="8149399"/>
          </a:xfrm>
          <a:custGeom>
            <a:avLst/>
            <a:gdLst/>
            <a:ahLst/>
            <a:cxnLst/>
            <a:rect l="l" t="t" r="r" b="b"/>
            <a:pathLst>
              <a:path w="6226141" h="8149399">
                <a:moveTo>
                  <a:pt x="0" y="0"/>
                </a:moveTo>
                <a:lnTo>
                  <a:pt x="6226141" y="0"/>
                </a:lnTo>
                <a:lnTo>
                  <a:pt x="6226141" y="8149400"/>
                </a:lnTo>
                <a:lnTo>
                  <a:pt x="0" y="8149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xmlns="" id="{55677D8B-4D7B-411D-8164-B6CD50DDFA76}"/>
              </a:ext>
            </a:extLst>
          </p:cNvPr>
          <p:cNvSpPr txBox="1"/>
          <p:nvPr/>
        </p:nvSpPr>
        <p:spPr>
          <a:xfrm>
            <a:off x="0" y="2990866"/>
            <a:ext cx="11598473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CẢ LỚP ĐẾN VỚI BÀI HỌC MỚI!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241830" y="2778187"/>
            <a:ext cx="7438990" cy="6089048"/>
            <a:chOff x="0" y="0"/>
            <a:chExt cx="2304756" cy="223681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04756" cy="2236819"/>
            </a:xfrm>
            <a:custGeom>
              <a:avLst/>
              <a:gdLst/>
              <a:ahLst/>
              <a:cxnLst/>
              <a:rect l="l" t="t" r="r" b="b"/>
              <a:pathLst>
                <a:path w="2304756" h="2236819">
                  <a:moveTo>
                    <a:pt x="0" y="0"/>
                  </a:moveTo>
                  <a:lnTo>
                    <a:pt x="2304756" y="0"/>
                  </a:lnTo>
                  <a:lnTo>
                    <a:pt x="2304756" y="2236819"/>
                  </a:lnTo>
                  <a:lnTo>
                    <a:pt x="0" y="223681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4860695" y="7077558"/>
            <a:ext cx="5246370" cy="5246370"/>
            <a:chOff x="0" y="0"/>
            <a:chExt cx="6355080" cy="635508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5478755" y="7695618"/>
            <a:ext cx="4010251" cy="4010251"/>
            <a:chOff x="0" y="0"/>
            <a:chExt cx="6355080" cy="63550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6079705" y="8183831"/>
            <a:ext cx="3033826" cy="3033826"/>
            <a:chOff x="0" y="0"/>
            <a:chExt cx="6355080" cy="635508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</p:sp>
      </p:grpSp>
      <p:sp>
        <p:nvSpPr>
          <p:cNvPr id="26" name="Freeform 26"/>
          <p:cNvSpPr/>
          <p:nvPr/>
        </p:nvSpPr>
        <p:spPr>
          <a:xfrm>
            <a:off x="1054100" y="9040193"/>
            <a:ext cx="6435133" cy="1246807"/>
          </a:xfrm>
          <a:custGeom>
            <a:avLst/>
            <a:gdLst/>
            <a:ahLst/>
            <a:cxnLst/>
            <a:rect l="l" t="t" r="r" b="b"/>
            <a:pathLst>
              <a:path w="6435133" h="1246807">
                <a:moveTo>
                  <a:pt x="0" y="0"/>
                </a:moveTo>
                <a:lnTo>
                  <a:pt x="6435133" y="0"/>
                </a:lnTo>
                <a:lnTo>
                  <a:pt x="6435133" y="1246807"/>
                </a:lnTo>
                <a:lnTo>
                  <a:pt x="0" y="1246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5F30467-6830-4E3A-AA8E-7C08D94CFC19}"/>
              </a:ext>
            </a:extLst>
          </p:cNvPr>
          <p:cNvSpPr txBox="1"/>
          <p:nvPr/>
        </p:nvSpPr>
        <p:spPr>
          <a:xfrm>
            <a:off x="4487267" y="1488380"/>
            <a:ext cx="105918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lừa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ngừa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497513A-3B09-4FE8-BBEB-33A1EA00A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108" y="4282203"/>
            <a:ext cx="7007772" cy="350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1"/>
          <p:cNvGrpSpPr/>
          <p:nvPr/>
        </p:nvGrpSpPr>
        <p:grpSpPr>
          <a:xfrm>
            <a:off x="16618448" y="1833539"/>
            <a:ext cx="1418633" cy="141863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7058911" y="2148931"/>
            <a:ext cx="537707" cy="787849"/>
          </a:xfrm>
          <a:custGeom>
            <a:avLst/>
            <a:gdLst/>
            <a:ahLst/>
            <a:cxnLst/>
            <a:rect l="l" t="t" r="r" b="b"/>
            <a:pathLst>
              <a:path w="537707" h="787849">
                <a:moveTo>
                  <a:pt x="0" y="0"/>
                </a:moveTo>
                <a:lnTo>
                  <a:pt x="537707" y="0"/>
                </a:lnTo>
                <a:lnTo>
                  <a:pt x="537707" y="787850"/>
                </a:lnTo>
                <a:lnTo>
                  <a:pt x="0" y="787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9682783" y="6137496"/>
            <a:ext cx="1070760" cy="107076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0051587" y="6375548"/>
            <a:ext cx="405852" cy="594655"/>
          </a:xfrm>
          <a:custGeom>
            <a:avLst/>
            <a:gdLst/>
            <a:ahLst/>
            <a:cxnLst/>
            <a:rect l="l" t="t" r="r" b="b"/>
            <a:pathLst>
              <a:path w="405852" h="594655">
                <a:moveTo>
                  <a:pt x="0" y="0"/>
                </a:moveTo>
                <a:lnTo>
                  <a:pt x="405852" y="0"/>
                </a:lnTo>
                <a:lnTo>
                  <a:pt x="405852" y="594655"/>
                </a:lnTo>
                <a:lnTo>
                  <a:pt x="0" y="5946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63DF119-88BC-4189-AA64-83211D5D256E}"/>
              </a:ext>
            </a:extLst>
          </p:cNvPr>
          <p:cNvSpPr txBox="1"/>
          <p:nvPr/>
        </p:nvSpPr>
        <p:spPr>
          <a:xfrm>
            <a:off x="1506141" y="4101871"/>
            <a:ext cx="7737538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Phishing: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lừa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thông tin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nhân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trang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151082" y="1711761"/>
            <a:ext cx="7438990" cy="7619360"/>
            <a:chOff x="0" y="0"/>
            <a:chExt cx="2304756" cy="223681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04756" cy="2236819"/>
            </a:xfrm>
            <a:custGeom>
              <a:avLst/>
              <a:gdLst/>
              <a:ahLst/>
              <a:cxnLst/>
              <a:rect l="l" t="t" r="r" b="b"/>
              <a:pathLst>
                <a:path w="2304756" h="2236819">
                  <a:moveTo>
                    <a:pt x="0" y="0"/>
                  </a:moveTo>
                  <a:lnTo>
                    <a:pt x="2304756" y="0"/>
                  </a:lnTo>
                  <a:lnTo>
                    <a:pt x="2304756" y="2236819"/>
                  </a:lnTo>
                  <a:lnTo>
                    <a:pt x="0" y="223681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345345" y="2009687"/>
            <a:ext cx="6982508" cy="3435877"/>
          </a:xfrm>
          <a:custGeom>
            <a:avLst/>
            <a:gdLst/>
            <a:ahLst/>
            <a:cxnLst/>
            <a:rect l="l" t="t" r="r" b="b"/>
            <a:pathLst>
              <a:path w="8213888" h="3829801">
                <a:moveTo>
                  <a:pt x="0" y="0"/>
                </a:moveTo>
                <a:lnTo>
                  <a:pt x="8213888" y="0"/>
                </a:lnTo>
                <a:lnTo>
                  <a:pt x="8213888" y="3829801"/>
                </a:lnTo>
                <a:lnTo>
                  <a:pt x="0" y="3829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197" b="-13695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6611901" y="1310205"/>
            <a:ext cx="1418633" cy="141863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7052364" y="1625597"/>
            <a:ext cx="537707" cy="787849"/>
          </a:xfrm>
          <a:custGeom>
            <a:avLst/>
            <a:gdLst/>
            <a:ahLst/>
            <a:cxnLst/>
            <a:rect l="l" t="t" r="r" b="b"/>
            <a:pathLst>
              <a:path w="537707" h="787849">
                <a:moveTo>
                  <a:pt x="0" y="0"/>
                </a:moveTo>
                <a:lnTo>
                  <a:pt x="537707" y="0"/>
                </a:lnTo>
                <a:lnTo>
                  <a:pt x="537707" y="787850"/>
                </a:lnTo>
                <a:lnTo>
                  <a:pt x="0" y="787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345345" y="5614162"/>
            <a:ext cx="6975873" cy="3435877"/>
          </a:xfrm>
          <a:custGeom>
            <a:avLst/>
            <a:gdLst/>
            <a:ahLst/>
            <a:cxnLst/>
            <a:rect l="l" t="t" r="r" b="b"/>
            <a:pathLst>
              <a:path w="8206083" h="3829801">
                <a:moveTo>
                  <a:pt x="0" y="0"/>
                </a:moveTo>
                <a:lnTo>
                  <a:pt x="8206083" y="0"/>
                </a:lnTo>
                <a:lnTo>
                  <a:pt x="8206083" y="3829800"/>
                </a:lnTo>
                <a:lnTo>
                  <a:pt x="0" y="3829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42756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9676236" y="5614162"/>
            <a:ext cx="1070760" cy="107076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0045040" y="5852214"/>
            <a:ext cx="405852" cy="594655"/>
          </a:xfrm>
          <a:custGeom>
            <a:avLst/>
            <a:gdLst/>
            <a:ahLst/>
            <a:cxnLst/>
            <a:rect l="l" t="t" r="r" b="b"/>
            <a:pathLst>
              <a:path w="405852" h="594655">
                <a:moveTo>
                  <a:pt x="0" y="0"/>
                </a:moveTo>
                <a:lnTo>
                  <a:pt x="405852" y="0"/>
                </a:lnTo>
                <a:lnTo>
                  <a:pt x="405852" y="594655"/>
                </a:lnTo>
                <a:lnTo>
                  <a:pt x="0" y="5946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4860695" y="7077558"/>
            <a:ext cx="5246370" cy="5246370"/>
            <a:chOff x="0" y="0"/>
            <a:chExt cx="6355080" cy="635508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5478755" y="7695618"/>
            <a:ext cx="4010251" cy="4010251"/>
            <a:chOff x="0" y="0"/>
            <a:chExt cx="6355080" cy="63550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6079705" y="8183831"/>
            <a:ext cx="3033826" cy="3033826"/>
            <a:chOff x="0" y="0"/>
            <a:chExt cx="6355080" cy="635508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</p:sp>
      </p:grpSp>
      <p:sp>
        <p:nvSpPr>
          <p:cNvPr id="26" name="Freeform 26"/>
          <p:cNvSpPr/>
          <p:nvPr/>
        </p:nvSpPr>
        <p:spPr>
          <a:xfrm>
            <a:off x="2209423" y="8360048"/>
            <a:ext cx="6435133" cy="1246807"/>
          </a:xfrm>
          <a:custGeom>
            <a:avLst/>
            <a:gdLst/>
            <a:ahLst/>
            <a:cxnLst/>
            <a:rect l="l" t="t" r="r" b="b"/>
            <a:pathLst>
              <a:path w="6435133" h="1246807">
                <a:moveTo>
                  <a:pt x="0" y="0"/>
                </a:moveTo>
                <a:lnTo>
                  <a:pt x="6435133" y="0"/>
                </a:lnTo>
                <a:lnTo>
                  <a:pt x="6435133" y="1246807"/>
                </a:lnTo>
                <a:lnTo>
                  <a:pt x="0" y="1246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54D0D79-514D-4505-BA76-4BD0BE393530}"/>
              </a:ext>
            </a:extLst>
          </p:cNvPr>
          <p:cNvSpPr txBox="1"/>
          <p:nvPr/>
        </p:nvSpPr>
        <p:spPr>
          <a:xfrm>
            <a:off x="1889839" y="3787754"/>
            <a:ext cx="6950973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ìm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1b SGK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43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lừa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lừa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52">
            <a:extLst>
              <a:ext uri="{FF2B5EF4-FFF2-40B4-BE49-F238E27FC236}">
                <a16:creationId xmlns:a16="http://schemas.microsoft.com/office/drawing/2014/main" xmlns="" id="{AE67AEC3-40A0-497C-AB51-BBFF1A08274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943075" y="1903854"/>
            <a:ext cx="2725473" cy="204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7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597241" y="1121159"/>
            <a:ext cx="6042413" cy="8044682"/>
            <a:chOff x="0" y="0"/>
            <a:chExt cx="3663950" cy="487807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"/>
              <a:stretch>
                <a:fillRect l="-59832" r="-5983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1EBE5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202267" y="2095500"/>
            <a:ext cx="8385935" cy="155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  <a:tabLst>
                <a:tab pos="129540" algn="l"/>
              </a:tabLst>
            </a:pP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Email,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web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lừa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19200" y="4229100"/>
            <a:ext cx="7924800" cy="4052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vi-VN" sz="3600" b="1" dirty="0" err="1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Lời</a:t>
            </a:r>
            <a:r>
              <a:rPr lang="vi-VN" sz="3600" b="1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khuyên: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Chú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ý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nhận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biết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những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cách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viết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sai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chính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tả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trong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tên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miền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en-US" sz="3600" b="1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Ví</a:t>
            </a:r>
            <a:r>
              <a:rPr lang="en-US" sz="3600" b="1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b="1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dụ</a:t>
            </a:r>
            <a:r>
              <a:rPr lang="en-US" sz="3600" b="1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:</a:t>
            </a:r>
            <a:r>
              <a:rPr lang="en-US" sz="3600" b="1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thay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chữ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“o”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bằng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số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0, “m”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bằng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“r”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“n”.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29498" y="2057400"/>
            <a:ext cx="6573163" cy="6172200"/>
          </a:xfrm>
          <a:custGeom>
            <a:avLst/>
            <a:gdLst/>
            <a:ahLst/>
            <a:cxnLst/>
            <a:rect l="l" t="t" r="r" b="b"/>
            <a:pathLst>
              <a:path w="6573163" h="6172200">
                <a:moveTo>
                  <a:pt x="0" y="0"/>
                </a:moveTo>
                <a:lnTo>
                  <a:pt x="6573163" y="0"/>
                </a:lnTo>
                <a:lnTo>
                  <a:pt x="6573163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43000" y="1866900"/>
            <a:ext cx="9296400" cy="5714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Trỏ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chuột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vào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một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liên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kết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nhưng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không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nháy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chuột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sẽ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nhìn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thấy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địa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chỉ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thực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sự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mà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liên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kết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sẽ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mở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ra.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Nếu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nó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không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khớp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với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địa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chỉ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hiển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thị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mời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nháy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chuột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thì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đó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là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dấu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hiệu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lừa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đảo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vi-VN" sz="3600" b="1" dirty="0" err="1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Lời</a:t>
            </a:r>
            <a:r>
              <a:rPr lang="vi-VN" sz="3600" b="1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khuyên: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Truy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cập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địa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chỉ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trang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web in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trên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tài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liệu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chính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thức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19864" y="-633455"/>
            <a:ext cx="8614880" cy="11553911"/>
            <a:chOff x="0" y="0"/>
            <a:chExt cx="2178593" cy="29218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8593" cy="2921836"/>
            </a:xfrm>
            <a:custGeom>
              <a:avLst/>
              <a:gdLst/>
              <a:ahLst/>
              <a:cxnLst/>
              <a:rect l="l" t="t" r="r" b="b"/>
              <a:pathLst>
                <a:path w="2178593" h="2921836">
                  <a:moveTo>
                    <a:pt x="0" y="0"/>
                  </a:moveTo>
                  <a:lnTo>
                    <a:pt x="2178593" y="0"/>
                  </a:lnTo>
                  <a:lnTo>
                    <a:pt x="2178593" y="2921836"/>
                  </a:lnTo>
                  <a:lnTo>
                    <a:pt x="0" y="2921836"/>
                  </a:lnTo>
                  <a:close/>
                </a:path>
              </a:pathLst>
            </a:custGeom>
            <a:solidFill>
              <a:srgbClr val="F1EB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744995" y="1670607"/>
            <a:ext cx="5959485" cy="6945787"/>
          </a:xfrm>
          <a:custGeom>
            <a:avLst/>
            <a:gdLst/>
            <a:ahLst/>
            <a:cxnLst/>
            <a:rect l="l" t="t" r="r" b="b"/>
            <a:pathLst>
              <a:path w="5959485" h="6945787">
                <a:moveTo>
                  <a:pt x="0" y="0"/>
                </a:moveTo>
                <a:lnTo>
                  <a:pt x="5959485" y="0"/>
                </a:lnTo>
                <a:lnTo>
                  <a:pt x="5959485" y="6945786"/>
                </a:lnTo>
                <a:lnTo>
                  <a:pt x="0" y="6945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48267" y="2019300"/>
            <a:ext cx="8229600" cy="4052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Cảnh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giác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với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email tin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nhắn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người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lạ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với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cách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xưng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hô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chung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chung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hoặc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đột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xuất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bất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ngờ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từ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người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quen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cũ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ít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liên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hệ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vi-VN" sz="3600" b="1" dirty="0" err="1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Lời</a:t>
            </a:r>
            <a:r>
              <a:rPr lang="vi-VN" sz="3600" b="1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khuyên: </a:t>
            </a:r>
            <a:r>
              <a:rPr lang="en-US" sz="3600" dirty="0" err="1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Gọi</a:t>
            </a:r>
            <a:r>
              <a:rPr lang="en-US" sz="3600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điện</a:t>
            </a:r>
            <a:r>
              <a:rPr lang="en-US" sz="3600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thoại</a:t>
            </a:r>
            <a:r>
              <a:rPr lang="en-US" sz="3600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trực</a:t>
            </a:r>
            <a:r>
              <a:rPr lang="en-US" sz="3600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tiếp</a:t>
            </a:r>
            <a:r>
              <a:rPr lang="en-US" sz="3600" dirty="0"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69353" y="0"/>
            <a:ext cx="3518647" cy="10287000"/>
            <a:chOff x="0" y="0"/>
            <a:chExt cx="92672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26722" cy="2709333"/>
            </a:xfrm>
            <a:custGeom>
              <a:avLst/>
              <a:gdLst/>
              <a:ahLst/>
              <a:cxnLst/>
              <a:rect l="l" t="t" r="r" b="b"/>
              <a:pathLst>
                <a:path w="926722" h="2709333">
                  <a:moveTo>
                    <a:pt x="0" y="0"/>
                  </a:moveTo>
                  <a:lnTo>
                    <a:pt x="926722" y="0"/>
                  </a:lnTo>
                  <a:lnTo>
                    <a:pt x="92672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646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89525" y="1866900"/>
            <a:ext cx="5359656" cy="6934200"/>
          </a:xfrm>
          <a:custGeom>
            <a:avLst/>
            <a:gdLst/>
            <a:ahLst/>
            <a:cxnLst/>
            <a:rect l="l" t="t" r="r" b="b"/>
            <a:pathLst>
              <a:path w="6398814" h="8229600">
                <a:moveTo>
                  <a:pt x="0" y="0"/>
                </a:moveTo>
                <a:lnTo>
                  <a:pt x="6398814" y="0"/>
                </a:lnTo>
                <a:lnTo>
                  <a:pt x="63988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304" r="-14552"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3F7C980-DB9A-4576-A568-9AADA6D33B9E}"/>
              </a:ext>
            </a:extLst>
          </p:cNvPr>
          <p:cNvSpPr txBox="1"/>
          <p:nvPr/>
        </p:nvSpPr>
        <p:spPr>
          <a:xfrm>
            <a:off x="1447800" y="409563"/>
            <a:ext cx="9144000" cy="9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thiệt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endParaRPr lang="vi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1360589-2546-4485-96B6-C606847474A7}"/>
              </a:ext>
            </a:extLst>
          </p:cNvPr>
          <p:cNvSpPr txBox="1"/>
          <p:nvPr/>
        </p:nvSpPr>
        <p:spPr>
          <a:xfrm>
            <a:off x="1752600" y="1470719"/>
            <a:ext cx="9727614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vi-VN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dõi</a:t>
            </a:r>
            <a:r>
              <a:rPr lang="vi-VN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1c SGK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44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6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BFE1470-0777-4ED3-A24B-89570BB63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24" y="1514244"/>
            <a:ext cx="1123376" cy="1571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17C175E-4269-4CFF-9578-EA641BBF0357}"/>
              </a:ext>
            </a:extLst>
          </p:cNvPr>
          <p:cNvSpPr txBox="1"/>
          <p:nvPr/>
        </p:nvSpPr>
        <p:spPr>
          <a:xfrm>
            <a:off x="1752600" y="3266564"/>
            <a:ext cx="9144000" cy="674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hưởng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hưởng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thẻ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ã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  <a:endParaRPr lang="vi-VN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</p:sp>
      <p:graphicFrame>
        <p:nvGraphicFramePr>
          <p:cNvPr id="39" name="Table 39">
            <a:extLst>
              <a:ext uri="{FF2B5EF4-FFF2-40B4-BE49-F238E27FC236}">
                <a16:creationId xmlns:a16="http://schemas.microsoft.com/office/drawing/2014/main" xmlns="" id="{AB0C218C-B2F1-46BF-ABE6-C493721060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053701"/>
              </p:ext>
            </p:extLst>
          </p:nvPr>
        </p:nvGraphicFramePr>
        <p:xfrm>
          <a:off x="1143000" y="461385"/>
          <a:ext cx="16459200" cy="93642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19800">
                  <a:extLst>
                    <a:ext uri="{9D8B030D-6E8A-4147-A177-3AD203B41FA5}">
                      <a16:colId xmlns:a16="http://schemas.microsoft.com/office/drawing/2014/main" xmlns="" val="2228350740"/>
                    </a:ext>
                  </a:extLst>
                </a:gridCol>
                <a:gridCol w="10439400">
                  <a:extLst>
                    <a:ext uri="{9D8B030D-6E8A-4147-A177-3AD203B41FA5}">
                      <a16:colId xmlns:a16="http://schemas.microsoft.com/office/drawing/2014/main" xmlns="" val="2318516499"/>
                    </a:ext>
                  </a:extLst>
                </a:gridCol>
              </a:tblGrid>
              <a:tr h="9436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b="1" dirty="0">
                          <a:solidFill>
                            <a:schemeClr val="tx1"/>
                          </a:solidFill>
                          <a:latin typeface="+mn-lt"/>
                        </a:rPr>
                        <a:t>Nguy cơ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b="1" dirty="0">
                          <a:solidFill>
                            <a:schemeClr val="tx1"/>
                          </a:solidFill>
                          <a:latin typeface="+mn-lt"/>
                        </a:rPr>
                        <a:t>Nguyên </a:t>
                      </a:r>
                      <a:r>
                        <a:rPr lang="vi-VN" sz="36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tắc</a:t>
                      </a:r>
                      <a:r>
                        <a:rPr lang="vi-VN" sz="3600" b="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vi-VN" sz="36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hạn</a:t>
                      </a:r>
                      <a:r>
                        <a:rPr lang="vi-VN" sz="3600" b="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vi-VN" sz="36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chế</a:t>
                      </a:r>
                      <a:r>
                        <a:rPr lang="vi-VN" sz="3600" b="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vi-VN" sz="36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thiệt</a:t>
                      </a:r>
                      <a:r>
                        <a:rPr lang="vi-VN" sz="3600" b="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vi-VN" sz="36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hại</a:t>
                      </a:r>
                      <a:endParaRPr lang="vi-VN" sz="3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4082676"/>
                  </a:ext>
                </a:extLst>
              </a:tr>
              <a:tr h="175164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hững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tài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khoản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mạng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hưởng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vi-VN" sz="3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Lập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tức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thay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mật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khẩu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tài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khoản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mạng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hưởng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Thiết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lập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minh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tài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khoản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vi-VN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4350337"/>
                  </a:ext>
                </a:extLst>
              </a:tr>
              <a:tr h="175164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ài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khoản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hưởng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hay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tổ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vi-VN" sz="3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báo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ngay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trách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tài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khoản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hưởng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liên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hay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tổ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vi-VN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9393008"/>
                  </a:ext>
                </a:extLst>
              </a:tr>
              <a:tr h="175164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chia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sẻ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thẻ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tài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khoản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vi-VN" sz="3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Báo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ngay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ngân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lỡ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chia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sẻ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thẻ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tín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tài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khoản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nhân</a:t>
                      </a:r>
                      <a:endParaRPr lang="vi-VN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2500914"/>
                  </a:ext>
                </a:extLst>
              </a:tr>
              <a:tr h="17516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ã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thiệt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hại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 </a:t>
                      </a:r>
                      <a:endParaRPr lang="vi-VN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Báo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ngay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thiệt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hại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endParaRPr lang="vi-VN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9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35624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368628" y="5143500"/>
            <a:ext cx="1418633" cy="141863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809091" y="5458892"/>
            <a:ext cx="537707" cy="787849"/>
          </a:xfrm>
          <a:custGeom>
            <a:avLst/>
            <a:gdLst/>
            <a:ahLst/>
            <a:cxnLst/>
            <a:rect l="l" t="t" r="r" b="b"/>
            <a:pathLst>
              <a:path w="537707" h="787849">
                <a:moveTo>
                  <a:pt x="0" y="0"/>
                </a:moveTo>
                <a:lnTo>
                  <a:pt x="537707" y="0"/>
                </a:lnTo>
                <a:lnTo>
                  <a:pt x="537707" y="787849"/>
                </a:lnTo>
                <a:lnTo>
                  <a:pt x="0" y="787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28">
            <a:extLst>
              <a:ext uri="{FF2B5EF4-FFF2-40B4-BE49-F238E27FC236}">
                <a16:creationId xmlns:a16="http://schemas.microsoft.com/office/drawing/2014/main" xmlns="" id="{B54B5B18-4617-4E1E-B41A-0FA7F068F368}"/>
              </a:ext>
            </a:extLst>
          </p:cNvPr>
          <p:cNvSpPr txBox="1"/>
          <p:nvPr/>
        </p:nvSpPr>
        <p:spPr>
          <a:xfrm>
            <a:off x="1506392" y="3844041"/>
            <a:ext cx="8825961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071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VĂN HÓA ỨNG XỬ TRÊN MẠNG</a:t>
            </a:r>
            <a:endParaRPr lang="en-US" sz="6600" b="1" dirty="0">
              <a:solidFill>
                <a:srgbClr val="071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037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950605" y="-85725"/>
            <a:ext cx="11337395" cy="12754570"/>
            <a:chOff x="0" y="0"/>
            <a:chExt cx="5370413" cy="6041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A3D376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2"/>
              <a:stretch>
                <a:fillRect l="-11073" r="-5873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7906871" y="7586662"/>
            <a:ext cx="8239896" cy="4626084"/>
            <a:chOff x="0" y="0"/>
            <a:chExt cx="812800" cy="456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456326"/>
            </a:xfrm>
            <a:custGeom>
              <a:avLst/>
              <a:gdLst/>
              <a:ahLst/>
              <a:cxnLst/>
              <a:rect l="l" t="t" r="r" b="b"/>
              <a:pathLst>
                <a:path w="812800" h="456326">
                  <a:moveTo>
                    <a:pt x="406400" y="0"/>
                  </a:moveTo>
                  <a:lnTo>
                    <a:pt x="812800" y="456326"/>
                  </a:lnTo>
                  <a:lnTo>
                    <a:pt x="0" y="45632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A6C9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887468" y="7250922"/>
            <a:ext cx="8239896" cy="4626084"/>
            <a:chOff x="0" y="0"/>
            <a:chExt cx="812800" cy="4563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56326"/>
            </a:xfrm>
            <a:custGeom>
              <a:avLst/>
              <a:gdLst/>
              <a:ahLst/>
              <a:cxnLst/>
              <a:rect l="l" t="t" r="r" b="b"/>
              <a:pathLst>
                <a:path w="812800" h="456326">
                  <a:moveTo>
                    <a:pt x="406400" y="0"/>
                  </a:moveTo>
                  <a:lnTo>
                    <a:pt x="812800" y="456326"/>
                  </a:lnTo>
                  <a:lnTo>
                    <a:pt x="0" y="45632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51D6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89594" y="-248810"/>
            <a:ext cx="10403659" cy="1677560"/>
            <a:chOff x="0" y="0"/>
            <a:chExt cx="812800" cy="1310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-157996" y="-85725"/>
            <a:ext cx="6874875" cy="2672608"/>
          </a:xfrm>
          <a:custGeom>
            <a:avLst/>
            <a:gdLst/>
            <a:ahLst/>
            <a:cxnLst/>
            <a:rect l="l" t="t" r="r" b="b"/>
            <a:pathLst>
              <a:path w="6874875" h="2672608">
                <a:moveTo>
                  <a:pt x="0" y="0"/>
                </a:moveTo>
                <a:lnTo>
                  <a:pt x="6874875" y="0"/>
                </a:lnTo>
                <a:lnTo>
                  <a:pt x="6874875" y="2672608"/>
                </a:lnTo>
                <a:lnTo>
                  <a:pt x="0" y="26726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799119" y="-601235"/>
            <a:ext cx="10403659" cy="1677560"/>
            <a:chOff x="0" y="0"/>
            <a:chExt cx="812800" cy="13106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1D64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 flipV="1">
            <a:off x="771957" y="9563964"/>
            <a:ext cx="8115511" cy="57150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12654197" y="7625737"/>
            <a:ext cx="1253257" cy="139185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2333162" y="8017994"/>
            <a:ext cx="1253257" cy="1391854"/>
          </a:xfrm>
          <a:prstGeom prst="line">
            <a:avLst/>
          </a:prstGeom>
          <a:ln w="1047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87D2200-A944-447A-824F-940FF6B4E775}"/>
              </a:ext>
            </a:extLst>
          </p:cNvPr>
          <p:cNvSpPr txBox="1"/>
          <p:nvPr/>
        </p:nvSpPr>
        <p:spPr>
          <a:xfrm>
            <a:off x="642813" y="3553331"/>
            <a:ext cx="9220200" cy="5857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vi-VN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rả</a:t>
            </a:r>
            <a:r>
              <a:rPr lang="vi-VN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vi-VN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vi-VN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trang 44: </a:t>
            </a:r>
            <a:endParaRPr lang="vi-VN" sz="36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arenR"/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em,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cụm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“anh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hùng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phím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hàm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Em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nêu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vài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“anh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hùng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phím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+mj-lt"/>
              <a:buAutoNum type="arabicParenR"/>
            </a:pP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em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fan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hâm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trên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em nên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tránh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5E81899-C7D8-439D-8791-C282D214727E}"/>
              </a:ext>
            </a:extLst>
          </p:cNvPr>
          <p:cNvSpPr txBox="1"/>
          <p:nvPr/>
        </p:nvSpPr>
        <p:spPr>
          <a:xfrm>
            <a:off x="1295400" y="2598781"/>
            <a:ext cx="7402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err="1"/>
              <a:t>Hoạt</a:t>
            </a:r>
            <a:r>
              <a:rPr lang="vi-VN" sz="3600" b="1" dirty="0"/>
              <a:t> </a:t>
            </a:r>
            <a:r>
              <a:rPr lang="vi-VN" sz="3600" b="1" dirty="0" err="1"/>
              <a:t>động</a:t>
            </a:r>
            <a:r>
              <a:rPr lang="vi-VN" sz="3600" b="1" dirty="0"/>
              <a:t> 2: </a:t>
            </a:r>
            <a:r>
              <a:rPr lang="vi-VN" sz="3600" b="1" dirty="0" err="1"/>
              <a:t>Thảo</a:t>
            </a:r>
            <a:r>
              <a:rPr lang="vi-VN" sz="3600" b="1" dirty="0"/>
              <a:t> </a:t>
            </a:r>
            <a:r>
              <a:rPr lang="vi-VN" sz="3600" b="1" dirty="0" err="1"/>
              <a:t>luận</a:t>
            </a:r>
            <a:r>
              <a:rPr lang="vi-VN" sz="3600" b="1" dirty="0"/>
              <a:t> </a:t>
            </a:r>
            <a:r>
              <a:rPr lang="vi-VN" sz="3600" b="1" dirty="0" err="1"/>
              <a:t>nhóm</a:t>
            </a:r>
            <a:endParaRPr lang="vi-VN" sz="3600" b="1" dirty="0"/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xmlns="" id="{3E032D5C-2F23-490E-AAAA-CBDA6FD4EA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002896">
            <a:off x="-37861" y="2168290"/>
            <a:ext cx="1619635" cy="145362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912767" cy="10287000"/>
          </a:xfrm>
          <a:custGeom>
            <a:avLst/>
            <a:gdLst/>
            <a:ahLst/>
            <a:cxnLst/>
            <a:rect l="l" t="t" r="r" b="b"/>
            <a:pathLst>
              <a:path w="6912767" h="10287000">
                <a:moveTo>
                  <a:pt x="0" y="0"/>
                </a:moveTo>
                <a:lnTo>
                  <a:pt x="6912767" y="0"/>
                </a:lnTo>
                <a:lnTo>
                  <a:pt x="69127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24" r="-96992"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5EB4BD-ED5F-4D58-8A43-5010B4CCA1C5}"/>
              </a:ext>
            </a:extLst>
          </p:cNvPr>
          <p:cNvSpPr txBox="1"/>
          <p:nvPr/>
        </p:nvSpPr>
        <p:spPr>
          <a:xfrm>
            <a:off x="7772400" y="2214525"/>
            <a:ext cx="9144000" cy="5950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vi-VN" sz="40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vi-VN" sz="4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vi-VN" sz="4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“Anh </a:t>
            </a:r>
            <a:r>
              <a:rPr lang="vi-VN" sz="40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vi-VN" sz="4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vi-VN" sz="4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phím</a:t>
            </a:r>
            <a:r>
              <a:rPr lang="vi-VN" sz="4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vi-VN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cụm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đưa ra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mãnh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vi-VN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hoải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đưa ý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 quan tâm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sai, không đi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thân.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627987" y="663577"/>
            <a:ext cx="8959295" cy="1418633"/>
            <a:chOff x="0" y="0"/>
            <a:chExt cx="2833018" cy="64204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833018" cy="642046"/>
            </a:xfrm>
            <a:custGeom>
              <a:avLst/>
              <a:gdLst/>
              <a:ahLst/>
              <a:cxnLst/>
              <a:rect l="l" t="t" r="r" b="b"/>
              <a:pathLst>
                <a:path w="2833018" h="642046">
                  <a:moveTo>
                    <a:pt x="0" y="0"/>
                  </a:moveTo>
                  <a:lnTo>
                    <a:pt x="2833018" y="0"/>
                  </a:lnTo>
                  <a:lnTo>
                    <a:pt x="2833018" y="642046"/>
                  </a:lnTo>
                  <a:lnTo>
                    <a:pt x="0" y="642046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924008" y="838200"/>
            <a:ext cx="934304" cy="93430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35201" y="1121182"/>
            <a:ext cx="207945" cy="40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476" dirty="0">
                <a:solidFill>
                  <a:srgbClr val="000000"/>
                </a:solidFill>
                <a:latin typeface="Rubik Bold"/>
              </a:rPr>
              <a:t>L</a:t>
            </a:r>
          </a:p>
        </p:txBody>
      </p:sp>
      <p:sp>
        <p:nvSpPr>
          <p:cNvPr id="6" name="TextBox 6"/>
          <p:cNvSpPr txBox="1"/>
          <p:nvPr/>
        </p:nvSpPr>
        <p:spPr>
          <a:xfrm rot="-10800000">
            <a:off x="1443866" y="1092436"/>
            <a:ext cx="207945" cy="397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476">
                <a:solidFill>
                  <a:srgbClr val="668C83"/>
                </a:solidFill>
                <a:latin typeface="Rubik Bold"/>
              </a:rPr>
              <a:t>L</a:t>
            </a:r>
          </a:p>
        </p:txBody>
      </p:sp>
      <p:sp>
        <p:nvSpPr>
          <p:cNvPr id="7" name="Freeform 7"/>
          <p:cNvSpPr/>
          <p:nvPr/>
        </p:nvSpPr>
        <p:spPr>
          <a:xfrm>
            <a:off x="10081602" y="624741"/>
            <a:ext cx="7440601" cy="9037518"/>
          </a:xfrm>
          <a:custGeom>
            <a:avLst/>
            <a:gdLst/>
            <a:ahLst/>
            <a:cxnLst/>
            <a:rect l="l" t="t" r="r" b="b"/>
            <a:pathLst>
              <a:path w="7440601" h="9037518">
                <a:moveTo>
                  <a:pt x="0" y="0"/>
                </a:moveTo>
                <a:lnTo>
                  <a:pt x="7440601" y="0"/>
                </a:lnTo>
                <a:lnTo>
                  <a:pt x="7440601" y="9037518"/>
                </a:lnTo>
                <a:lnTo>
                  <a:pt x="0" y="90375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72" r="-71735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372285" y="1305352"/>
            <a:ext cx="1418633" cy="141863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812748" y="1620744"/>
            <a:ext cx="537707" cy="787849"/>
          </a:xfrm>
          <a:custGeom>
            <a:avLst/>
            <a:gdLst/>
            <a:ahLst/>
            <a:cxnLst/>
            <a:rect l="l" t="t" r="r" b="b"/>
            <a:pathLst>
              <a:path w="537707" h="787849">
                <a:moveTo>
                  <a:pt x="0" y="0"/>
                </a:moveTo>
                <a:lnTo>
                  <a:pt x="537708" y="0"/>
                </a:lnTo>
                <a:lnTo>
                  <a:pt x="537708" y="787849"/>
                </a:lnTo>
                <a:lnTo>
                  <a:pt x="0" y="787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6393117" y="6573045"/>
            <a:ext cx="1418633" cy="14186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833580" y="6888437"/>
            <a:ext cx="537707" cy="787849"/>
          </a:xfrm>
          <a:custGeom>
            <a:avLst/>
            <a:gdLst/>
            <a:ahLst/>
            <a:cxnLst/>
            <a:rect l="l" t="t" r="r" b="b"/>
            <a:pathLst>
              <a:path w="537707" h="787849">
                <a:moveTo>
                  <a:pt x="0" y="0"/>
                </a:moveTo>
                <a:lnTo>
                  <a:pt x="537707" y="0"/>
                </a:lnTo>
                <a:lnTo>
                  <a:pt x="537707" y="787850"/>
                </a:lnTo>
                <a:lnTo>
                  <a:pt x="0" y="787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5188565" y="-2522385"/>
            <a:ext cx="5246370" cy="5246370"/>
            <a:chOff x="0" y="0"/>
            <a:chExt cx="6355080" cy="635508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5806624" y="-1904325"/>
            <a:ext cx="4010251" cy="4010251"/>
            <a:chOff x="0" y="0"/>
            <a:chExt cx="6355080" cy="635508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16407574" y="-1416113"/>
            <a:ext cx="3033826" cy="3033826"/>
            <a:chOff x="0" y="0"/>
            <a:chExt cx="6355080" cy="63550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</p:sp>
      </p:grpSp>
      <p:sp>
        <p:nvSpPr>
          <p:cNvPr id="38" name="TextBox 12">
            <a:extLst>
              <a:ext uri="{FF2B5EF4-FFF2-40B4-BE49-F238E27FC236}">
                <a16:creationId xmlns:a16="http://schemas.microsoft.com/office/drawing/2014/main" xmlns="" id="{7574299B-8056-4E92-AEAA-6B98D9957B27}"/>
              </a:ext>
            </a:extLst>
          </p:cNvPr>
          <p:cNvSpPr txBox="1"/>
          <p:nvPr/>
        </p:nvSpPr>
        <p:spPr>
          <a:xfrm>
            <a:off x="2146132" y="1422873"/>
            <a:ext cx="6179356" cy="519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99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268D8E0-0EC5-48DD-8F93-C6D2617E43E9}"/>
              </a:ext>
            </a:extLst>
          </p:cNvPr>
          <p:cNvSpPr txBox="1"/>
          <p:nvPr/>
        </p:nvSpPr>
        <p:spPr>
          <a:xfrm>
            <a:off x="1264338" y="5647103"/>
            <a:ext cx="7686592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lừa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dễ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Dễ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9">
            <a:extLst>
              <a:ext uri="{FF2B5EF4-FFF2-40B4-BE49-F238E27FC236}">
                <a16:creationId xmlns:a16="http://schemas.microsoft.com/office/drawing/2014/main" xmlns="" id="{70E70CA3-AFB3-4A17-99FB-FBBB294AA3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907115" y="3218795"/>
            <a:ext cx="4401037" cy="22133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58973" y="3647267"/>
            <a:ext cx="6276930" cy="894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vi-VN" sz="4000" b="1" dirty="0">
                <a:solidFill>
                  <a:srgbClr val="2B4B82"/>
                </a:solidFill>
              </a:rPr>
              <a:t>Nên </a:t>
            </a:r>
            <a:r>
              <a:rPr lang="vi-VN" sz="4000" b="1" dirty="0" err="1">
                <a:solidFill>
                  <a:srgbClr val="2B4B82"/>
                </a:solidFill>
              </a:rPr>
              <a:t>làm</a:t>
            </a:r>
            <a:endParaRPr lang="en-US" sz="4000" b="1" dirty="0">
              <a:solidFill>
                <a:srgbClr val="2B4B82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80998" y="4772610"/>
            <a:ext cx="8763001" cy="4103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Tuyên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tham gia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văn </a:t>
            </a:r>
            <a:r>
              <a:rPr lang="vi-VN" sz="3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vi-VN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893831" y="3647267"/>
            <a:ext cx="6023474" cy="894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vi-VN" sz="4000" b="1" dirty="0">
                <a:solidFill>
                  <a:srgbClr val="2B4B82"/>
                </a:solidFill>
              </a:rPr>
              <a:t>Không nên </a:t>
            </a:r>
            <a:r>
              <a:rPr lang="vi-VN" sz="4000" b="1" dirty="0" err="1">
                <a:solidFill>
                  <a:srgbClr val="2B4B82"/>
                </a:solidFill>
              </a:rPr>
              <a:t>làm</a:t>
            </a:r>
            <a:endParaRPr lang="en-US" sz="4000" b="1" dirty="0">
              <a:solidFill>
                <a:srgbClr val="2B4B82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09301" y="4786376"/>
            <a:ext cx="8229599" cy="4103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Đăng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vi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thù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hận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kích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Tung tin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0" y="-963412"/>
            <a:ext cx="4597438" cy="2842053"/>
          </a:xfrm>
          <a:custGeom>
            <a:avLst/>
            <a:gdLst/>
            <a:ahLst/>
            <a:cxnLst/>
            <a:rect l="l" t="t" r="r" b="b"/>
            <a:pathLst>
              <a:path w="4597438" h="2842053">
                <a:moveTo>
                  <a:pt x="0" y="0"/>
                </a:moveTo>
                <a:lnTo>
                  <a:pt x="4597438" y="0"/>
                </a:lnTo>
                <a:lnTo>
                  <a:pt x="4597438" y="2842052"/>
                </a:lnTo>
                <a:lnTo>
                  <a:pt x="0" y="2842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551837" y="390596"/>
            <a:ext cx="2076668" cy="1276207"/>
          </a:xfrm>
          <a:custGeom>
            <a:avLst/>
            <a:gdLst/>
            <a:ahLst/>
            <a:cxnLst/>
            <a:rect l="l" t="t" r="r" b="b"/>
            <a:pathLst>
              <a:path w="2076668" h="1276207">
                <a:moveTo>
                  <a:pt x="2076668" y="0"/>
                </a:moveTo>
                <a:lnTo>
                  <a:pt x="0" y="0"/>
                </a:lnTo>
                <a:lnTo>
                  <a:pt x="0" y="1276208"/>
                </a:lnTo>
                <a:lnTo>
                  <a:pt x="2076668" y="1276208"/>
                </a:lnTo>
                <a:lnTo>
                  <a:pt x="20766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138681" y="-2447996"/>
            <a:ext cx="3837986" cy="4114800"/>
          </a:xfrm>
          <a:custGeom>
            <a:avLst/>
            <a:gdLst/>
            <a:ahLst/>
            <a:cxnLst/>
            <a:rect l="l" t="t" r="r" b="b"/>
            <a:pathLst>
              <a:path w="3837986" h="4114800">
                <a:moveTo>
                  <a:pt x="0" y="0"/>
                </a:moveTo>
                <a:lnTo>
                  <a:pt x="3837987" y="0"/>
                </a:lnTo>
                <a:lnTo>
                  <a:pt x="38379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994246" y="-3759204"/>
            <a:ext cx="5357753" cy="5591583"/>
          </a:xfrm>
          <a:custGeom>
            <a:avLst/>
            <a:gdLst/>
            <a:ahLst/>
            <a:cxnLst/>
            <a:rect l="l" t="t" r="r" b="b"/>
            <a:pathLst>
              <a:path w="5357753" h="5591583">
                <a:moveTo>
                  <a:pt x="0" y="0"/>
                </a:moveTo>
                <a:lnTo>
                  <a:pt x="5357752" y="0"/>
                </a:lnTo>
                <a:lnTo>
                  <a:pt x="5357752" y="5591583"/>
                </a:lnTo>
                <a:lnTo>
                  <a:pt x="0" y="5591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49E498-9127-499C-B19D-00411247A288}"/>
              </a:ext>
            </a:extLst>
          </p:cNvPr>
          <p:cNvSpPr txBox="1"/>
          <p:nvPr/>
        </p:nvSpPr>
        <p:spPr>
          <a:xfrm>
            <a:off x="3015486" y="2143438"/>
            <a:ext cx="12257027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vi-VN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vi-VN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vi-VN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vi-VN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fan</a:t>
            </a:r>
            <a:r>
              <a:rPr lang="vi-VN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hâm </a:t>
            </a:r>
            <a:r>
              <a:rPr lang="vi-VN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</a:t>
            </a:r>
            <a:r>
              <a:rPr lang="vi-VN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trên </a:t>
            </a:r>
            <a:r>
              <a:rPr lang="vi-VN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vi-VN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vi-VN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endParaRPr lang="vi-V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475C208-CDF5-4767-ACCA-A42FB0AC84EE}"/>
              </a:ext>
            </a:extLst>
          </p:cNvPr>
          <p:cNvCxnSpPr>
            <a:cxnSpLocks/>
          </p:cNvCxnSpPr>
          <p:nvPr/>
        </p:nvCxnSpPr>
        <p:spPr>
          <a:xfrm>
            <a:off x="9448800" y="3595745"/>
            <a:ext cx="0" cy="65989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450331" y="-2926065"/>
            <a:ext cx="5246370" cy="5246370"/>
            <a:chOff x="0" y="0"/>
            <a:chExt cx="6355080" cy="63550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6068391" y="-2308006"/>
            <a:ext cx="4010251" cy="4010251"/>
            <a:chOff x="0" y="0"/>
            <a:chExt cx="6355080" cy="6355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6669341" y="-1819793"/>
            <a:ext cx="3033826" cy="3033826"/>
            <a:chOff x="0" y="0"/>
            <a:chExt cx="6355080" cy="63550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C18E13A-61A3-4046-A821-C758BCADC9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1" r="7043"/>
          <a:stretch/>
        </p:blipFill>
        <p:spPr>
          <a:xfrm>
            <a:off x="10714462" y="1283455"/>
            <a:ext cx="6370827" cy="766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Freeform 16"/>
          <p:cNvSpPr/>
          <p:nvPr/>
        </p:nvSpPr>
        <p:spPr>
          <a:xfrm>
            <a:off x="10751676" y="702948"/>
            <a:ext cx="865700" cy="1268425"/>
          </a:xfrm>
          <a:custGeom>
            <a:avLst/>
            <a:gdLst/>
            <a:ahLst/>
            <a:cxnLst/>
            <a:rect l="l" t="t" r="r" b="b"/>
            <a:pathLst>
              <a:path w="865700" h="1268425">
                <a:moveTo>
                  <a:pt x="0" y="0"/>
                </a:moveTo>
                <a:lnTo>
                  <a:pt x="865700" y="0"/>
                </a:lnTo>
                <a:lnTo>
                  <a:pt x="865700" y="1268424"/>
                </a:lnTo>
                <a:lnTo>
                  <a:pt x="0" y="12684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383201" y="6535550"/>
            <a:ext cx="1404176" cy="2057400"/>
          </a:xfrm>
          <a:custGeom>
            <a:avLst/>
            <a:gdLst/>
            <a:ahLst/>
            <a:cxnLst/>
            <a:rect l="l" t="t" r="r" b="b"/>
            <a:pathLst>
              <a:path w="1404176" h="2057400">
                <a:moveTo>
                  <a:pt x="0" y="0"/>
                </a:moveTo>
                <a:lnTo>
                  <a:pt x="1404176" y="0"/>
                </a:lnTo>
                <a:lnTo>
                  <a:pt x="140417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4E9993D-6FFC-465B-AAA9-5BD9F03352EE}"/>
              </a:ext>
            </a:extLst>
          </p:cNvPr>
          <p:cNvSpPr txBox="1"/>
          <p:nvPr/>
        </p:nvSpPr>
        <p:spPr>
          <a:xfrm>
            <a:off x="1598391" y="735732"/>
            <a:ext cx="7956975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1. Quy </a:t>
            </a:r>
            <a:r>
              <a:rPr lang="vi-VN" sz="3600" b="1" dirty="0" err="1">
                <a:cs typeface="Arial" panose="020B0604020202020204" pitchFamily="34" charset="0"/>
              </a:rPr>
              <a:t>tắc</a:t>
            </a:r>
            <a:r>
              <a:rPr lang="vi-VN" sz="3600" b="1" dirty="0">
                <a:cs typeface="Arial" panose="020B0604020202020204" pitchFamily="34" charset="0"/>
              </a:rPr>
              <a:t> </a:t>
            </a:r>
            <a:r>
              <a:rPr lang="vi-VN" sz="3600" b="1" dirty="0" err="1"/>
              <a:t>nền</a:t>
            </a:r>
            <a:r>
              <a:rPr lang="vi-VN" sz="3600" b="1" dirty="0"/>
              <a:t> </a:t>
            </a:r>
            <a:r>
              <a:rPr lang="vi-VN" sz="3600" b="1" dirty="0" err="1"/>
              <a:t>tảng</a:t>
            </a:r>
            <a:r>
              <a:rPr lang="vi-VN" sz="3600" b="1" dirty="0"/>
              <a:t>: </a:t>
            </a:r>
            <a:r>
              <a:rPr lang="vi-VN" sz="3600" b="1" i="1" dirty="0" err="1"/>
              <a:t>Thế</a:t>
            </a:r>
            <a:r>
              <a:rPr lang="vi-VN" sz="3600" b="1" i="1" dirty="0"/>
              <a:t> </a:t>
            </a:r>
            <a:r>
              <a:rPr lang="vi-VN" sz="3600" b="1" i="1" dirty="0" err="1"/>
              <a:t>giới</a:t>
            </a:r>
            <a:r>
              <a:rPr lang="vi-VN" sz="3600" b="1" i="1" dirty="0"/>
              <a:t> </a:t>
            </a:r>
            <a:r>
              <a:rPr lang="vi-VN" sz="3600" b="1" i="1" dirty="0" err="1"/>
              <a:t>ảo</a:t>
            </a:r>
            <a:r>
              <a:rPr lang="vi-VN" sz="3600" b="1" i="1" dirty="0"/>
              <a:t>, </a:t>
            </a:r>
            <a:r>
              <a:rPr lang="vi-VN" sz="3600" b="1" i="1" dirty="0" err="1"/>
              <a:t>cuộc</a:t>
            </a:r>
            <a:r>
              <a:rPr lang="vi-VN" sz="3600" b="1" i="1" dirty="0"/>
              <a:t> </a:t>
            </a:r>
            <a:r>
              <a:rPr lang="vi-VN" sz="3600" b="1" i="1" dirty="0" err="1"/>
              <a:t>sống</a:t>
            </a:r>
            <a:r>
              <a:rPr lang="vi-VN" sz="3600" b="1" i="1" dirty="0"/>
              <a:t> </a:t>
            </a:r>
            <a:r>
              <a:rPr lang="vi-VN" sz="3600" b="1" i="1" dirty="0" err="1"/>
              <a:t>thực</a:t>
            </a:r>
            <a:endParaRPr lang="vi-VN" sz="3600" b="1" i="1" dirty="0"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522B268-B40B-495E-95A2-4E350E780B74}"/>
              </a:ext>
            </a:extLst>
          </p:cNvPr>
          <p:cNvSpPr txBox="1"/>
          <p:nvPr/>
        </p:nvSpPr>
        <p:spPr>
          <a:xfrm>
            <a:off x="1339702" y="5116647"/>
            <a:ext cx="8640774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i="1" dirty="0">
                <a:solidFill>
                  <a:srgbClr val="000000"/>
                </a:solidFill>
                <a:ea typeface="Calibri" panose="020F0502020204030204" pitchFamily="34" charset="0"/>
              </a:rPr>
              <a:t>Q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uan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sát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Hình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1 SGK trang 44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tìm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hiểu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thông tin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mục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2a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cho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biết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Tại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sao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số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người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hành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trên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mạng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theo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khác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hẳn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so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với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khi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đối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mặt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trực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tiếp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? </a:t>
            </a:r>
            <a:endParaRPr lang="vi-VN" sz="3600" dirty="0"/>
          </a:p>
        </p:txBody>
      </p:sp>
      <p:pic>
        <p:nvPicPr>
          <p:cNvPr id="25" name="Picture 31">
            <a:extLst>
              <a:ext uri="{FF2B5EF4-FFF2-40B4-BE49-F238E27FC236}">
                <a16:creationId xmlns:a16="http://schemas.microsoft.com/office/drawing/2014/main" xmlns="" id="{9D0C84CE-DF7E-4CEF-AA44-93D0A7F1D6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41464" y="3086100"/>
            <a:ext cx="3161586" cy="2325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330795"/>
            <a:chOff x="0" y="0"/>
            <a:chExt cx="24384000" cy="444106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0832" b="31830"/>
            <a:stretch>
              <a:fillRect/>
            </a:stretch>
          </p:blipFill>
          <p:spPr>
            <a:xfrm>
              <a:off x="0" y="0"/>
              <a:ext cx="24384000" cy="444106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859446" y="9125412"/>
            <a:ext cx="6132387" cy="3086100"/>
            <a:chOff x="0" y="0"/>
            <a:chExt cx="161511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15114" cy="812800"/>
            </a:xfrm>
            <a:custGeom>
              <a:avLst/>
              <a:gdLst/>
              <a:ahLst/>
              <a:cxnLst/>
              <a:rect l="l" t="t" r="r" b="b"/>
              <a:pathLst>
                <a:path w="1615114" h="812800">
                  <a:moveTo>
                    <a:pt x="0" y="0"/>
                  </a:moveTo>
                  <a:lnTo>
                    <a:pt x="1615114" y="0"/>
                  </a:lnTo>
                  <a:lnTo>
                    <a:pt x="161511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A6C9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 flipV="1">
            <a:off x="11413125" y="7921996"/>
            <a:ext cx="6874875" cy="2672608"/>
          </a:xfrm>
          <a:custGeom>
            <a:avLst/>
            <a:gdLst/>
            <a:ahLst/>
            <a:cxnLst/>
            <a:rect l="l" t="t" r="r" b="b"/>
            <a:pathLst>
              <a:path w="6874875" h="2672608">
                <a:moveTo>
                  <a:pt x="6874875" y="2672608"/>
                </a:moveTo>
                <a:lnTo>
                  <a:pt x="0" y="2672608"/>
                </a:lnTo>
                <a:lnTo>
                  <a:pt x="0" y="0"/>
                </a:lnTo>
                <a:lnTo>
                  <a:pt x="6874875" y="0"/>
                </a:lnTo>
                <a:lnTo>
                  <a:pt x="6874875" y="267260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011846" y="9435132"/>
            <a:ext cx="6132387" cy="2928780"/>
            <a:chOff x="0" y="0"/>
            <a:chExt cx="1615114" cy="7713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5114" cy="771366"/>
            </a:xfrm>
            <a:custGeom>
              <a:avLst/>
              <a:gdLst/>
              <a:ahLst/>
              <a:cxnLst/>
              <a:rect l="l" t="t" r="r" b="b"/>
              <a:pathLst>
                <a:path w="1615114" h="771366">
                  <a:moveTo>
                    <a:pt x="0" y="0"/>
                  </a:moveTo>
                  <a:lnTo>
                    <a:pt x="1615114" y="0"/>
                  </a:lnTo>
                  <a:lnTo>
                    <a:pt x="1615114" y="771366"/>
                  </a:lnTo>
                  <a:lnTo>
                    <a:pt x="0" y="771366"/>
                  </a:lnTo>
                  <a:close/>
                </a:path>
              </a:pathLst>
            </a:custGeom>
            <a:solidFill>
              <a:srgbClr val="051D6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V="1">
            <a:off x="0" y="7921996"/>
            <a:ext cx="6874875" cy="2672608"/>
          </a:xfrm>
          <a:custGeom>
            <a:avLst/>
            <a:gdLst/>
            <a:ahLst/>
            <a:cxnLst/>
            <a:rect l="l" t="t" r="r" b="b"/>
            <a:pathLst>
              <a:path w="6874875" h="2672608">
                <a:moveTo>
                  <a:pt x="0" y="2672608"/>
                </a:moveTo>
                <a:lnTo>
                  <a:pt x="6874875" y="2672608"/>
                </a:lnTo>
                <a:lnTo>
                  <a:pt x="6874875" y="0"/>
                </a:lnTo>
                <a:lnTo>
                  <a:pt x="0" y="0"/>
                </a:lnTo>
                <a:lnTo>
                  <a:pt x="0" y="267260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1609618" y="2951693"/>
            <a:ext cx="5952668" cy="959850"/>
            <a:chOff x="0" y="0"/>
            <a:chExt cx="812800" cy="1310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A6C9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604169" y="2750046"/>
            <a:ext cx="5952668" cy="959850"/>
            <a:chOff x="0" y="0"/>
            <a:chExt cx="812800" cy="1310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131062"/>
            </a:xfrm>
            <a:custGeom>
              <a:avLst/>
              <a:gdLst/>
              <a:ahLst/>
              <a:cxnLst/>
              <a:rect l="l" t="t" r="r" b="b"/>
              <a:pathLst>
                <a:path w="812800" h="131062">
                  <a:moveTo>
                    <a:pt x="203200" y="0"/>
                  </a:moveTo>
                  <a:lnTo>
                    <a:pt x="812800" y="0"/>
                  </a:lnTo>
                  <a:lnTo>
                    <a:pt x="609600" y="131062"/>
                  </a:lnTo>
                  <a:lnTo>
                    <a:pt x="0" y="13106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51D6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>
            <a:off x="15145065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5486283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15827501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16168719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16509937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16851156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>
            <a:off x="17192374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17533592" y="3598322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CC49AC0-927C-4CD6-B0E6-8FE8DCA9F57F}"/>
              </a:ext>
            </a:extLst>
          </p:cNvPr>
          <p:cNvSpPr txBox="1"/>
          <p:nvPr/>
        </p:nvSpPr>
        <p:spPr>
          <a:xfrm>
            <a:off x="3998586" y="4619006"/>
            <a:ext cx="11118112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tuân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 rot="-278358">
            <a:off x="13186236" y="8430575"/>
            <a:ext cx="5868613" cy="1845945"/>
          </a:xfrm>
          <a:custGeom>
            <a:avLst/>
            <a:gdLst/>
            <a:ahLst/>
            <a:cxnLst/>
            <a:rect l="l" t="t" r="r" b="b"/>
            <a:pathLst>
              <a:path w="5868613" h="1845945">
                <a:moveTo>
                  <a:pt x="0" y="0"/>
                </a:moveTo>
                <a:lnTo>
                  <a:pt x="5868612" y="0"/>
                </a:lnTo>
                <a:lnTo>
                  <a:pt x="5868612" y="1845946"/>
                </a:lnTo>
                <a:lnTo>
                  <a:pt x="0" y="18459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5495" y="657205"/>
            <a:ext cx="16445245" cy="1512676"/>
            <a:chOff x="0" y="0"/>
            <a:chExt cx="5999270" cy="695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99270" cy="695503"/>
            </a:xfrm>
            <a:custGeom>
              <a:avLst/>
              <a:gdLst/>
              <a:ahLst/>
              <a:cxnLst/>
              <a:rect l="l" t="t" r="r" b="b"/>
              <a:pathLst>
                <a:path w="5999270" h="695503">
                  <a:moveTo>
                    <a:pt x="0" y="0"/>
                  </a:moveTo>
                  <a:lnTo>
                    <a:pt x="5999270" y="0"/>
                  </a:lnTo>
                  <a:lnTo>
                    <a:pt x="5999270" y="695503"/>
                  </a:lnTo>
                  <a:lnTo>
                    <a:pt x="0" y="6955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26069" y="2915205"/>
            <a:ext cx="8358265" cy="5768744"/>
            <a:chOff x="0" y="0"/>
            <a:chExt cx="3049118" cy="21044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49118" cy="2104453"/>
            </a:xfrm>
            <a:custGeom>
              <a:avLst/>
              <a:gdLst/>
              <a:ahLst/>
              <a:cxnLst/>
              <a:rect l="l" t="t" r="r" b="b"/>
              <a:pathLst>
                <a:path w="3049118" h="2104453">
                  <a:moveTo>
                    <a:pt x="0" y="0"/>
                  </a:moveTo>
                  <a:lnTo>
                    <a:pt x="3049118" y="0"/>
                  </a:lnTo>
                  <a:lnTo>
                    <a:pt x="3049118" y="2104453"/>
                  </a:lnTo>
                  <a:lnTo>
                    <a:pt x="0" y="210445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Freeform 10"/>
          <p:cNvSpPr/>
          <p:nvPr/>
        </p:nvSpPr>
        <p:spPr>
          <a:xfrm rot="-203414">
            <a:off x="16137868" y="4585735"/>
            <a:ext cx="417336" cy="598331"/>
          </a:xfrm>
          <a:custGeom>
            <a:avLst/>
            <a:gdLst/>
            <a:ahLst/>
            <a:cxnLst/>
            <a:rect l="l" t="t" r="r" b="b"/>
            <a:pathLst>
              <a:path w="417336" h="598331">
                <a:moveTo>
                  <a:pt x="0" y="0"/>
                </a:moveTo>
                <a:lnTo>
                  <a:pt x="417336" y="0"/>
                </a:lnTo>
                <a:lnTo>
                  <a:pt x="417336" y="598330"/>
                </a:lnTo>
                <a:lnTo>
                  <a:pt x="0" y="5983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9908900" y="3235000"/>
            <a:ext cx="121908" cy="12190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055579" y="7995212"/>
            <a:ext cx="121908" cy="121908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343782" y="924697"/>
            <a:ext cx="11600436" cy="82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nguyên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trên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endParaRPr lang="vi-VN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-1276562" y="-156776"/>
            <a:ext cx="6732164" cy="1627960"/>
          </a:xfrm>
          <a:custGeom>
            <a:avLst/>
            <a:gdLst/>
            <a:ahLst/>
            <a:cxnLst/>
            <a:rect l="l" t="t" r="r" b="b"/>
            <a:pathLst>
              <a:path w="6732164" h="1627960">
                <a:moveTo>
                  <a:pt x="0" y="0"/>
                </a:moveTo>
                <a:lnTo>
                  <a:pt x="6732164" y="0"/>
                </a:lnTo>
                <a:lnTo>
                  <a:pt x="6732164" y="1627960"/>
                </a:lnTo>
                <a:lnTo>
                  <a:pt x="0" y="16279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3414">
            <a:off x="11489227" y="4583034"/>
            <a:ext cx="321948" cy="461574"/>
          </a:xfrm>
          <a:custGeom>
            <a:avLst/>
            <a:gdLst/>
            <a:ahLst/>
            <a:cxnLst/>
            <a:rect l="l" t="t" r="r" b="b"/>
            <a:pathLst>
              <a:path w="321948" h="461574">
                <a:moveTo>
                  <a:pt x="0" y="0"/>
                </a:moveTo>
                <a:lnTo>
                  <a:pt x="321948" y="0"/>
                </a:lnTo>
                <a:lnTo>
                  <a:pt x="321948" y="461575"/>
                </a:lnTo>
                <a:lnTo>
                  <a:pt x="0" y="461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D520880-8B2C-445E-A196-23FCE0C66C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50313" r="3806" b="23665"/>
          <a:stretch/>
        </p:blipFill>
        <p:spPr>
          <a:xfrm>
            <a:off x="10288161" y="2553952"/>
            <a:ext cx="6836207" cy="64912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D3BAD89-0712-4D58-8358-F69ADC8E5813}"/>
              </a:ext>
            </a:extLst>
          </p:cNvPr>
          <p:cNvSpPr txBox="1"/>
          <p:nvPr/>
        </p:nvSpPr>
        <p:spPr>
          <a:xfrm>
            <a:off x="1799327" y="4813821"/>
            <a:ext cx="6960773" cy="349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ìm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2b SGK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45,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2,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43">
            <a:extLst>
              <a:ext uri="{FF2B5EF4-FFF2-40B4-BE49-F238E27FC236}">
                <a16:creationId xmlns:a16="http://schemas.microsoft.com/office/drawing/2014/main" xmlns="" id="{59B4C909-125B-4919-899D-9CC6B76666B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081199" y="3091708"/>
            <a:ext cx="2397028" cy="1953577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07472" y="6672678"/>
            <a:ext cx="7673056" cy="7673056"/>
          </a:xfrm>
          <a:custGeom>
            <a:avLst/>
            <a:gdLst/>
            <a:ahLst/>
            <a:cxnLst/>
            <a:rect l="l" t="t" r="r" b="b"/>
            <a:pathLst>
              <a:path w="7673056" h="7673056">
                <a:moveTo>
                  <a:pt x="0" y="0"/>
                </a:moveTo>
                <a:lnTo>
                  <a:pt x="7673056" y="0"/>
                </a:lnTo>
                <a:lnTo>
                  <a:pt x="7673056" y="7673056"/>
                </a:lnTo>
                <a:lnTo>
                  <a:pt x="0" y="7673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24816" y="5501099"/>
            <a:ext cx="2238367" cy="2238367"/>
          </a:xfrm>
          <a:custGeom>
            <a:avLst/>
            <a:gdLst/>
            <a:ahLst/>
            <a:cxnLst/>
            <a:rect l="l" t="t" r="r" b="b"/>
            <a:pathLst>
              <a:path w="2238367" h="2238367">
                <a:moveTo>
                  <a:pt x="0" y="0"/>
                </a:moveTo>
                <a:lnTo>
                  <a:pt x="2238368" y="0"/>
                </a:lnTo>
                <a:lnTo>
                  <a:pt x="2238368" y="2238367"/>
                </a:lnTo>
                <a:lnTo>
                  <a:pt x="0" y="2238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63659" y="6071953"/>
            <a:ext cx="960682" cy="1052540"/>
          </a:xfrm>
          <a:custGeom>
            <a:avLst/>
            <a:gdLst/>
            <a:ahLst/>
            <a:cxnLst/>
            <a:rect l="l" t="t" r="r" b="b"/>
            <a:pathLst>
              <a:path w="960682" h="1052540">
                <a:moveTo>
                  <a:pt x="0" y="0"/>
                </a:moveTo>
                <a:lnTo>
                  <a:pt x="960682" y="0"/>
                </a:lnTo>
                <a:lnTo>
                  <a:pt x="960682" y="1052541"/>
                </a:lnTo>
                <a:lnTo>
                  <a:pt x="0" y="10525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39534" y="7377531"/>
            <a:ext cx="2238367" cy="2238367"/>
          </a:xfrm>
          <a:custGeom>
            <a:avLst/>
            <a:gdLst/>
            <a:ahLst/>
            <a:cxnLst/>
            <a:rect l="l" t="t" r="r" b="b"/>
            <a:pathLst>
              <a:path w="2238367" h="2238367">
                <a:moveTo>
                  <a:pt x="0" y="0"/>
                </a:moveTo>
                <a:lnTo>
                  <a:pt x="2238367" y="0"/>
                </a:lnTo>
                <a:lnTo>
                  <a:pt x="2238367" y="2238368"/>
                </a:lnTo>
                <a:lnTo>
                  <a:pt x="0" y="2238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10099" y="7377531"/>
            <a:ext cx="2238367" cy="2238367"/>
          </a:xfrm>
          <a:custGeom>
            <a:avLst/>
            <a:gdLst/>
            <a:ahLst/>
            <a:cxnLst/>
            <a:rect l="l" t="t" r="r" b="b"/>
            <a:pathLst>
              <a:path w="2238367" h="2238367">
                <a:moveTo>
                  <a:pt x="0" y="0"/>
                </a:moveTo>
                <a:lnTo>
                  <a:pt x="2238367" y="0"/>
                </a:lnTo>
                <a:lnTo>
                  <a:pt x="2238367" y="2238368"/>
                </a:lnTo>
                <a:lnTo>
                  <a:pt x="0" y="2238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94936" y="7891202"/>
            <a:ext cx="1268693" cy="1211025"/>
          </a:xfrm>
          <a:custGeom>
            <a:avLst/>
            <a:gdLst/>
            <a:ahLst/>
            <a:cxnLst/>
            <a:rect l="l" t="t" r="r" b="b"/>
            <a:pathLst>
              <a:path w="1268693" h="1211025">
                <a:moveTo>
                  <a:pt x="0" y="0"/>
                </a:moveTo>
                <a:lnTo>
                  <a:pt x="1268693" y="0"/>
                </a:lnTo>
                <a:lnTo>
                  <a:pt x="1268693" y="1211025"/>
                </a:lnTo>
                <a:lnTo>
                  <a:pt x="0" y="12110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06315" y="7936159"/>
            <a:ext cx="1104804" cy="1121111"/>
          </a:xfrm>
          <a:custGeom>
            <a:avLst/>
            <a:gdLst/>
            <a:ahLst/>
            <a:cxnLst/>
            <a:rect l="l" t="t" r="r" b="b"/>
            <a:pathLst>
              <a:path w="1104804" h="1121111">
                <a:moveTo>
                  <a:pt x="0" y="0"/>
                </a:moveTo>
                <a:lnTo>
                  <a:pt x="1104805" y="0"/>
                </a:lnTo>
                <a:lnTo>
                  <a:pt x="1104805" y="1121111"/>
                </a:lnTo>
                <a:lnTo>
                  <a:pt x="0" y="11211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74426" y="3206190"/>
            <a:ext cx="3474003" cy="647719"/>
          </a:xfrm>
          <a:custGeom>
            <a:avLst/>
            <a:gdLst/>
            <a:ahLst/>
            <a:cxnLst/>
            <a:rect l="l" t="t" r="r" b="b"/>
            <a:pathLst>
              <a:path w="914964" h="170593">
                <a:moveTo>
                  <a:pt x="0" y="0"/>
                </a:moveTo>
                <a:lnTo>
                  <a:pt x="914964" y="0"/>
                </a:lnTo>
                <a:lnTo>
                  <a:pt x="914964" y="170593"/>
                </a:lnTo>
                <a:lnTo>
                  <a:pt x="0" y="170593"/>
                </a:lnTo>
                <a:close/>
              </a:path>
            </a:pathLst>
          </a:custGeom>
          <a:solidFill>
            <a:srgbClr val="1A1A1A"/>
          </a:solidFill>
        </p:spPr>
      </p:sp>
      <p:sp>
        <p:nvSpPr>
          <p:cNvPr id="14" name="TextBox 14"/>
          <p:cNvSpPr txBox="1"/>
          <p:nvPr/>
        </p:nvSpPr>
        <p:spPr>
          <a:xfrm>
            <a:off x="1676699" y="4127668"/>
            <a:ext cx="3897516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 err="1"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218805" y="3206190"/>
            <a:ext cx="3474003" cy="647719"/>
          </a:xfrm>
          <a:custGeom>
            <a:avLst/>
            <a:gdLst/>
            <a:ahLst/>
            <a:cxnLst/>
            <a:rect l="l" t="t" r="r" b="b"/>
            <a:pathLst>
              <a:path w="914964" h="170593">
                <a:moveTo>
                  <a:pt x="0" y="0"/>
                </a:moveTo>
                <a:lnTo>
                  <a:pt x="914964" y="0"/>
                </a:lnTo>
                <a:lnTo>
                  <a:pt x="914964" y="170593"/>
                </a:lnTo>
                <a:lnTo>
                  <a:pt x="0" y="170593"/>
                </a:lnTo>
                <a:close/>
              </a:path>
            </a:pathLst>
          </a:custGeom>
          <a:solidFill>
            <a:srgbClr val="1A1A1A"/>
          </a:solidFill>
        </p:spPr>
      </p:sp>
      <p:sp>
        <p:nvSpPr>
          <p:cNvPr id="18" name="TextBox 18"/>
          <p:cNvSpPr txBox="1"/>
          <p:nvPr/>
        </p:nvSpPr>
        <p:spPr>
          <a:xfrm>
            <a:off x="6263629" y="3853909"/>
            <a:ext cx="5762322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3284209" y="3206190"/>
            <a:ext cx="3474003" cy="647719"/>
          </a:xfrm>
          <a:custGeom>
            <a:avLst/>
            <a:gdLst/>
            <a:ahLst/>
            <a:cxnLst/>
            <a:rect l="l" t="t" r="r" b="b"/>
            <a:pathLst>
              <a:path w="914964" h="170593">
                <a:moveTo>
                  <a:pt x="0" y="0"/>
                </a:moveTo>
                <a:lnTo>
                  <a:pt x="914964" y="0"/>
                </a:lnTo>
                <a:lnTo>
                  <a:pt x="914964" y="170593"/>
                </a:lnTo>
                <a:lnTo>
                  <a:pt x="0" y="170593"/>
                </a:lnTo>
                <a:close/>
              </a:path>
            </a:pathLst>
          </a:custGeom>
          <a:solidFill>
            <a:srgbClr val="1A1A1A"/>
          </a:solidFill>
        </p:spPr>
      </p:sp>
      <p:sp>
        <p:nvSpPr>
          <p:cNvPr id="22" name="TextBox 22"/>
          <p:cNvSpPr txBox="1"/>
          <p:nvPr/>
        </p:nvSpPr>
        <p:spPr>
          <a:xfrm>
            <a:off x="13284209" y="4127757"/>
            <a:ext cx="3360904" cy="155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4479722" y="-4833750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4176364">
            <a:off x="-4105129" y="653023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6"/>
                </a:lnTo>
                <a:lnTo>
                  <a:pt x="0" y="78154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xmlns="" id="{48ECAC89-713C-4D33-927F-3BAA7CA9BAB6}"/>
              </a:ext>
            </a:extLst>
          </p:cNvPr>
          <p:cNvSpPr txBox="1"/>
          <p:nvPr/>
        </p:nvSpPr>
        <p:spPr>
          <a:xfrm>
            <a:off x="3378916" y="1403037"/>
            <a:ext cx="11530167" cy="963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0"/>
              </a:lnSpc>
            </a:pP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endParaRPr lang="en-US" sz="4000" dirty="0">
              <a:solidFill>
                <a:srgbClr val="071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07472" y="6672678"/>
            <a:ext cx="7673056" cy="7673056"/>
          </a:xfrm>
          <a:custGeom>
            <a:avLst/>
            <a:gdLst/>
            <a:ahLst/>
            <a:cxnLst/>
            <a:rect l="l" t="t" r="r" b="b"/>
            <a:pathLst>
              <a:path w="7673056" h="7673056">
                <a:moveTo>
                  <a:pt x="0" y="0"/>
                </a:moveTo>
                <a:lnTo>
                  <a:pt x="7673056" y="0"/>
                </a:lnTo>
                <a:lnTo>
                  <a:pt x="7673056" y="7673056"/>
                </a:lnTo>
                <a:lnTo>
                  <a:pt x="0" y="7673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24816" y="5501099"/>
            <a:ext cx="2238367" cy="2238367"/>
          </a:xfrm>
          <a:custGeom>
            <a:avLst/>
            <a:gdLst/>
            <a:ahLst/>
            <a:cxnLst/>
            <a:rect l="l" t="t" r="r" b="b"/>
            <a:pathLst>
              <a:path w="2238367" h="2238367">
                <a:moveTo>
                  <a:pt x="0" y="0"/>
                </a:moveTo>
                <a:lnTo>
                  <a:pt x="2238368" y="0"/>
                </a:lnTo>
                <a:lnTo>
                  <a:pt x="2238368" y="2238367"/>
                </a:lnTo>
                <a:lnTo>
                  <a:pt x="0" y="22383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63659" y="6071953"/>
            <a:ext cx="960682" cy="1052540"/>
          </a:xfrm>
          <a:custGeom>
            <a:avLst/>
            <a:gdLst/>
            <a:ahLst/>
            <a:cxnLst/>
            <a:rect l="l" t="t" r="r" b="b"/>
            <a:pathLst>
              <a:path w="960682" h="1052540">
                <a:moveTo>
                  <a:pt x="0" y="0"/>
                </a:moveTo>
                <a:lnTo>
                  <a:pt x="960682" y="0"/>
                </a:lnTo>
                <a:lnTo>
                  <a:pt x="960682" y="1052541"/>
                </a:lnTo>
                <a:lnTo>
                  <a:pt x="0" y="10525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39534" y="7377531"/>
            <a:ext cx="2238367" cy="2238367"/>
          </a:xfrm>
          <a:custGeom>
            <a:avLst/>
            <a:gdLst/>
            <a:ahLst/>
            <a:cxnLst/>
            <a:rect l="l" t="t" r="r" b="b"/>
            <a:pathLst>
              <a:path w="2238367" h="2238367">
                <a:moveTo>
                  <a:pt x="0" y="0"/>
                </a:moveTo>
                <a:lnTo>
                  <a:pt x="2238367" y="0"/>
                </a:lnTo>
                <a:lnTo>
                  <a:pt x="2238367" y="2238368"/>
                </a:lnTo>
                <a:lnTo>
                  <a:pt x="0" y="2238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10099" y="7377531"/>
            <a:ext cx="2238367" cy="2238367"/>
          </a:xfrm>
          <a:custGeom>
            <a:avLst/>
            <a:gdLst/>
            <a:ahLst/>
            <a:cxnLst/>
            <a:rect l="l" t="t" r="r" b="b"/>
            <a:pathLst>
              <a:path w="2238367" h="2238367">
                <a:moveTo>
                  <a:pt x="0" y="0"/>
                </a:moveTo>
                <a:lnTo>
                  <a:pt x="2238367" y="0"/>
                </a:lnTo>
                <a:lnTo>
                  <a:pt x="2238367" y="2238368"/>
                </a:lnTo>
                <a:lnTo>
                  <a:pt x="0" y="2238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94936" y="7891202"/>
            <a:ext cx="1268693" cy="1211025"/>
          </a:xfrm>
          <a:custGeom>
            <a:avLst/>
            <a:gdLst/>
            <a:ahLst/>
            <a:cxnLst/>
            <a:rect l="l" t="t" r="r" b="b"/>
            <a:pathLst>
              <a:path w="1268693" h="1211025">
                <a:moveTo>
                  <a:pt x="0" y="0"/>
                </a:moveTo>
                <a:lnTo>
                  <a:pt x="1268693" y="0"/>
                </a:lnTo>
                <a:lnTo>
                  <a:pt x="1268693" y="1211025"/>
                </a:lnTo>
                <a:lnTo>
                  <a:pt x="0" y="12110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06315" y="7936159"/>
            <a:ext cx="1104804" cy="1121111"/>
          </a:xfrm>
          <a:custGeom>
            <a:avLst/>
            <a:gdLst/>
            <a:ahLst/>
            <a:cxnLst/>
            <a:rect l="l" t="t" r="r" b="b"/>
            <a:pathLst>
              <a:path w="1104804" h="1121111">
                <a:moveTo>
                  <a:pt x="0" y="0"/>
                </a:moveTo>
                <a:lnTo>
                  <a:pt x="1104805" y="0"/>
                </a:lnTo>
                <a:lnTo>
                  <a:pt x="1104805" y="1121111"/>
                </a:lnTo>
                <a:lnTo>
                  <a:pt x="0" y="11211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74426" y="3206190"/>
            <a:ext cx="3474003" cy="647719"/>
          </a:xfrm>
          <a:custGeom>
            <a:avLst/>
            <a:gdLst/>
            <a:ahLst/>
            <a:cxnLst/>
            <a:rect l="l" t="t" r="r" b="b"/>
            <a:pathLst>
              <a:path w="914964" h="170593">
                <a:moveTo>
                  <a:pt x="0" y="0"/>
                </a:moveTo>
                <a:lnTo>
                  <a:pt x="914964" y="0"/>
                </a:lnTo>
                <a:lnTo>
                  <a:pt x="914964" y="170593"/>
                </a:lnTo>
                <a:lnTo>
                  <a:pt x="0" y="170593"/>
                </a:lnTo>
                <a:close/>
              </a:path>
            </a:pathLst>
          </a:custGeom>
          <a:solidFill>
            <a:srgbClr val="1A1A1A"/>
          </a:solidFill>
        </p:spPr>
      </p:sp>
      <p:sp>
        <p:nvSpPr>
          <p:cNvPr id="14" name="TextBox 14"/>
          <p:cNvSpPr txBox="1"/>
          <p:nvPr/>
        </p:nvSpPr>
        <p:spPr>
          <a:xfrm>
            <a:off x="1665084" y="4127757"/>
            <a:ext cx="3692686" cy="2390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600" spc="197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218805" y="3206190"/>
            <a:ext cx="3474003" cy="647719"/>
          </a:xfrm>
          <a:custGeom>
            <a:avLst/>
            <a:gdLst/>
            <a:ahLst/>
            <a:cxnLst/>
            <a:rect l="l" t="t" r="r" b="b"/>
            <a:pathLst>
              <a:path w="914964" h="170593">
                <a:moveTo>
                  <a:pt x="0" y="0"/>
                </a:moveTo>
                <a:lnTo>
                  <a:pt x="914964" y="0"/>
                </a:lnTo>
                <a:lnTo>
                  <a:pt x="914964" y="170593"/>
                </a:lnTo>
                <a:lnTo>
                  <a:pt x="0" y="170593"/>
                </a:lnTo>
                <a:close/>
              </a:path>
            </a:pathLst>
          </a:custGeom>
          <a:solidFill>
            <a:srgbClr val="1A1A1A"/>
          </a:solidFill>
        </p:spPr>
      </p:sp>
      <p:sp>
        <p:nvSpPr>
          <p:cNvPr id="18" name="TextBox 18"/>
          <p:cNvSpPr txBox="1"/>
          <p:nvPr/>
        </p:nvSpPr>
        <p:spPr>
          <a:xfrm>
            <a:off x="6343993" y="3778765"/>
            <a:ext cx="5400659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endParaRPr lang="en-US" sz="3600" spc="197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3284209" y="3206190"/>
            <a:ext cx="3474003" cy="647719"/>
          </a:xfrm>
          <a:custGeom>
            <a:avLst/>
            <a:gdLst/>
            <a:ahLst/>
            <a:cxnLst/>
            <a:rect l="l" t="t" r="r" b="b"/>
            <a:pathLst>
              <a:path w="914964" h="170593">
                <a:moveTo>
                  <a:pt x="0" y="0"/>
                </a:moveTo>
                <a:lnTo>
                  <a:pt x="914964" y="0"/>
                </a:lnTo>
                <a:lnTo>
                  <a:pt x="914964" y="170593"/>
                </a:lnTo>
                <a:lnTo>
                  <a:pt x="0" y="170593"/>
                </a:lnTo>
                <a:close/>
              </a:path>
            </a:pathLst>
          </a:custGeom>
          <a:solidFill>
            <a:srgbClr val="1A1A1A"/>
          </a:solidFill>
        </p:spPr>
      </p:sp>
      <p:sp>
        <p:nvSpPr>
          <p:cNvPr id="22" name="TextBox 22"/>
          <p:cNvSpPr txBox="1"/>
          <p:nvPr/>
        </p:nvSpPr>
        <p:spPr>
          <a:xfrm>
            <a:off x="13284209" y="4127757"/>
            <a:ext cx="3360904" cy="2390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xấu</a:t>
            </a:r>
            <a:endParaRPr lang="en-US" sz="3600" spc="197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4479722" y="-4833750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4176364">
            <a:off x="-4105129" y="653023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6"/>
                </a:lnTo>
                <a:lnTo>
                  <a:pt x="0" y="78154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xmlns="" id="{48ECAC89-713C-4D33-927F-3BAA7CA9BAB6}"/>
              </a:ext>
            </a:extLst>
          </p:cNvPr>
          <p:cNvSpPr txBox="1"/>
          <p:nvPr/>
        </p:nvSpPr>
        <p:spPr>
          <a:xfrm>
            <a:off x="3378916" y="1403037"/>
            <a:ext cx="11530167" cy="963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0"/>
              </a:lnSpc>
            </a:pP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endParaRPr lang="en-US" sz="4000" dirty="0">
              <a:solidFill>
                <a:srgbClr val="071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8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368628" y="5143500"/>
            <a:ext cx="1418633" cy="141863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809091" y="5458892"/>
            <a:ext cx="537707" cy="787849"/>
          </a:xfrm>
          <a:custGeom>
            <a:avLst/>
            <a:gdLst/>
            <a:ahLst/>
            <a:cxnLst/>
            <a:rect l="l" t="t" r="r" b="b"/>
            <a:pathLst>
              <a:path w="537707" h="787849">
                <a:moveTo>
                  <a:pt x="0" y="0"/>
                </a:moveTo>
                <a:lnTo>
                  <a:pt x="537707" y="0"/>
                </a:lnTo>
                <a:lnTo>
                  <a:pt x="537707" y="787849"/>
                </a:lnTo>
                <a:lnTo>
                  <a:pt x="0" y="787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28">
            <a:extLst>
              <a:ext uri="{FF2B5EF4-FFF2-40B4-BE49-F238E27FC236}">
                <a16:creationId xmlns:a16="http://schemas.microsoft.com/office/drawing/2014/main" xmlns="" id="{B54B5B18-4617-4E1E-B41A-0FA7F068F368}"/>
              </a:ext>
            </a:extLst>
          </p:cNvPr>
          <p:cNvSpPr txBox="1"/>
          <p:nvPr/>
        </p:nvSpPr>
        <p:spPr>
          <a:xfrm>
            <a:off x="1506392" y="3844041"/>
            <a:ext cx="8825961" cy="1335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071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071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10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i là người phát minh ra Internet?">
            <a:extLst>
              <a:ext uri="{FF2B5EF4-FFF2-40B4-BE49-F238E27FC236}">
                <a16:creationId xmlns:a16="http://schemas.microsoft.com/office/drawing/2014/main" xmlns="" id="{2C0C840B-2C3F-4BB2-BF4D-8D6191D1B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AA7BB4D-4032-401E-AF26-6543FCE086D3}"/>
              </a:ext>
            </a:extLst>
          </p:cNvPr>
          <p:cNvSpPr/>
          <p:nvPr/>
        </p:nvSpPr>
        <p:spPr>
          <a:xfrm>
            <a:off x="0" y="0"/>
            <a:ext cx="18288000" cy="146168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err="1">
                <a:solidFill>
                  <a:schemeClr val="bg1"/>
                </a:solidFill>
              </a:rPr>
              <a:t>Nhiệm</a:t>
            </a:r>
            <a:r>
              <a:rPr lang="vi-VN" sz="4000" b="1" dirty="0">
                <a:solidFill>
                  <a:schemeClr val="bg1"/>
                </a:solidFill>
              </a:rPr>
              <a:t> </a:t>
            </a:r>
            <a:r>
              <a:rPr lang="vi-VN" sz="4000" b="1" dirty="0" err="1">
                <a:solidFill>
                  <a:schemeClr val="bg1"/>
                </a:solidFill>
              </a:rPr>
              <a:t>vụ</a:t>
            </a:r>
            <a:r>
              <a:rPr lang="vi-VN" sz="4000" b="1" dirty="0">
                <a:solidFill>
                  <a:schemeClr val="bg1"/>
                </a:solidFill>
              </a:rPr>
              <a:t> 1: </a:t>
            </a:r>
            <a:r>
              <a:rPr lang="vi-VN" sz="4000" b="1" dirty="0" err="1">
                <a:solidFill>
                  <a:schemeClr val="bg1"/>
                </a:solidFill>
              </a:rPr>
              <a:t>Trả</a:t>
            </a:r>
            <a:r>
              <a:rPr lang="vi-VN" sz="4000" b="1" dirty="0">
                <a:solidFill>
                  <a:schemeClr val="bg1"/>
                </a:solidFill>
              </a:rPr>
              <a:t> </a:t>
            </a:r>
            <a:r>
              <a:rPr lang="vi-VN" sz="4000" b="1" dirty="0" err="1">
                <a:solidFill>
                  <a:schemeClr val="bg1"/>
                </a:solidFill>
              </a:rPr>
              <a:t>lời</a:t>
            </a:r>
            <a:r>
              <a:rPr lang="vi-VN" sz="4000" b="1" dirty="0">
                <a:solidFill>
                  <a:schemeClr val="bg1"/>
                </a:solidFill>
              </a:rPr>
              <a:t> câu </a:t>
            </a:r>
            <a:r>
              <a:rPr lang="vi-VN" sz="4000" b="1" dirty="0" err="1">
                <a:solidFill>
                  <a:schemeClr val="bg1"/>
                </a:solidFill>
              </a:rPr>
              <a:t>hỏi</a:t>
            </a:r>
            <a:r>
              <a:rPr lang="vi-VN" sz="4000" b="1" dirty="0">
                <a:solidFill>
                  <a:schemeClr val="bg1"/>
                </a:solidFill>
              </a:rPr>
              <a:t> </a:t>
            </a:r>
            <a:r>
              <a:rPr lang="vi-VN" sz="4000" b="1" dirty="0" err="1">
                <a:solidFill>
                  <a:schemeClr val="bg1"/>
                </a:solidFill>
              </a:rPr>
              <a:t>trắc</a:t>
            </a:r>
            <a:r>
              <a:rPr lang="vi-VN" sz="4000" b="1" dirty="0">
                <a:solidFill>
                  <a:schemeClr val="bg1"/>
                </a:solidFill>
              </a:rPr>
              <a:t> </a:t>
            </a:r>
            <a:r>
              <a:rPr lang="vi-VN" sz="4000" b="1" dirty="0" err="1">
                <a:solidFill>
                  <a:schemeClr val="bg1"/>
                </a:solidFill>
              </a:rPr>
              <a:t>nghiệm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5" name="Câu hỏi">
            <a:extLst>
              <a:ext uri="{FF2B5EF4-FFF2-40B4-BE49-F238E27FC236}">
                <a16:creationId xmlns:a16="http://schemas.microsoft.com/office/drawing/2014/main" xmlns="" id="{D5D07A46-D4E8-4D40-A53B-AA6418F3EC3D}"/>
              </a:ext>
            </a:extLst>
          </p:cNvPr>
          <p:cNvSpPr/>
          <p:nvPr/>
        </p:nvSpPr>
        <p:spPr>
          <a:xfrm>
            <a:off x="1490545" y="1620417"/>
            <a:ext cx="15306909" cy="19966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Việc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dưới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đây 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được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khuyến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khích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khi tham gia môi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trường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số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đúng">
            <a:extLst>
              <a:ext uri="{FF2B5EF4-FFF2-40B4-BE49-F238E27FC236}">
                <a16:creationId xmlns:a16="http://schemas.microsoft.com/office/drawing/2014/main" xmlns="" id="{93FF1A38-A692-49EC-A9EA-76DC37F5C4C2}"/>
              </a:ext>
            </a:extLst>
          </p:cNvPr>
          <p:cNvSpPr/>
          <p:nvPr/>
        </p:nvSpPr>
        <p:spPr>
          <a:xfrm>
            <a:off x="9276304" y="3818462"/>
            <a:ext cx="7712076" cy="33939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noProof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vi-VN" sz="3600" noProof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Mạng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xã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hội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môi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trường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ảo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do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vậy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không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cần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quá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câu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nệ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về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câu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chữ</a:t>
            </a:r>
            <a:endParaRPr lang="vi-VN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Đáp án sai 1">
            <a:extLst>
              <a:ext uri="{FF2B5EF4-FFF2-40B4-BE49-F238E27FC236}">
                <a16:creationId xmlns:a16="http://schemas.microsoft.com/office/drawing/2014/main" xmlns="" id="{7432523E-8FDD-4DF9-A90D-76AC8DFDAE77}"/>
              </a:ext>
            </a:extLst>
          </p:cNvPr>
          <p:cNvSpPr/>
          <p:nvPr/>
        </p:nvSpPr>
        <p:spPr>
          <a:xfrm>
            <a:off x="896103" y="3818462"/>
            <a:ext cx="8034619" cy="33939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A.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Tìm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hiểu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tuân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thủ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điều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khoản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hướng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dẫn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sử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dụng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nhà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cung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cấp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dịch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vụ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mạng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xã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hội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trước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khi đăng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kí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tham gia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mạng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xã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hội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sp>
        <p:nvSpPr>
          <p:cNvPr id="8" name="Đáp án sai 2">
            <a:extLst>
              <a:ext uri="{FF2B5EF4-FFF2-40B4-BE49-F238E27FC236}">
                <a16:creationId xmlns:a16="http://schemas.microsoft.com/office/drawing/2014/main" xmlns="" id="{29CFCD48-1607-4F1F-9137-6255CF3ED427}"/>
              </a:ext>
            </a:extLst>
          </p:cNvPr>
          <p:cNvSpPr/>
          <p:nvPr/>
        </p:nvSpPr>
        <p:spPr>
          <a:xfrm>
            <a:off x="896102" y="7470734"/>
            <a:ext cx="8034619" cy="239169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noProof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Chia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sẻ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thông tin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từ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mọi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nguồn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khác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nhau</a:t>
            </a:r>
          </a:p>
        </p:txBody>
      </p:sp>
      <p:sp>
        <p:nvSpPr>
          <p:cNvPr id="9" name="Đáp án sai 3">
            <a:extLst>
              <a:ext uri="{FF2B5EF4-FFF2-40B4-BE49-F238E27FC236}">
                <a16:creationId xmlns:a16="http://schemas.microsoft.com/office/drawing/2014/main" xmlns="" id="{15BB8E36-5206-468F-9328-0606D072B8C5}"/>
              </a:ext>
            </a:extLst>
          </p:cNvPr>
          <p:cNvSpPr/>
          <p:nvPr/>
        </p:nvSpPr>
        <p:spPr>
          <a:xfrm>
            <a:off x="9276304" y="7413849"/>
            <a:ext cx="7712075" cy="239169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D.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Cần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được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sự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đồng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ý khi chia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sẻ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hình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ảnh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chuyện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riêng tư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bạn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bè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90808354-5AC8-411D-93F3-E83547CA6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44600" y="4365549"/>
            <a:ext cx="2608309" cy="2270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0EB475A-3D52-4D24-85E5-4E65FF12E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7677" y="7718618"/>
            <a:ext cx="2241080" cy="1996601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9D83FBF8-B7F4-4A3E-913A-02763C4B3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21414" y="7590102"/>
            <a:ext cx="2416582" cy="215295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4232F685-D459-4879-A5DC-7A91FA2F3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4663" y="4365549"/>
            <a:ext cx="2548271" cy="22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36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1" animBg="1"/>
      <p:bldP spid="6" grpId="2" animBg="1"/>
      <p:bldP spid="7" grpId="1" animBg="1"/>
      <p:bldP spid="7" grpId="2" animBg="1"/>
      <p:bldP spid="8" grpId="1" animBg="1"/>
      <p:bldP spid="8" grpId="2" animBg="1"/>
      <p:bldP spid="9" grpId="1" animBg="1"/>
      <p:bldP spid="9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i là người phát minh ra Internet?">
            <a:extLst>
              <a:ext uri="{FF2B5EF4-FFF2-40B4-BE49-F238E27FC236}">
                <a16:creationId xmlns:a16="http://schemas.microsoft.com/office/drawing/2014/main" xmlns="" id="{2C0C840B-2C3F-4BB2-BF4D-8D6191D1B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âu hỏi">
            <a:extLst>
              <a:ext uri="{FF2B5EF4-FFF2-40B4-BE49-F238E27FC236}">
                <a16:creationId xmlns:a16="http://schemas.microsoft.com/office/drawing/2014/main" xmlns="" id="{97B3D117-410D-4E67-951C-C011B76C25B8}"/>
              </a:ext>
            </a:extLst>
          </p:cNvPr>
          <p:cNvSpPr/>
          <p:nvPr/>
        </p:nvSpPr>
        <p:spPr>
          <a:xfrm>
            <a:off x="3713997" y="354569"/>
            <a:ext cx="10860004" cy="157282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Câu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  <a:r>
              <a:rPr lang="vi-VN" sz="3600" dirty="0">
                <a:solidFill>
                  <a:schemeClr val="tx1"/>
                </a:solidFill>
              </a:rPr>
              <a:t>Quan </a:t>
            </a:r>
            <a:r>
              <a:rPr lang="vi-VN" sz="3600" dirty="0" err="1">
                <a:solidFill>
                  <a:schemeClr val="tx1"/>
                </a:solidFill>
              </a:rPr>
              <a:t>niệm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nào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dưới</a:t>
            </a:r>
            <a:r>
              <a:rPr lang="vi-VN" sz="3600" dirty="0">
                <a:solidFill>
                  <a:schemeClr val="tx1"/>
                </a:solidFill>
              </a:rPr>
              <a:t> đây </a:t>
            </a:r>
            <a:r>
              <a:rPr lang="vi-VN" sz="3600" b="1" dirty="0">
                <a:solidFill>
                  <a:schemeClr val="tx1"/>
                </a:solidFill>
              </a:rPr>
              <a:t>không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đúng</a:t>
            </a:r>
            <a:r>
              <a:rPr lang="vi-VN" sz="3600" dirty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xmlns="" id="{8F09CE25-3DA7-4F10-8BE8-CAA1553C5F12}"/>
              </a:ext>
            </a:extLst>
          </p:cNvPr>
          <p:cNvSpPr/>
          <p:nvPr/>
        </p:nvSpPr>
        <p:spPr>
          <a:xfrm>
            <a:off x="9143999" y="2552701"/>
            <a:ext cx="8135657" cy="34670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400" dirty="0">
                <a:solidFill>
                  <a:schemeClr val="tx1"/>
                </a:solidFill>
              </a:rPr>
              <a:t>Trong </a:t>
            </a:r>
            <a:r>
              <a:rPr lang="vi-VN" sz="3400" dirty="0" err="1">
                <a:solidFill>
                  <a:schemeClr val="tx1"/>
                </a:solidFill>
              </a:rPr>
              <a:t>ứng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xử</a:t>
            </a:r>
            <a:r>
              <a:rPr lang="vi-VN" sz="3400" dirty="0">
                <a:solidFill>
                  <a:schemeClr val="tx1"/>
                </a:solidFill>
              </a:rPr>
              <a:t> trên </a:t>
            </a:r>
            <a:r>
              <a:rPr lang="vi-VN" sz="3400" dirty="0" err="1">
                <a:solidFill>
                  <a:schemeClr val="tx1"/>
                </a:solidFill>
              </a:rPr>
              <a:t>mạng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xã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hội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được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phép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làm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mọi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điều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pháp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luật</a:t>
            </a:r>
            <a:r>
              <a:rPr lang="vi-VN" sz="3400" dirty="0">
                <a:solidFill>
                  <a:schemeClr val="tx1"/>
                </a:solidFill>
              </a:rPr>
              <a:t> không </a:t>
            </a:r>
            <a:r>
              <a:rPr lang="vi-VN" sz="3400" dirty="0" err="1">
                <a:solidFill>
                  <a:schemeClr val="tx1"/>
                </a:solidFill>
              </a:rPr>
              <a:t>cấm</a:t>
            </a:r>
            <a:endParaRPr lang="vi-VN" sz="3400" dirty="0">
              <a:solidFill>
                <a:schemeClr val="tx1"/>
              </a:solidFill>
            </a:endParaRPr>
          </a:p>
        </p:txBody>
      </p:sp>
      <p:sp>
        <p:nvSpPr>
          <p:cNvPr id="16" name="Đáp án sai 1">
            <a:extLst>
              <a:ext uri="{FF2B5EF4-FFF2-40B4-BE49-F238E27FC236}">
                <a16:creationId xmlns:a16="http://schemas.microsoft.com/office/drawing/2014/main" xmlns="" id="{EFD38ED1-EA4E-4854-A9D5-CA4A39183D7D}"/>
              </a:ext>
            </a:extLst>
          </p:cNvPr>
          <p:cNvSpPr/>
          <p:nvPr/>
        </p:nvSpPr>
        <p:spPr>
          <a:xfrm>
            <a:off x="813817" y="2682101"/>
            <a:ext cx="8135657" cy="329834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vi-VN" sz="3400" dirty="0" err="1">
                <a:solidFill>
                  <a:schemeClr val="tx1"/>
                </a:solidFill>
              </a:rPr>
              <a:t>Cần</a:t>
            </a:r>
            <a:r>
              <a:rPr lang="vi-VN" sz="3400" dirty="0">
                <a:solidFill>
                  <a:schemeClr val="tx1"/>
                </a:solidFill>
              </a:rPr>
              <a:t> nhanh </a:t>
            </a:r>
            <a:r>
              <a:rPr lang="vi-VN" sz="3400" dirty="0" err="1">
                <a:solidFill>
                  <a:schemeClr val="tx1"/>
                </a:solidFill>
              </a:rPr>
              <a:t>chóng</a:t>
            </a:r>
            <a:r>
              <a:rPr lang="vi-VN" sz="3400" dirty="0">
                <a:solidFill>
                  <a:schemeClr val="tx1"/>
                </a:solidFill>
              </a:rPr>
              <a:t> thông </a:t>
            </a:r>
            <a:r>
              <a:rPr lang="vi-VN" sz="3400" dirty="0" err="1">
                <a:solidFill>
                  <a:schemeClr val="tx1"/>
                </a:solidFill>
              </a:rPr>
              <a:t>báo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tới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các</a:t>
            </a:r>
            <a:r>
              <a:rPr lang="vi-VN" sz="3400" dirty="0">
                <a:solidFill>
                  <a:schemeClr val="tx1"/>
                </a:solidFill>
              </a:rPr>
              <a:t> cơ quan </a:t>
            </a:r>
            <a:r>
              <a:rPr lang="vi-VN" sz="3400" dirty="0" err="1">
                <a:solidFill>
                  <a:schemeClr val="tx1"/>
                </a:solidFill>
              </a:rPr>
              <a:t>chức</a:t>
            </a:r>
            <a:r>
              <a:rPr lang="vi-VN" sz="3400" dirty="0">
                <a:solidFill>
                  <a:schemeClr val="tx1"/>
                </a:solidFill>
              </a:rPr>
              <a:t> năng, </a:t>
            </a:r>
            <a:r>
              <a:rPr lang="vi-VN" sz="3400" dirty="0" err="1">
                <a:solidFill>
                  <a:schemeClr val="tx1"/>
                </a:solidFill>
              </a:rPr>
              <a:t>nhà</a:t>
            </a:r>
            <a:r>
              <a:rPr lang="vi-VN" sz="3400" dirty="0">
                <a:solidFill>
                  <a:schemeClr val="tx1"/>
                </a:solidFill>
              </a:rPr>
              <a:t> cung </a:t>
            </a:r>
            <a:r>
              <a:rPr lang="vi-VN" sz="3400" dirty="0" err="1">
                <a:solidFill>
                  <a:schemeClr val="tx1"/>
                </a:solidFill>
              </a:rPr>
              <a:t>cấp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dịch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vụ</a:t>
            </a:r>
            <a:r>
              <a:rPr lang="vi-VN" sz="3400" dirty="0">
                <a:solidFill>
                  <a:schemeClr val="tx1"/>
                </a:solidFill>
              </a:rPr>
              <a:t> khi </a:t>
            </a:r>
            <a:r>
              <a:rPr lang="vi-VN" sz="3400" dirty="0" err="1">
                <a:solidFill>
                  <a:schemeClr val="tx1"/>
                </a:solidFill>
              </a:rPr>
              <a:t>tài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khoản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của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tổ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chức</a:t>
            </a:r>
            <a:r>
              <a:rPr lang="vi-VN" sz="3400" dirty="0">
                <a:solidFill>
                  <a:schemeClr val="tx1"/>
                </a:solidFill>
              </a:rPr>
              <a:t>, </a:t>
            </a:r>
            <a:r>
              <a:rPr lang="vi-VN" sz="3400" dirty="0" err="1">
                <a:solidFill>
                  <a:schemeClr val="tx1"/>
                </a:solidFill>
              </a:rPr>
              <a:t>cá</a:t>
            </a:r>
            <a:r>
              <a:rPr lang="vi-VN" sz="3400" dirty="0">
                <a:solidFill>
                  <a:schemeClr val="tx1"/>
                </a:solidFill>
              </a:rPr>
              <a:t> nhân </a:t>
            </a:r>
            <a:r>
              <a:rPr lang="vi-VN" sz="3400" dirty="0" err="1">
                <a:solidFill>
                  <a:schemeClr val="tx1"/>
                </a:solidFill>
              </a:rPr>
              <a:t>bị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mất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quyền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kiểm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soát</a:t>
            </a:r>
            <a:r>
              <a:rPr lang="vi-VN" sz="3400" dirty="0">
                <a:solidFill>
                  <a:schemeClr val="tx1"/>
                </a:solidFill>
              </a:rPr>
              <a:t>, </a:t>
            </a:r>
            <a:r>
              <a:rPr lang="vi-VN" sz="3400" dirty="0" err="1">
                <a:solidFill>
                  <a:schemeClr val="tx1"/>
                </a:solidFill>
              </a:rPr>
              <a:t>giả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mạo</a:t>
            </a:r>
            <a:r>
              <a:rPr lang="vi-VN" sz="3400" dirty="0">
                <a:solidFill>
                  <a:schemeClr val="tx1"/>
                </a:solidFill>
              </a:rPr>
              <a:t>.</a:t>
            </a:r>
            <a:endParaRPr lang="en-US" sz="3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7" name="Đáp án sai 2">
            <a:extLst>
              <a:ext uri="{FF2B5EF4-FFF2-40B4-BE49-F238E27FC236}">
                <a16:creationId xmlns:a16="http://schemas.microsoft.com/office/drawing/2014/main" xmlns="" id="{DC6016B3-74E1-4077-9D63-439CAF0E189C}"/>
              </a:ext>
            </a:extLst>
          </p:cNvPr>
          <p:cNvSpPr/>
          <p:nvPr/>
        </p:nvSpPr>
        <p:spPr>
          <a:xfrm>
            <a:off x="813817" y="6266823"/>
            <a:ext cx="8135657" cy="37338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400" dirty="0" err="1">
                <a:solidFill>
                  <a:schemeClr val="tx1"/>
                </a:solidFill>
              </a:rPr>
              <a:t>Mọi</a:t>
            </a:r>
            <a:r>
              <a:rPr lang="vi-VN" sz="3400" dirty="0">
                <a:solidFill>
                  <a:schemeClr val="tx1"/>
                </a:solidFill>
              </a:rPr>
              <a:t> tin </a:t>
            </a:r>
            <a:r>
              <a:rPr lang="vi-VN" sz="3400" dirty="0" err="1">
                <a:solidFill>
                  <a:schemeClr val="tx1"/>
                </a:solidFill>
              </a:rPr>
              <a:t>nhắn</a:t>
            </a:r>
            <a:r>
              <a:rPr lang="vi-VN" sz="3400" dirty="0">
                <a:solidFill>
                  <a:schemeClr val="tx1"/>
                </a:solidFill>
              </a:rPr>
              <a:t>, </a:t>
            </a:r>
            <a:r>
              <a:rPr lang="vi-VN" sz="3400" dirty="0" err="1">
                <a:solidFill>
                  <a:schemeClr val="tx1"/>
                </a:solidFill>
              </a:rPr>
              <a:t>hình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ảnh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và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video</a:t>
            </a:r>
            <a:r>
              <a:rPr lang="vi-VN" sz="3400" dirty="0">
                <a:solidFill>
                  <a:schemeClr val="tx1"/>
                </a:solidFill>
              </a:rPr>
              <a:t> đăng </a:t>
            </a:r>
            <a:r>
              <a:rPr lang="vi-VN" sz="3400" dirty="0" err="1">
                <a:solidFill>
                  <a:schemeClr val="tx1"/>
                </a:solidFill>
              </a:rPr>
              <a:t>tải</a:t>
            </a:r>
            <a:r>
              <a:rPr lang="vi-VN" sz="3400" dirty="0">
                <a:solidFill>
                  <a:schemeClr val="tx1"/>
                </a:solidFill>
              </a:rPr>
              <a:t> lên </a:t>
            </a:r>
            <a:r>
              <a:rPr lang="vi-VN" sz="3400" dirty="0" err="1">
                <a:solidFill>
                  <a:schemeClr val="tx1"/>
                </a:solidFill>
              </a:rPr>
              <a:t>mạng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đều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có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thể</a:t>
            </a:r>
            <a:r>
              <a:rPr lang="vi-VN" sz="3400" dirty="0">
                <a:solidFill>
                  <a:schemeClr val="tx1"/>
                </a:solidFill>
              </a:rPr>
              <a:t> thu </a:t>
            </a:r>
            <a:r>
              <a:rPr lang="vi-VN" sz="3400" dirty="0" err="1">
                <a:solidFill>
                  <a:schemeClr val="tx1"/>
                </a:solidFill>
              </a:rPr>
              <a:t>hồi</a:t>
            </a:r>
            <a:endParaRPr lang="vi-VN" sz="3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sai 3">
            <a:extLst>
              <a:ext uri="{FF2B5EF4-FFF2-40B4-BE49-F238E27FC236}">
                <a16:creationId xmlns:a16="http://schemas.microsoft.com/office/drawing/2014/main" xmlns="" id="{1C1842D6-8F06-44AE-BB63-20056C0A6D15}"/>
              </a:ext>
            </a:extLst>
          </p:cNvPr>
          <p:cNvSpPr/>
          <p:nvPr/>
        </p:nvSpPr>
        <p:spPr>
          <a:xfrm>
            <a:off x="9143999" y="6286499"/>
            <a:ext cx="8330183" cy="37338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400" dirty="0">
                <a:solidFill>
                  <a:schemeClr val="tx1"/>
                </a:solidFill>
              </a:rPr>
              <a:t>Không cho </a:t>
            </a:r>
            <a:r>
              <a:rPr lang="vi-VN" sz="3400" dirty="0" err="1">
                <a:solidFill>
                  <a:schemeClr val="tx1"/>
                </a:solidFill>
              </a:rPr>
              <a:t>mượn</a:t>
            </a:r>
            <a:r>
              <a:rPr lang="vi-VN" sz="3400" dirty="0">
                <a:solidFill>
                  <a:schemeClr val="tx1"/>
                </a:solidFill>
              </a:rPr>
              <a:t>, cho thuê </a:t>
            </a:r>
            <a:r>
              <a:rPr lang="vi-VN" sz="3400" dirty="0" err="1">
                <a:solidFill>
                  <a:schemeClr val="tx1"/>
                </a:solidFill>
              </a:rPr>
              <a:t>giấy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tờ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cá</a:t>
            </a:r>
            <a:r>
              <a:rPr lang="vi-VN" sz="3400" dirty="0">
                <a:solidFill>
                  <a:schemeClr val="tx1"/>
                </a:solidFill>
              </a:rPr>
              <a:t> nhân </a:t>
            </a:r>
            <a:r>
              <a:rPr lang="vi-VN" sz="3400" dirty="0" err="1">
                <a:solidFill>
                  <a:schemeClr val="tx1"/>
                </a:solidFill>
              </a:rPr>
              <a:t>hoặc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thẻ</a:t>
            </a:r>
            <a:r>
              <a:rPr lang="vi-VN" sz="3400" dirty="0">
                <a:solidFill>
                  <a:schemeClr val="tx1"/>
                </a:solidFill>
              </a:rPr>
              <a:t> ngân </a:t>
            </a:r>
            <a:r>
              <a:rPr lang="vi-VN" sz="3400" dirty="0" err="1">
                <a:solidFill>
                  <a:schemeClr val="tx1"/>
                </a:solidFill>
              </a:rPr>
              <a:t>hàng</a:t>
            </a:r>
            <a:r>
              <a:rPr lang="vi-VN" sz="3400" dirty="0">
                <a:solidFill>
                  <a:schemeClr val="tx1"/>
                </a:solidFill>
              </a:rPr>
              <a:t>; không </a:t>
            </a:r>
            <a:r>
              <a:rPr lang="vi-VN" sz="3400" dirty="0" err="1">
                <a:solidFill>
                  <a:schemeClr val="tx1"/>
                </a:solidFill>
              </a:rPr>
              <a:t>bán</a:t>
            </a:r>
            <a:r>
              <a:rPr lang="vi-VN" sz="3400" dirty="0">
                <a:solidFill>
                  <a:schemeClr val="tx1"/>
                </a:solidFill>
              </a:rPr>
              <a:t>, cho </a:t>
            </a:r>
            <a:r>
              <a:rPr lang="vi-VN" sz="3400" dirty="0" err="1">
                <a:solidFill>
                  <a:schemeClr val="tx1"/>
                </a:solidFill>
              </a:rPr>
              <a:t>mượn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tài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khoản</a:t>
            </a:r>
            <a:r>
              <a:rPr lang="vi-VN" sz="3400" dirty="0">
                <a:solidFill>
                  <a:schemeClr val="tx1"/>
                </a:solidFill>
              </a:rPr>
              <a:t>; không </a:t>
            </a:r>
            <a:r>
              <a:rPr lang="vi-VN" sz="3400" dirty="0" err="1">
                <a:solidFill>
                  <a:schemeClr val="tx1"/>
                </a:solidFill>
              </a:rPr>
              <a:t>nhận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chuyển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khoản</a:t>
            </a:r>
            <a:r>
              <a:rPr lang="vi-VN" sz="3400" dirty="0">
                <a:solidFill>
                  <a:schemeClr val="tx1"/>
                </a:solidFill>
              </a:rPr>
              <a:t> hay </a:t>
            </a:r>
            <a:r>
              <a:rPr lang="vi-VN" sz="3400" dirty="0" err="1">
                <a:solidFill>
                  <a:schemeClr val="tx1"/>
                </a:solidFill>
              </a:rPr>
              <a:t>nhận</a:t>
            </a:r>
            <a:r>
              <a:rPr lang="vi-VN" sz="3400" dirty="0">
                <a:solidFill>
                  <a:schemeClr val="tx1"/>
                </a:solidFill>
              </a:rPr>
              <a:t> </a:t>
            </a:r>
            <a:r>
              <a:rPr lang="vi-VN" sz="3400" dirty="0" err="1">
                <a:solidFill>
                  <a:schemeClr val="tx1"/>
                </a:solidFill>
              </a:rPr>
              <a:t>tiền</a:t>
            </a:r>
            <a:r>
              <a:rPr lang="vi-VN" sz="3400" dirty="0">
                <a:solidFill>
                  <a:schemeClr val="tx1"/>
                </a:solidFill>
              </a:rPr>
              <a:t> cho </a:t>
            </a:r>
            <a:r>
              <a:rPr lang="vi-VN" sz="3400" dirty="0" err="1">
                <a:solidFill>
                  <a:schemeClr val="tx1"/>
                </a:solidFill>
              </a:rPr>
              <a:t>người</a:t>
            </a:r>
            <a:r>
              <a:rPr lang="vi-VN" sz="3400" dirty="0">
                <a:solidFill>
                  <a:schemeClr val="tx1"/>
                </a:solidFill>
              </a:rPr>
              <a:t> không quen,... 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620C6FEE-34CF-45F0-8A4D-1322D54B7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79562" y="3238500"/>
            <a:ext cx="2519190" cy="2192710"/>
          </a:xfrm>
          <a:prstGeom prst="rect">
            <a:avLst/>
          </a:prstGeom>
          <a:ln w="28575"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C7C5B19-12E1-483A-A8F4-31FB49815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4202" y="6751251"/>
            <a:ext cx="2145329" cy="1911295"/>
          </a:xfrm>
          <a:prstGeom prst="rect">
            <a:avLst/>
          </a:prstGeom>
          <a:ln w="28575">
            <a:noFill/>
          </a:ln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xmlns="" id="{E679CC33-C037-47ED-9BEC-E5891C9BD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20800" y="6721956"/>
            <a:ext cx="2677952" cy="2385814"/>
          </a:xfrm>
          <a:prstGeom prst="rect">
            <a:avLst/>
          </a:prstGeom>
          <a:ln w="28575">
            <a:noFill/>
          </a:ln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xmlns="" id="{F4B4D57D-0941-4072-A359-8EC6983FC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9180" y="3238500"/>
            <a:ext cx="2082248" cy="1855096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437791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1" animBg="1"/>
      <p:bldP spid="15" grpId="2" animBg="1"/>
      <p:bldP spid="16" grpId="1" animBg="1"/>
      <p:bldP spid="16" grpId="2" animBg="1"/>
      <p:bldP spid="17" grpId="1" animBg="1"/>
      <p:bldP spid="17" grpId="2" animBg="1"/>
      <p:bldP spid="18" grpId="1" animBg="1"/>
      <p:bldP spid="18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i là người phát minh ra Internet?">
            <a:extLst>
              <a:ext uri="{FF2B5EF4-FFF2-40B4-BE49-F238E27FC236}">
                <a16:creationId xmlns:a16="http://schemas.microsoft.com/office/drawing/2014/main" xmlns="" id="{2C0C840B-2C3F-4BB2-BF4D-8D6191D1B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âu hỏi">
            <a:extLst>
              <a:ext uri="{FF2B5EF4-FFF2-40B4-BE49-F238E27FC236}">
                <a16:creationId xmlns:a16="http://schemas.microsoft.com/office/drawing/2014/main" xmlns="" id="{97B3D117-410D-4E67-951C-C011B76C25B8}"/>
              </a:ext>
            </a:extLst>
          </p:cNvPr>
          <p:cNvSpPr/>
          <p:nvPr/>
        </p:nvSpPr>
        <p:spPr>
          <a:xfrm>
            <a:off x="2133599" y="1179230"/>
            <a:ext cx="14020799" cy="16606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Câu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dirty="0">
                <a:solidFill>
                  <a:schemeClr val="tx1"/>
                </a:solidFill>
                <a:cs typeface="Arial" panose="020B0604020202020204" pitchFamily="34" charset="0"/>
              </a:rPr>
              <a:t>: </a:t>
            </a:r>
            <a:r>
              <a:rPr lang="vi-VN" sz="3600" dirty="0">
                <a:solidFill>
                  <a:schemeClr val="tx1"/>
                </a:solidFill>
              </a:rPr>
              <a:t>“</a:t>
            </a:r>
            <a:r>
              <a:rPr lang="vi-VN" sz="3600" dirty="0" err="1">
                <a:solidFill>
                  <a:schemeClr val="tx1"/>
                </a:solidFill>
              </a:rPr>
              <a:t>Đừng</a:t>
            </a:r>
            <a:r>
              <a:rPr lang="vi-VN" sz="3600" dirty="0">
                <a:solidFill>
                  <a:schemeClr val="tx1"/>
                </a:solidFill>
              </a:rPr>
              <a:t> mong </a:t>
            </a:r>
            <a:r>
              <a:rPr lang="vi-VN" sz="3600" dirty="0" err="1">
                <a:solidFill>
                  <a:schemeClr val="tx1"/>
                </a:solidFill>
              </a:rPr>
              <a:t>đợi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tất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cả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bài</a:t>
            </a:r>
            <a:r>
              <a:rPr lang="vi-VN" sz="3600" dirty="0">
                <a:solidFill>
                  <a:schemeClr val="tx1"/>
                </a:solidFill>
              </a:rPr>
              <a:t> đăng, câu </a:t>
            </a:r>
            <a:r>
              <a:rPr lang="vi-VN" sz="3600" dirty="0" err="1">
                <a:solidFill>
                  <a:schemeClr val="tx1"/>
                </a:solidFill>
              </a:rPr>
              <a:t>hỏi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bạn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được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phản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hồi</a:t>
            </a:r>
            <a:r>
              <a:rPr lang="vi-VN" sz="3600" dirty="0">
                <a:solidFill>
                  <a:schemeClr val="tx1"/>
                </a:solidFill>
              </a:rPr>
              <a:t> ngay” </a:t>
            </a:r>
            <a:r>
              <a:rPr lang="vi-VN" sz="3600" dirty="0" err="1">
                <a:solidFill>
                  <a:schemeClr val="tx1"/>
                </a:solidFill>
              </a:rPr>
              <a:t>thể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hiện</a:t>
            </a:r>
            <a:r>
              <a:rPr lang="vi-VN" sz="3600" dirty="0">
                <a:solidFill>
                  <a:schemeClr val="tx1"/>
                </a:solidFill>
              </a:rPr>
              <a:t> nguyên </a:t>
            </a:r>
            <a:r>
              <a:rPr lang="vi-VN" sz="3600" dirty="0" err="1">
                <a:solidFill>
                  <a:schemeClr val="tx1"/>
                </a:solidFill>
              </a:rPr>
              <a:t>tắc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nào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về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ứng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xử</a:t>
            </a:r>
            <a:r>
              <a:rPr lang="vi-VN" sz="3600" dirty="0">
                <a:solidFill>
                  <a:schemeClr val="tx1"/>
                </a:solidFill>
              </a:rPr>
              <a:t> trên </a:t>
            </a:r>
            <a:r>
              <a:rPr lang="vi-VN" sz="3600" dirty="0" err="1">
                <a:solidFill>
                  <a:schemeClr val="tx1"/>
                </a:solidFill>
              </a:rPr>
              <a:t>mạng</a:t>
            </a:r>
            <a:r>
              <a:rPr lang="vi-VN" sz="3600" dirty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xmlns="" id="{8F09CE25-3DA7-4F10-8BE8-CAA1553C5F12}"/>
              </a:ext>
            </a:extLst>
          </p:cNvPr>
          <p:cNvSpPr/>
          <p:nvPr/>
        </p:nvSpPr>
        <p:spPr>
          <a:xfrm>
            <a:off x="805350" y="3564118"/>
            <a:ext cx="8135657" cy="21927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“văn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6" name="Đáp án sai 1">
            <a:extLst>
              <a:ext uri="{FF2B5EF4-FFF2-40B4-BE49-F238E27FC236}">
                <a16:creationId xmlns:a16="http://schemas.microsoft.com/office/drawing/2014/main" xmlns="" id="{EFD38ED1-EA4E-4854-A9D5-CA4A39183D7D}"/>
              </a:ext>
            </a:extLst>
          </p:cNvPr>
          <p:cNvSpPr/>
          <p:nvPr/>
        </p:nvSpPr>
        <p:spPr>
          <a:xfrm>
            <a:off x="9143999" y="3546268"/>
            <a:ext cx="8330183" cy="22213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không gây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trên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Đáp án sai 2">
            <a:extLst>
              <a:ext uri="{FF2B5EF4-FFF2-40B4-BE49-F238E27FC236}">
                <a16:creationId xmlns:a16="http://schemas.microsoft.com/office/drawing/2014/main" xmlns="" id="{DC6016B3-74E1-4077-9D63-439CAF0E189C}"/>
              </a:ext>
            </a:extLst>
          </p:cNvPr>
          <p:cNvSpPr/>
          <p:nvPr/>
        </p:nvSpPr>
        <p:spPr>
          <a:xfrm>
            <a:off x="813817" y="6117490"/>
            <a:ext cx="8135657" cy="222133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Tôn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gian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công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sai 3">
            <a:extLst>
              <a:ext uri="{FF2B5EF4-FFF2-40B4-BE49-F238E27FC236}">
                <a16:creationId xmlns:a16="http://schemas.microsoft.com/office/drawing/2014/main" xmlns="" id="{1C1842D6-8F06-44AE-BB63-20056C0A6D15}"/>
              </a:ext>
            </a:extLst>
          </p:cNvPr>
          <p:cNvSpPr/>
          <p:nvPr/>
        </p:nvSpPr>
        <p:spPr>
          <a:xfrm>
            <a:off x="9143999" y="6137166"/>
            <a:ext cx="8330183" cy="22213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620C6FEE-34CF-45F0-8A4D-1322D54B7D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3390" y="3708400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C7C5B19-12E1-483A-A8F4-31FB49815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5958" y="6451676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xmlns="" id="{E679CC33-C037-47ED-9BEC-E5891C9BD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06710" y="6512432"/>
            <a:ext cx="2000740" cy="1782479"/>
          </a:xfrm>
          <a:prstGeom prst="rect">
            <a:avLst/>
          </a:prstGeom>
          <a:ln w="28575">
            <a:noFill/>
          </a:ln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xmlns="" id="{F4B4D57D-0941-4072-A359-8EC6983FC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20" y="3695700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530440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99" b="-3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402458"/>
            <a:chOff x="0" y="0"/>
            <a:chExt cx="911722" cy="7337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11722" cy="733701"/>
            </a:xfrm>
            <a:custGeom>
              <a:avLst/>
              <a:gdLst/>
              <a:ahLst/>
              <a:cxnLst/>
              <a:rect l="l" t="t" r="r" b="b"/>
              <a:pathLst>
                <a:path w="911722" h="733701">
                  <a:moveTo>
                    <a:pt x="455861" y="0"/>
                  </a:moveTo>
                  <a:lnTo>
                    <a:pt x="911722" y="203200"/>
                  </a:lnTo>
                  <a:lnTo>
                    <a:pt x="911722" y="530501"/>
                  </a:lnTo>
                  <a:lnTo>
                    <a:pt x="455861" y="733701"/>
                  </a:lnTo>
                  <a:lnTo>
                    <a:pt x="0" y="530501"/>
                  </a:lnTo>
                  <a:lnTo>
                    <a:pt x="0" y="203200"/>
                  </a:lnTo>
                  <a:lnTo>
                    <a:pt x="455861" y="0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5048707" y="-1375495"/>
            <a:ext cx="5246370" cy="5246370"/>
            <a:chOff x="0" y="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5666767" y="-757435"/>
            <a:ext cx="4010251" cy="4010251"/>
            <a:chOff x="0" y="0"/>
            <a:chExt cx="6355080" cy="63550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316037" y="1870714"/>
            <a:ext cx="17861890" cy="8155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7200" b="1" dirty="0" err="1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Chủ</a:t>
            </a:r>
            <a:r>
              <a:rPr lang="vi-VN" sz="7200" b="1" dirty="0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vi-VN" sz="7200" b="1" dirty="0" err="1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đề</a:t>
            </a:r>
            <a:r>
              <a:rPr lang="vi-VN" sz="7200" b="1" dirty="0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D: </a:t>
            </a:r>
            <a:r>
              <a:rPr lang="vi-VN" sz="7200" b="1" dirty="0" err="1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Đạo</a:t>
            </a:r>
            <a:r>
              <a:rPr lang="vi-VN" sz="7200" b="1" dirty="0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vi-VN" sz="7200" b="1" dirty="0" err="1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đức</a:t>
            </a:r>
            <a:r>
              <a:rPr lang="vi-VN" sz="7200" b="1" dirty="0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, </a:t>
            </a:r>
            <a:r>
              <a:rPr lang="vi-VN" sz="7200" b="1" dirty="0" err="1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pháp</a:t>
            </a:r>
            <a:r>
              <a:rPr lang="vi-VN" sz="7200" b="1" dirty="0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vi-VN" sz="7200" b="1" dirty="0" err="1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luật</a:t>
            </a:r>
            <a:r>
              <a:rPr lang="vi-VN" sz="7200" b="1" dirty="0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vi-VN" sz="7200" b="1" dirty="0" err="1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và</a:t>
            </a:r>
            <a:r>
              <a:rPr lang="vi-VN" sz="7200" b="1" dirty="0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văn </a:t>
            </a:r>
            <a:r>
              <a:rPr lang="vi-VN" sz="7200" b="1" dirty="0" err="1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hóa</a:t>
            </a:r>
            <a:r>
              <a:rPr lang="vi-VN" sz="7200" b="1" dirty="0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trong môi </a:t>
            </a:r>
            <a:r>
              <a:rPr lang="vi-VN" sz="7200" b="1" dirty="0" err="1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trường</a:t>
            </a:r>
            <a:r>
              <a:rPr lang="vi-VN" sz="7200" b="1" dirty="0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vi-VN" sz="7200" b="1" dirty="0" err="1">
                <a:solidFill>
                  <a:srgbClr val="C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số</a:t>
            </a:r>
            <a:endParaRPr lang="vi-VN" sz="7200" b="1" dirty="0">
              <a:solidFill>
                <a:srgbClr val="C00000"/>
              </a:solidFill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72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Ứng</a:t>
            </a:r>
            <a:r>
              <a:rPr lang="vi-VN" sz="7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vi-VN" sz="72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xử</a:t>
            </a:r>
            <a:r>
              <a:rPr lang="vi-VN" sz="7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văn </a:t>
            </a:r>
            <a:r>
              <a:rPr lang="vi-VN" sz="72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hóa</a:t>
            </a:r>
            <a:r>
              <a:rPr lang="vi-VN" sz="7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vi-VN" sz="72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và</a:t>
            </a:r>
            <a:r>
              <a:rPr lang="vi-VN" sz="7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an </a:t>
            </a:r>
            <a:r>
              <a:rPr lang="vi-VN" sz="72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toàn</a:t>
            </a:r>
            <a:r>
              <a:rPr lang="vi-VN" sz="72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trên </a:t>
            </a:r>
            <a:r>
              <a:rPr lang="vi-VN" sz="72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mạng</a:t>
            </a:r>
            <a:endParaRPr lang="en-US" sz="72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7200" b="1" dirty="0" err="1">
                <a:solidFill>
                  <a:srgbClr val="365F9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Phòng</a:t>
            </a:r>
            <a:r>
              <a:rPr lang="vi-VN" sz="7200" b="1" dirty="0">
                <a:solidFill>
                  <a:srgbClr val="365F9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vi-VN" sz="7200" b="1">
                <a:solidFill>
                  <a:srgbClr val="365F9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tránh</a:t>
            </a:r>
            <a:r>
              <a:rPr lang="vi-VN" sz="7200" b="1" dirty="0">
                <a:solidFill>
                  <a:srgbClr val="365F9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vi-VN" sz="7200" b="1" dirty="0" err="1">
                <a:solidFill>
                  <a:srgbClr val="365F9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lừa</a:t>
            </a:r>
            <a:r>
              <a:rPr lang="vi-VN" sz="7200" b="1" dirty="0">
                <a:solidFill>
                  <a:srgbClr val="365F9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vi-VN" sz="7200" b="1" dirty="0" err="1">
                <a:solidFill>
                  <a:srgbClr val="365F9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đảo</a:t>
            </a:r>
            <a:r>
              <a:rPr lang="vi-VN" sz="7200" b="1" dirty="0">
                <a:solidFill>
                  <a:srgbClr val="365F9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vi-VN" sz="7200" b="1" dirty="0" err="1">
                <a:solidFill>
                  <a:srgbClr val="365F9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và</a:t>
            </a:r>
            <a:r>
              <a:rPr lang="vi-VN" sz="7200" b="1" dirty="0">
                <a:solidFill>
                  <a:srgbClr val="365F9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vi-VN" sz="7200" b="1" dirty="0" err="1">
                <a:solidFill>
                  <a:srgbClr val="365F9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ứng</a:t>
            </a:r>
            <a:r>
              <a:rPr lang="vi-VN" sz="7200" b="1" dirty="0">
                <a:solidFill>
                  <a:srgbClr val="365F9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vi-VN" sz="7200" b="1" dirty="0" err="1">
                <a:solidFill>
                  <a:srgbClr val="365F9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xử</a:t>
            </a:r>
            <a:r>
              <a:rPr lang="vi-VN" sz="7200" b="1" dirty="0">
                <a:solidFill>
                  <a:srgbClr val="365F9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văn </a:t>
            </a:r>
            <a:r>
              <a:rPr lang="vi-VN" sz="7200" b="1" dirty="0" err="1">
                <a:solidFill>
                  <a:srgbClr val="365F9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hóa</a:t>
            </a:r>
            <a:r>
              <a:rPr lang="vi-VN" sz="7200" b="1" dirty="0">
                <a:solidFill>
                  <a:srgbClr val="365F9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trên </a:t>
            </a:r>
            <a:r>
              <a:rPr lang="vi-VN" sz="7200" b="1" dirty="0" err="1">
                <a:solidFill>
                  <a:srgbClr val="365F9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mạng</a:t>
            </a:r>
            <a:endParaRPr lang="vi-VN" sz="7200" b="1" dirty="0">
              <a:solidFill>
                <a:srgbClr val="365F91"/>
              </a:solidFill>
              <a:effectLst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028700" y="838200"/>
            <a:ext cx="934304" cy="93430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39893" y="1121182"/>
            <a:ext cx="207945" cy="40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476">
                <a:solidFill>
                  <a:srgbClr val="000000"/>
                </a:solidFill>
                <a:latin typeface="Rubik Bold"/>
              </a:rPr>
              <a:t>L</a:t>
            </a:r>
          </a:p>
        </p:txBody>
      </p:sp>
      <p:sp>
        <p:nvSpPr>
          <p:cNvPr id="18" name="TextBox 18"/>
          <p:cNvSpPr txBox="1"/>
          <p:nvPr/>
        </p:nvSpPr>
        <p:spPr>
          <a:xfrm rot="-10800000">
            <a:off x="1443866" y="1092436"/>
            <a:ext cx="207945" cy="397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476">
                <a:solidFill>
                  <a:srgbClr val="668C83"/>
                </a:solidFill>
                <a:latin typeface="Rubik Bold"/>
              </a:rPr>
              <a:t>L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i là người phát minh ra Internet?">
            <a:extLst>
              <a:ext uri="{FF2B5EF4-FFF2-40B4-BE49-F238E27FC236}">
                <a16:creationId xmlns:a16="http://schemas.microsoft.com/office/drawing/2014/main" xmlns="" id="{2C0C840B-2C3F-4BB2-BF4D-8D6191D1B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âu hỏi">
            <a:extLst>
              <a:ext uri="{FF2B5EF4-FFF2-40B4-BE49-F238E27FC236}">
                <a16:creationId xmlns:a16="http://schemas.microsoft.com/office/drawing/2014/main" xmlns="" id="{97B3D117-410D-4E67-951C-C011B76C25B8}"/>
              </a:ext>
            </a:extLst>
          </p:cNvPr>
          <p:cNvSpPr/>
          <p:nvPr/>
        </p:nvSpPr>
        <p:spPr>
          <a:xfrm>
            <a:off x="2286000" y="1108773"/>
            <a:ext cx="14020799" cy="16606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Câu 4: </a:t>
            </a:r>
            <a:r>
              <a:rPr lang="vi-VN" sz="3600" dirty="0">
                <a:solidFill>
                  <a:schemeClr val="tx1"/>
                </a:solidFill>
              </a:rPr>
              <a:t>“</a:t>
            </a:r>
            <a:r>
              <a:rPr lang="vi-VN" sz="3600" dirty="0" err="1">
                <a:solidFill>
                  <a:schemeClr val="tx1"/>
                </a:solidFill>
              </a:rPr>
              <a:t>Cần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phản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ứng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lịch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sự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và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tốt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nhất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là</a:t>
            </a:r>
            <a:r>
              <a:rPr lang="vi-VN" sz="3600" dirty="0">
                <a:solidFill>
                  <a:schemeClr val="tx1"/>
                </a:solidFill>
              </a:rPr>
              <a:t> theo </a:t>
            </a:r>
            <a:r>
              <a:rPr lang="vi-VN" sz="3600" dirty="0" err="1">
                <a:solidFill>
                  <a:schemeClr val="tx1"/>
                </a:solidFill>
              </a:rPr>
              <a:t>cách</a:t>
            </a:r>
            <a:r>
              <a:rPr lang="vi-VN" sz="3600" dirty="0">
                <a:solidFill>
                  <a:schemeClr val="tx1"/>
                </a:solidFill>
              </a:rPr>
              <a:t> riêng hơn </a:t>
            </a:r>
            <a:r>
              <a:rPr lang="vi-VN" sz="3600" dirty="0" err="1">
                <a:solidFill>
                  <a:schemeClr val="tx1"/>
                </a:solidFill>
              </a:rPr>
              <a:t>là</a:t>
            </a:r>
            <a:r>
              <a:rPr lang="vi-VN" sz="3600" dirty="0">
                <a:solidFill>
                  <a:schemeClr val="tx1"/>
                </a:solidFill>
              </a:rPr>
              <a:t> to </a:t>
            </a:r>
            <a:r>
              <a:rPr lang="vi-VN" sz="3600" dirty="0" err="1">
                <a:solidFill>
                  <a:schemeClr val="tx1"/>
                </a:solidFill>
              </a:rPr>
              <a:t>tiếng</a:t>
            </a:r>
            <a:r>
              <a:rPr lang="vi-VN" sz="3600" dirty="0">
                <a:solidFill>
                  <a:schemeClr val="tx1"/>
                </a:solidFill>
              </a:rPr>
              <a:t> công khai” </a:t>
            </a:r>
            <a:r>
              <a:rPr lang="vi-VN" sz="3600" dirty="0" err="1">
                <a:solidFill>
                  <a:schemeClr val="tx1"/>
                </a:solidFill>
              </a:rPr>
              <a:t>thể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hiện</a:t>
            </a:r>
            <a:r>
              <a:rPr lang="vi-VN" sz="3600" dirty="0">
                <a:solidFill>
                  <a:schemeClr val="tx1"/>
                </a:solidFill>
              </a:rPr>
              <a:t> nguyên </a:t>
            </a:r>
            <a:r>
              <a:rPr lang="vi-VN" sz="3600" dirty="0" err="1">
                <a:solidFill>
                  <a:schemeClr val="tx1"/>
                </a:solidFill>
              </a:rPr>
              <a:t>tắc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nào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về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ứng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xử</a:t>
            </a:r>
            <a:r>
              <a:rPr lang="vi-VN" sz="3600" dirty="0">
                <a:solidFill>
                  <a:schemeClr val="tx1"/>
                </a:solidFill>
              </a:rPr>
              <a:t> trên </a:t>
            </a:r>
            <a:r>
              <a:rPr lang="vi-VN" sz="3600" dirty="0" err="1">
                <a:solidFill>
                  <a:schemeClr val="tx1"/>
                </a:solidFill>
              </a:rPr>
              <a:t>mạng</a:t>
            </a:r>
            <a:r>
              <a:rPr lang="vi-VN" sz="3600" dirty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xmlns="" id="{8F09CE25-3DA7-4F10-8BE8-CAA1553C5F12}"/>
              </a:ext>
            </a:extLst>
          </p:cNvPr>
          <p:cNvSpPr/>
          <p:nvPr/>
        </p:nvSpPr>
        <p:spPr>
          <a:xfrm>
            <a:off x="9123575" y="6140301"/>
            <a:ext cx="8135657" cy="21927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600" dirty="0" err="1">
                <a:solidFill>
                  <a:schemeClr val="tx1"/>
                </a:solidFill>
              </a:rPr>
              <a:t>Rộng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lượng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với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người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khác</a:t>
            </a:r>
            <a:r>
              <a:rPr lang="vi-VN" sz="3600" dirty="0">
                <a:solidFill>
                  <a:schemeClr val="tx1"/>
                </a:solidFill>
              </a:rPr>
              <a:t>, không gây </a:t>
            </a:r>
            <a:r>
              <a:rPr lang="vi-VN" sz="3600" dirty="0" err="1">
                <a:solidFill>
                  <a:schemeClr val="tx1"/>
                </a:solidFill>
              </a:rPr>
              <a:t>chiến</a:t>
            </a:r>
            <a:r>
              <a:rPr lang="vi-VN" sz="3600" dirty="0">
                <a:solidFill>
                  <a:schemeClr val="tx1"/>
                </a:solidFill>
              </a:rPr>
              <a:t> trên </a:t>
            </a:r>
            <a:r>
              <a:rPr lang="vi-VN" sz="3600" dirty="0" err="1">
                <a:solidFill>
                  <a:schemeClr val="tx1"/>
                </a:solidFill>
              </a:rPr>
              <a:t>mạng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Đáp án sai 1">
            <a:extLst>
              <a:ext uri="{FF2B5EF4-FFF2-40B4-BE49-F238E27FC236}">
                <a16:creationId xmlns:a16="http://schemas.microsoft.com/office/drawing/2014/main" xmlns="" id="{EFD38ED1-EA4E-4854-A9D5-CA4A39183D7D}"/>
              </a:ext>
            </a:extLst>
          </p:cNvPr>
          <p:cNvSpPr/>
          <p:nvPr/>
        </p:nvSpPr>
        <p:spPr>
          <a:xfrm>
            <a:off x="9143999" y="3546268"/>
            <a:ext cx="8330183" cy="22213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600" dirty="0">
                <a:solidFill>
                  <a:schemeClr val="tx1"/>
                </a:solidFill>
              </a:rPr>
              <a:t>Không </a:t>
            </a:r>
            <a:r>
              <a:rPr lang="vi-VN" sz="3600" dirty="0" err="1">
                <a:solidFill>
                  <a:schemeClr val="tx1"/>
                </a:solidFill>
              </a:rPr>
              <a:t>lợi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dụng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vị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thế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mình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để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làm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việc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xấu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Đáp án sai 2">
            <a:extLst>
              <a:ext uri="{FF2B5EF4-FFF2-40B4-BE49-F238E27FC236}">
                <a16:creationId xmlns:a16="http://schemas.microsoft.com/office/drawing/2014/main" xmlns="" id="{DC6016B3-74E1-4077-9D63-439CAF0E189C}"/>
              </a:ext>
            </a:extLst>
          </p:cNvPr>
          <p:cNvSpPr/>
          <p:nvPr/>
        </p:nvSpPr>
        <p:spPr>
          <a:xfrm>
            <a:off x="813817" y="6117490"/>
            <a:ext cx="8135657" cy="222133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dirty="0">
                <a:solidFill>
                  <a:schemeClr val="tx1"/>
                </a:solidFill>
              </a:rPr>
              <a:t>Tôn </a:t>
            </a:r>
            <a:r>
              <a:rPr lang="vi-VN" sz="3600" dirty="0" err="1">
                <a:solidFill>
                  <a:schemeClr val="tx1"/>
                </a:solidFill>
              </a:rPr>
              <a:t>trọng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quyền</a:t>
            </a:r>
            <a:r>
              <a:rPr lang="vi-VN" sz="3600" dirty="0">
                <a:solidFill>
                  <a:schemeClr val="tx1"/>
                </a:solidFill>
              </a:rPr>
              <a:t> riêng tư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người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khác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18" name="Đáp án sai 3">
            <a:extLst>
              <a:ext uri="{FF2B5EF4-FFF2-40B4-BE49-F238E27FC236}">
                <a16:creationId xmlns:a16="http://schemas.microsoft.com/office/drawing/2014/main" xmlns="" id="{1C1842D6-8F06-44AE-BB63-20056C0A6D15}"/>
              </a:ext>
            </a:extLst>
          </p:cNvPr>
          <p:cNvSpPr/>
          <p:nvPr/>
        </p:nvSpPr>
        <p:spPr>
          <a:xfrm>
            <a:off x="627758" y="3573224"/>
            <a:ext cx="8330183" cy="22213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3600" dirty="0">
                <a:solidFill>
                  <a:schemeClr val="tx1"/>
                </a:solidFill>
              </a:rPr>
              <a:t>Tôn </a:t>
            </a:r>
            <a:r>
              <a:rPr lang="vi-VN" sz="3600" dirty="0" err="1">
                <a:solidFill>
                  <a:schemeClr val="tx1"/>
                </a:solidFill>
              </a:rPr>
              <a:t>trọng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thời</a:t>
            </a:r>
            <a:r>
              <a:rPr lang="vi-VN" sz="3600" dirty="0">
                <a:solidFill>
                  <a:schemeClr val="tx1"/>
                </a:solidFill>
              </a:rPr>
              <a:t> gian </a:t>
            </a:r>
            <a:r>
              <a:rPr lang="vi-VN" sz="3600" dirty="0" err="1">
                <a:solidFill>
                  <a:schemeClr val="tx1"/>
                </a:solidFill>
              </a:rPr>
              <a:t>và</a:t>
            </a:r>
            <a:r>
              <a:rPr lang="vi-VN" sz="3600" dirty="0">
                <a:solidFill>
                  <a:schemeClr val="tx1"/>
                </a:solidFill>
              </a:rPr>
              <a:t> công </a:t>
            </a:r>
            <a:r>
              <a:rPr lang="vi-VN" sz="3600" dirty="0" err="1">
                <a:solidFill>
                  <a:schemeClr val="tx1"/>
                </a:solidFill>
              </a:rPr>
              <a:t>sức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người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khác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620C6FEE-34CF-45F0-8A4D-1322D54B7D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21615" y="6284583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C7C5B19-12E1-483A-A8F4-31FB49815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5958" y="6451676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xmlns="" id="{E679CC33-C037-47ED-9BEC-E5891C9BD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0469" y="3948490"/>
            <a:ext cx="2000740" cy="1782479"/>
          </a:xfrm>
          <a:prstGeom prst="rect">
            <a:avLst/>
          </a:prstGeom>
          <a:ln w="28575">
            <a:noFill/>
          </a:ln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xmlns="" id="{F4B4D57D-0941-4072-A359-8EC6983FC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20" y="3695700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524716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i là người phát minh ra Internet?">
            <a:extLst>
              <a:ext uri="{FF2B5EF4-FFF2-40B4-BE49-F238E27FC236}">
                <a16:creationId xmlns:a16="http://schemas.microsoft.com/office/drawing/2014/main" xmlns="" id="{2C0C840B-2C3F-4BB2-BF4D-8D6191D1B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âu hỏi">
            <a:extLst>
              <a:ext uri="{FF2B5EF4-FFF2-40B4-BE49-F238E27FC236}">
                <a16:creationId xmlns:a16="http://schemas.microsoft.com/office/drawing/2014/main" xmlns="" id="{97B3D117-410D-4E67-951C-C011B76C25B8}"/>
              </a:ext>
            </a:extLst>
          </p:cNvPr>
          <p:cNvSpPr/>
          <p:nvPr/>
        </p:nvSpPr>
        <p:spPr>
          <a:xfrm>
            <a:off x="2286000" y="419100"/>
            <a:ext cx="14020799" cy="2880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Câu 5: </a:t>
            </a:r>
            <a:r>
              <a:rPr lang="vi-VN" sz="3600" dirty="0">
                <a:solidFill>
                  <a:schemeClr val="tx1"/>
                </a:solidFill>
              </a:rPr>
              <a:t>“Không </a:t>
            </a:r>
            <a:r>
              <a:rPr lang="vi-VN" sz="3600" dirty="0" err="1">
                <a:solidFill>
                  <a:schemeClr val="tx1"/>
                </a:solidFill>
              </a:rPr>
              <a:t>chuyển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tiếp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email</a:t>
            </a:r>
            <a:r>
              <a:rPr lang="vi-VN" sz="3600" dirty="0">
                <a:solidFill>
                  <a:schemeClr val="tx1"/>
                </a:solidFill>
              </a:rPr>
              <a:t>, tin </a:t>
            </a:r>
            <a:r>
              <a:rPr lang="vi-VN" sz="3600" dirty="0" err="1">
                <a:solidFill>
                  <a:schemeClr val="tx1"/>
                </a:solidFill>
              </a:rPr>
              <a:t>nhắn</a:t>
            </a:r>
            <a:r>
              <a:rPr lang="vi-VN" sz="3600" dirty="0">
                <a:solidFill>
                  <a:schemeClr val="tx1"/>
                </a:solidFill>
              </a:rPr>
              <a:t> riêng tư </a:t>
            </a:r>
            <a:r>
              <a:rPr lang="vi-VN" sz="3600" dirty="0" err="1">
                <a:solidFill>
                  <a:schemeClr val="tx1"/>
                </a:solidFill>
              </a:rPr>
              <a:t>mà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mình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được</a:t>
            </a:r>
            <a:r>
              <a:rPr lang="vi-VN" sz="3600" dirty="0">
                <a:solidFill>
                  <a:schemeClr val="tx1"/>
                </a:solidFill>
              </a:rPr>
              <a:t> chia </a:t>
            </a:r>
            <a:r>
              <a:rPr lang="vi-VN" sz="3600" dirty="0" err="1">
                <a:solidFill>
                  <a:schemeClr val="tx1"/>
                </a:solidFill>
              </a:rPr>
              <a:t>sẻ</a:t>
            </a:r>
            <a:r>
              <a:rPr lang="vi-VN" sz="3600" dirty="0">
                <a:solidFill>
                  <a:schemeClr val="tx1"/>
                </a:solidFill>
              </a:rPr>
              <a:t> cho </a:t>
            </a:r>
            <a:r>
              <a:rPr lang="vi-VN" sz="3600" dirty="0" err="1">
                <a:solidFill>
                  <a:schemeClr val="tx1"/>
                </a:solidFill>
              </a:rPr>
              <a:t>người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tiếp</a:t>
            </a:r>
            <a:r>
              <a:rPr lang="vi-VN" sz="3600" dirty="0">
                <a:solidFill>
                  <a:schemeClr val="tx1"/>
                </a:solidFill>
              </a:rPr>
              <a:t> theo </a:t>
            </a:r>
            <a:r>
              <a:rPr lang="vi-VN" sz="3600" dirty="0" err="1">
                <a:solidFill>
                  <a:schemeClr val="tx1"/>
                </a:solidFill>
              </a:rPr>
              <a:t>nếu</a:t>
            </a:r>
            <a:r>
              <a:rPr lang="vi-VN" sz="3600" dirty="0">
                <a:solidFill>
                  <a:schemeClr val="tx1"/>
                </a:solidFill>
              </a:rPr>
              <a:t> không </a:t>
            </a:r>
            <a:r>
              <a:rPr lang="vi-VN" sz="3600" dirty="0" err="1">
                <a:solidFill>
                  <a:schemeClr val="tx1"/>
                </a:solidFill>
              </a:rPr>
              <a:t>chắc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đó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là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việc</a:t>
            </a:r>
            <a:r>
              <a:rPr lang="vi-VN" sz="3600" dirty="0">
                <a:solidFill>
                  <a:schemeClr val="tx1"/>
                </a:solidFill>
              </a:rPr>
              <a:t> nên </a:t>
            </a:r>
            <a:r>
              <a:rPr lang="vi-VN" sz="3600" dirty="0" err="1">
                <a:solidFill>
                  <a:schemeClr val="tx1"/>
                </a:solidFill>
              </a:rPr>
              <a:t>làm</a:t>
            </a:r>
            <a:r>
              <a:rPr lang="vi-VN" sz="3600" dirty="0">
                <a:solidFill>
                  <a:schemeClr val="tx1"/>
                </a:solidFill>
              </a:rPr>
              <a:t>” </a:t>
            </a:r>
            <a:r>
              <a:rPr lang="vi-VN" sz="3600" dirty="0" err="1">
                <a:solidFill>
                  <a:schemeClr val="tx1"/>
                </a:solidFill>
              </a:rPr>
              <a:t>thể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hiện</a:t>
            </a:r>
            <a:r>
              <a:rPr lang="vi-VN" sz="3600" dirty="0">
                <a:solidFill>
                  <a:schemeClr val="tx1"/>
                </a:solidFill>
              </a:rPr>
              <a:t> nguyên </a:t>
            </a:r>
            <a:r>
              <a:rPr lang="vi-VN" sz="3600" dirty="0" err="1">
                <a:solidFill>
                  <a:schemeClr val="tx1"/>
                </a:solidFill>
              </a:rPr>
              <a:t>tắc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nào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về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ứng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xử</a:t>
            </a:r>
            <a:r>
              <a:rPr lang="vi-VN" sz="3600" dirty="0">
                <a:solidFill>
                  <a:schemeClr val="tx1"/>
                </a:solidFill>
              </a:rPr>
              <a:t> trên </a:t>
            </a:r>
            <a:r>
              <a:rPr lang="vi-VN" sz="3600" dirty="0" err="1">
                <a:solidFill>
                  <a:schemeClr val="tx1"/>
                </a:solidFill>
              </a:rPr>
              <a:t>mạng</a:t>
            </a:r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5" name="Đáp án đúng">
            <a:extLst>
              <a:ext uri="{FF2B5EF4-FFF2-40B4-BE49-F238E27FC236}">
                <a16:creationId xmlns:a16="http://schemas.microsoft.com/office/drawing/2014/main" xmlns="" id="{8F09CE25-3DA7-4F10-8BE8-CAA1553C5F12}"/>
              </a:ext>
            </a:extLst>
          </p:cNvPr>
          <p:cNvSpPr/>
          <p:nvPr/>
        </p:nvSpPr>
        <p:spPr>
          <a:xfrm>
            <a:off x="9318100" y="3584824"/>
            <a:ext cx="8135657" cy="21927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600" dirty="0">
                <a:solidFill>
                  <a:schemeClr val="tx1"/>
                </a:solidFill>
              </a:rPr>
              <a:t>Tôn </a:t>
            </a:r>
            <a:r>
              <a:rPr lang="vi-VN" sz="3600" dirty="0" err="1">
                <a:solidFill>
                  <a:schemeClr val="tx1"/>
                </a:solidFill>
              </a:rPr>
              <a:t>trọng</a:t>
            </a:r>
            <a:r>
              <a:rPr lang="vi-VN" sz="3600" dirty="0">
                <a:solidFill>
                  <a:schemeClr val="tx1"/>
                </a:solidFill>
              </a:rPr>
              <a:t> “văn </a:t>
            </a:r>
            <a:r>
              <a:rPr lang="vi-VN" sz="3600" dirty="0" err="1">
                <a:solidFill>
                  <a:schemeClr val="tx1"/>
                </a:solidFill>
              </a:rPr>
              <a:t>hóa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nhóm</a:t>
            </a:r>
            <a:r>
              <a:rPr lang="vi-VN" sz="3600" dirty="0">
                <a:solidFill>
                  <a:schemeClr val="tx1"/>
                </a:solidFill>
              </a:rPr>
              <a:t>”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Đáp án sai 1">
            <a:extLst>
              <a:ext uri="{FF2B5EF4-FFF2-40B4-BE49-F238E27FC236}">
                <a16:creationId xmlns:a16="http://schemas.microsoft.com/office/drawing/2014/main" xmlns="" id="{EFD38ED1-EA4E-4854-A9D5-CA4A39183D7D}"/>
              </a:ext>
            </a:extLst>
          </p:cNvPr>
          <p:cNvSpPr/>
          <p:nvPr/>
        </p:nvSpPr>
        <p:spPr>
          <a:xfrm>
            <a:off x="9292700" y="6130190"/>
            <a:ext cx="8181483" cy="22213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600" dirty="0">
                <a:solidFill>
                  <a:schemeClr val="tx1"/>
                </a:solidFill>
              </a:rPr>
              <a:t>Tôn </a:t>
            </a:r>
            <a:r>
              <a:rPr lang="vi-VN" sz="3600" dirty="0" err="1">
                <a:solidFill>
                  <a:schemeClr val="tx1"/>
                </a:solidFill>
              </a:rPr>
              <a:t>trọng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thời</a:t>
            </a:r>
            <a:r>
              <a:rPr lang="vi-VN" sz="3600" dirty="0">
                <a:solidFill>
                  <a:schemeClr val="tx1"/>
                </a:solidFill>
              </a:rPr>
              <a:t> gian </a:t>
            </a:r>
            <a:r>
              <a:rPr lang="vi-VN" sz="3600" dirty="0" err="1">
                <a:solidFill>
                  <a:schemeClr val="tx1"/>
                </a:solidFill>
              </a:rPr>
              <a:t>và</a:t>
            </a:r>
            <a:r>
              <a:rPr lang="vi-VN" sz="3600" dirty="0">
                <a:solidFill>
                  <a:schemeClr val="tx1"/>
                </a:solidFill>
              </a:rPr>
              <a:t> công </a:t>
            </a:r>
            <a:r>
              <a:rPr lang="vi-VN" sz="3600" dirty="0" err="1">
                <a:solidFill>
                  <a:schemeClr val="tx1"/>
                </a:solidFill>
              </a:rPr>
              <a:t>sức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người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khác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Đáp án sai 2">
            <a:extLst>
              <a:ext uri="{FF2B5EF4-FFF2-40B4-BE49-F238E27FC236}">
                <a16:creationId xmlns:a16="http://schemas.microsoft.com/office/drawing/2014/main" xmlns="" id="{DC6016B3-74E1-4077-9D63-439CAF0E189C}"/>
              </a:ext>
            </a:extLst>
          </p:cNvPr>
          <p:cNvSpPr/>
          <p:nvPr/>
        </p:nvSpPr>
        <p:spPr>
          <a:xfrm>
            <a:off x="813817" y="6117490"/>
            <a:ext cx="8135657" cy="222133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dirty="0">
                <a:solidFill>
                  <a:schemeClr val="tx1"/>
                </a:solidFill>
              </a:rPr>
              <a:t>Tôn </a:t>
            </a:r>
            <a:r>
              <a:rPr lang="vi-VN" sz="3600" dirty="0" err="1">
                <a:solidFill>
                  <a:schemeClr val="tx1"/>
                </a:solidFill>
              </a:rPr>
              <a:t>trọng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quyền</a:t>
            </a:r>
            <a:r>
              <a:rPr lang="vi-VN" sz="3600" dirty="0">
                <a:solidFill>
                  <a:schemeClr val="tx1"/>
                </a:solidFill>
              </a:rPr>
              <a:t> riêng tư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người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khác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18" name="Đáp án sai 3">
            <a:extLst>
              <a:ext uri="{FF2B5EF4-FFF2-40B4-BE49-F238E27FC236}">
                <a16:creationId xmlns:a16="http://schemas.microsoft.com/office/drawing/2014/main" xmlns="" id="{1C1842D6-8F06-44AE-BB63-20056C0A6D15}"/>
              </a:ext>
            </a:extLst>
          </p:cNvPr>
          <p:cNvSpPr/>
          <p:nvPr/>
        </p:nvSpPr>
        <p:spPr>
          <a:xfrm>
            <a:off x="627758" y="3573224"/>
            <a:ext cx="8330183" cy="22213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3600" dirty="0">
                <a:solidFill>
                  <a:schemeClr val="tx1"/>
                </a:solidFill>
              </a:rPr>
              <a:t>Không </a:t>
            </a:r>
            <a:r>
              <a:rPr lang="vi-VN" sz="3600" dirty="0" err="1">
                <a:solidFill>
                  <a:schemeClr val="tx1"/>
                </a:solidFill>
              </a:rPr>
              <a:t>lợi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dụng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vị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thế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mình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để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làm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việc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xấu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620C6FEE-34CF-45F0-8A4D-1322D54B7D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16140" y="3729106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C7C5B19-12E1-483A-A8F4-31FB49815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5958" y="6451676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xmlns="" id="{E679CC33-C037-47ED-9BEC-E5891C9BD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0469" y="3948490"/>
            <a:ext cx="2000740" cy="1782479"/>
          </a:xfrm>
          <a:prstGeom prst="rect">
            <a:avLst/>
          </a:prstGeom>
          <a:ln w="28575">
            <a:noFill/>
          </a:ln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xmlns="" id="{F4B4D57D-0941-4072-A359-8EC6983FC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05221" y="6279622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254169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354" r="-1468" b="-560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5495" y="657205"/>
            <a:ext cx="16445245" cy="1512676"/>
            <a:chOff x="0" y="0"/>
            <a:chExt cx="5999270" cy="695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99270" cy="695503"/>
            </a:xfrm>
            <a:custGeom>
              <a:avLst/>
              <a:gdLst/>
              <a:ahLst/>
              <a:cxnLst/>
              <a:rect l="l" t="t" r="r" b="b"/>
              <a:pathLst>
                <a:path w="5999270" h="695503">
                  <a:moveTo>
                    <a:pt x="0" y="0"/>
                  </a:moveTo>
                  <a:lnTo>
                    <a:pt x="5999270" y="0"/>
                  </a:lnTo>
                  <a:lnTo>
                    <a:pt x="5999270" y="695503"/>
                  </a:lnTo>
                  <a:lnTo>
                    <a:pt x="0" y="6955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625957" y="2915205"/>
            <a:ext cx="7724783" cy="5768744"/>
            <a:chOff x="0" y="0"/>
            <a:chExt cx="2818022" cy="21044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8022" cy="2104453"/>
            </a:xfrm>
            <a:custGeom>
              <a:avLst/>
              <a:gdLst/>
              <a:ahLst/>
              <a:cxnLst/>
              <a:rect l="l" t="t" r="r" b="b"/>
              <a:pathLst>
                <a:path w="2818022" h="2104453">
                  <a:moveTo>
                    <a:pt x="0" y="0"/>
                  </a:moveTo>
                  <a:lnTo>
                    <a:pt x="2818022" y="0"/>
                  </a:lnTo>
                  <a:lnTo>
                    <a:pt x="2818022" y="2104453"/>
                  </a:lnTo>
                  <a:lnTo>
                    <a:pt x="0" y="210445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26069" y="2915205"/>
            <a:ext cx="8358265" cy="5768744"/>
            <a:chOff x="0" y="0"/>
            <a:chExt cx="3049118" cy="21044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49118" cy="2104453"/>
            </a:xfrm>
            <a:custGeom>
              <a:avLst/>
              <a:gdLst/>
              <a:ahLst/>
              <a:cxnLst/>
              <a:rect l="l" t="t" r="r" b="b"/>
              <a:pathLst>
                <a:path w="3049118" h="2104453">
                  <a:moveTo>
                    <a:pt x="0" y="0"/>
                  </a:moveTo>
                  <a:lnTo>
                    <a:pt x="3049118" y="0"/>
                  </a:lnTo>
                  <a:lnTo>
                    <a:pt x="3049118" y="2104453"/>
                  </a:lnTo>
                  <a:lnTo>
                    <a:pt x="0" y="210445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0231960" y="3545972"/>
            <a:ext cx="5778474" cy="4507210"/>
          </a:xfrm>
          <a:custGeom>
            <a:avLst/>
            <a:gdLst/>
            <a:ahLst/>
            <a:cxnLst/>
            <a:rect l="l" t="t" r="r" b="b"/>
            <a:pathLst>
              <a:path w="5778474" h="4507210">
                <a:moveTo>
                  <a:pt x="0" y="0"/>
                </a:moveTo>
                <a:lnTo>
                  <a:pt x="5778474" y="0"/>
                </a:lnTo>
                <a:lnTo>
                  <a:pt x="5778474" y="4507210"/>
                </a:lnTo>
                <a:lnTo>
                  <a:pt x="0" y="4507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03414">
            <a:off x="16137868" y="4585735"/>
            <a:ext cx="417336" cy="598331"/>
          </a:xfrm>
          <a:custGeom>
            <a:avLst/>
            <a:gdLst/>
            <a:ahLst/>
            <a:cxnLst/>
            <a:rect l="l" t="t" r="r" b="b"/>
            <a:pathLst>
              <a:path w="417336" h="598331">
                <a:moveTo>
                  <a:pt x="0" y="0"/>
                </a:moveTo>
                <a:lnTo>
                  <a:pt x="417336" y="0"/>
                </a:lnTo>
                <a:lnTo>
                  <a:pt x="417336" y="598330"/>
                </a:lnTo>
                <a:lnTo>
                  <a:pt x="0" y="5983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9908900" y="3235000"/>
            <a:ext cx="121908" cy="12190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055579" y="7995212"/>
            <a:ext cx="121908" cy="121908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671891" y="945337"/>
            <a:ext cx="14944218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đôi,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sau</a:t>
            </a:r>
            <a:endParaRPr lang="vi-VN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-1276562" y="-156776"/>
            <a:ext cx="6732164" cy="1627960"/>
          </a:xfrm>
          <a:custGeom>
            <a:avLst/>
            <a:gdLst/>
            <a:ahLst/>
            <a:cxnLst/>
            <a:rect l="l" t="t" r="r" b="b"/>
            <a:pathLst>
              <a:path w="6732164" h="1627960">
                <a:moveTo>
                  <a:pt x="0" y="0"/>
                </a:moveTo>
                <a:lnTo>
                  <a:pt x="6732164" y="0"/>
                </a:lnTo>
                <a:lnTo>
                  <a:pt x="6732164" y="1627960"/>
                </a:lnTo>
                <a:lnTo>
                  <a:pt x="0" y="16279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3414">
            <a:off x="11489227" y="4583034"/>
            <a:ext cx="321948" cy="461574"/>
          </a:xfrm>
          <a:custGeom>
            <a:avLst/>
            <a:gdLst/>
            <a:ahLst/>
            <a:cxnLst/>
            <a:rect l="l" t="t" r="r" b="b"/>
            <a:pathLst>
              <a:path w="321948" h="461574">
                <a:moveTo>
                  <a:pt x="0" y="0"/>
                </a:moveTo>
                <a:lnTo>
                  <a:pt x="321948" y="0"/>
                </a:lnTo>
                <a:lnTo>
                  <a:pt x="321948" y="461575"/>
                </a:lnTo>
                <a:lnTo>
                  <a:pt x="0" y="461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278358">
            <a:off x="13186236" y="8430575"/>
            <a:ext cx="5868613" cy="1845945"/>
          </a:xfrm>
          <a:custGeom>
            <a:avLst/>
            <a:gdLst/>
            <a:ahLst/>
            <a:cxnLst/>
            <a:rect l="l" t="t" r="r" b="b"/>
            <a:pathLst>
              <a:path w="5868613" h="1845945">
                <a:moveTo>
                  <a:pt x="0" y="0"/>
                </a:moveTo>
                <a:lnTo>
                  <a:pt x="5868612" y="0"/>
                </a:lnTo>
                <a:lnTo>
                  <a:pt x="5868612" y="1845946"/>
                </a:lnTo>
                <a:lnTo>
                  <a:pt x="0" y="18459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2D00891-52A5-45FB-B4A7-77B423C76502}"/>
              </a:ext>
            </a:extLst>
          </p:cNvPr>
          <p:cNvSpPr txBox="1"/>
          <p:nvPr/>
        </p:nvSpPr>
        <p:spPr>
          <a:xfrm>
            <a:off x="1277620" y="3235000"/>
            <a:ext cx="7735380" cy="5001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Câu 1 (SGK tr46):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Em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lừa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Câu 2 (SGK tr46):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Em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quy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văn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147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028700" y="2705100"/>
            <a:ext cx="5268331" cy="6119759"/>
          </a:xfrm>
          <a:custGeom>
            <a:avLst/>
            <a:gdLst/>
            <a:ahLst/>
            <a:cxnLst/>
            <a:rect l="l" t="t" r="r" b="b"/>
            <a:pathLst>
              <a:path w="1387544" h="1219413">
                <a:moveTo>
                  <a:pt x="0" y="0"/>
                </a:moveTo>
                <a:lnTo>
                  <a:pt x="1387544" y="0"/>
                </a:lnTo>
                <a:lnTo>
                  <a:pt x="1387544" y="1219413"/>
                </a:lnTo>
                <a:lnTo>
                  <a:pt x="0" y="1219413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vi-VN" dirty="0"/>
          </a:p>
        </p:txBody>
      </p:sp>
      <p:sp>
        <p:nvSpPr>
          <p:cNvPr id="13" name="TextBox 13"/>
          <p:cNvSpPr txBox="1"/>
          <p:nvPr/>
        </p:nvSpPr>
        <p:spPr>
          <a:xfrm>
            <a:off x="1153021" y="1189531"/>
            <a:ext cx="8830681" cy="9514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840"/>
              </a:lnSpc>
            </a:pPr>
            <a:r>
              <a:rPr lang="vi-VN" sz="3600" b="1" dirty="0">
                <a:solidFill>
                  <a:srgbClr val="07111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3600" b="1" dirty="0" err="1">
                <a:solidFill>
                  <a:srgbClr val="07111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vi-VN" sz="3600" b="1" dirty="0">
                <a:solidFill>
                  <a:srgbClr val="07111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7111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vi-VN" sz="3600" b="1" dirty="0">
                <a:solidFill>
                  <a:srgbClr val="07111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7111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vi-VN" sz="3600" b="1" dirty="0">
                <a:solidFill>
                  <a:srgbClr val="07111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7111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vi-VN" sz="3600" b="1" dirty="0">
                <a:solidFill>
                  <a:srgbClr val="07111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7111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lừa</a:t>
            </a:r>
            <a:r>
              <a:rPr lang="vi-VN" sz="3600" b="1" dirty="0">
                <a:solidFill>
                  <a:srgbClr val="07111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7111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vi-VN" sz="3600" b="1" dirty="0">
                <a:solidFill>
                  <a:srgbClr val="07111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vi-VN" sz="3600" b="1" dirty="0" err="1">
                <a:solidFill>
                  <a:srgbClr val="07111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endParaRPr lang="en-US" sz="3600" dirty="0">
              <a:solidFill>
                <a:srgbClr val="071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97852" y="3117336"/>
            <a:ext cx="4416351" cy="405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tabLst>
                <a:tab pos="129540" algn="l"/>
              </a:tabLst>
            </a:pP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Email,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web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“o”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“0”,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“m”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“r”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“n”,... 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346149" y="624741"/>
            <a:ext cx="7941851" cy="9037518"/>
          </a:xfrm>
          <a:custGeom>
            <a:avLst/>
            <a:gdLst/>
            <a:ahLst/>
            <a:cxnLst/>
            <a:rect l="l" t="t" r="r" b="b"/>
            <a:pathLst>
              <a:path w="7941851" h="9037518">
                <a:moveTo>
                  <a:pt x="0" y="0"/>
                </a:moveTo>
                <a:lnTo>
                  <a:pt x="7941851" y="0"/>
                </a:lnTo>
                <a:lnTo>
                  <a:pt x="7941851" y="9037518"/>
                </a:lnTo>
                <a:lnTo>
                  <a:pt x="0" y="90375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400" r="-35400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6535156" y="2705100"/>
            <a:ext cx="5268331" cy="6119759"/>
            <a:chOff x="0" y="0"/>
            <a:chExt cx="1387544" cy="121941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87544" cy="1219413"/>
            </a:xfrm>
            <a:custGeom>
              <a:avLst/>
              <a:gdLst/>
              <a:ahLst/>
              <a:cxnLst/>
              <a:rect l="l" t="t" r="r" b="b"/>
              <a:pathLst>
                <a:path w="1387544" h="1219413">
                  <a:moveTo>
                    <a:pt x="0" y="0"/>
                  </a:moveTo>
                  <a:lnTo>
                    <a:pt x="1387544" y="0"/>
                  </a:lnTo>
                  <a:lnTo>
                    <a:pt x="1387544" y="1219413"/>
                  </a:lnTo>
                  <a:lnTo>
                    <a:pt x="0" y="12194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761935" y="2831618"/>
            <a:ext cx="4764129" cy="5714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Trỏ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chuột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vào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một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liên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kết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nhưng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không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nháy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chuột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nhìn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thấy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địa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chỉ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thực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sự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mà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liên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kết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sẽ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mở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ra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không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khớp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với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địa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chỉ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hiển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thị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mời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nháy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chuột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12041612" y="2705100"/>
            <a:ext cx="5268331" cy="6119759"/>
            <a:chOff x="0" y="0"/>
            <a:chExt cx="1387544" cy="121941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87544" cy="1219413"/>
            </a:xfrm>
            <a:custGeom>
              <a:avLst/>
              <a:gdLst/>
              <a:ahLst/>
              <a:cxnLst/>
              <a:rect l="l" t="t" r="r" b="b"/>
              <a:pathLst>
                <a:path w="1387544" h="1219413">
                  <a:moveTo>
                    <a:pt x="0" y="0"/>
                  </a:moveTo>
                  <a:lnTo>
                    <a:pt x="1387544" y="0"/>
                  </a:lnTo>
                  <a:lnTo>
                    <a:pt x="1387544" y="1219413"/>
                  </a:lnTo>
                  <a:lnTo>
                    <a:pt x="0" y="12194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2250957" y="2904938"/>
            <a:ext cx="4726621" cy="4052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Email, tin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nhắn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người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lạ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với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cách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xưng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hô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chung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chung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hoặc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đột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xuất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bất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ngờ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từ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người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quen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cũ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ít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liên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hệ</a:t>
            </a:r>
            <a:r>
              <a:rPr lang="en-US" sz="36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23" grpId="0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6748" y="-317503"/>
            <a:ext cx="22406886" cy="834714"/>
            <a:chOff x="0" y="0"/>
            <a:chExt cx="5901402" cy="219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1402" cy="219842"/>
            </a:xfrm>
            <a:custGeom>
              <a:avLst/>
              <a:gdLst/>
              <a:ahLst/>
              <a:cxnLst/>
              <a:rect l="l" t="t" r="r" b="b"/>
              <a:pathLst>
                <a:path w="5901402" h="219842">
                  <a:moveTo>
                    <a:pt x="0" y="0"/>
                  </a:moveTo>
                  <a:lnTo>
                    <a:pt x="5901402" y="0"/>
                  </a:lnTo>
                  <a:lnTo>
                    <a:pt x="5901402" y="219842"/>
                  </a:lnTo>
                  <a:lnTo>
                    <a:pt x="0" y="219842"/>
                  </a:lnTo>
                  <a:close/>
                </a:path>
              </a:pathLst>
            </a:custGeom>
            <a:solidFill>
              <a:srgbClr val="051D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 flipH="1">
            <a:off x="14691642" y="9349457"/>
            <a:ext cx="6128414" cy="2288499"/>
          </a:xfrm>
          <a:custGeom>
            <a:avLst/>
            <a:gdLst/>
            <a:ahLst/>
            <a:cxnLst/>
            <a:rect l="l" t="t" r="r" b="b"/>
            <a:pathLst>
              <a:path w="6128414" h="2288499">
                <a:moveTo>
                  <a:pt x="6128414" y="0"/>
                </a:moveTo>
                <a:lnTo>
                  <a:pt x="0" y="0"/>
                </a:lnTo>
                <a:lnTo>
                  <a:pt x="0" y="2288499"/>
                </a:lnTo>
                <a:lnTo>
                  <a:pt x="6128414" y="2288499"/>
                </a:lnTo>
                <a:lnTo>
                  <a:pt x="612841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103224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1670052"/>
            <a:ext cx="5121064" cy="7588248"/>
            <a:chOff x="0" y="0"/>
            <a:chExt cx="3727450" cy="5523230"/>
          </a:xfrm>
        </p:grpSpPr>
        <p:sp>
          <p:nvSpPr>
            <p:cNvPr id="7" name="Freeform 7"/>
            <p:cNvSpPr/>
            <p:nvPr/>
          </p:nvSpPr>
          <p:spPr>
            <a:xfrm>
              <a:off x="63500" y="63500"/>
              <a:ext cx="3600450" cy="5396230"/>
            </a:xfrm>
            <a:custGeom>
              <a:avLst/>
              <a:gdLst/>
              <a:ahLst/>
              <a:cxnLst/>
              <a:rect l="l" t="t" r="r" b="b"/>
              <a:pathLst>
                <a:path w="3600450" h="5396230">
                  <a:moveTo>
                    <a:pt x="0" y="0"/>
                  </a:moveTo>
                  <a:lnTo>
                    <a:pt x="3600450" y="0"/>
                  </a:lnTo>
                  <a:lnTo>
                    <a:pt x="3600450" y="5396230"/>
                  </a:lnTo>
                  <a:lnTo>
                    <a:pt x="0" y="5396230"/>
                  </a:lnTo>
                  <a:close/>
                </a:path>
              </a:pathLst>
            </a:custGeom>
            <a:blipFill>
              <a:blip r:embed="rId4"/>
              <a:stretch>
                <a:fillRect l="-10503" r="-11445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727450" cy="5523230"/>
            </a:xfrm>
            <a:custGeom>
              <a:avLst/>
              <a:gdLst/>
              <a:ahLst/>
              <a:cxnLst/>
              <a:rect l="l" t="t" r="r" b="b"/>
              <a:pathLst>
                <a:path w="3727450" h="5523230">
                  <a:moveTo>
                    <a:pt x="3727450" y="5523230"/>
                  </a:moveTo>
                  <a:lnTo>
                    <a:pt x="0" y="5523230"/>
                  </a:lnTo>
                  <a:lnTo>
                    <a:pt x="0" y="0"/>
                  </a:lnTo>
                  <a:lnTo>
                    <a:pt x="3727450" y="0"/>
                  </a:lnTo>
                  <a:lnTo>
                    <a:pt x="3727450" y="5523230"/>
                  </a:lnTo>
                  <a:close/>
                  <a:moveTo>
                    <a:pt x="127000" y="5396230"/>
                  </a:moveTo>
                  <a:lnTo>
                    <a:pt x="3600450" y="5396230"/>
                  </a:lnTo>
                  <a:lnTo>
                    <a:pt x="3600450" y="127000"/>
                  </a:lnTo>
                  <a:lnTo>
                    <a:pt x="127000" y="127000"/>
                  </a:lnTo>
                  <a:lnTo>
                    <a:pt x="127000" y="5396230"/>
                  </a:lnTo>
                  <a:close/>
                </a:path>
              </a:pathLst>
            </a:custGeom>
            <a:solidFill>
              <a:srgbClr val="F9B680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800274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141493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482711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823929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2165147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2506365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2847584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3188802" y="297741"/>
            <a:ext cx="375086" cy="438940"/>
          </a:xfrm>
          <a:prstGeom prst="line">
            <a:avLst/>
          </a:prstGeom>
          <a:ln w="66675" cap="flat">
            <a:solidFill>
              <a:srgbClr val="F9B6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Freeform 26"/>
          <p:cNvSpPr/>
          <p:nvPr/>
        </p:nvSpPr>
        <p:spPr>
          <a:xfrm>
            <a:off x="10744155" y="0"/>
            <a:ext cx="7543845" cy="1471050"/>
          </a:xfrm>
          <a:custGeom>
            <a:avLst/>
            <a:gdLst/>
            <a:ahLst/>
            <a:cxnLst/>
            <a:rect l="l" t="t" r="r" b="b"/>
            <a:pathLst>
              <a:path w="7543845" h="1471050">
                <a:moveTo>
                  <a:pt x="0" y="0"/>
                </a:moveTo>
                <a:lnTo>
                  <a:pt x="7543845" y="0"/>
                </a:lnTo>
                <a:lnTo>
                  <a:pt x="7543845" y="1471050"/>
                </a:lnTo>
                <a:lnTo>
                  <a:pt x="0" y="1471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E3B124B-A78B-4976-B452-A68D9302BA6E}"/>
              </a:ext>
            </a:extLst>
          </p:cNvPr>
          <p:cNvSpPr txBox="1"/>
          <p:nvPr/>
        </p:nvSpPr>
        <p:spPr>
          <a:xfrm>
            <a:off x="6477000" y="2007359"/>
            <a:ext cx="11521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Q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uy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tảng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văn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endParaRPr lang="vi-VN" sz="36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F4CBBEA-44C1-47F5-868C-9D6FC0446780}"/>
              </a:ext>
            </a:extLst>
          </p:cNvPr>
          <p:cNvSpPr txBox="1"/>
          <p:nvPr/>
        </p:nvSpPr>
        <p:spPr>
          <a:xfrm>
            <a:off x="6994937" y="2703731"/>
            <a:ext cx="10820400" cy="5934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xấu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368628" y="5143500"/>
            <a:ext cx="1418633" cy="141863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809091" y="5458892"/>
            <a:ext cx="537707" cy="787849"/>
          </a:xfrm>
          <a:custGeom>
            <a:avLst/>
            <a:gdLst/>
            <a:ahLst/>
            <a:cxnLst/>
            <a:rect l="l" t="t" r="r" b="b"/>
            <a:pathLst>
              <a:path w="537707" h="787849">
                <a:moveTo>
                  <a:pt x="0" y="0"/>
                </a:moveTo>
                <a:lnTo>
                  <a:pt x="537707" y="0"/>
                </a:lnTo>
                <a:lnTo>
                  <a:pt x="537707" y="787849"/>
                </a:lnTo>
                <a:lnTo>
                  <a:pt x="0" y="787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28">
            <a:extLst>
              <a:ext uri="{FF2B5EF4-FFF2-40B4-BE49-F238E27FC236}">
                <a16:creationId xmlns:a16="http://schemas.microsoft.com/office/drawing/2014/main" xmlns="" id="{B54B5B18-4617-4E1E-B41A-0FA7F068F368}"/>
              </a:ext>
            </a:extLst>
          </p:cNvPr>
          <p:cNvSpPr txBox="1"/>
          <p:nvPr/>
        </p:nvSpPr>
        <p:spPr>
          <a:xfrm>
            <a:off x="1506392" y="3844041"/>
            <a:ext cx="8825961" cy="1335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071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071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252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09807" y="-309859"/>
            <a:ext cx="7868385" cy="10906460"/>
          </a:xfrm>
          <a:custGeom>
            <a:avLst/>
            <a:gdLst/>
            <a:ahLst/>
            <a:cxnLst/>
            <a:rect l="l" t="t" r="r" b="b"/>
            <a:pathLst>
              <a:path w="7868385" h="10906460">
                <a:moveTo>
                  <a:pt x="0" y="0"/>
                </a:moveTo>
                <a:lnTo>
                  <a:pt x="7868386" y="0"/>
                </a:lnTo>
                <a:lnTo>
                  <a:pt x="7868386" y="10906460"/>
                </a:lnTo>
                <a:lnTo>
                  <a:pt x="0" y="1090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45125" r="-1011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49053" y="-309601"/>
            <a:ext cx="7868385" cy="10906460"/>
          </a:xfrm>
          <a:custGeom>
            <a:avLst/>
            <a:gdLst/>
            <a:ahLst/>
            <a:cxnLst/>
            <a:rect l="l" t="t" r="r" b="b"/>
            <a:pathLst>
              <a:path w="7868385" h="10906460">
                <a:moveTo>
                  <a:pt x="0" y="0"/>
                </a:moveTo>
                <a:lnTo>
                  <a:pt x="7868385" y="0"/>
                </a:lnTo>
                <a:lnTo>
                  <a:pt x="7868385" y="10906460"/>
                </a:lnTo>
                <a:lnTo>
                  <a:pt x="0" y="1090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45125" r="-10116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68668" y="-309601"/>
            <a:ext cx="7868385" cy="10906460"/>
          </a:xfrm>
          <a:custGeom>
            <a:avLst/>
            <a:gdLst/>
            <a:ahLst/>
            <a:cxnLst/>
            <a:rect l="l" t="t" r="r" b="b"/>
            <a:pathLst>
              <a:path w="7868385" h="10906460">
                <a:moveTo>
                  <a:pt x="0" y="0"/>
                </a:moveTo>
                <a:lnTo>
                  <a:pt x="7868385" y="0"/>
                </a:lnTo>
                <a:lnTo>
                  <a:pt x="7868385" y="10906460"/>
                </a:lnTo>
                <a:lnTo>
                  <a:pt x="0" y="1090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45125" r="-101160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5294034" cy="8229600"/>
            <a:chOff x="0" y="0"/>
            <a:chExt cx="4970565" cy="26746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70565" cy="2674622"/>
            </a:xfrm>
            <a:custGeom>
              <a:avLst/>
              <a:gdLst/>
              <a:ahLst/>
              <a:cxnLst/>
              <a:rect l="l" t="t" r="r" b="b"/>
              <a:pathLst>
                <a:path w="4970565" h="2674622">
                  <a:moveTo>
                    <a:pt x="25310" y="0"/>
                  </a:moveTo>
                  <a:lnTo>
                    <a:pt x="4945255" y="0"/>
                  </a:lnTo>
                  <a:cubicBezTo>
                    <a:pt x="4951968" y="0"/>
                    <a:pt x="4958405" y="2667"/>
                    <a:pt x="4963152" y="7413"/>
                  </a:cubicBezTo>
                  <a:cubicBezTo>
                    <a:pt x="4967899" y="12160"/>
                    <a:pt x="4970565" y="18598"/>
                    <a:pt x="4970565" y="25310"/>
                  </a:cubicBezTo>
                  <a:lnTo>
                    <a:pt x="4970565" y="2649312"/>
                  </a:lnTo>
                  <a:cubicBezTo>
                    <a:pt x="4970565" y="2663291"/>
                    <a:pt x="4959233" y="2674622"/>
                    <a:pt x="4945255" y="2674622"/>
                  </a:cubicBezTo>
                  <a:lnTo>
                    <a:pt x="25310" y="2674622"/>
                  </a:lnTo>
                  <a:cubicBezTo>
                    <a:pt x="11332" y="2674622"/>
                    <a:pt x="0" y="2663291"/>
                    <a:pt x="0" y="2649312"/>
                  </a:cubicBezTo>
                  <a:lnTo>
                    <a:pt x="0" y="25310"/>
                  </a:lnTo>
                  <a:cubicBezTo>
                    <a:pt x="0" y="11332"/>
                    <a:pt x="11332" y="0"/>
                    <a:pt x="2531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970565" cy="2722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12838022" y="4244880"/>
            <a:ext cx="4421278" cy="5855998"/>
          </a:xfrm>
          <a:custGeom>
            <a:avLst/>
            <a:gdLst/>
            <a:ahLst/>
            <a:cxnLst/>
            <a:rect l="l" t="t" r="r" b="b"/>
            <a:pathLst>
              <a:path w="4421278" h="5855998">
                <a:moveTo>
                  <a:pt x="4421278" y="0"/>
                </a:moveTo>
                <a:lnTo>
                  <a:pt x="0" y="0"/>
                </a:lnTo>
                <a:lnTo>
                  <a:pt x="0" y="5855998"/>
                </a:lnTo>
                <a:lnTo>
                  <a:pt x="4421278" y="5855998"/>
                </a:lnTo>
                <a:lnTo>
                  <a:pt x="44212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37BE3FD-DC16-4240-953F-2B4D9801FE66}"/>
              </a:ext>
            </a:extLst>
          </p:cNvPr>
          <p:cNvSpPr txBox="1"/>
          <p:nvPr/>
        </p:nvSpPr>
        <p:spPr>
          <a:xfrm>
            <a:off x="2514600" y="2463965"/>
            <a:ext cx="11698317" cy="497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em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1, 2 SGK trang 46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vi-VN" sz="36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Câu 1: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nháy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liên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email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chưa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chắn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tin?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Câu 2: 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Quy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văn minh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09807" y="-309859"/>
            <a:ext cx="7868385" cy="10906460"/>
          </a:xfrm>
          <a:custGeom>
            <a:avLst/>
            <a:gdLst/>
            <a:ahLst/>
            <a:cxnLst/>
            <a:rect l="l" t="t" r="r" b="b"/>
            <a:pathLst>
              <a:path w="7868385" h="10906460">
                <a:moveTo>
                  <a:pt x="0" y="0"/>
                </a:moveTo>
                <a:lnTo>
                  <a:pt x="7868386" y="0"/>
                </a:lnTo>
                <a:lnTo>
                  <a:pt x="7868386" y="10906460"/>
                </a:lnTo>
                <a:lnTo>
                  <a:pt x="0" y="1090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45125" r="-1011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49053" y="-309601"/>
            <a:ext cx="7868385" cy="10906460"/>
          </a:xfrm>
          <a:custGeom>
            <a:avLst/>
            <a:gdLst/>
            <a:ahLst/>
            <a:cxnLst/>
            <a:rect l="l" t="t" r="r" b="b"/>
            <a:pathLst>
              <a:path w="7868385" h="10906460">
                <a:moveTo>
                  <a:pt x="0" y="0"/>
                </a:moveTo>
                <a:lnTo>
                  <a:pt x="7868385" y="0"/>
                </a:lnTo>
                <a:lnTo>
                  <a:pt x="7868385" y="10906460"/>
                </a:lnTo>
                <a:lnTo>
                  <a:pt x="0" y="1090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45125" r="-10116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68668" y="-309601"/>
            <a:ext cx="7868385" cy="10906460"/>
          </a:xfrm>
          <a:custGeom>
            <a:avLst/>
            <a:gdLst/>
            <a:ahLst/>
            <a:cxnLst/>
            <a:rect l="l" t="t" r="r" b="b"/>
            <a:pathLst>
              <a:path w="7868385" h="10906460">
                <a:moveTo>
                  <a:pt x="0" y="0"/>
                </a:moveTo>
                <a:lnTo>
                  <a:pt x="7868385" y="0"/>
                </a:lnTo>
                <a:lnTo>
                  <a:pt x="7868385" y="10906460"/>
                </a:lnTo>
                <a:lnTo>
                  <a:pt x="0" y="1090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45125" r="-101160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876300"/>
            <a:ext cx="16230600" cy="8229600"/>
            <a:chOff x="0" y="0"/>
            <a:chExt cx="5274950" cy="26746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74950" cy="2674622"/>
            </a:xfrm>
            <a:custGeom>
              <a:avLst/>
              <a:gdLst/>
              <a:ahLst/>
              <a:cxnLst/>
              <a:rect l="l" t="t" r="r" b="b"/>
              <a:pathLst>
                <a:path w="5274950" h="2674622">
                  <a:moveTo>
                    <a:pt x="23850" y="0"/>
                  </a:moveTo>
                  <a:lnTo>
                    <a:pt x="5251100" y="0"/>
                  </a:lnTo>
                  <a:cubicBezTo>
                    <a:pt x="5264272" y="0"/>
                    <a:pt x="5274950" y="10678"/>
                    <a:pt x="5274950" y="23850"/>
                  </a:cubicBezTo>
                  <a:lnTo>
                    <a:pt x="5274950" y="2650773"/>
                  </a:lnTo>
                  <a:cubicBezTo>
                    <a:pt x="5274950" y="2657098"/>
                    <a:pt x="5272437" y="2663164"/>
                    <a:pt x="5267964" y="2667637"/>
                  </a:cubicBezTo>
                  <a:cubicBezTo>
                    <a:pt x="5263492" y="2672110"/>
                    <a:pt x="5257425" y="2674622"/>
                    <a:pt x="5251100" y="2674622"/>
                  </a:cubicBezTo>
                  <a:lnTo>
                    <a:pt x="23850" y="2674622"/>
                  </a:lnTo>
                  <a:cubicBezTo>
                    <a:pt x="17524" y="2674622"/>
                    <a:pt x="11458" y="2672110"/>
                    <a:pt x="6985" y="2667637"/>
                  </a:cubicBezTo>
                  <a:cubicBezTo>
                    <a:pt x="2513" y="2663164"/>
                    <a:pt x="0" y="2657098"/>
                    <a:pt x="0" y="2650773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274950" cy="2722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A97458B-58E4-43C3-AB3D-99678283C28B}"/>
              </a:ext>
            </a:extLst>
          </p:cNvPr>
          <p:cNvSpPr txBox="1"/>
          <p:nvPr/>
        </p:nvSpPr>
        <p:spPr>
          <a:xfrm>
            <a:off x="2819400" y="1822505"/>
            <a:ext cx="12877800" cy="6688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Câu 1: 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Khi nghi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ngờ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email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tin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nhắn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lừa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liên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tệp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dính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kèm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tra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liên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lừa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Trỏ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liên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nhưng không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nháy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liên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ra.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khớp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nháy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lừa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09807" y="-309859"/>
            <a:ext cx="7868385" cy="10906460"/>
          </a:xfrm>
          <a:custGeom>
            <a:avLst/>
            <a:gdLst/>
            <a:ahLst/>
            <a:cxnLst/>
            <a:rect l="l" t="t" r="r" b="b"/>
            <a:pathLst>
              <a:path w="7868385" h="10906460">
                <a:moveTo>
                  <a:pt x="0" y="0"/>
                </a:moveTo>
                <a:lnTo>
                  <a:pt x="7868386" y="0"/>
                </a:lnTo>
                <a:lnTo>
                  <a:pt x="7868386" y="10906460"/>
                </a:lnTo>
                <a:lnTo>
                  <a:pt x="0" y="1090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45125" r="-1011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49053" y="-309601"/>
            <a:ext cx="7868385" cy="10906460"/>
          </a:xfrm>
          <a:custGeom>
            <a:avLst/>
            <a:gdLst/>
            <a:ahLst/>
            <a:cxnLst/>
            <a:rect l="l" t="t" r="r" b="b"/>
            <a:pathLst>
              <a:path w="7868385" h="10906460">
                <a:moveTo>
                  <a:pt x="0" y="0"/>
                </a:moveTo>
                <a:lnTo>
                  <a:pt x="7868385" y="0"/>
                </a:lnTo>
                <a:lnTo>
                  <a:pt x="7868385" y="10906460"/>
                </a:lnTo>
                <a:lnTo>
                  <a:pt x="0" y="1090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45125" r="-10116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68668" y="-309601"/>
            <a:ext cx="7868385" cy="10906460"/>
          </a:xfrm>
          <a:custGeom>
            <a:avLst/>
            <a:gdLst/>
            <a:ahLst/>
            <a:cxnLst/>
            <a:rect l="l" t="t" r="r" b="b"/>
            <a:pathLst>
              <a:path w="7868385" h="10906460">
                <a:moveTo>
                  <a:pt x="0" y="0"/>
                </a:moveTo>
                <a:lnTo>
                  <a:pt x="7868385" y="0"/>
                </a:lnTo>
                <a:lnTo>
                  <a:pt x="7868385" y="10906460"/>
                </a:lnTo>
                <a:lnTo>
                  <a:pt x="0" y="1090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45125" r="-101160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209807" y="1028700"/>
            <a:ext cx="12059018" cy="8229600"/>
            <a:chOff x="0" y="0"/>
            <a:chExt cx="3919184" cy="26746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9184" cy="2674622"/>
            </a:xfrm>
            <a:custGeom>
              <a:avLst/>
              <a:gdLst/>
              <a:ahLst/>
              <a:cxnLst/>
              <a:rect l="l" t="t" r="r" b="b"/>
              <a:pathLst>
                <a:path w="3919184" h="2674622">
                  <a:moveTo>
                    <a:pt x="32100" y="0"/>
                  </a:moveTo>
                  <a:lnTo>
                    <a:pt x="3887084" y="0"/>
                  </a:lnTo>
                  <a:cubicBezTo>
                    <a:pt x="3895597" y="0"/>
                    <a:pt x="3903762" y="3382"/>
                    <a:pt x="3909782" y="9402"/>
                  </a:cubicBezTo>
                  <a:cubicBezTo>
                    <a:pt x="3915802" y="15422"/>
                    <a:pt x="3919184" y="23587"/>
                    <a:pt x="3919184" y="32100"/>
                  </a:cubicBezTo>
                  <a:lnTo>
                    <a:pt x="3919184" y="2642522"/>
                  </a:lnTo>
                  <a:cubicBezTo>
                    <a:pt x="3919184" y="2651036"/>
                    <a:pt x="3915802" y="2659200"/>
                    <a:pt x="3909782" y="2665220"/>
                  </a:cubicBezTo>
                  <a:cubicBezTo>
                    <a:pt x="3903762" y="2671240"/>
                    <a:pt x="3895597" y="2674622"/>
                    <a:pt x="3887084" y="2674622"/>
                  </a:cubicBezTo>
                  <a:lnTo>
                    <a:pt x="32100" y="2674622"/>
                  </a:lnTo>
                  <a:cubicBezTo>
                    <a:pt x="23587" y="2674622"/>
                    <a:pt x="15422" y="2671240"/>
                    <a:pt x="9402" y="2665220"/>
                  </a:cubicBezTo>
                  <a:cubicBezTo>
                    <a:pt x="3382" y="2659200"/>
                    <a:pt x="0" y="2651036"/>
                    <a:pt x="0" y="2642522"/>
                  </a:cubicBezTo>
                  <a:lnTo>
                    <a:pt x="0" y="32100"/>
                  </a:lnTo>
                  <a:cubicBezTo>
                    <a:pt x="0" y="23587"/>
                    <a:pt x="3382" y="15422"/>
                    <a:pt x="9402" y="9402"/>
                  </a:cubicBezTo>
                  <a:cubicBezTo>
                    <a:pt x="15422" y="3382"/>
                    <a:pt x="23587" y="0"/>
                    <a:pt x="321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919184" cy="2722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70467" y="3683953"/>
            <a:ext cx="5613242" cy="7459457"/>
          </a:xfrm>
          <a:custGeom>
            <a:avLst/>
            <a:gdLst/>
            <a:ahLst/>
            <a:cxnLst/>
            <a:rect l="l" t="t" r="r" b="b"/>
            <a:pathLst>
              <a:path w="5613242" h="7459457">
                <a:moveTo>
                  <a:pt x="0" y="0"/>
                </a:moveTo>
                <a:lnTo>
                  <a:pt x="5613242" y="0"/>
                </a:lnTo>
                <a:lnTo>
                  <a:pt x="5613242" y="7459458"/>
                </a:lnTo>
                <a:lnTo>
                  <a:pt x="0" y="74594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AB70D60-95BD-40DA-AB88-80797A0C0A63}"/>
              </a:ext>
            </a:extLst>
          </p:cNvPr>
          <p:cNvSpPr txBox="1"/>
          <p:nvPr/>
        </p:nvSpPr>
        <p:spPr>
          <a:xfrm>
            <a:off x="6171448" y="3162300"/>
            <a:ext cx="10135735" cy="2773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2: </a:t>
            </a:r>
            <a:endParaRPr lang="vi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văn minh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trên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như trong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16911" t="-34477" r="-8689" b="-14290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8700" y="2814725"/>
            <a:ext cx="5137981" cy="4995775"/>
            <a:chOff x="0" y="0"/>
            <a:chExt cx="1353213" cy="19680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3213" cy="1968007"/>
            </a:xfrm>
            <a:custGeom>
              <a:avLst/>
              <a:gdLst/>
              <a:ahLst/>
              <a:cxnLst/>
              <a:rect l="l" t="t" r="r" b="b"/>
              <a:pathLst>
                <a:path w="1353213" h="1968007">
                  <a:moveTo>
                    <a:pt x="0" y="0"/>
                  </a:moveTo>
                  <a:lnTo>
                    <a:pt x="1353213" y="0"/>
                  </a:lnTo>
                  <a:lnTo>
                    <a:pt x="1353213" y="1968007"/>
                  </a:lnTo>
                  <a:lnTo>
                    <a:pt x="0" y="1968007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75010" y="2814725"/>
            <a:ext cx="5137981" cy="4995775"/>
            <a:chOff x="0" y="0"/>
            <a:chExt cx="1353213" cy="19680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53213" cy="1968007"/>
            </a:xfrm>
            <a:custGeom>
              <a:avLst/>
              <a:gdLst/>
              <a:ahLst/>
              <a:cxnLst/>
              <a:rect l="l" t="t" r="r" b="b"/>
              <a:pathLst>
                <a:path w="1353213" h="1968007">
                  <a:moveTo>
                    <a:pt x="0" y="0"/>
                  </a:moveTo>
                  <a:lnTo>
                    <a:pt x="1353213" y="0"/>
                  </a:lnTo>
                  <a:lnTo>
                    <a:pt x="1353213" y="1968007"/>
                  </a:lnTo>
                  <a:lnTo>
                    <a:pt x="0" y="1968007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122565" y="2814725"/>
            <a:ext cx="5137981" cy="4995775"/>
            <a:chOff x="0" y="0"/>
            <a:chExt cx="1353213" cy="19680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53213" cy="1968007"/>
            </a:xfrm>
            <a:custGeom>
              <a:avLst/>
              <a:gdLst/>
              <a:ahLst/>
              <a:cxnLst/>
              <a:rect l="l" t="t" r="r" b="b"/>
              <a:pathLst>
                <a:path w="1353213" h="1968007">
                  <a:moveTo>
                    <a:pt x="0" y="0"/>
                  </a:moveTo>
                  <a:lnTo>
                    <a:pt x="1353213" y="0"/>
                  </a:lnTo>
                  <a:lnTo>
                    <a:pt x="1353213" y="1968007"/>
                  </a:lnTo>
                  <a:lnTo>
                    <a:pt x="0" y="1968007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56" name="TextBox 24">
            <a:extLst>
              <a:ext uri="{FF2B5EF4-FFF2-40B4-BE49-F238E27FC236}">
                <a16:creationId xmlns:a16="http://schemas.microsoft.com/office/drawing/2014/main" xmlns="" id="{62C62EA7-AAD0-4EC8-BF93-A5C04EDCA65C}"/>
              </a:ext>
            </a:extLst>
          </p:cNvPr>
          <p:cNvSpPr txBox="1"/>
          <p:nvPr/>
        </p:nvSpPr>
        <p:spPr>
          <a:xfrm>
            <a:off x="2459726" y="1409700"/>
            <a:ext cx="13300512" cy="71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18AE1D63-67C3-4090-B263-DF5F5D2CE355}"/>
              </a:ext>
            </a:extLst>
          </p:cNvPr>
          <p:cNvSpPr txBox="1"/>
          <p:nvPr/>
        </p:nvSpPr>
        <p:spPr>
          <a:xfrm>
            <a:off x="1285875" y="4400150"/>
            <a:ext cx="44196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AC21FF08-95B8-4DD9-964E-186E403FF1FD}"/>
              </a:ext>
            </a:extLst>
          </p:cNvPr>
          <p:cNvSpPr txBox="1"/>
          <p:nvPr/>
        </p:nvSpPr>
        <p:spPr>
          <a:xfrm>
            <a:off x="6540991" y="4058453"/>
            <a:ext cx="5137981" cy="2508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tra SGK trang 46.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1F7995A-1691-4915-A2B5-E64AF9E60270}"/>
              </a:ext>
            </a:extLst>
          </p:cNvPr>
          <p:cNvSpPr txBox="1"/>
          <p:nvPr/>
        </p:nvSpPr>
        <p:spPr>
          <a:xfrm>
            <a:off x="12053434" y="3909279"/>
            <a:ext cx="4831935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Đọc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hiểu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trước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Chủ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đề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F – </a:t>
            </a:r>
            <a:r>
              <a:rPr lang="vi-VN" sz="36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Bài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1: </a:t>
            </a:r>
            <a:r>
              <a:rPr lang="vi-VN" sz="36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Bài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toán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quản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lí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cơ </a:t>
            </a:r>
            <a:r>
              <a:rPr lang="vi-VN" sz="36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sở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dữ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liệu</a:t>
            </a:r>
            <a:endParaRPr lang="vi-VN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l="-23291" t="-30964" b="-1588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838200"/>
            <a:ext cx="934304" cy="93430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39893" y="1121182"/>
            <a:ext cx="207945" cy="40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476">
                <a:solidFill>
                  <a:srgbClr val="000000"/>
                </a:solidFill>
                <a:latin typeface="Rubik Bold"/>
              </a:rPr>
              <a:t>L</a:t>
            </a:r>
          </a:p>
        </p:txBody>
      </p:sp>
      <p:sp>
        <p:nvSpPr>
          <p:cNvPr id="10" name="TextBox 10"/>
          <p:cNvSpPr txBox="1"/>
          <p:nvPr/>
        </p:nvSpPr>
        <p:spPr>
          <a:xfrm rot="-10800000">
            <a:off x="1443866" y="1092436"/>
            <a:ext cx="207945" cy="397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476">
                <a:solidFill>
                  <a:srgbClr val="668C83"/>
                </a:solidFill>
                <a:latin typeface="Rubik Bold"/>
              </a:rPr>
              <a:t>L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847401" y="394488"/>
            <a:ext cx="621665" cy="910864"/>
          </a:xfrm>
          <a:custGeom>
            <a:avLst/>
            <a:gdLst/>
            <a:ahLst/>
            <a:cxnLst/>
            <a:rect l="l" t="t" r="r" b="b"/>
            <a:pathLst>
              <a:path w="621665" h="910864">
                <a:moveTo>
                  <a:pt x="0" y="0"/>
                </a:moveTo>
                <a:lnTo>
                  <a:pt x="621665" y="0"/>
                </a:lnTo>
                <a:lnTo>
                  <a:pt x="621665" y="910864"/>
                </a:lnTo>
                <a:lnTo>
                  <a:pt x="0" y="910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2643418"/>
            <a:ext cx="1418633" cy="14186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68C8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5680623"/>
            <a:ext cx="1418633" cy="141863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68C8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397459" y="6049382"/>
            <a:ext cx="681116" cy="681116"/>
          </a:xfrm>
          <a:custGeom>
            <a:avLst/>
            <a:gdLst/>
            <a:ahLst/>
            <a:cxnLst/>
            <a:rect l="l" t="t" r="r" b="b"/>
            <a:pathLst>
              <a:path w="681116" h="681116">
                <a:moveTo>
                  <a:pt x="0" y="0"/>
                </a:moveTo>
                <a:lnTo>
                  <a:pt x="681116" y="0"/>
                </a:lnTo>
                <a:lnTo>
                  <a:pt x="681116" y="681116"/>
                </a:lnTo>
                <a:lnTo>
                  <a:pt x="0" y="681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144068" y="6511879"/>
            <a:ext cx="621665" cy="910864"/>
          </a:xfrm>
          <a:custGeom>
            <a:avLst/>
            <a:gdLst/>
            <a:ahLst/>
            <a:cxnLst/>
            <a:rect l="l" t="t" r="r" b="b"/>
            <a:pathLst>
              <a:path w="621665" h="910864">
                <a:moveTo>
                  <a:pt x="0" y="0"/>
                </a:moveTo>
                <a:lnTo>
                  <a:pt x="621665" y="0"/>
                </a:lnTo>
                <a:lnTo>
                  <a:pt x="621665" y="910865"/>
                </a:lnTo>
                <a:lnTo>
                  <a:pt x="0" y="9108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05253" y="3087771"/>
            <a:ext cx="665528" cy="529926"/>
          </a:xfrm>
          <a:custGeom>
            <a:avLst/>
            <a:gdLst/>
            <a:ahLst/>
            <a:cxnLst/>
            <a:rect l="l" t="t" r="r" b="b"/>
            <a:pathLst>
              <a:path w="665528" h="529926">
                <a:moveTo>
                  <a:pt x="0" y="0"/>
                </a:moveTo>
                <a:lnTo>
                  <a:pt x="665527" y="0"/>
                </a:lnTo>
                <a:lnTo>
                  <a:pt x="665527" y="529927"/>
                </a:lnTo>
                <a:lnTo>
                  <a:pt x="0" y="5299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2605201" y="3117560"/>
            <a:ext cx="5927000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99"/>
              </a:lnSpc>
            </a:pPr>
            <a:r>
              <a:rPr lang="vi-VN" sz="4000" b="1" dirty="0">
                <a:solidFill>
                  <a:srgbClr val="071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LỪA ĐẢO QUA MẠNG</a:t>
            </a:r>
            <a:endParaRPr lang="en-US" sz="4000" b="1" dirty="0">
              <a:solidFill>
                <a:srgbClr val="071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550098" y="5491365"/>
            <a:ext cx="5367011" cy="1747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7111E"/>
                </a:solidFill>
              </a:rPr>
              <a:t>II. VĂN HÓA ỨNG XỬ TRÊN MẠNG</a:t>
            </a:r>
            <a:endParaRPr lang="en-US" sz="4000" b="1" dirty="0">
              <a:solidFill>
                <a:srgbClr val="07111E"/>
              </a:solidFill>
            </a:endParaRPr>
          </a:p>
        </p:txBody>
      </p:sp>
      <p:sp>
        <p:nvSpPr>
          <p:cNvPr id="34" name="TextBox 18">
            <a:extLst>
              <a:ext uri="{FF2B5EF4-FFF2-40B4-BE49-F238E27FC236}">
                <a16:creationId xmlns:a16="http://schemas.microsoft.com/office/drawing/2014/main" xmlns="" id="{1332A583-CF31-4E09-987D-D09EB8932E24}"/>
              </a:ext>
            </a:extLst>
          </p:cNvPr>
          <p:cNvSpPr txBox="1"/>
          <p:nvPr/>
        </p:nvSpPr>
        <p:spPr>
          <a:xfrm>
            <a:off x="9033924" y="3677255"/>
            <a:ext cx="9333010" cy="1335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5969" y="-121335"/>
            <a:ext cx="19352465" cy="10872567"/>
          </a:xfrm>
          <a:custGeom>
            <a:avLst/>
            <a:gdLst/>
            <a:ahLst/>
            <a:cxnLst/>
            <a:rect l="l" t="t" r="r" b="b"/>
            <a:pathLst>
              <a:path w="19352465" h="10872567">
                <a:moveTo>
                  <a:pt x="0" y="0"/>
                </a:moveTo>
                <a:lnTo>
                  <a:pt x="19352465" y="0"/>
                </a:lnTo>
                <a:lnTo>
                  <a:pt x="19352465" y="10872567"/>
                </a:lnTo>
                <a:lnTo>
                  <a:pt x="0" y="10872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84447">
            <a:off x="13704005" y="6375109"/>
            <a:ext cx="2979759" cy="3052249"/>
          </a:xfrm>
          <a:custGeom>
            <a:avLst/>
            <a:gdLst/>
            <a:ahLst/>
            <a:cxnLst/>
            <a:rect l="l" t="t" r="r" b="b"/>
            <a:pathLst>
              <a:path w="2979759" h="3052249">
                <a:moveTo>
                  <a:pt x="0" y="0"/>
                </a:moveTo>
                <a:lnTo>
                  <a:pt x="2979759" y="0"/>
                </a:lnTo>
                <a:lnTo>
                  <a:pt x="2979759" y="3052250"/>
                </a:lnTo>
                <a:lnTo>
                  <a:pt x="0" y="3052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952500"/>
            <a:ext cx="3236444" cy="3151487"/>
          </a:xfrm>
          <a:custGeom>
            <a:avLst/>
            <a:gdLst/>
            <a:ahLst/>
            <a:cxnLst/>
            <a:rect l="l" t="t" r="r" b="b"/>
            <a:pathLst>
              <a:path w="3236444" h="3151487">
                <a:moveTo>
                  <a:pt x="0" y="0"/>
                </a:moveTo>
                <a:lnTo>
                  <a:pt x="3236444" y="0"/>
                </a:lnTo>
                <a:lnTo>
                  <a:pt x="3236444" y="3151487"/>
                </a:lnTo>
                <a:lnTo>
                  <a:pt x="0" y="31514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481472" y="1791518"/>
            <a:ext cx="11325055" cy="6703965"/>
            <a:chOff x="0" y="0"/>
            <a:chExt cx="2982731" cy="17656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2731" cy="1765653"/>
            </a:xfrm>
            <a:custGeom>
              <a:avLst/>
              <a:gdLst/>
              <a:ahLst/>
              <a:cxnLst/>
              <a:rect l="l" t="t" r="r" b="b"/>
              <a:pathLst>
                <a:path w="2982731" h="1765653">
                  <a:moveTo>
                    <a:pt x="21192" y="0"/>
                  </a:moveTo>
                  <a:lnTo>
                    <a:pt x="2961539" y="0"/>
                  </a:lnTo>
                  <a:cubicBezTo>
                    <a:pt x="2967159" y="0"/>
                    <a:pt x="2972549" y="2233"/>
                    <a:pt x="2976524" y="6207"/>
                  </a:cubicBezTo>
                  <a:cubicBezTo>
                    <a:pt x="2980498" y="10181"/>
                    <a:pt x="2982731" y="15571"/>
                    <a:pt x="2982731" y="21192"/>
                  </a:cubicBezTo>
                  <a:lnTo>
                    <a:pt x="2982731" y="1744461"/>
                  </a:lnTo>
                  <a:cubicBezTo>
                    <a:pt x="2982731" y="1750082"/>
                    <a:pt x="2980498" y="1755472"/>
                    <a:pt x="2976524" y="1759446"/>
                  </a:cubicBezTo>
                  <a:cubicBezTo>
                    <a:pt x="2972549" y="1763421"/>
                    <a:pt x="2967159" y="1765653"/>
                    <a:pt x="2961539" y="1765653"/>
                  </a:cubicBezTo>
                  <a:lnTo>
                    <a:pt x="21192" y="1765653"/>
                  </a:lnTo>
                  <a:cubicBezTo>
                    <a:pt x="15571" y="1765653"/>
                    <a:pt x="10181" y="1763421"/>
                    <a:pt x="6207" y="1759446"/>
                  </a:cubicBezTo>
                  <a:cubicBezTo>
                    <a:pt x="2233" y="1755472"/>
                    <a:pt x="0" y="1750082"/>
                    <a:pt x="0" y="1744461"/>
                  </a:cubicBezTo>
                  <a:lnTo>
                    <a:pt x="0" y="21192"/>
                  </a:lnTo>
                  <a:cubicBezTo>
                    <a:pt x="0" y="15571"/>
                    <a:pt x="2233" y="10181"/>
                    <a:pt x="6207" y="6207"/>
                  </a:cubicBezTo>
                  <a:cubicBezTo>
                    <a:pt x="10181" y="2233"/>
                    <a:pt x="15571" y="0"/>
                    <a:pt x="21192" y="0"/>
                  </a:cubicBezTo>
                  <a:close/>
                </a:path>
              </a:pathLst>
            </a:custGeom>
            <a:solidFill>
              <a:srgbClr val="F8F8F8">
                <a:alpha val="51765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6241448" y="904869"/>
            <a:ext cx="2895048" cy="3421643"/>
          </a:xfrm>
          <a:custGeom>
            <a:avLst/>
            <a:gdLst/>
            <a:ahLst/>
            <a:cxnLst/>
            <a:rect l="l" t="t" r="r" b="b"/>
            <a:pathLst>
              <a:path w="2895048" h="3421643">
                <a:moveTo>
                  <a:pt x="0" y="0"/>
                </a:moveTo>
                <a:lnTo>
                  <a:pt x="2895048" y="0"/>
                </a:lnTo>
                <a:lnTo>
                  <a:pt x="2895048" y="3421643"/>
                </a:lnTo>
                <a:lnTo>
                  <a:pt x="0" y="3421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1000"/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268899">
            <a:off x="-1689528" y="8005807"/>
            <a:ext cx="4450576" cy="4055588"/>
          </a:xfrm>
          <a:custGeom>
            <a:avLst/>
            <a:gdLst/>
            <a:ahLst/>
            <a:cxnLst/>
            <a:rect l="l" t="t" r="r" b="b"/>
            <a:pathLst>
              <a:path w="4450576" h="4055588">
                <a:moveTo>
                  <a:pt x="0" y="0"/>
                </a:moveTo>
                <a:lnTo>
                  <a:pt x="4450576" y="0"/>
                </a:lnTo>
                <a:lnTo>
                  <a:pt x="4450576" y="4055588"/>
                </a:lnTo>
                <a:lnTo>
                  <a:pt x="0" y="40555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2000"/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119460" y="2928404"/>
            <a:ext cx="10049080" cy="3706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99"/>
              </a:lnSpc>
            </a:pPr>
            <a:r>
              <a:rPr lang="vi-VN" sz="7200" b="1" spc="-247" dirty="0"/>
              <a:t>XIN CHÀO TẠM BIỆT, VÀ HẸN GẶP LẠI!</a:t>
            </a:r>
            <a:endParaRPr lang="en-US" sz="7200" b="1" spc="-247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368628" y="5143500"/>
            <a:ext cx="1418633" cy="141863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809091" y="5458892"/>
            <a:ext cx="537707" cy="787849"/>
          </a:xfrm>
          <a:custGeom>
            <a:avLst/>
            <a:gdLst/>
            <a:ahLst/>
            <a:cxnLst/>
            <a:rect l="l" t="t" r="r" b="b"/>
            <a:pathLst>
              <a:path w="537707" h="787849">
                <a:moveTo>
                  <a:pt x="0" y="0"/>
                </a:moveTo>
                <a:lnTo>
                  <a:pt x="537707" y="0"/>
                </a:lnTo>
                <a:lnTo>
                  <a:pt x="537707" y="787849"/>
                </a:lnTo>
                <a:lnTo>
                  <a:pt x="0" y="7878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28">
            <a:extLst>
              <a:ext uri="{FF2B5EF4-FFF2-40B4-BE49-F238E27FC236}">
                <a16:creationId xmlns:a16="http://schemas.microsoft.com/office/drawing/2014/main" xmlns="" id="{B54B5B18-4617-4E1E-B41A-0FA7F068F368}"/>
              </a:ext>
            </a:extLst>
          </p:cNvPr>
          <p:cNvSpPr txBox="1"/>
          <p:nvPr/>
        </p:nvSpPr>
        <p:spPr>
          <a:xfrm>
            <a:off x="1186169" y="4305300"/>
            <a:ext cx="9466408" cy="1335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071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LỪA ĐẢO QUA MẠNG</a:t>
            </a:r>
            <a:endParaRPr lang="en-US" sz="6600" b="1" dirty="0">
              <a:solidFill>
                <a:srgbClr val="071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441" y="-43574"/>
            <a:ext cx="6804851" cy="10287000"/>
          </a:xfrm>
          <a:custGeom>
            <a:avLst/>
            <a:gdLst/>
            <a:ahLst/>
            <a:cxnLst/>
            <a:rect l="l" t="t" r="r" b="b"/>
            <a:pathLst>
              <a:path w="6804851" h="10287000">
                <a:moveTo>
                  <a:pt x="0" y="0"/>
                </a:moveTo>
                <a:lnTo>
                  <a:pt x="6804851" y="0"/>
                </a:lnTo>
                <a:lnTo>
                  <a:pt x="680485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3" r="-4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028700" cy="10287000"/>
            <a:chOff x="0" y="0"/>
            <a:chExt cx="27093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4293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 flipV="1">
            <a:off x="16467854" y="-43574"/>
            <a:ext cx="1863720" cy="1863720"/>
          </a:xfrm>
          <a:custGeom>
            <a:avLst/>
            <a:gdLst/>
            <a:ahLst/>
            <a:cxnLst/>
            <a:rect l="l" t="t" r="r" b="b"/>
            <a:pathLst>
              <a:path w="1863720" h="1863720">
                <a:moveTo>
                  <a:pt x="1863720" y="1863720"/>
                </a:moveTo>
                <a:lnTo>
                  <a:pt x="0" y="1863720"/>
                </a:lnTo>
                <a:lnTo>
                  <a:pt x="0" y="0"/>
                </a:lnTo>
                <a:lnTo>
                  <a:pt x="1863720" y="0"/>
                </a:lnTo>
                <a:lnTo>
                  <a:pt x="1863720" y="186372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BA8C77D-0088-41A7-B008-CEE19E32440F}"/>
              </a:ext>
            </a:extLst>
          </p:cNvPr>
          <p:cNvSpPr txBox="1"/>
          <p:nvPr/>
        </p:nvSpPr>
        <p:spPr>
          <a:xfrm>
            <a:off x="8458200" y="2506317"/>
            <a:ext cx="9169400" cy="6714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oạt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vi-VN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vi-VN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vi-VN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vi-VN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 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42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600" b="1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lừa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phổ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Font typeface="+mj-lt"/>
              <a:buAutoNum type="arabicParenR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buFont typeface="+mj-lt"/>
              <a:buAutoNum type="arabicParenR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lừa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E983982-FF5F-44EF-80F5-1DA9357FE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477" y="2849217"/>
            <a:ext cx="1116723" cy="10814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A8ED7BA-BCF4-4EFF-B24D-6E55205244D8}"/>
              </a:ext>
            </a:extLst>
          </p:cNvPr>
          <p:cNvSpPr txBox="1"/>
          <p:nvPr/>
        </p:nvSpPr>
        <p:spPr>
          <a:xfrm>
            <a:off x="8458200" y="1568209"/>
            <a:ext cx="57912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lừa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endParaRPr lang="vi-V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3551" y="733272"/>
            <a:ext cx="9657676" cy="8840156"/>
            <a:chOff x="0" y="0"/>
            <a:chExt cx="2543586" cy="23282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3586" cy="2328272"/>
            </a:xfrm>
            <a:custGeom>
              <a:avLst/>
              <a:gdLst/>
              <a:ahLst/>
              <a:cxnLst/>
              <a:rect l="l" t="t" r="r" b="b"/>
              <a:pathLst>
                <a:path w="2543586" h="2328272">
                  <a:moveTo>
                    <a:pt x="47296" y="0"/>
                  </a:moveTo>
                  <a:lnTo>
                    <a:pt x="2496289" y="0"/>
                  </a:lnTo>
                  <a:cubicBezTo>
                    <a:pt x="2522410" y="0"/>
                    <a:pt x="2543586" y="21175"/>
                    <a:pt x="2543586" y="47296"/>
                  </a:cubicBezTo>
                  <a:lnTo>
                    <a:pt x="2543586" y="2280975"/>
                  </a:lnTo>
                  <a:cubicBezTo>
                    <a:pt x="2543586" y="2293519"/>
                    <a:pt x="2538603" y="2305549"/>
                    <a:pt x="2529733" y="2314419"/>
                  </a:cubicBezTo>
                  <a:cubicBezTo>
                    <a:pt x="2520863" y="2323289"/>
                    <a:pt x="2508833" y="2328272"/>
                    <a:pt x="2496289" y="2328272"/>
                  </a:cubicBezTo>
                  <a:lnTo>
                    <a:pt x="47296" y="2328272"/>
                  </a:lnTo>
                  <a:cubicBezTo>
                    <a:pt x="34753" y="2328272"/>
                    <a:pt x="22723" y="2323289"/>
                    <a:pt x="13853" y="2314419"/>
                  </a:cubicBezTo>
                  <a:cubicBezTo>
                    <a:pt x="4983" y="2305549"/>
                    <a:pt x="0" y="2293519"/>
                    <a:pt x="0" y="2280975"/>
                  </a:cubicBezTo>
                  <a:lnTo>
                    <a:pt x="0" y="47296"/>
                  </a:lnTo>
                  <a:cubicBezTo>
                    <a:pt x="0" y="34753"/>
                    <a:pt x="4983" y="22723"/>
                    <a:pt x="13853" y="13853"/>
                  </a:cubicBezTo>
                  <a:cubicBezTo>
                    <a:pt x="22723" y="4983"/>
                    <a:pt x="34753" y="0"/>
                    <a:pt x="4729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FB6E8">
                    <a:alpha val="100000"/>
                  </a:srgbClr>
                </a:gs>
                <a:gs pos="50000">
                  <a:srgbClr val="2B69B4">
                    <a:alpha val="100000"/>
                  </a:srgbClr>
                </a:gs>
                <a:gs pos="100000">
                  <a:srgbClr val="1C5396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857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06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938823" y="1602263"/>
            <a:ext cx="8320477" cy="11093969"/>
          </a:xfrm>
          <a:custGeom>
            <a:avLst/>
            <a:gdLst/>
            <a:ahLst/>
            <a:cxnLst/>
            <a:rect l="l" t="t" r="r" b="b"/>
            <a:pathLst>
              <a:path w="8320477" h="11093969">
                <a:moveTo>
                  <a:pt x="0" y="0"/>
                </a:moveTo>
                <a:lnTo>
                  <a:pt x="8320477" y="0"/>
                </a:lnTo>
                <a:lnTo>
                  <a:pt x="8320477" y="11093968"/>
                </a:lnTo>
                <a:lnTo>
                  <a:pt x="0" y="11093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6780899" y="292042"/>
            <a:ext cx="1507101" cy="1969820"/>
          </a:xfrm>
          <a:custGeom>
            <a:avLst/>
            <a:gdLst/>
            <a:ahLst/>
            <a:cxnLst/>
            <a:rect l="l" t="t" r="r" b="b"/>
            <a:pathLst>
              <a:path w="1507101" h="1969820">
                <a:moveTo>
                  <a:pt x="1507101" y="1969820"/>
                </a:moveTo>
                <a:lnTo>
                  <a:pt x="0" y="1969820"/>
                </a:lnTo>
                <a:lnTo>
                  <a:pt x="0" y="0"/>
                </a:lnTo>
                <a:lnTo>
                  <a:pt x="1507101" y="0"/>
                </a:lnTo>
                <a:lnTo>
                  <a:pt x="1507101" y="1969820"/>
                </a:lnTo>
                <a:close/>
              </a:path>
            </a:pathLst>
          </a:custGeom>
          <a:blipFill>
            <a:blip r:embed="rId4"/>
            <a:stretch>
              <a:fillRect l="-321036" b="-14401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383173" y="292042"/>
            <a:ext cx="3280331" cy="3284437"/>
          </a:xfrm>
          <a:custGeom>
            <a:avLst/>
            <a:gdLst/>
            <a:ahLst/>
            <a:cxnLst/>
            <a:rect l="l" t="t" r="r" b="b"/>
            <a:pathLst>
              <a:path w="3280331" h="3284437">
                <a:moveTo>
                  <a:pt x="0" y="0"/>
                </a:moveTo>
                <a:lnTo>
                  <a:pt x="3280331" y="0"/>
                </a:lnTo>
                <a:lnTo>
                  <a:pt x="3280331" y="3284437"/>
                </a:lnTo>
                <a:lnTo>
                  <a:pt x="0" y="3284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74112" y="7003875"/>
            <a:ext cx="1302812" cy="2254425"/>
          </a:xfrm>
          <a:custGeom>
            <a:avLst/>
            <a:gdLst/>
            <a:ahLst/>
            <a:cxnLst/>
            <a:rect l="l" t="t" r="r" b="b"/>
            <a:pathLst>
              <a:path w="1302812" h="2254425">
                <a:moveTo>
                  <a:pt x="0" y="0"/>
                </a:moveTo>
                <a:lnTo>
                  <a:pt x="1302812" y="0"/>
                </a:lnTo>
                <a:lnTo>
                  <a:pt x="1302812" y="2254425"/>
                </a:lnTo>
                <a:lnTo>
                  <a:pt x="0" y="22544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6784" t="-12565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23959" y="1804877"/>
            <a:ext cx="840830" cy="848252"/>
          </a:xfrm>
          <a:custGeom>
            <a:avLst/>
            <a:gdLst/>
            <a:ahLst/>
            <a:cxnLst/>
            <a:rect l="l" t="t" r="r" b="b"/>
            <a:pathLst>
              <a:path w="840830" h="848252">
                <a:moveTo>
                  <a:pt x="0" y="0"/>
                </a:moveTo>
                <a:lnTo>
                  <a:pt x="840830" y="0"/>
                </a:lnTo>
                <a:lnTo>
                  <a:pt x="840830" y="848253"/>
                </a:lnTo>
                <a:lnTo>
                  <a:pt x="0" y="8482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C7D393C-5E43-4B19-892F-4D0275DBC43A}"/>
              </a:ext>
            </a:extLst>
          </p:cNvPr>
          <p:cNvSpPr txBox="1"/>
          <p:nvPr/>
        </p:nvSpPr>
        <p:spPr>
          <a:xfrm>
            <a:off x="1998559" y="3826700"/>
            <a:ext cx="719165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kiếm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cụm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lừa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phổ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98322">
            <a:off x="13523157" y="-4090562"/>
            <a:ext cx="8774178" cy="8796169"/>
          </a:xfrm>
          <a:custGeom>
            <a:avLst/>
            <a:gdLst/>
            <a:ahLst/>
            <a:cxnLst/>
            <a:rect l="l" t="t" r="r" b="b"/>
            <a:pathLst>
              <a:path w="8774178" h="8796169">
                <a:moveTo>
                  <a:pt x="0" y="0"/>
                </a:moveTo>
                <a:lnTo>
                  <a:pt x="8774178" y="0"/>
                </a:lnTo>
                <a:lnTo>
                  <a:pt x="8774178" y="8796168"/>
                </a:lnTo>
                <a:lnTo>
                  <a:pt x="0" y="8796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3487" y="2086897"/>
            <a:ext cx="6218139" cy="62181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1219" y="2363976"/>
            <a:ext cx="5685609" cy="5688763"/>
            <a:chOff x="0" y="0"/>
            <a:chExt cx="6489360" cy="64929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489446" cy="6493002"/>
            </a:xfrm>
            <a:custGeom>
              <a:avLst/>
              <a:gdLst/>
              <a:ahLst/>
              <a:cxnLst/>
              <a:rect l="l" t="t" r="r" b="b"/>
              <a:pathLst>
                <a:path w="6489446" h="6493002">
                  <a:moveTo>
                    <a:pt x="3244723" y="6493002"/>
                  </a:moveTo>
                  <a:cubicBezTo>
                    <a:pt x="3221863" y="6493002"/>
                    <a:pt x="3206623" y="6470142"/>
                    <a:pt x="3206623" y="6454902"/>
                  </a:cubicBezTo>
                  <a:cubicBezTo>
                    <a:pt x="3206623" y="6432042"/>
                    <a:pt x="3221863" y="6416802"/>
                    <a:pt x="3244723" y="6416802"/>
                  </a:cubicBezTo>
                  <a:cubicBezTo>
                    <a:pt x="3252343" y="6416802"/>
                    <a:pt x="3252343" y="6416802"/>
                    <a:pt x="3252343" y="6416802"/>
                  </a:cubicBezTo>
                  <a:cubicBezTo>
                    <a:pt x="3275203" y="6416802"/>
                    <a:pt x="3290443" y="6432042"/>
                    <a:pt x="3290443" y="6454902"/>
                  </a:cubicBezTo>
                  <a:cubicBezTo>
                    <a:pt x="3290443" y="6470142"/>
                    <a:pt x="3275203" y="6493002"/>
                    <a:pt x="3252343" y="6493002"/>
                  </a:cubicBezTo>
                  <a:cubicBezTo>
                    <a:pt x="3252343" y="6493002"/>
                    <a:pt x="3252343" y="6493002"/>
                    <a:pt x="3244723" y="6493002"/>
                  </a:cubicBezTo>
                  <a:close/>
                  <a:moveTo>
                    <a:pt x="3023870" y="6485382"/>
                  </a:moveTo>
                  <a:cubicBezTo>
                    <a:pt x="3008630" y="6477762"/>
                    <a:pt x="2993390" y="6462522"/>
                    <a:pt x="2993390" y="6439662"/>
                  </a:cubicBezTo>
                  <a:cubicBezTo>
                    <a:pt x="2993390" y="6424422"/>
                    <a:pt x="3008630" y="6409182"/>
                    <a:pt x="3031490" y="6409182"/>
                  </a:cubicBezTo>
                  <a:cubicBezTo>
                    <a:pt x="3054350" y="6409182"/>
                    <a:pt x="3069590" y="6424422"/>
                    <a:pt x="3069590" y="6447282"/>
                  </a:cubicBezTo>
                  <a:cubicBezTo>
                    <a:pt x="3069590" y="6470142"/>
                    <a:pt x="3046730" y="6485382"/>
                    <a:pt x="3031490" y="6485382"/>
                  </a:cubicBezTo>
                  <a:cubicBezTo>
                    <a:pt x="3031490" y="6485382"/>
                    <a:pt x="3031490" y="6485382"/>
                    <a:pt x="3023870" y="6485382"/>
                  </a:cubicBezTo>
                  <a:close/>
                  <a:moveTo>
                    <a:pt x="3427603" y="6447282"/>
                  </a:moveTo>
                  <a:cubicBezTo>
                    <a:pt x="3427603" y="6424422"/>
                    <a:pt x="3442843" y="6409182"/>
                    <a:pt x="3465703" y="6409182"/>
                  </a:cubicBezTo>
                  <a:cubicBezTo>
                    <a:pt x="3480943" y="6401562"/>
                    <a:pt x="3503803" y="6424422"/>
                    <a:pt x="3503803" y="6439662"/>
                  </a:cubicBezTo>
                  <a:cubicBezTo>
                    <a:pt x="3503803" y="6462522"/>
                    <a:pt x="3488563" y="6477762"/>
                    <a:pt x="3465703" y="6485382"/>
                  </a:cubicBezTo>
                  <a:cubicBezTo>
                    <a:pt x="3442843" y="6485382"/>
                    <a:pt x="3427603" y="6470142"/>
                    <a:pt x="3427603" y="6447282"/>
                  </a:cubicBezTo>
                  <a:close/>
                  <a:moveTo>
                    <a:pt x="2810637" y="6462522"/>
                  </a:moveTo>
                  <a:cubicBezTo>
                    <a:pt x="2787777" y="6454902"/>
                    <a:pt x="2772537" y="6439662"/>
                    <a:pt x="2780157" y="6416802"/>
                  </a:cubicBezTo>
                  <a:cubicBezTo>
                    <a:pt x="2780157" y="6401562"/>
                    <a:pt x="2803017" y="6386322"/>
                    <a:pt x="2818257" y="6386322"/>
                  </a:cubicBezTo>
                  <a:cubicBezTo>
                    <a:pt x="2841117" y="6386322"/>
                    <a:pt x="2856357" y="6409182"/>
                    <a:pt x="2856357" y="6432042"/>
                  </a:cubicBezTo>
                  <a:cubicBezTo>
                    <a:pt x="2848737" y="6447282"/>
                    <a:pt x="2833497" y="6462522"/>
                    <a:pt x="2818257" y="6462522"/>
                  </a:cubicBezTo>
                  <a:cubicBezTo>
                    <a:pt x="2818257" y="6462522"/>
                    <a:pt x="2810637" y="6462522"/>
                    <a:pt x="2810637" y="6462522"/>
                  </a:cubicBezTo>
                  <a:close/>
                  <a:moveTo>
                    <a:pt x="3640836" y="6424422"/>
                  </a:moveTo>
                  <a:cubicBezTo>
                    <a:pt x="3640836" y="6409182"/>
                    <a:pt x="3656076" y="6386322"/>
                    <a:pt x="3671316" y="6386322"/>
                  </a:cubicBezTo>
                  <a:cubicBezTo>
                    <a:pt x="3694176" y="6378702"/>
                    <a:pt x="3709416" y="6393942"/>
                    <a:pt x="3717036" y="6416802"/>
                  </a:cubicBezTo>
                  <a:cubicBezTo>
                    <a:pt x="3717036" y="6439662"/>
                    <a:pt x="3701796" y="6454902"/>
                    <a:pt x="3686556" y="6462522"/>
                  </a:cubicBezTo>
                  <a:cubicBezTo>
                    <a:pt x="3678936" y="6462522"/>
                    <a:pt x="3678936" y="6462522"/>
                    <a:pt x="3678936" y="6462522"/>
                  </a:cubicBezTo>
                  <a:cubicBezTo>
                    <a:pt x="3656076" y="6462522"/>
                    <a:pt x="3640836" y="6447282"/>
                    <a:pt x="3640836" y="6424422"/>
                  </a:cubicBezTo>
                  <a:close/>
                  <a:moveTo>
                    <a:pt x="2597404" y="6424422"/>
                  </a:moveTo>
                  <a:cubicBezTo>
                    <a:pt x="2574544" y="6424422"/>
                    <a:pt x="2566924" y="6401562"/>
                    <a:pt x="2566924" y="6378702"/>
                  </a:cubicBezTo>
                  <a:cubicBezTo>
                    <a:pt x="2574544" y="6363462"/>
                    <a:pt x="2589784" y="6348222"/>
                    <a:pt x="2612644" y="6348222"/>
                  </a:cubicBezTo>
                  <a:cubicBezTo>
                    <a:pt x="2635504" y="6355842"/>
                    <a:pt x="2650744" y="6378702"/>
                    <a:pt x="2643124" y="6393942"/>
                  </a:cubicBezTo>
                  <a:cubicBezTo>
                    <a:pt x="2635504" y="6416802"/>
                    <a:pt x="2620264" y="6424422"/>
                    <a:pt x="2605024" y="6424422"/>
                  </a:cubicBezTo>
                  <a:cubicBezTo>
                    <a:pt x="2605024" y="6424422"/>
                    <a:pt x="2597404" y="6424422"/>
                    <a:pt x="2597404" y="6424422"/>
                  </a:cubicBezTo>
                  <a:close/>
                  <a:moveTo>
                    <a:pt x="3854196" y="6393942"/>
                  </a:moveTo>
                  <a:cubicBezTo>
                    <a:pt x="3846576" y="6371082"/>
                    <a:pt x="3861816" y="6355842"/>
                    <a:pt x="3884676" y="6348222"/>
                  </a:cubicBezTo>
                  <a:cubicBezTo>
                    <a:pt x="3899916" y="6348222"/>
                    <a:pt x="3922776" y="6355842"/>
                    <a:pt x="3930396" y="6378702"/>
                  </a:cubicBezTo>
                  <a:cubicBezTo>
                    <a:pt x="3930396" y="6401562"/>
                    <a:pt x="3915156" y="6416802"/>
                    <a:pt x="3899916" y="6424422"/>
                  </a:cubicBezTo>
                  <a:cubicBezTo>
                    <a:pt x="3892296" y="6424422"/>
                    <a:pt x="3892296" y="6424422"/>
                    <a:pt x="3892296" y="6424422"/>
                  </a:cubicBezTo>
                  <a:cubicBezTo>
                    <a:pt x="3869436" y="6424422"/>
                    <a:pt x="3854196" y="6409182"/>
                    <a:pt x="3854196" y="6393942"/>
                  </a:cubicBezTo>
                  <a:close/>
                  <a:moveTo>
                    <a:pt x="2384171" y="6378702"/>
                  </a:moveTo>
                  <a:cubicBezTo>
                    <a:pt x="2368931" y="6371082"/>
                    <a:pt x="2353691" y="6348222"/>
                    <a:pt x="2361311" y="6325362"/>
                  </a:cubicBezTo>
                  <a:cubicBezTo>
                    <a:pt x="2368931" y="6310122"/>
                    <a:pt x="2384171" y="6294882"/>
                    <a:pt x="2407031" y="6302502"/>
                  </a:cubicBezTo>
                  <a:cubicBezTo>
                    <a:pt x="2429891" y="6310122"/>
                    <a:pt x="2437511" y="6325362"/>
                    <a:pt x="2437511" y="6348222"/>
                  </a:cubicBezTo>
                  <a:cubicBezTo>
                    <a:pt x="2429891" y="6363462"/>
                    <a:pt x="2414651" y="6378702"/>
                    <a:pt x="2399411" y="6378702"/>
                  </a:cubicBezTo>
                  <a:cubicBezTo>
                    <a:pt x="2391791" y="6378702"/>
                    <a:pt x="2391791" y="6378702"/>
                    <a:pt x="2384171" y="6378702"/>
                  </a:cubicBezTo>
                  <a:close/>
                  <a:moveTo>
                    <a:pt x="4059809" y="6348222"/>
                  </a:moveTo>
                  <a:cubicBezTo>
                    <a:pt x="4052189" y="6325362"/>
                    <a:pt x="4067429" y="6302502"/>
                    <a:pt x="4090289" y="6302502"/>
                  </a:cubicBezTo>
                  <a:cubicBezTo>
                    <a:pt x="4105529" y="6294882"/>
                    <a:pt x="4128389" y="6302502"/>
                    <a:pt x="4136009" y="6325362"/>
                  </a:cubicBezTo>
                  <a:cubicBezTo>
                    <a:pt x="4143629" y="6348222"/>
                    <a:pt x="4128389" y="6371082"/>
                    <a:pt x="4105529" y="6371082"/>
                  </a:cubicBezTo>
                  <a:cubicBezTo>
                    <a:pt x="4105529" y="6371082"/>
                    <a:pt x="4097909" y="6371082"/>
                    <a:pt x="4097909" y="6371082"/>
                  </a:cubicBezTo>
                  <a:cubicBezTo>
                    <a:pt x="4082669" y="6371082"/>
                    <a:pt x="4067429" y="6363462"/>
                    <a:pt x="4059809" y="6348222"/>
                  </a:cubicBezTo>
                  <a:close/>
                  <a:moveTo>
                    <a:pt x="2178558" y="6310122"/>
                  </a:moveTo>
                  <a:cubicBezTo>
                    <a:pt x="2163318" y="6302502"/>
                    <a:pt x="2148078" y="6279642"/>
                    <a:pt x="2155698" y="6264402"/>
                  </a:cubicBezTo>
                  <a:cubicBezTo>
                    <a:pt x="2163318" y="6241542"/>
                    <a:pt x="2186178" y="6233922"/>
                    <a:pt x="2209038" y="6241542"/>
                  </a:cubicBezTo>
                  <a:cubicBezTo>
                    <a:pt x="2224278" y="6249162"/>
                    <a:pt x="2239518" y="6264402"/>
                    <a:pt x="2231898" y="6287262"/>
                  </a:cubicBezTo>
                  <a:cubicBezTo>
                    <a:pt x="2224278" y="6302502"/>
                    <a:pt x="2209038" y="6310122"/>
                    <a:pt x="2193798" y="6310122"/>
                  </a:cubicBezTo>
                  <a:cubicBezTo>
                    <a:pt x="2186178" y="6310122"/>
                    <a:pt x="2186178" y="6310122"/>
                    <a:pt x="2178558" y="6310122"/>
                  </a:cubicBezTo>
                  <a:close/>
                  <a:moveTo>
                    <a:pt x="4265549" y="6287262"/>
                  </a:moveTo>
                  <a:cubicBezTo>
                    <a:pt x="4257929" y="6264402"/>
                    <a:pt x="4273169" y="6241542"/>
                    <a:pt x="4288409" y="6233922"/>
                  </a:cubicBezTo>
                  <a:cubicBezTo>
                    <a:pt x="4311269" y="6226302"/>
                    <a:pt x="4334129" y="6241542"/>
                    <a:pt x="4341749" y="6256782"/>
                  </a:cubicBezTo>
                  <a:cubicBezTo>
                    <a:pt x="4341749" y="6279642"/>
                    <a:pt x="4334129" y="6302502"/>
                    <a:pt x="4311269" y="6310122"/>
                  </a:cubicBezTo>
                  <a:cubicBezTo>
                    <a:pt x="4311269" y="6310122"/>
                    <a:pt x="4303649" y="6310122"/>
                    <a:pt x="4303649" y="6310122"/>
                  </a:cubicBezTo>
                  <a:cubicBezTo>
                    <a:pt x="4288409" y="6310122"/>
                    <a:pt x="4273169" y="6302502"/>
                    <a:pt x="4265549" y="6287262"/>
                  </a:cubicBezTo>
                  <a:close/>
                  <a:moveTo>
                    <a:pt x="1980565" y="6233922"/>
                  </a:moveTo>
                  <a:cubicBezTo>
                    <a:pt x="1957705" y="6226302"/>
                    <a:pt x="1950085" y="6203442"/>
                    <a:pt x="1957705" y="6180582"/>
                  </a:cubicBezTo>
                  <a:cubicBezTo>
                    <a:pt x="1965325" y="6165342"/>
                    <a:pt x="1988185" y="6157722"/>
                    <a:pt x="2011045" y="6165342"/>
                  </a:cubicBezTo>
                  <a:cubicBezTo>
                    <a:pt x="2026285" y="6172962"/>
                    <a:pt x="2033905" y="6195822"/>
                    <a:pt x="2026285" y="6211062"/>
                  </a:cubicBezTo>
                  <a:cubicBezTo>
                    <a:pt x="2018665" y="6226302"/>
                    <a:pt x="2011045" y="6233922"/>
                    <a:pt x="1995805" y="6233922"/>
                  </a:cubicBezTo>
                  <a:cubicBezTo>
                    <a:pt x="1988185" y="6233922"/>
                    <a:pt x="1980565" y="6233922"/>
                    <a:pt x="1980565" y="6233922"/>
                  </a:cubicBezTo>
                  <a:close/>
                  <a:moveTo>
                    <a:pt x="4463542" y="6211062"/>
                  </a:moveTo>
                  <a:cubicBezTo>
                    <a:pt x="4455922" y="6188202"/>
                    <a:pt x="4463542" y="6165342"/>
                    <a:pt x="4486402" y="6157722"/>
                  </a:cubicBezTo>
                  <a:cubicBezTo>
                    <a:pt x="4509262" y="6150102"/>
                    <a:pt x="4524502" y="6157722"/>
                    <a:pt x="4539742" y="6180582"/>
                  </a:cubicBezTo>
                  <a:cubicBezTo>
                    <a:pt x="4547362" y="6195822"/>
                    <a:pt x="4532122" y="6218682"/>
                    <a:pt x="4516882" y="6226302"/>
                  </a:cubicBezTo>
                  <a:cubicBezTo>
                    <a:pt x="4509262" y="6233922"/>
                    <a:pt x="4509262" y="6233922"/>
                    <a:pt x="4501642" y="6233922"/>
                  </a:cubicBezTo>
                  <a:cubicBezTo>
                    <a:pt x="4486402" y="6233922"/>
                    <a:pt x="4471162" y="6226302"/>
                    <a:pt x="4463542" y="6211062"/>
                  </a:cubicBezTo>
                  <a:close/>
                  <a:moveTo>
                    <a:pt x="1782445" y="6142482"/>
                  </a:moveTo>
                  <a:cubicBezTo>
                    <a:pt x="1759585" y="6134862"/>
                    <a:pt x="1751965" y="6112002"/>
                    <a:pt x="1767205" y="6089142"/>
                  </a:cubicBezTo>
                  <a:cubicBezTo>
                    <a:pt x="1774825" y="6073902"/>
                    <a:pt x="1797685" y="6066282"/>
                    <a:pt x="1812925" y="6073902"/>
                  </a:cubicBezTo>
                  <a:cubicBezTo>
                    <a:pt x="1835785" y="6081522"/>
                    <a:pt x="1843405" y="6104382"/>
                    <a:pt x="1835785" y="6127242"/>
                  </a:cubicBezTo>
                  <a:cubicBezTo>
                    <a:pt x="1828165" y="6134862"/>
                    <a:pt x="1812925" y="6142482"/>
                    <a:pt x="1797685" y="6142482"/>
                  </a:cubicBezTo>
                  <a:cubicBezTo>
                    <a:pt x="1790065" y="6142482"/>
                    <a:pt x="1790065" y="6142482"/>
                    <a:pt x="1782445" y="6142482"/>
                  </a:cubicBezTo>
                  <a:close/>
                  <a:moveTo>
                    <a:pt x="4661535" y="6119622"/>
                  </a:moveTo>
                  <a:cubicBezTo>
                    <a:pt x="4653915" y="6104382"/>
                    <a:pt x="4661535" y="6081522"/>
                    <a:pt x="4676775" y="6073902"/>
                  </a:cubicBezTo>
                  <a:cubicBezTo>
                    <a:pt x="4699635" y="6058662"/>
                    <a:pt x="4722495" y="6066282"/>
                    <a:pt x="4730115" y="6089142"/>
                  </a:cubicBezTo>
                  <a:cubicBezTo>
                    <a:pt x="4737735" y="6104382"/>
                    <a:pt x="4730115" y="6127242"/>
                    <a:pt x="4714875" y="6134862"/>
                  </a:cubicBezTo>
                  <a:cubicBezTo>
                    <a:pt x="4707255" y="6142482"/>
                    <a:pt x="4699635" y="6142482"/>
                    <a:pt x="4692015" y="6142482"/>
                  </a:cubicBezTo>
                  <a:cubicBezTo>
                    <a:pt x="4684395" y="6142482"/>
                    <a:pt x="4669155" y="6134862"/>
                    <a:pt x="4661535" y="6119622"/>
                  </a:cubicBezTo>
                  <a:close/>
                  <a:moveTo>
                    <a:pt x="1592072" y="6035802"/>
                  </a:moveTo>
                  <a:cubicBezTo>
                    <a:pt x="1576832" y="6028182"/>
                    <a:pt x="1569212" y="6005322"/>
                    <a:pt x="1576832" y="5982462"/>
                  </a:cubicBezTo>
                  <a:cubicBezTo>
                    <a:pt x="1592072" y="5967222"/>
                    <a:pt x="1614932" y="5959602"/>
                    <a:pt x="1630172" y="5974842"/>
                  </a:cubicBezTo>
                  <a:cubicBezTo>
                    <a:pt x="1645412" y="5982462"/>
                    <a:pt x="1653032" y="6005322"/>
                    <a:pt x="1645412" y="6020562"/>
                  </a:cubicBezTo>
                  <a:cubicBezTo>
                    <a:pt x="1637792" y="6035802"/>
                    <a:pt x="1622552" y="6043422"/>
                    <a:pt x="1607312" y="6043422"/>
                  </a:cubicBezTo>
                  <a:cubicBezTo>
                    <a:pt x="1607312" y="6043422"/>
                    <a:pt x="1599692" y="6043422"/>
                    <a:pt x="1592072" y="6035802"/>
                  </a:cubicBezTo>
                  <a:close/>
                  <a:moveTo>
                    <a:pt x="4852035" y="6020562"/>
                  </a:moveTo>
                  <a:cubicBezTo>
                    <a:pt x="4836795" y="6005322"/>
                    <a:pt x="4844415" y="5982462"/>
                    <a:pt x="4859655" y="5967222"/>
                  </a:cubicBezTo>
                  <a:cubicBezTo>
                    <a:pt x="4882515" y="5959602"/>
                    <a:pt x="4905375" y="5959602"/>
                    <a:pt x="4912995" y="5982462"/>
                  </a:cubicBezTo>
                  <a:cubicBezTo>
                    <a:pt x="4928235" y="5997702"/>
                    <a:pt x="4920615" y="6020562"/>
                    <a:pt x="4905375" y="6035802"/>
                  </a:cubicBezTo>
                  <a:cubicBezTo>
                    <a:pt x="4897755" y="6035802"/>
                    <a:pt x="4890135" y="6035802"/>
                    <a:pt x="4882515" y="6035802"/>
                  </a:cubicBezTo>
                  <a:cubicBezTo>
                    <a:pt x="4867275" y="6035802"/>
                    <a:pt x="4859655" y="6035802"/>
                    <a:pt x="4852035" y="6020562"/>
                  </a:cubicBezTo>
                  <a:close/>
                  <a:moveTo>
                    <a:pt x="1409319" y="5921502"/>
                  </a:moveTo>
                  <a:cubicBezTo>
                    <a:pt x="1394079" y="5906262"/>
                    <a:pt x="1386459" y="5883402"/>
                    <a:pt x="1401699" y="5868162"/>
                  </a:cubicBezTo>
                  <a:cubicBezTo>
                    <a:pt x="1409319" y="5852922"/>
                    <a:pt x="1432179" y="5845302"/>
                    <a:pt x="1455039" y="5860542"/>
                  </a:cubicBezTo>
                  <a:cubicBezTo>
                    <a:pt x="1470279" y="5868162"/>
                    <a:pt x="1470279" y="5891022"/>
                    <a:pt x="1462659" y="5906262"/>
                  </a:cubicBezTo>
                  <a:cubicBezTo>
                    <a:pt x="1455039" y="5921502"/>
                    <a:pt x="1439799" y="5929122"/>
                    <a:pt x="1432179" y="5929122"/>
                  </a:cubicBezTo>
                  <a:cubicBezTo>
                    <a:pt x="1424559" y="5929122"/>
                    <a:pt x="1416939" y="5921502"/>
                    <a:pt x="1409319" y="5921502"/>
                  </a:cubicBezTo>
                  <a:close/>
                  <a:moveTo>
                    <a:pt x="5034788" y="5906262"/>
                  </a:moveTo>
                  <a:cubicBezTo>
                    <a:pt x="5019548" y="5891022"/>
                    <a:pt x="5027168" y="5868162"/>
                    <a:pt x="5042408" y="5852922"/>
                  </a:cubicBezTo>
                  <a:cubicBezTo>
                    <a:pt x="5057648" y="5845302"/>
                    <a:pt x="5080508" y="5845302"/>
                    <a:pt x="5095748" y="5860542"/>
                  </a:cubicBezTo>
                  <a:cubicBezTo>
                    <a:pt x="5103368" y="5883402"/>
                    <a:pt x="5103368" y="5906262"/>
                    <a:pt x="5080508" y="5913882"/>
                  </a:cubicBezTo>
                  <a:cubicBezTo>
                    <a:pt x="5080508" y="5921502"/>
                    <a:pt x="5072888" y="5921502"/>
                    <a:pt x="5065268" y="5921502"/>
                  </a:cubicBezTo>
                  <a:cubicBezTo>
                    <a:pt x="5050028" y="5921502"/>
                    <a:pt x="5034788" y="5913882"/>
                    <a:pt x="5034788" y="5906262"/>
                  </a:cubicBezTo>
                  <a:close/>
                  <a:moveTo>
                    <a:pt x="1234059" y="5791962"/>
                  </a:moveTo>
                  <a:cubicBezTo>
                    <a:pt x="1218819" y="5776722"/>
                    <a:pt x="1211199" y="5753862"/>
                    <a:pt x="1226439" y="5738622"/>
                  </a:cubicBezTo>
                  <a:cubicBezTo>
                    <a:pt x="1241679" y="5723382"/>
                    <a:pt x="1264539" y="5715762"/>
                    <a:pt x="1279779" y="5731002"/>
                  </a:cubicBezTo>
                  <a:cubicBezTo>
                    <a:pt x="1295019" y="5746242"/>
                    <a:pt x="1302639" y="5769102"/>
                    <a:pt x="1287399" y="5784342"/>
                  </a:cubicBezTo>
                  <a:cubicBezTo>
                    <a:pt x="1279779" y="5791962"/>
                    <a:pt x="1272159" y="5799582"/>
                    <a:pt x="1256919" y="5799582"/>
                  </a:cubicBezTo>
                  <a:cubicBezTo>
                    <a:pt x="1249299" y="5799582"/>
                    <a:pt x="1241679" y="5799582"/>
                    <a:pt x="1234059" y="5791962"/>
                  </a:cubicBezTo>
                  <a:close/>
                  <a:moveTo>
                    <a:pt x="5202301" y="5784342"/>
                  </a:moveTo>
                  <a:cubicBezTo>
                    <a:pt x="5194681" y="5761482"/>
                    <a:pt x="5194681" y="5738622"/>
                    <a:pt x="5209921" y="5731002"/>
                  </a:cubicBezTo>
                  <a:cubicBezTo>
                    <a:pt x="5225161" y="5715762"/>
                    <a:pt x="5248021" y="5715762"/>
                    <a:pt x="5263261" y="5731002"/>
                  </a:cubicBezTo>
                  <a:cubicBezTo>
                    <a:pt x="5278501" y="5753862"/>
                    <a:pt x="5270881" y="5776722"/>
                    <a:pt x="5255641" y="5784342"/>
                  </a:cubicBezTo>
                  <a:cubicBezTo>
                    <a:pt x="5248021" y="5791962"/>
                    <a:pt x="5240401" y="5791962"/>
                    <a:pt x="5232781" y="5791962"/>
                  </a:cubicBezTo>
                  <a:cubicBezTo>
                    <a:pt x="5225161" y="5791962"/>
                    <a:pt x="5209921" y="5791962"/>
                    <a:pt x="5202301" y="5784342"/>
                  </a:cubicBezTo>
                  <a:close/>
                  <a:moveTo>
                    <a:pt x="1066292" y="5647055"/>
                  </a:moveTo>
                  <a:cubicBezTo>
                    <a:pt x="1051052" y="5639435"/>
                    <a:pt x="1051052" y="5608955"/>
                    <a:pt x="1066292" y="5593715"/>
                  </a:cubicBezTo>
                  <a:cubicBezTo>
                    <a:pt x="1081532" y="5578475"/>
                    <a:pt x="1104392" y="5578475"/>
                    <a:pt x="1119632" y="5593715"/>
                  </a:cubicBezTo>
                  <a:cubicBezTo>
                    <a:pt x="1134872" y="5608955"/>
                    <a:pt x="1134872" y="5631815"/>
                    <a:pt x="1119632" y="5647055"/>
                  </a:cubicBezTo>
                  <a:cubicBezTo>
                    <a:pt x="1112012" y="5654675"/>
                    <a:pt x="1104392" y="5662295"/>
                    <a:pt x="1096772" y="5662295"/>
                  </a:cubicBezTo>
                  <a:cubicBezTo>
                    <a:pt x="1081532" y="5662295"/>
                    <a:pt x="1073912" y="5654675"/>
                    <a:pt x="1066292" y="5647055"/>
                  </a:cubicBezTo>
                  <a:close/>
                  <a:moveTo>
                    <a:pt x="5369687" y="5647055"/>
                  </a:moveTo>
                  <a:cubicBezTo>
                    <a:pt x="5354447" y="5631815"/>
                    <a:pt x="5354447" y="5601335"/>
                    <a:pt x="5369687" y="5593715"/>
                  </a:cubicBezTo>
                  <a:cubicBezTo>
                    <a:pt x="5384927" y="5578475"/>
                    <a:pt x="5407787" y="5578475"/>
                    <a:pt x="5423027" y="5593715"/>
                  </a:cubicBezTo>
                  <a:cubicBezTo>
                    <a:pt x="5438267" y="5608955"/>
                    <a:pt x="5438267" y="5631815"/>
                    <a:pt x="5423027" y="5647055"/>
                  </a:cubicBezTo>
                  <a:cubicBezTo>
                    <a:pt x="5415407" y="5654675"/>
                    <a:pt x="5407787" y="5654675"/>
                    <a:pt x="5400167" y="5654675"/>
                  </a:cubicBezTo>
                  <a:cubicBezTo>
                    <a:pt x="5384927" y="5654675"/>
                    <a:pt x="5377307" y="5654675"/>
                    <a:pt x="5369687" y="5647055"/>
                  </a:cubicBezTo>
                  <a:close/>
                  <a:moveTo>
                    <a:pt x="914019" y="5502275"/>
                  </a:moveTo>
                  <a:cubicBezTo>
                    <a:pt x="898779" y="5487035"/>
                    <a:pt x="898779" y="5464175"/>
                    <a:pt x="914019" y="5448935"/>
                  </a:cubicBezTo>
                  <a:cubicBezTo>
                    <a:pt x="929259" y="5433695"/>
                    <a:pt x="952119" y="5433695"/>
                    <a:pt x="967359" y="5448935"/>
                  </a:cubicBezTo>
                  <a:cubicBezTo>
                    <a:pt x="982599" y="5464175"/>
                    <a:pt x="982599" y="5487035"/>
                    <a:pt x="967359" y="5502275"/>
                  </a:cubicBezTo>
                  <a:cubicBezTo>
                    <a:pt x="959739" y="5509895"/>
                    <a:pt x="952119" y="5509895"/>
                    <a:pt x="936879" y="5509895"/>
                  </a:cubicBezTo>
                  <a:cubicBezTo>
                    <a:pt x="929259" y="5509895"/>
                    <a:pt x="921639" y="5509895"/>
                    <a:pt x="914019" y="5502275"/>
                  </a:cubicBezTo>
                  <a:close/>
                  <a:moveTo>
                    <a:pt x="5522087" y="5494655"/>
                  </a:moveTo>
                  <a:cubicBezTo>
                    <a:pt x="5506847" y="5479415"/>
                    <a:pt x="5506847" y="5456555"/>
                    <a:pt x="5522087" y="5441315"/>
                  </a:cubicBezTo>
                  <a:cubicBezTo>
                    <a:pt x="5537327" y="5426075"/>
                    <a:pt x="5560187" y="5426075"/>
                    <a:pt x="5575427" y="5441315"/>
                  </a:cubicBezTo>
                  <a:cubicBezTo>
                    <a:pt x="5590667" y="5456555"/>
                    <a:pt x="5590667" y="5479415"/>
                    <a:pt x="5575427" y="5494655"/>
                  </a:cubicBezTo>
                  <a:cubicBezTo>
                    <a:pt x="5567807" y="5502275"/>
                    <a:pt x="5560187" y="5509895"/>
                    <a:pt x="5552567" y="5509895"/>
                  </a:cubicBezTo>
                  <a:cubicBezTo>
                    <a:pt x="5544947" y="5509895"/>
                    <a:pt x="5529707" y="5502275"/>
                    <a:pt x="5522087" y="5494655"/>
                  </a:cubicBezTo>
                  <a:close/>
                  <a:moveTo>
                    <a:pt x="769366" y="5342255"/>
                  </a:moveTo>
                  <a:cubicBezTo>
                    <a:pt x="754126" y="5319395"/>
                    <a:pt x="754126" y="5296535"/>
                    <a:pt x="769366" y="5288915"/>
                  </a:cubicBezTo>
                  <a:cubicBezTo>
                    <a:pt x="784606" y="5273675"/>
                    <a:pt x="815086" y="5273675"/>
                    <a:pt x="822706" y="5288915"/>
                  </a:cubicBezTo>
                  <a:cubicBezTo>
                    <a:pt x="837946" y="5304155"/>
                    <a:pt x="837946" y="5327015"/>
                    <a:pt x="822706" y="5342255"/>
                  </a:cubicBezTo>
                  <a:cubicBezTo>
                    <a:pt x="815086" y="5349875"/>
                    <a:pt x="807466" y="5349875"/>
                    <a:pt x="799846" y="5349875"/>
                  </a:cubicBezTo>
                  <a:cubicBezTo>
                    <a:pt x="784606" y="5349875"/>
                    <a:pt x="776986" y="5349875"/>
                    <a:pt x="769366" y="5342255"/>
                  </a:cubicBezTo>
                  <a:close/>
                  <a:moveTo>
                    <a:pt x="5666867" y="5342255"/>
                  </a:moveTo>
                  <a:cubicBezTo>
                    <a:pt x="5651627" y="5327015"/>
                    <a:pt x="5651627" y="5304155"/>
                    <a:pt x="5666867" y="5288915"/>
                  </a:cubicBezTo>
                  <a:cubicBezTo>
                    <a:pt x="5682107" y="5266055"/>
                    <a:pt x="5704967" y="5266055"/>
                    <a:pt x="5720207" y="5281295"/>
                  </a:cubicBezTo>
                  <a:cubicBezTo>
                    <a:pt x="5735447" y="5296535"/>
                    <a:pt x="5735447" y="5319395"/>
                    <a:pt x="5720207" y="5334635"/>
                  </a:cubicBezTo>
                  <a:cubicBezTo>
                    <a:pt x="5712587" y="5342255"/>
                    <a:pt x="5704967" y="5349875"/>
                    <a:pt x="5697347" y="5349875"/>
                  </a:cubicBezTo>
                  <a:cubicBezTo>
                    <a:pt x="5682107" y="5349875"/>
                    <a:pt x="5674487" y="5342255"/>
                    <a:pt x="5666867" y="5342255"/>
                  </a:cubicBezTo>
                  <a:close/>
                  <a:moveTo>
                    <a:pt x="632206" y="5166995"/>
                  </a:moveTo>
                  <a:cubicBezTo>
                    <a:pt x="616966" y="5151755"/>
                    <a:pt x="624586" y="5128895"/>
                    <a:pt x="639826" y="5113655"/>
                  </a:cubicBezTo>
                  <a:cubicBezTo>
                    <a:pt x="655066" y="5106035"/>
                    <a:pt x="685546" y="5106035"/>
                    <a:pt x="693166" y="5121275"/>
                  </a:cubicBezTo>
                  <a:cubicBezTo>
                    <a:pt x="708406" y="5144135"/>
                    <a:pt x="700786" y="5166995"/>
                    <a:pt x="685546" y="5174615"/>
                  </a:cubicBezTo>
                  <a:cubicBezTo>
                    <a:pt x="677926" y="5182235"/>
                    <a:pt x="670306" y="5182235"/>
                    <a:pt x="662686" y="5182235"/>
                  </a:cubicBezTo>
                  <a:cubicBezTo>
                    <a:pt x="655066" y="5182235"/>
                    <a:pt x="639826" y="5182235"/>
                    <a:pt x="632206" y="5166995"/>
                  </a:cubicBezTo>
                  <a:close/>
                  <a:moveTo>
                    <a:pt x="5803900" y="5174615"/>
                  </a:moveTo>
                  <a:cubicBezTo>
                    <a:pt x="5788660" y="5159375"/>
                    <a:pt x="5781040" y="5136515"/>
                    <a:pt x="5796280" y="5121275"/>
                  </a:cubicBezTo>
                  <a:cubicBezTo>
                    <a:pt x="5811520" y="5106035"/>
                    <a:pt x="5834380" y="5098415"/>
                    <a:pt x="5849620" y="5113655"/>
                  </a:cubicBezTo>
                  <a:cubicBezTo>
                    <a:pt x="5864860" y="5121275"/>
                    <a:pt x="5872480" y="5144135"/>
                    <a:pt x="5857240" y="5166995"/>
                  </a:cubicBezTo>
                  <a:cubicBezTo>
                    <a:pt x="5849620" y="5174615"/>
                    <a:pt x="5842000" y="5182235"/>
                    <a:pt x="5826760" y="5182235"/>
                  </a:cubicBezTo>
                  <a:cubicBezTo>
                    <a:pt x="5819140" y="5182235"/>
                    <a:pt x="5811520" y="5174615"/>
                    <a:pt x="5803900" y="5174615"/>
                  </a:cubicBezTo>
                  <a:close/>
                  <a:moveTo>
                    <a:pt x="510286" y="4991608"/>
                  </a:moveTo>
                  <a:cubicBezTo>
                    <a:pt x="495046" y="4976368"/>
                    <a:pt x="502666" y="4945888"/>
                    <a:pt x="517906" y="4938268"/>
                  </a:cubicBezTo>
                  <a:cubicBezTo>
                    <a:pt x="540766" y="4923028"/>
                    <a:pt x="563626" y="4930648"/>
                    <a:pt x="571246" y="4945888"/>
                  </a:cubicBezTo>
                  <a:cubicBezTo>
                    <a:pt x="586486" y="4968748"/>
                    <a:pt x="578866" y="4991608"/>
                    <a:pt x="563626" y="4999228"/>
                  </a:cubicBezTo>
                  <a:cubicBezTo>
                    <a:pt x="556006" y="5006848"/>
                    <a:pt x="548386" y="5006848"/>
                    <a:pt x="540766" y="5006848"/>
                  </a:cubicBezTo>
                  <a:cubicBezTo>
                    <a:pt x="533146" y="5006848"/>
                    <a:pt x="517906" y="4999228"/>
                    <a:pt x="510286" y="4991608"/>
                  </a:cubicBezTo>
                  <a:close/>
                  <a:moveTo>
                    <a:pt x="5925693" y="4999228"/>
                  </a:moveTo>
                  <a:cubicBezTo>
                    <a:pt x="5910453" y="4983988"/>
                    <a:pt x="5902833" y="4961128"/>
                    <a:pt x="5918073" y="4945888"/>
                  </a:cubicBezTo>
                  <a:cubicBezTo>
                    <a:pt x="5925693" y="4923028"/>
                    <a:pt x="5948553" y="4923028"/>
                    <a:pt x="5971413" y="4930648"/>
                  </a:cubicBezTo>
                  <a:cubicBezTo>
                    <a:pt x="5986653" y="4945888"/>
                    <a:pt x="5994273" y="4968748"/>
                    <a:pt x="5979033" y="4983988"/>
                  </a:cubicBezTo>
                  <a:cubicBezTo>
                    <a:pt x="5971413" y="4999228"/>
                    <a:pt x="5963793" y="5006848"/>
                    <a:pt x="5948553" y="5006848"/>
                  </a:cubicBezTo>
                  <a:cubicBezTo>
                    <a:pt x="5940933" y="5006848"/>
                    <a:pt x="5933313" y="4999228"/>
                    <a:pt x="5925693" y="4999228"/>
                  </a:cubicBezTo>
                  <a:close/>
                  <a:moveTo>
                    <a:pt x="396113" y="4801108"/>
                  </a:moveTo>
                  <a:cubicBezTo>
                    <a:pt x="388493" y="4785868"/>
                    <a:pt x="396113" y="4763008"/>
                    <a:pt x="411353" y="4755388"/>
                  </a:cubicBezTo>
                  <a:cubicBezTo>
                    <a:pt x="434213" y="4740148"/>
                    <a:pt x="457073" y="4747768"/>
                    <a:pt x="464693" y="4770628"/>
                  </a:cubicBezTo>
                  <a:cubicBezTo>
                    <a:pt x="479933" y="4785868"/>
                    <a:pt x="472313" y="4808728"/>
                    <a:pt x="449453" y="4816348"/>
                  </a:cubicBezTo>
                  <a:cubicBezTo>
                    <a:pt x="441833" y="4823968"/>
                    <a:pt x="441833" y="4823968"/>
                    <a:pt x="434213" y="4823968"/>
                  </a:cubicBezTo>
                  <a:cubicBezTo>
                    <a:pt x="418973" y="4823968"/>
                    <a:pt x="403733" y="4816348"/>
                    <a:pt x="396113" y="4801108"/>
                  </a:cubicBezTo>
                  <a:close/>
                  <a:moveTo>
                    <a:pt x="6039993" y="4816348"/>
                  </a:moveTo>
                  <a:cubicBezTo>
                    <a:pt x="6017133" y="4801108"/>
                    <a:pt x="6017133" y="4778248"/>
                    <a:pt x="6024753" y="4763008"/>
                  </a:cubicBezTo>
                  <a:cubicBezTo>
                    <a:pt x="6032373" y="4740148"/>
                    <a:pt x="6055233" y="4740148"/>
                    <a:pt x="6078093" y="4747768"/>
                  </a:cubicBezTo>
                  <a:cubicBezTo>
                    <a:pt x="6093333" y="4755388"/>
                    <a:pt x="6100953" y="4778248"/>
                    <a:pt x="6093333" y="4801108"/>
                  </a:cubicBezTo>
                  <a:cubicBezTo>
                    <a:pt x="6085713" y="4808728"/>
                    <a:pt x="6070473" y="4816348"/>
                    <a:pt x="6055233" y="4816348"/>
                  </a:cubicBezTo>
                  <a:cubicBezTo>
                    <a:pt x="6047613" y="4816348"/>
                    <a:pt x="6047613" y="4816348"/>
                    <a:pt x="6039993" y="4816348"/>
                  </a:cubicBezTo>
                  <a:close/>
                  <a:moveTo>
                    <a:pt x="304673" y="4610608"/>
                  </a:moveTo>
                  <a:cubicBezTo>
                    <a:pt x="289433" y="4595368"/>
                    <a:pt x="297053" y="4572508"/>
                    <a:pt x="319913" y="4557268"/>
                  </a:cubicBezTo>
                  <a:cubicBezTo>
                    <a:pt x="342773" y="4549648"/>
                    <a:pt x="358013" y="4557268"/>
                    <a:pt x="373253" y="4580128"/>
                  </a:cubicBezTo>
                  <a:cubicBezTo>
                    <a:pt x="380873" y="4595368"/>
                    <a:pt x="373253" y="4618228"/>
                    <a:pt x="350393" y="4625848"/>
                  </a:cubicBezTo>
                  <a:cubicBezTo>
                    <a:pt x="350393" y="4633468"/>
                    <a:pt x="342773" y="4633468"/>
                    <a:pt x="335153" y="4633468"/>
                  </a:cubicBezTo>
                  <a:cubicBezTo>
                    <a:pt x="319913" y="4633468"/>
                    <a:pt x="304673" y="4625848"/>
                    <a:pt x="304673" y="4610608"/>
                  </a:cubicBezTo>
                  <a:close/>
                  <a:moveTo>
                    <a:pt x="6139053" y="4625848"/>
                  </a:moveTo>
                  <a:cubicBezTo>
                    <a:pt x="6116193" y="4618228"/>
                    <a:pt x="6108573" y="4595368"/>
                    <a:pt x="6116193" y="4572508"/>
                  </a:cubicBezTo>
                  <a:cubicBezTo>
                    <a:pt x="6131433" y="4557268"/>
                    <a:pt x="6154293" y="4542028"/>
                    <a:pt x="6169533" y="4557268"/>
                  </a:cubicBezTo>
                  <a:cubicBezTo>
                    <a:pt x="6192393" y="4564888"/>
                    <a:pt x="6200013" y="4587748"/>
                    <a:pt x="6192393" y="4602988"/>
                  </a:cubicBezTo>
                  <a:cubicBezTo>
                    <a:pt x="6184773" y="4618228"/>
                    <a:pt x="6169533" y="4625848"/>
                    <a:pt x="6154293" y="4625848"/>
                  </a:cubicBezTo>
                  <a:cubicBezTo>
                    <a:pt x="6146673" y="4625848"/>
                    <a:pt x="6146673" y="4625848"/>
                    <a:pt x="6139053" y="4625848"/>
                  </a:cubicBezTo>
                  <a:close/>
                  <a:moveTo>
                    <a:pt x="213233" y="4412488"/>
                  </a:moveTo>
                  <a:cubicBezTo>
                    <a:pt x="205613" y="4389628"/>
                    <a:pt x="220853" y="4366768"/>
                    <a:pt x="236093" y="4359148"/>
                  </a:cubicBezTo>
                  <a:cubicBezTo>
                    <a:pt x="258953" y="4351528"/>
                    <a:pt x="281813" y="4366768"/>
                    <a:pt x="289433" y="4382008"/>
                  </a:cubicBezTo>
                  <a:cubicBezTo>
                    <a:pt x="297053" y="4404868"/>
                    <a:pt x="281813" y="4427728"/>
                    <a:pt x="266573" y="4435348"/>
                  </a:cubicBezTo>
                  <a:cubicBezTo>
                    <a:pt x="258953" y="4435348"/>
                    <a:pt x="258953" y="4435348"/>
                    <a:pt x="251333" y="4435348"/>
                  </a:cubicBezTo>
                  <a:cubicBezTo>
                    <a:pt x="236093" y="4435348"/>
                    <a:pt x="220853" y="4427728"/>
                    <a:pt x="213233" y="4412488"/>
                  </a:cubicBezTo>
                  <a:close/>
                  <a:moveTo>
                    <a:pt x="6222746" y="4427728"/>
                  </a:moveTo>
                  <a:cubicBezTo>
                    <a:pt x="6207506" y="4420108"/>
                    <a:pt x="6192266" y="4397248"/>
                    <a:pt x="6199886" y="4374388"/>
                  </a:cubicBezTo>
                  <a:cubicBezTo>
                    <a:pt x="6207506" y="4359148"/>
                    <a:pt x="6230366" y="4351528"/>
                    <a:pt x="6253226" y="4359148"/>
                  </a:cubicBezTo>
                  <a:cubicBezTo>
                    <a:pt x="6268466" y="4366768"/>
                    <a:pt x="6283706" y="4382008"/>
                    <a:pt x="6276086" y="4404868"/>
                  </a:cubicBezTo>
                  <a:cubicBezTo>
                    <a:pt x="6268466" y="4420108"/>
                    <a:pt x="6253226" y="4427728"/>
                    <a:pt x="6237986" y="4427728"/>
                  </a:cubicBezTo>
                  <a:cubicBezTo>
                    <a:pt x="6230366" y="4427728"/>
                    <a:pt x="6230366" y="4427728"/>
                    <a:pt x="6222746" y="4427728"/>
                  </a:cubicBezTo>
                  <a:close/>
                  <a:moveTo>
                    <a:pt x="144653" y="4206748"/>
                  </a:moveTo>
                  <a:cubicBezTo>
                    <a:pt x="137033" y="4183888"/>
                    <a:pt x="152273" y="4168648"/>
                    <a:pt x="167513" y="4161028"/>
                  </a:cubicBezTo>
                  <a:cubicBezTo>
                    <a:pt x="190373" y="4153408"/>
                    <a:pt x="213233" y="4161028"/>
                    <a:pt x="220853" y="4183888"/>
                  </a:cubicBezTo>
                  <a:cubicBezTo>
                    <a:pt x="220853" y="4206748"/>
                    <a:pt x="213233" y="4229608"/>
                    <a:pt x="190373" y="4229608"/>
                  </a:cubicBezTo>
                  <a:cubicBezTo>
                    <a:pt x="190373" y="4237228"/>
                    <a:pt x="182753" y="4237228"/>
                    <a:pt x="182753" y="4237228"/>
                  </a:cubicBezTo>
                  <a:cubicBezTo>
                    <a:pt x="167513" y="4237228"/>
                    <a:pt x="152273" y="4221988"/>
                    <a:pt x="144653" y="4206748"/>
                  </a:cubicBezTo>
                  <a:close/>
                  <a:moveTo>
                    <a:pt x="6298819" y="4221988"/>
                  </a:moveTo>
                  <a:cubicBezTo>
                    <a:pt x="6275959" y="4221988"/>
                    <a:pt x="6268339" y="4199128"/>
                    <a:pt x="6268339" y="4176268"/>
                  </a:cubicBezTo>
                  <a:cubicBezTo>
                    <a:pt x="6275959" y="4161028"/>
                    <a:pt x="6298819" y="4145788"/>
                    <a:pt x="6321679" y="4153408"/>
                  </a:cubicBezTo>
                  <a:cubicBezTo>
                    <a:pt x="6336919" y="4161028"/>
                    <a:pt x="6352159" y="4176268"/>
                    <a:pt x="6344539" y="4199128"/>
                  </a:cubicBezTo>
                  <a:cubicBezTo>
                    <a:pt x="6336919" y="4214368"/>
                    <a:pt x="6321679" y="4229608"/>
                    <a:pt x="6306439" y="4229608"/>
                  </a:cubicBezTo>
                  <a:cubicBezTo>
                    <a:pt x="6306439" y="4229608"/>
                    <a:pt x="6298819" y="4229608"/>
                    <a:pt x="6298819" y="4221988"/>
                  </a:cubicBezTo>
                  <a:close/>
                  <a:moveTo>
                    <a:pt x="91440" y="4000881"/>
                  </a:moveTo>
                  <a:cubicBezTo>
                    <a:pt x="83820" y="3978021"/>
                    <a:pt x="99060" y="3955161"/>
                    <a:pt x="114300" y="3955161"/>
                  </a:cubicBezTo>
                  <a:cubicBezTo>
                    <a:pt x="137160" y="3947541"/>
                    <a:pt x="160020" y="3962781"/>
                    <a:pt x="160020" y="3978021"/>
                  </a:cubicBezTo>
                  <a:cubicBezTo>
                    <a:pt x="167640" y="4000881"/>
                    <a:pt x="152400" y="4023741"/>
                    <a:pt x="137160" y="4023741"/>
                  </a:cubicBezTo>
                  <a:cubicBezTo>
                    <a:pt x="129540" y="4023741"/>
                    <a:pt x="129540" y="4023741"/>
                    <a:pt x="121920" y="4023741"/>
                  </a:cubicBezTo>
                  <a:cubicBezTo>
                    <a:pt x="106680" y="4023741"/>
                    <a:pt x="91440" y="4016121"/>
                    <a:pt x="91440" y="4000881"/>
                  </a:cubicBezTo>
                  <a:close/>
                  <a:moveTo>
                    <a:pt x="6352286" y="4016121"/>
                  </a:moveTo>
                  <a:cubicBezTo>
                    <a:pt x="6337046" y="4016121"/>
                    <a:pt x="6321806" y="3993261"/>
                    <a:pt x="6329426" y="3970401"/>
                  </a:cubicBezTo>
                  <a:cubicBezTo>
                    <a:pt x="6329426" y="3955161"/>
                    <a:pt x="6352286" y="3939921"/>
                    <a:pt x="6375146" y="3947541"/>
                  </a:cubicBezTo>
                  <a:cubicBezTo>
                    <a:pt x="6390386" y="3947541"/>
                    <a:pt x="6405626" y="3970401"/>
                    <a:pt x="6398006" y="3993261"/>
                  </a:cubicBezTo>
                  <a:cubicBezTo>
                    <a:pt x="6398006" y="4008501"/>
                    <a:pt x="6382766" y="4023741"/>
                    <a:pt x="6367526" y="4023741"/>
                  </a:cubicBezTo>
                  <a:cubicBezTo>
                    <a:pt x="6359906" y="4023741"/>
                    <a:pt x="6359906" y="4016121"/>
                    <a:pt x="6352286" y="4016121"/>
                  </a:cubicBezTo>
                  <a:close/>
                  <a:moveTo>
                    <a:pt x="45720" y="3787521"/>
                  </a:moveTo>
                  <a:cubicBezTo>
                    <a:pt x="38100" y="3764661"/>
                    <a:pt x="53340" y="3741801"/>
                    <a:pt x="76200" y="3741801"/>
                  </a:cubicBezTo>
                  <a:cubicBezTo>
                    <a:pt x="99060" y="3741801"/>
                    <a:pt x="114300" y="3749421"/>
                    <a:pt x="121920" y="3772281"/>
                  </a:cubicBezTo>
                  <a:cubicBezTo>
                    <a:pt x="121920" y="3795141"/>
                    <a:pt x="106680" y="3810381"/>
                    <a:pt x="91440" y="3818001"/>
                  </a:cubicBezTo>
                  <a:cubicBezTo>
                    <a:pt x="83820" y="3818001"/>
                    <a:pt x="83820" y="3818001"/>
                    <a:pt x="83820" y="3818001"/>
                  </a:cubicBezTo>
                  <a:cubicBezTo>
                    <a:pt x="60960" y="3818001"/>
                    <a:pt x="45720" y="3802761"/>
                    <a:pt x="45720" y="3787521"/>
                  </a:cubicBezTo>
                  <a:close/>
                  <a:moveTo>
                    <a:pt x="6398006" y="3810381"/>
                  </a:moveTo>
                  <a:cubicBezTo>
                    <a:pt x="6382766" y="3802761"/>
                    <a:pt x="6367526" y="3787521"/>
                    <a:pt x="6367526" y="3764661"/>
                  </a:cubicBezTo>
                  <a:cubicBezTo>
                    <a:pt x="6375146" y="3741801"/>
                    <a:pt x="6390386" y="3734181"/>
                    <a:pt x="6413246" y="3734181"/>
                  </a:cubicBezTo>
                  <a:cubicBezTo>
                    <a:pt x="6436106" y="3734181"/>
                    <a:pt x="6443726" y="3757041"/>
                    <a:pt x="6443726" y="3779901"/>
                  </a:cubicBezTo>
                  <a:cubicBezTo>
                    <a:pt x="6443726" y="3795141"/>
                    <a:pt x="6428486" y="3810381"/>
                    <a:pt x="6405626" y="3810381"/>
                  </a:cubicBezTo>
                  <a:cubicBezTo>
                    <a:pt x="6405626" y="3810381"/>
                    <a:pt x="6405626" y="3810381"/>
                    <a:pt x="6398006" y="3810381"/>
                  </a:cubicBezTo>
                  <a:close/>
                  <a:moveTo>
                    <a:pt x="15240" y="3574161"/>
                  </a:moveTo>
                  <a:cubicBezTo>
                    <a:pt x="15240" y="3551301"/>
                    <a:pt x="30480" y="3528441"/>
                    <a:pt x="53340" y="3528441"/>
                  </a:cubicBezTo>
                  <a:cubicBezTo>
                    <a:pt x="68580" y="3528441"/>
                    <a:pt x="91440" y="3543681"/>
                    <a:pt x="91440" y="3566541"/>
                  </a:cubicBezTo>
                  <a:cubicBezTo>
                    <a:pt x="91440" y="3581781"/>
                    <a:pt x="76200" y="3604641"/>
                    <a:pt x="60960" y="3604641"/>
                  </a:cubicBezTo>
                  <a:cubicBezTo>
                    <a:pt x="53340" y="3604641"/>
                    <a:pt x="53340" y="3604641"/>
                    <a:pt x="53340" y="3604641"/>
                  </a:cubicBezTo>
                  <a:cubicBezTo>
                    <a:pt x="38100" y="3604641"/>
                    <a:pt x="15240" y="3589401"/>
                    <a:pt x="15240" y="3574161"/>
                  </a:cubicBezTo>
                  <a:close/>
                  <a:moveTo>
                    <a:pt x="6428486" y="3597021"/>
                  </a:moveTo>
                  <a:cubicBezTo>
                    <a:pt x="6413246" y="3597021"/>
                    <a:pt x="6398006" y="3574161"/>
                    <a:pt x="6398006" y="3558921"/>
                  </a:cubicBezTo>
                  <a:cubicBezTo>
                    <a:pt x="6398006" y="3536061"/>
                    <a:pt x="6420866" y="3520821"/>
                    <a:pt x="6436106" y="3520821"/>
                  </a:cubicBezTo>
                  <a:cubicBezTo>
                    <a:pt x="6458966" y="3520821"/>
                    <a:pt x="6474206" y="3543681"/>
                    <a:pt x="6474206" y="3566541"/>
                  </a:cubicBezTo>
                  <a:cubicBezTo>
                    <a:pt x="6474206" y="3581781"/>
                    <a:pt x="6451346" y="3597021"/>
                    <a:pt x="6436106" y="3597021"/>
                  </a:cubicBezTo>
                  <a:cubicBezTo>
                    <a:pt x="6436106" y="3597021"/>
                    <a:pt x="6428486" y="3597021"/>
                    <a:pt x="6428486" y="3597021"/>
                  </a:cubicBezTo>
                  <a:close/>
                  <a:moveTo>
                    <a:pt x="0" y="3353181"/>
                  </a:moveTo>
                  <a:cubicBezTo>
                    <a:pt x="0" y="3330321"/>
                    <a:pt x="15240" y="3315081"/>
                    <a:pt x="38100" y="3315081"/>
                  </a:cubicBezTo>
                  <a:cubicBezTo>
                    <a:pt x="60960" y="3315081"/>
                    <a:pt x="76200" y="3330321"/>
                    <a:pt x="76200" y="3353181"/>
                  </a:cubicBezTo>
                  <a:cubicBezTo>
                    <a:pt x="76200" y="3376041"/>
                    <a:pt x="60960" y="3391281"/>
                    <a:pt x="38100" y="3391281"/>
                  </a:cubicBezTo>
                  <a:cubicBezTo>
                    <a:pt x="15240" y="3391281"/>
                    <a:pt x="0" y="3376041"/>
                    <a:pt x="0" y="3353181"/>
                  </a:cubicBezTo>
                  <a:close/>
                  <a:moveTo>
                    <a:pt x="6443599" y="3383661"/>
                  </a:moveTo>
                  <a:cubicBezTo>
                    <a:pt x="6428359" y="3383661"/>
                    <a:pt x="6413119" y="3368421"/>
                    <a:pt x="6413119" y="3345561"/>
                  </a:cubicBezTo>
                  <a:cubicBezTo>
                    <a:pt x="6413119" y="3322701"/>
                    <a:pt x="6428359" y="3307461"/>
                    <a:pt x="6451219" y="3307461"/>
                  </a:cubicBezTo>
                  <a:cubicBezTo>
                    <a:pt x="6474079" y="3307461"/>
                    <a:pt x="6489319" y="3322701"/>
                    <a:pt x="6489319" y="3345561"/>
                  </a:cubicBezTo>
                  <a:cubicBezTo>
                    <a:pt x="6489319" y="3368421"/>
                    <a:pt x="6466459" y="3383661"/>
                    <a:pt x="6451219" y="3383661"/>
                  </a:cubicBezTo>
                  <a:cubicBezTo>
                    <a:pt x="6451219" y="3383661"/>
                    <a:pt x="6443599" y="3383661"/>
                    <a:pt x="6443599" y="3383661"/>
                  </a:cubicBezTo>
                  <a:close/>
                  <a:moveTo>
                    <a:pt x="38100" y="3177921"/>
                  </a:moveTo>
                  <a:cubicBezTo>
                    <a:pt x="15240" y="3177921"/>
                    <a:pt x="0" y="3155061"/>
                    <a:pt x="0" y="3139821"/>
                  </a:cubicBezTo>
                  <a:cubicBezTo>
                    <a:pt x="0" y="3116961"/>
                    <a:pt x="22860" y="3101721"/>
                    <a:pt x="38100" y="3101721"/>
                  </a:cubicBezTo>
                  <a:cubicBezTo>
                    <a:pt x="60960" y="3101721"/>
                    <a:pt x="76200" y="3116961"/>
                    <a:pt x="76200" y="3139821"/>
                  </a:cubicBezTo>
                  <a:cubicBezTo>
                    <a:pt x="76200" y="3162681"/>
                    <a:pt x="60960" y="3177921"/>
                    <a:pt x="38100" y="3177921"/>
                  </a:cubicBezTo>
                  <a:close/>
                  <a:moveTo>
                    <a:pt x="6413246" y="3132201"/>
                  </a:moveTo>
                  <a:cubicBezTo>
                    <a:pt x="6405626" y="3109341"/>
                    <a:pt x="6428486" y="3094101"/>
                    <a:pt x="6443726" y="3094101"/>
                  </a:cubicBezTo>
                  <a:cubicBezTo>
                    <a:pt x="6466586" y="3094101"/>
                    <a:pt x="6481826" y="3109341"/>
                    <a:pt x="6489446" y="3132201"/>
                  </a:cubicBezTo>
                  <a:cubicBezTo>
                    <a:pt x="6489446" y="3147441"/>
                    <a:pt x="6466586" y="3170301"/>
                    <a:pt x="6451346" y="3170301"/>
                  </a:cubicBezTo>
                  <a:cubicBezTo>
                    <a:pt x="6428486" y="3170301"/>
                    <a:pt x="6413246" y="3155061"/>
                    <a:pt x="6413246" y="3132201"/>
                  </a:cubicBezTo>
                  <a:close/>
                  <a:moveTo>
                    <a:pt x="53340" y="2964561"/>
                  </a:moveTo>
                  <a:cubicBezTo>
                    <a:pt x="30480" y="2964561"/>
                    <a:pt x="15240" y="2941701"/>
                    <a:pt x="15240" y="2918841"/>
                  </a:cubicBezTo>
                  <a:cubicBezTo>
                    <a:pt x="15240" y="2903601"/>
                    <a:pt x="38100" y="2888361"/>
                    <a:pt x="53340" y="2888361"/>
                  </a:cubicBezTo>
                  <a:cubicBezTo>
                    <a:pt x="76200" y="2888361"/>
                    <a:pt x="91440" y="2911221"/>
                    <a:pt x="91440" y="2926461"/>
                  </a:cubicBezTo>
                  <a:cubicBezTo>
                    <a:pt x="91440" y="2949321"/>
                    <a:pt x="76200" y="2964561"/>
                    <a:pt x="53340" y="2964561"/>
                  </a:cubicBezTo>
                  <a:close/>
                  <a:moveTo>
                    <a:pt x="6398006" y="2918841"/>
                  </a:moveTo>
                  <a:cubicBezTo>
                    <a:pt x="6390386" y="2903601"/>
                    <a:pt x="6405626" y="2880741"/>
                    <a:pt x="6428486" y="2880741"/>
                  </a:cubicBezTo>
                  <a:cubicBezTo>
                    <a:pt x="6451346" y="2880741"/>
                    <a:pt x="6466586" y="2895981"/>
                    <a:pt x="6474206" y="2911221"/>
                  </a:cubicBezTo>
                  <a:cubicBezTo>
                    <a:pt x="6474206" y="2934081"/>
                    <a:pt x="6458966" y="2956941"/>
                    <a:pt x="6436106" y="2956941"/>
                  </a:cubicBezTo>
                  <a:cubicBezTo>
                    <a:pt x="6413246" y="2956941"/>
                    <a:pt x="6398006" y="2941701"/>
                    <a:pt x="6398006" y="2918841"/>
                  </a:cubicBezTo>
                  <a:close/>
                  <a:moveTo>
                    <a:pt x="76200" y="2751074"/>
                  </a:moveTo>
                  <a:cubicBezTo>
                    <a:pt x="53340" y="2743454"/>
                    <a:pt x="38100" y="2728214"/>
                    <a:pt x="45720" y="2705354"/>
                  </a:cubicBezTo>
                  <a:cubicBezTo>
                    <a:pt x="45720" y="2682494"/>
                    <a:pt x="68580" y="2674874"/>
                    <a:pt x="91440" y="2674874"/>
                  </a:cubicBezTo>
                  <a:cubicBezTo>
                    <a:pt x="106680" y="2674874"/>
                    <a:pt x="121920" y="2697734"/>
                    <a:pt x="121920" y="2720594"/>
                  </a:cubicBezTo>
                  <a:cubicBezTo>
                    <a:pt x="114300" y="2735834"/>
                    <a:pt x="99060" y="2751074"/>
                    <a:pt x="83820" y="2751074"/>
                  </a:cubicBezTo>
                  <a:cubicBezTo>
                    <a:pt x="76200" y="2751074"/>
                    <a:pt x="76200" y="2751074"/>
                    <a:pt x="76200" y="2751074"/>
                  </a:cubicBezTo>
                  <a:close/>
                  <a:moveTo>
                    <a:pt x="6367526" y="2712974"/>
                  </a:moveTo>
                  <a:cubicBezTo>
                    <a:pt x="6359906" y="2690114"/>
                    <a:pt x="6375146" y="2674874"/>
                    <a:pt x="6398006" y="2667254"/>
                  </a:cubicBezTo>
                  <a:cubicBezTo>
                    <a:pt x="6420866" y="2667254"/>
                    <a:pt x="6436106" y="2674874"/>
                    <a:pt x="6443726" y="2697734"/>
                  </a:cubicBezTo>
                  <a:cubicBezTo>
                    <a:pt x="6443726" y="2720594"/>
                    <a:pt x="6428486" y="2735834"/>
                    <a:pt x="6413246" y="2743454"/>
                  </a:cubicBezTo>
                  <a:cubicBezTo>
                    <a:pt x="6405626" y="2743454"/>
                    <a:pt x="6405626" y="2743454"/>
                    <a:pt x="6405626" y="2743454"/>
                  </a:cubicBezTo>
                  <a:cubicBezTo>
                    <a:pt x="6382766" y="2743454"/>
                    <a:pt x="6367526" y="2728214"/>
                    <a:pt x="6367526" y="2712974"/>
                  </a:cubicBezTo>
                  <a:close/>
                  <a:moveTo>
                    <a:pt x="114300" y="2537714"/>
                  </a:moveTo>
                  <a:cubicBezTo>
                    <a:pt x="91440" y="2537714"/>
                    <a:pt x="83820" y="2514854"/>
                    <a:pt x="83820" y="2491994"/>
                  </a:cubicBezTo>
                  <a:cubicBezTo>
                    <a:pt x="91440" y="2476754"/>
                    <a:pt x="114300" y="2461514"/>
                    <a:pt x="129540" y="2469134"/>
                  </a:cubicBezTo>
                  <a:cubicBezTo>
                    <a:pt x="152400" y="2469134"/>
                    <a:pt x="167640" y="2491994"/>
                    <a:pt x="160020" y="2514854"/>
                  </a:cubicBezTo>
                  <a:cubicBezTo>
                    <a:pt x="160020" y="2530094"/>
                    <a:pt x="144780" y="2537714"/>
                    <a:pt x="121920" y="2537714"/>
                  </a:cubicBezTo>
                  <a:cubicBezTo>
                    <a:pt x="121920" y="2537714"/>
                    <a:pt x="121920" y="2537714"/>
                    <a:pt x="114300" y="2537714"/>
                  </a:cubicBezTo>
                  <a:close/>
                  <a:moveTo>
                    <a:pt x="6321806" y="2507234"/>
                  </a:moveTo>
                  <a:cubicBezTo>
                    <a:pt x="6321806" y="2484374"/>
                    <a:pt x="6329426" y="2461514"/>
                    <a:pt x="6352286" y="2461514"/>
                  </a:cubicBezTo>
                  <a:cubicBezTo>
                    <a:pt x="6375146" y="2453894"/>
                    <a:pt x="6390386" y="2469134"/>
                    <a:pt x="6398006" y="2484374"/>
                  </a:cubicBezTo>
                  <a:cubicBezTo>
                    <a:pt x="6405626" y="2507234"/>
                    <a:pt x="6390386" y="2530094"/>
                    <a:pt x="6367526" y="2530094"/>
                  </a:cubicBezTo>
                  <a:cubicBezTo>
                    <a:pt x="6367526" y="2530094"/>
                    <a:pt x="6367526" y="2530094"/>
                    <a:pt x="6359906" y="2530094"/>
                  </a:cubicBezTo>
                  <a:cubicBezTo>
                    <a:pt x="6344666" y="2530094"/>
                    <a:pt x="6329426" y="2522474"/>
                    <a:pt x="6321806" y="2507234"/>
                  </a:cubicBezTo>
                  <a:close/>
                  <a:moveTo>
                    <a:pt x="167513" y="2331974"/>
                  </a:moveTo>
                  <a:cubicBezTo>
                    <a:pt x="152273" y="2324354"/>
                    <a:pt x="137033" y="2301494"/>
                    <a:pt x="144653" y="2286254"/>
                  </a:cubicBezTo>
                  <a:cubicBezTo>
                    <a:pt x="152273" y="2263394"/>
                    <a:pt x="175133" y="2255774"/>
                    <a:pt x="190373" y="2263394"/>
                  </a:cubicBezTo>
                  <a:cubicBezTo>
                    <a:pt x="213233" y="2263394"/>
                    <a:pt x="220853" y="2286254"/>
                    <a:pt x="213233" y="2309114"/>
                  </a:cubicBezTo>
                  <a:cubicBezTo>
                    <a:pt x="213233" y="2324354"/>
                    <a:pt x="197993" y="2331974"/>
                    <a:pt x="182753" y="2331974"/>
                  </a:cubicBezTo>
                  <a:cubicBezTo>
                    <a:pt x="175133" y="2331974"/>
                    <a:pt x="175133" y="2331974"/>
                    <a:pt x="167513" y="2331974"/>
                  </a:cubicBezTo>
                  <a:close/>
                  <a:moveTo>
                    <a:pt x="6268466" y="2301494"/>
                  </a:moveTo>
                  <a:cubicBezTo>
                    <a:pt x="6260846" y="2278634"/>
                    <a:pt x="6276086" y="2255774"/>
                    <a:pt x="6291326" y="2255774"/>
                  </a:cubicBezTo>
                  <a:cubicBezTo>
                    <a:pt x="6314186" y="2248154"/>
                    <a:pt x="6337046" y="2255774"/>
                    <a:pt x="6344666" y="2278634"/>
                  </a:cubicBezTo>
                  <a:cubicBezTo>
                    <a:pt x="6344666" y="2293874"/>
                    <a:pt x="6337046" y="2316734"/>
                    <a:pt x="6314186" y="2324354"/>
                  </a:cubicBezTo>
                  <a:cubicBezTo>
                    <a:pt x="6314186" y="2324354"/>
                    <a:pt x="6306566" y="2324354"/>
                    <a:pt x="6306566" y="2324354"/>
                  </a:cubicBezTo>
                  <a:cubicBezTo>
                    <a:pt x="6291326" y="2324354"/>
                    <a:pt x="6276086" y="2316734"/>
                    <a:pt x="6268466" y="2301494"/>
                  </a:cubicBezTo>
                  <a:close/>
                  <a:moveTo>
                    <a:pt x="236093" y="2126234"/>
                  </a:moveTo>
                  <a:cubicBezTo>
                    <a:pt x="220853" y="2118614"/>
                    <a:pt x="205613" y="2095754"/>
                    <a:pt x="213233" y="2080514"/>
                  </a:cubicBezTo>
                  <a:cubicBezTo>
                    <a:pt x="220853" y="2057654"/>
                    <a:pt x="243713" y="2050034"/>
                    <a:pt x="266573" y="2057654"/>
                  </a:cubicBezTo>
                  <a:cubicBezTo>
                    <a:pt x="281813" y="2065274"/>
                    <a:pt x="297053" y="2088134"/>
                    <a:pt x="289433" y="2103374"/>
                  </a:cubicBezTo>
                  <a:cubicBezTo>
                    <a:pt x="281813" y="2118614"/>
                    <a:pt x="266573" y="2133854"/>
                    <a:pt x="251333" y="2133854"/>
                  </a:cubicBezTo>
                  <a:cubicBezTo>
                    <a:pt x="243713" y="2133854"/>
                    <a:pt x="243713" y="2133854"/>
                    <a:pt x="236093" y="2126234"/>
                  </a:cubicBezTo>
                  <a:close/>
                  <a:moveTo>
                    <a:pt x="6199886" y="2103374"/>
                  </a:moveTo>
                  <a:cubicBezTo>
                    <a:pt x="6192266" y="2080514"/>
                    <a:pt x="6199886" y="2057654"/>
                    <a:pt x="6222746" y="2050034"/>
                  </a:cubicBezTo>
                  <a:cubicBezTo>
                    <a:pt x="6237986" y="2042414"/>
                    <a:pt x="6260846" y="2050034"/>
                    <a:pt x="6268466" y="2072894"/>
                  </a:cubicBezTo>
                  <a:cubicBezTo>
                    <a:pt x="6276086" y="2095754"/>
                    <a:pt x="6268466" y="2110994"/>
                    <a:pt x="6245606" y="2118614"/>
                  </a:cubicBezTo>
                  <a:cubicBezTo>
                    <a:pt x="6245606" y="2126234"/>
                    <a:pt x="6237986" y="2126234"/>
                    <a:pt x="6230366" y="2126234"/>
                  </a:cubicBezTo>
                  <a:cubicBezTo>
                    <a:pt x="6215126" y="2126234"/>
                    <a:pt x="6207506" y="2118614"/>
                    <a:pt x="6199886" y="2103374"/>
                  </a:cubicBezTo>
                  <a:close/>
                  <a:moveTo>
                    <a:pt x="319913" y="1928114"/>
                  </a:moveTo>
                  <a:cubicBezTo>
                    <a:pt x="297053" y="1920494"/>
                    <a:pt x="289433" y="1897634"/>
                    <a:pt x="297053" y="1882394"/>
                  </a:cubicBezTo>
                  <a:cubicBezTo>
                    <a:pt x="312293" y="1859534"/>
                    <a:pt x="335153" y="1851914"/>
                    <a:pt x="350393" y="1859534"/>
                  </a:cubicBezTo>
                  <a:cubicBezTo>
                    <a:pt x="373253" y="1867154"/>
                    <a:pt x="380873" y="1890014"/>
                    <a:pt x="365633" y="1912874"/>
                  </a:cubicBezTo>
                  <a:cubicBezTo>
                    <a:pt x="365633" y="1928114"/>
                    <a:pt x="350393" y="1935734"/>
                    <a:pt x="335153" y="1935734"/>
                  </a:cubicBezTo>
                  <a:cubicBezTo>
                    <a:pt x="327533" y="1935734"/>
                    <a:pt x="327533" y="1935734"/>
                    <a:pt x="319913" y="1928114"/>
                  </a:cubicBezTo>
                  <a:close/>
                  <a:moveTo>
                    <a:pt x="6116193" y="1905254"/>
                  </a:moveTo>
                  <a:cubicBezTo>
                    <a:pt x="6108573" y="1890014"/>
                    <a:pt x="6116193" y="1867154"/>
                    <a:pt x="6131433" y="1851914"/>
                  </a:cubicBezTo>
                  <a:cubicBezTo>
                    <a:pt x="6154293" y="1844294"/>
                    <a:pt x="6177153" y="1851914"/>
                    <a:pt x="6184773" y="1874774"/>
                  </a:cubicBezTo>
                  <a:cubicBezTo>
                    <a:pt x="6192393" y="1890014"/>
                    <a:pt x="6184773" y="1912874"/>
                    <a:pt x="6169533" y="1928114"/>
                  </a:cubicBezTo>
                  <a:cubicBezTo>
                    <a:pt x="6161913" y="1928114"/>
                    <a:pt x="6154293" y="1928114"/>
                    <a:pt x="6146673" y="1928114"/>
                  </a:cubicBezTo>
                  <a:cubicBezTo>
                    <a:pt x="6139053" y="1928114"/>
                    <a:pt x="6123813" y="1920494"/>
                    <a:pt x="6116193" y="1905254"/>
                  </a:cubicBezTo>
                  <a:close/>
                  <a:moveTo>
                    <a:pt x="411353" y="1737614"/>
                  </a:moveTo>
                  <a:cubicBezTo>
                    <a:pt x="396113" y="1729994"/>
                    <a:pt x="388493" y="1707134"/>
                    <a:pt x="396113" y="1684274"/>
                  </a:cubicBezTo>
                  <a:cubicBezTo>
                    <a:pt x="411353" y="1669034"/>
                    <a:pt x="434213" y="1661414"/>
                    <a:pt x="449453" y="1669034"/>
                  </a:cubicBezTo>
                  <a:cubicBezTo>
                    <a:pt x="464693" y="1684274"/>
                    <a:pt x="472313" y="1707134"/>
                    <a:pt x="464693" y="1722374"/>
                  </a:cubicBezTo>
                  <a:cubicBezTo>
                    <a:pt x="457073" y="1737614"/>
                    <a:pt x="441833" y="1745234"/>
                    <a:pt x="434213" y="1745234"/>
                  </a:cubicBezTo>
                  <a:cubicBezTo>
                    <a:pt x="426593" y="1745234"/>
                    <a:pt x="418973" y="1737614"/>
                    <a:pt x="411353" y="1737614"/>
                  </a:cubicBezTo>
                  <a:close/>
                  <a:moveTo>
                    <a:pt x="6017133" y="1714754"/>
                  </a:moveTo>
                  <a:cubicBezTo>
                    <a:pt x="6009513" y="1699514"/>
                    <a:pt x="6017133" y="1676654"/>
                    <a:pt x="6032373" y="1669034"/>
                  </a:cubicBezTo>
                  <a:cubicBezTo>
                    <a:pt x="6055233" y="1653794"/>
                    <a:pt x="6078093" y="1661414"/>
                    <a:pt x="6085713" y="1684274"/>
                  </a:cubicBezTo>
                  <a:cubicBezTo>
                    <a:pt x="6093333" y="1699514"/>
                    <a:pt x="6093333" y="1722374"/>
                    <a:pt x="6070473" y="1729994"/>
                  </a:cubicBezTo>
                  <a:cubicBezTo>
                    <a:pt x="6062853" y="1737614"/>
                    <a:pt x="6062853" y="1737614"/>
                    <a:pt x="6055233" y="1737614"/>
                  </a:cubicBezTo>
                  <a:cubicBezTo>
                    <a:pt x="6039993" y="1737614"/>
                    <a:pt x="6024753" y="1729994"/>
                    <a:pt x="6017133" y="1714754"/>
                  </a:cubicBezTo>
                  <a:close/>
                  <a:moveTo>
                    <a:pt x="517906" y="1554607"/>
                  </a:moveTo>
                  <a:cubicBezTo>
                    <a:pt x="502666" y="1539367"/>
                    <a:pt x="495046" y="1516507"/>
                    <a:pt x="510286" y="1501267"/>
                  </a:cubicBezTo>
                  <a:cubicBezTo>
                    <a:pt x="517906" y="1478407"/>
                    <a:pt x="540766" y="1478407"/>
                    <a:pt x="563626" y="1486027"/>
                  </a:cubicBezTo>
                  <a:cubicBezTo>
                    <a:pt x="578866" y="1501267"/>
                    <a:pt x="586486" y="1524127"/>
                    <a:pt x="571246" y="1539367"/>
                  </a:cubicBezTo>
                  <a:cubicBezTo>
                    <a:pt x="563626" y="1554607"/>
                    <a:pt x="556006" y="1554607"/>
                    <a:pt x="540766" y="1554607"/>
                  </a:cubicBezTo>
                  <a:cubicBezTo>
                    <a:pt x="533146" y="1554607"/>
                    <a:pt x="525526" y="1554607"/>
                    <a:pt x="517906" y="1554607"/>
                  </a:cubicBezTo>
                  <a:close/>
                  <a:moveTo>
                    <a:pt x="5910453" y="1539367"/>
                  </a:moveTo>
                  <a:cubicBezTo>
                    <a:pt x="5902833" y="1516507"/>
                    <a:pt x="5902833" y="1493647"/>
                    <a:pt x="5925693" y="1486027"/>
                  </a:cubicBezTo>
                  <a:cubicBezTo>
                    <a:pt x="5940933" y="1470787"/>
                    <a:pt x="5963793" y="1478407"/>
                    <a:pt x="5979033" y="1493647"/>
                  </a:cubicBezTo>
                  <a:cubicBezTo>
                    <a:pt x="5986653" y="1508887"/>
                    <a:pt x="5979033" y="1539367"/>
                    <a:pt x="5963793" y="1546987"/>
                  </a:cubicBezTo>
                  <a:cubicBezTo>
                    <a:pt x="5956173" y="1554607"/>
                    <a:pt x="5948553" y="1554607"/>
                    <a:pt x="5940933" y="1554607"/>
                  </a:cubicBezTo>
                  <a:cubicBezTo>
                    <a:pt x="5933313" y="1554607"/>
                    <a:pt x="5918073" y="1546987"/>
                    <a:pt x="5910453" y="1539367"/>
                  </a:cubicBezTo>
                  <a:close/>
                  <a:moveTo>
                    <a:pt x="639826" y="1371727"/>
                  </a:moveTo>
                  <a:cubicBezTo>
                    <a:pt x="624586" y="1364107"/>
                    <a:pt x="616966" y="1341247"/>
                    <a:pt x="632206" y="1318387"/>
                  </a:cubicBezTo>
                  <a:cubicBezTo>
                    <a:pt x="647446" y="1303147"/>
                    <a:pt x="670306" y="1303147"/>
                    <a:pt x="685546" y="1310767"/>
                  </a:cubicBezTo>
                  <a:cubicBezTo>
                    <a:pt x="700786" y="1326007"/>
                    <a:pt x="708406" y="1348867"/>
                    <a:pt x="693166" y="1364107"/>
                  </a:cubicBezTo>
                  <a:cubicBezTo>
                    <a:pt x="685546" y="1379347"/>
                    <a:pt x="677926" y="1379347"/>
                    <a:pt x="662686" y="1379347"/>
                  </a:cubicBezTo>
                  <a:cubicBezTo>
                    <a:pt x="655066" y="1379347"/>
                    <a:pt x="647446" y="1379347"/>
                    <a:pt x="639826" y="1371727"/>
                  </a:cubicBezTo>
                  <a:close/>
                  <a:moveTo>
                    <a:pt x="5788660" y="1364107"/>
                  </a:moveTo>
                  <a:cubicBezTo>
                    <a:pt x="5781040" y="1341247"/>
                    <a:pt x="5781040" y="1318387"/>
                    <a:pt x="5796280" y="1310767"/>
                  </a:cubicBezTo>
                  <a:cubicBezTo>
                    <a:pt x="5819140" y="1295527"/>
                    <a:pt x="5842000" y="1303147"/>
                    <a:pt x="5849620" y="1318387"/>
                  </a:cubicBezTo>
                  <a:cubicBezTo>
                    <a:pt x="5864860" y="1333627"/>
                    <a:pt x="5864860" y="1356487"/>
                    <a:pt x="5842000" y="1371727"/>
                  </a:cubicBezTo>
                  <a:cubicBezTo>
                    <a:pt x="5834380" y="1371727"/>
                    <a:pt x="5826760" y="1379347"/>
                    <a:pt x="5819140" y="1379347"/>
                  </a:cubicBezTo>
                  <a:cubicBezTo>
                    <a:pt x="5811520" y="1379347"/>
                    <a:pt x="5796280" y="1371727"/>
                    <a:pt x="5788660" y="1364107"/>
                  </a:cubicBezTo>
                  <a:close/>
                  <a:moveTo>
                    <a:pt x="769239" y="1204087"/>
                  </a:moveTo>
                  <a:cubicBezTo>
                    <a:pt x="753999" y="1188847"/>
                    <a:pt x="753999" y="1165987"/>
                    <a:pt x="769239" y="1150747"/>
                  </a:cubicBezTo>
                  <a:cubicBezTo>
                    <a:pt x="776859" y="1135507"/>
                    <a:pt x="807339" y="1135507"/>
                    <a:pt x="822579" y="1143127"/>
                  </a:cubicBezTo>
                  <a:cubicBezTo>
                    <a:pt x="837819" y="1158367"/>
                    <a:pt x="837819" y="1181227"/>
                    <a:pt x="822579" y="1196467"/>
                  </a:cubicBezTo>
                  <a:cubicBezTo>
                    <a:pt x="814959" y="1211707"/>
                    <a:pt x="807339" y="1211707"/>
                    <a:pt x="792099" y="1211707"/>
                  </a:cubicBezTo>
                  <a:cubicBezTo>
                    <a:pt x="784479" y="1211707"/>
                    <a:pt x="776859" y="1211707"/>
                    <a:pt x="769239" y="1204087"/>
                  </a:cubicBezTo>
                  <a:close/>
                  <a:moveTo>
                    <a:pt x="5659120" y="1196467"/>
                  </a:moveTo>
                  <a:cubicBezTo>
                    <a:pt x="5643880" y="1181227"/>
                    <a:pt x="5651500" y="1158367"/>
                    <a:pt x="5666740" y="1143127"/>
                  </a:cubicBezTo>
                  <a:cubicBezTo>
                    <a:pt x="5681980" y="1127887"/>
                    <a:pt x="5704840" y="1127887"/>
                    <a:pt x="5720080" y="1143127"/>
                  </a:cubicBezTo>
                  <a:cubicBezTo>
                    <a:pt x="5727700" y="1165987"/>
                    <a:pt x="5727700" y="1188847"/>
                    <a:pt x="5712460" y="1196467"/>
                  </a:cubicBezTo>
                  <a:cubicBezTo>
                    <a:pt x="5704840" y="1204087"/>
                    <a:pt x="5697220" y="1211707"/>
                    <a:pt x="5689600" y="1211707"/>
                  </a:cubicBezTo>
                  <a:cubicBezTo>
                    <a:pt x="5674360" y="1211707"/>
                    <a:pt x="5666740" y="1204087"/>
                    <a:pt x="5659120" y="1196467"/>
                  </a:cubicBezTo>
                  <a:close/>
                  <a:moveTo>
                    <a:pt x="914019" y="1044067"/>
                  </a:moveTo>
                  <a:cubicBezTo>
                    <a:pt x="898779" y="1028827"/>
                    <a:pt x="898779" y="1005967"/>
                    <a:pt x="914019" y="990727"/>
                  </a:cubicBezTo>
                  <a:cubicBezTo>
                    <a:pt x="929259" y="975487"/>
                    <a:pt x="952119" y="975487"/>
                    <a:pt x="967359" y="990727"/>
                  </a:cubicBezTo>
                  <a:cubicBezTo>
                    <a:pt x="982599" y="1005967"/>
                    <a:pt x="982599" y="1028827"/>
                    <a:pt x="967359" y="1044067"/>
                  </a:cubicBezTo>
                  <a:cubicBezTo>
                    <a:pt x="959739" y="1051687"/>
                    <a:pt x="952119" y="1051687"/>
                    <a:pt x="936879" y="1051687"/>
                  </a:cubicBezTo>
                  <a:cubicBezTo>
                    <a:pt x="929259" y="1051687"/>
                    <a:pt x="921639" y="1051687"/>
                    <a:pt x="914019" y="1044067"/>
                  </a:cubicBezTo>
                  <a:close/>
                  <a:moveTo>
                    <a:pt x="5514467" y="1036447"/>
                  </a:moveTo>
                  <a:cubicBezTo>
                    <a:pt x="5499227" y="1021207"/>
                    <a:pt x="5506847" y="998347"/>
                    <a:pt x="5514467" y="983107"/>
                  </a:cubicBezTo>
                  <a:cubicBezTo>
                    <a:pt x="5529707" y="967867"/>
                    <a:pt x="5560187" y="967867"/>
                    <a:pt x="5575427" y="983107"/>
                  </a:cubicBezTo>
                  <a:cubicBezTo>
                    <a:pt x="5583047" y="998347"/>
                    <a:pt x="5583047" y="1028827"/>
                    <a:pt x="5567807" y="1036447"/>
                  </a:cubicBezTo>
                  <a:cubicBezTo>
                    <a:pt x="5560187" y="1044067"/>
                    <a:pt x="5552567" y="1051687"/>
                    <a:pt x="5544947" y="1051687"/>
                  </a:cubicBezTo>
                  <a:cubicBezTo>
                    <a:pt x="5537327" y="1051687"/>
                    <a:pt x="5522087" y="1044067"/>
                    <a:pt x="5514467" y="1036447"/>
                  </a:cubicBezTo>
                  <a:close/>
                  <a:moveTo>
                    <a:pt x="1066292" y="891667"/>
                  </a:moveTo>
                  <a:cubicBezTo>
                    <a:pt x="1051052" y="876427"/>
                    <a:pt x="1051052" y="853567"/>
                    <a:pt x="1066292" y="838327"/>
                  </a:cubicBezTo>
                  <a:cubicBezTo>
                    <a:pt x="1081532" y="823087"/>
                    <a:pt x="1104392" y="823087"/>
                    <a:pt x="1119632" y="838327"/>
                  </a:cubicBezTo>
                  <a:cubicBezTo>
                    <a:pt x="1134872" y="853567"/>
                    <a:pt x="1134872" y="884047"/>
                    <a:pt x="1119632" y="899287"/>
                  </a:cubicBezTo>
                  <a:cubicBezTo>
                    <a:pt x="1112012" y="899287"/>
                    <a:pt x="1104392" y="906907"/>
                    <a:pt x="1089152" y="906907"/>
                  </a:cubicBezTo>
                  <a:cubicBezTo>
                    <a:pt x="1081532" y="906907"/>
                    <a:pt x="1073912" y="899287"/>
                    <a:pt x="1066292" y="891667"/>
                  </a:cubicBezTo>
                  <a:close/>
                  <a:moveTo>
                    <a:pt x="5362067" y="891667"/>
                  </a:moveTo>
                  <a:cubicBezTo>
                    <a:pt x="5346827" y="876427"/>
                    <a:pt x="5346827" y="853567"/>
                    <a:pt x="5362067" y="838327"/>
                  </a:cubicBezTo>
                  <a:cubicBezTo>
                    <a:pt x="5377307" y="823087"/>
                    <a:pt x="5400167" y="823087"/>
                    <a:pt x="5415407" y="838327"/>
                  </a:cubicBezTo>
                  <a:cubicBezTo>
                    <a:pt x="5430647" y="845947"/>
                    <a:pt x="5430647" y="876427"/>
                    <a:pt x="5415407" y="891667"/>
                  </a:cubicBezTo>
                  <a:cubicBezTo>
                    <a:pt x="5407787" y="899287"/>
                    <a:pt x="5400167" y="899287"/>
                    <a:pt x="5392547" y="899287"/>
                  </a:cubicBezTo>
                  <a:cubicBezTo>
                    <a:pt x="5384927" y="899287"/>
                    <a:pt x="5369687" y="899287"/>
                    <a:pt x="5362067" y="891667"/>
                  </a:cubicBezTo>
                  <a:close/>
                  <a:moveTo>
                    <a:pt x="1226312" y="754507"/>
                  </a:moveTo>
                  <a:cubicBezTo>
                    <a:pt x="1211072" y="739267"/>
                    <a:pt x="1218692" y="708787"/>
                    <a:pt x="1233932" y="701167"/>
                  </a:cubicBezTo>
                  <a:cubicBezTo>
                    <a:pt x="1249172" y="685927"/>
                    <a:pt x="1272032" y="685927"/>
                    <a:pt x="1287272" y="708787"/>
                  </a:cubicBezTo>
                  <a:cubicBezTo>
                    <a:pt x="1302512" y="724027"/>
                    <a:pt x="1294892" y="746887"/>
                    <a:pt x="1279652" y="762127"/>
                  </a:cubicBezTo>
                  <a:cubicBezTo>
                    <a:pt x="1272032" y="762127"/>
                    <a:pt x="1264412" y="769747"/>
                    <a:pt x="1256792" y="769747"/>
                  </a:cubicBezTo>
                  <a:cubicBezTo>
                    <a:pt x="1241552" y="769747"/>
                    <a:pt x="1233932" y="762127"/>
                    <a:pt x="1226312" y="754507"/>
                  </a:cubicBezTo>
                  <a:close/>
                  <a:moveTo>
                    <a:pt x="5202174" y="754507"/>
                  </a:moveTo>
                  <a:cubicBezTo>
                    <a:pt x="5186934" y="739267"/>
                    <a:pt x="5186934" y="716407"/>
                    <a:pt x="5194554" y="701167"/>
                  </a:cubicBezTo>
                  <a:cubicBezTo>
                    <a:pt x="5209794" y="685927"/>
                    <a:pt x="5232654" y="685927"/>
                    <a:pt x="5247894" y="693547"/>
                  </a:cubicBezTo>
                  <a:cubicBezTo>
                    <a:pt x="5270754" y="708787"/>
                    <a:pt x="5270754" y="731647"/>
                    <a:pt x="5255514" y="746887"/>
                  </a:cubicBezTo>
                  <a:cubicBezTo>
                    <a:pt x="5247894" y="762127"/>
                    <a:pt x="5240274" y="762127"/>
                    <a:pt x="5225034" y="762127"/>
                  </a:cubicBezTo>
                  <a:cubicBezTo>
                    <a:pt x="5217414" y="762127"/>
                    <a:pt x="5209794" y="762127"/>
                    <a:pt x="5202174" y="754507"/>
                  </a:cubicBezTo>
                  <a:close/>
                  <a:moveTo>
                    <a:pt x="1393825" y="624967"/>
                  </a:moveTo>
                  <a:cubicBezTo>
                    <a:pt x="1386205" y="602107"/>
                    <a:pt x="1386205" y="579247"/>
                    <a:pt x="1409065" y="571627"/>
                  </a:cubicBezTo>
                  <a:cubicBezTo>
                    <a:pt x="1424305" y="556387"/>
                    <a:pt x="1447165" y="564007"/>
                    <a:pt x="1462405" y="579247"/>
                  </a:cubicBezTo>
                  <a:cubicBezTo>
                    <a:pt x="1470025" y="594487"/>
                    <a:pt x="1470025" y="617347"/>
                    <a:pt x="1447165" y="632587"/>
                  </a:cubicBezTo>
                  <a:cubicBezTo>
                    <a:pt x="1439545" y="640207"/>
                    <a:pt x="1439545" y="640207"/>
                    <a:pt x="1431925" y="640207"/>
                  </a:cubicBezTo>
                  <a:cubicBezTo>
                    <a:pt x="1416685" y="640207"/>
                    <a:pt x="1401445" y="632587"/>
                    <a:pt x="1393825" y="624967"/>
                  </a:cubicBezTo>
                  <a:close/>
                  <a:moveTo>
                    <a:pt x="5034534" y="632587"/>
                  </a:moveTo>
                  <a:cubicBezTo>
                    <a:pt x="5011674" y="617347"/>
                    <a:pt x="5011674" y="594487"/>
                    <a:pt x="5019294" y="579247"/>
                  </a:cubicBezTo>
                  <a:cubicBezTo>
                    <a:pt x="5034534" y="556387"/>
                    <a:pt x="5057394" y="556387"/>
                    <a:pt x="5072634" y="564007"/>
                  </a:cubicBezTo>
                  <a:cubicBezTo>
                    <a:pt x="5095494" y="579247"/>
                    <a:pt x="5095494" y="602107"/>
                    <a:pt x="5087874" y="617347"/>
                  </a:cubicBezTo>
                  <a:cubicBezTo>
                    <a:pt x="5080254" y="632587"/>
                    <a:pt x="5065014" y="632587"/>
                    <a:pt x="5057394" y="632587"/>
                  </a:cubicBezTo>
                  <a:cubicBezTo>
                    <a:pt x="5049774" y="632587"/>
                    <a:pt x="5042154" y="632587"/>
                    <a:pt x="5034534" y="632587"/>
                  </a:cubicBezTo>
                  <a:close/>
                  <a:moveTo>
                    <a:pt x="1576578" y="502920"/>
                  </a:moveTo>
                  <a:cubicBezTo>
                    <a:pt x="1561338" y="487680"/>
                    <a:pt x="1568958" y="464820"/>
                    <a:pt x="1591818" y="449580"/>
                  </a:cubicBezTo>
                  <a:cubicBezTo>
                    <a:pt x="1607058" y="441960"/>
                    <a:pt x="1629918" y="449580"/>
                    <a:pt x="1637538" y="464820"/>
                  </a:cubicBezTo>
                  <a:cubicBezTo>
                    <a:pt x="1652778" y="487680"/>
                    <a:pt x="1645158" y="510540"/>
                    <a:pt x="1629918" y="518160"/>
                  </a:cubicBezTo>
                  <a:cubicBezTo>
                    <a:pt x="1622298" y="525780"/>
                    <a:pt x="1614678" y="525780"/>
                    <a:pt x="1607058" y="525780"/>
                  </a:cubicBezTo>
                  <a:cubicBezTo>
                    <a:pt x="1591818" y="525780"/>
                    <a:pt x="1584198" y="518160"/>
                    <a:pt x="1576578" y="502920"/>
                  </a:cubicBezTo>
                  <a:close/>
                  <a:moveTo>
                    <a:pt x="4851781" y="518160"/>
                  </a:moveTo>
                  <a:cubicBezTo>
                    <a:pt x="4836541" y="502920"/>
                    <a:pt x="4828921" y="480060"/>
                    <a:pt x="4844161" y="464820"/>
                  </a:cubicBezTo>
                  <a:cubicBezTo>
                    <a:pt x="4851781" y="441960"/>
                    <a:pt x="4874641" y="441960"/>
                    <a:pt x="4889881" y="449580"/>
                  </a:cubicBezTo>
                  <a:cubicBezTo>
                    <a:pt x="4912741" y="457200"/>
                    <a:pt x="4920361" y="487680"/>
                    <a:pt x="4905121" y="502920"/>
                  </a:cubicBezTo>
                  <a:cubicBezTo>
                    <a:pt x="4897501" y="510540"/>
                    <a:pt x="4889881" y="518160"/>
                    <a:pt x="4874641" y="518160"/>
                  </a:cubicBezTo>
                  <a:cubicBezTo>
                    <a:pt x="4867021" y="518160"/>
                    <a:pt x="4859401" y="518160"/>
                    <a:pt x="4851781" y="518160"/>
                  </a:cubicBezTo>
                  <a:close/>
                  <a:moveTo>
                    <a:pt x="1759458" y="396240"/>
                  </a:moveTo>
                  <a:cubicBezTo>
                    <a:pt x="1751838" y="381000"/>
                    <a:pt x="1759458" y="358140"/>
                    <a:pt x="1782318" y="350520"/>
                  </a:cubicBezTo>
                  <a:cubicBezTo>
                    <a:pt x="1797558" y="335280"/>
                    <a:pt x="1820418" y="342900"/>
                    <a:pt x="1828038" y="365760"/>
                  </a:cubicBezTo>
                  <a:cubicBezTo>
                    <a:pt x="1835658" y="381000"/>
                    <a:pt x="1835658" y="403860"/>
                    <a:pt x="1812798" y="419100"/>
                  </a:cubicBezTo>
                  <a:cubicBezTo>
                    <a:pt x="1805178" y="419100"/>
                    <a:pt x="1805178" y="419100"/>
                    <a:pt x="1797558" y="419100"/>
                  </a:cubicBezTo>
                  <a:cubicBezTo>
                    <a:pt x="1782318" y="419100"/>
                    <a:pt x="1767078" y="411480"/>
                    <a:pt x="1759458" y="396240"/>
                  </a:cubicBezTo>
                  <a:close/>
                  <a:moveTo>
                    <a:pt x="4669028" y="411480"/>
                  </a:moveTo>
                  <a:cubicBezTo>
                    <a:pt x="4646168" y="403860"/>
                    <a:pt x="4646168" y="381000"/>
                    <a:pt x="4653788" y="365760"/>
                  </a:cubicBezTo>
                  <a:cubicBezTo>
                    <a:pt x="4661408" y="342900"/>
                    <a:pt x="4684268" y="335280"/>
                    <a:pt x="4699508" y="342900"/>
                  </a:cubicBezTo>
                  <a:cubicBezTo>
                    <a:pt x="4722368" y="358140"/>
                    <a:pt x="4729988" y="381000"/>
                    <a:pt x="4722368" y="396240"/>
                  </a:cubicBezTo>
                  <a:cubicBezTo>
                    <a:pt x="4714748" y="411480"/>
                    <a:pt x="4699508" y="419100"/>
                    <a:pt x="4684268" y="419100"/>
                  </a:cubicBezTo>
                  <a:cubicBezTo>
                    <a:pt x="4676648" y="419100"/>
                    <a:pt x="4676648" y="419100"/>
                    <a:pt x="4669028" y="411480"/>
                  </a:cubicBezTo>
                  <a:close/>
                  <a:moveTo>
                    <a:pt x="1957451" y="304800"/>
                  </a:moveTo>
                  <a:cubicBezTo>
                    <a:pt x="1949831" y="289560"/>
                    <a:pt x="1957451" y="266700"/>
                    <a:pt x="1972691" y="259080"/>
                  </a:cubicBezTo>
                  <a:cubicBezTo>
                    <a:pt x="1995551" y="251460"/>
                    <a:pt x="2018411" y="259080"/>
                    <a:pt x="2026031" y="274320"/>
                  </a:cubicBezTo>
                  <a:cubicBezTo>
                    <a:pt x="2033651" y="297180"/>
                    <a:pt x="2026031" y="320040"/>
                    <a:pt x="2003171" y="327660"/>
                  </a:cubicBezTo>
                  <a:cubicBezTo>
                    <a:pt x="2003171" y="327660"/>
                    <a:pt x="1995551" y="327660"/>
                    <a:pt x="1987931" y="327660"/>
                  </a:cubicBezTo>
                  <a:cubicBezTo>
                    <a:pt x="1972691" y="327660"/>
                    <a:pt x="1957451" y="320040"/>
                    <a:pt x="1957451" y="304800"/>
                  </a:cubicBezTo>
                  <a:close/>
                  <a:moveTo>
                    <a:pt x="4478528" y="327660"/>
                  </a:moveTo>
                  <a:cubicBezTo>
                    <a:pt x="4455668" y="312420"/>
                    <a:pt x="4448048" y="297180"/>
                    <a:pt x="4455668" y="274320"/>
                  </a:cubicBezTo>
                  <a:cubicBezTo>
                    <a:pt x="4463288" y="251460"/>
                    <a:pt x="4486148" y="243840"/>
                    <a:pt x="4509008" y="251460"/>
                  </a:cubicBezTo>
                  <a:cubicBezTo>
                    <a:pt x="4524248" y="259080"/>
                    <a:pt x="4531868" y="281940"/>
                    <a:pt x="4524248" y="304800"/>
                  </a:cubicBezTo>
                  <a:cubicBezTo>
                    <a:pt x="4516628" y="320040"/>
                    <a:pt x="4509008" y="327660"/>
                    <a:pt x="4493768" y="327660"/>
                  </a:cubicBezTo>
                  <a:cubicBezTo>
                    <a:pt x="4486148" y="327660"/>
                    <a:pt x="4478528" y="327660"/>
                    <a:pt x="4478528" y="327660"/>
                  </a:cubicBezTo>
                  <a:close/>
                  <a:moveTo>
                    <a:pt x="2155444" y="228600"/>
                  </a:moveTo>
                  <a:cubicBezTo>
                    <a:pt x="2147824" y="205740"/>
                    <a:pt x="2155444" y="182880"/>
                    <a:pt x="2178304" y="175260"/>
                  </a:cubicBezTo>
                  <a:cubicBezTo>
                    <a:pt x="2193544" y="175260"/>
                    <a:pt x="2216404" y="182880"/>
                    <a:pt x="2224024" y="205740"/>
                  </a:cubicBezTo>
                  <a:cubicBezTo>
                    <a:pt x="2231644" y="220980"/>
                    <a:pt x="2224024" y="243840"/>
                    <a:pt x="2201164" y="251460"/>
                  </a:cubicBezTo>
                  <a:cubicBezTo>
                    <a:pt x="2201164" y="251460"/>
                    <a:pt x="2193544" y="251460"/>
                    <a:pt x="2185924" y="251460"/>
                  </a:cubicBezTo>
                  <a:cubicBezTo>
                    <a:pt x="2170684" y="251460"/>
                    <a:pt x="2155444" y="243840"/>
                    <a:pt x="2155444" y="228600"/>
                  </a:cubicBezTo>
                  <a:close/>
                  <a:moveTo>
                    <a:pt x="4280535" y="251460"/>
                  </a:moveTo>
                  <a:cubicBezTo>
                    <a:pt x="4257675" y="243840"/>
                    <a:pt x="4250055" y="220980"/>
                    <a:pt x="4257675" y="198120"/>
                  </a:cubicBezTo>
                  <a:cubicBezTo>
                    <a:pt x="4265295" y="182880"/>
                    <a:pt x="4280535" y="167640"/>
                    <a:pt x="4303395" y="175260"/>
                  </a:cubicBezTo>
                  <a:cubicBezTo>
                    <a:pt x="4326255" y="182880"/>
                    <a:pt x="4333875" y="205740"/>
                    <a:pt x="4326255" y="220980"/>
                  </a:cubicBezTo>
                  <a:cubicBezTo>
                    <a:pt x="4318635" y="243840"/>
                    <a:pt x="4303395" y="251460"/>
                    <a:pt x="4288155" y="251460"/>
                  </a:cubicBezTo>
                  <a:cubicBezTo>
                    <a:pt x="4288155" y="251460"/>
                    <a:pt x="4280535" y="251460"/>
                    <a:pt x="4280535" y="251460"/>
                  </a:cubicBezTo>
                  <a:close/>
                  <a:moveTo>
                    <a:pt x="2353564" y="160020"/>
                  </a:moveTo>
                  <a:cubicBezTo>
                    <a:pt x="2353564" y="137160"/>
                    <a:pt x="2361184" y="121920"/>
                    <a:pt x="2384044" y="114300"/>
                  </a:cubicBezTo>
                  <a:cubicBezTo>
                    <a:pt x="2406904" y="106680"/>
                    <a:pt x="2422144" y="121920"/>
                    <a:pt x="2429764" y="137160"/>
                  </a:cubicBezTo>
                  <a:cubicBezTo>
                    <a:pt x="2437384" y="160020"/>
                    <a:pt x="2422144" y="182880"/>
                    <a:pt x="2406904" y="190500"/>
                  </a:cubicBezTo>
                  <a:cubicBezTo>
                    <a:pt x="2399284" y="190500"/>
                    <a:pt x="2399284" y="190500"/>
                    <a:pt x="2391664" y="190500"/>
                  </a:cubicBezTo>
                  <a:cubicBezTo>
                    <a:pt x="2376424" y="190500"/>
                    <a:pt x="2361184" y="175260"/>
                    <a:pt x="2353564" y="160020"/>
                  </a:cubicBezTo>
                  <a:close/>
                  <a:moveTo>
                    <a:pt x="4074922" y="182880"/>
                  </a:moveTo>
                  <a:cubicBezTo>
                    <a:pt x="4059682" y="182880"/>
                    <a:pt x="4044442" y="160020"/>
                    <a:pt x="4052062" y="137160"/>
                  </a:cubicBezTo>
                  <a:cubicBezTo>
                    <a:pt x="4052062" y="121920"/>
                    <a:pt x="4074922" y="106680"/>
                    <a:pt x="4097782" y="114300"/>
                  </a:cubicBezTo>
                  <a:cubicBezTo>
                    <a:pt x="4120642" y="114300"/>
                    <a:pt x="4128262" y="137160"/>
                    <a:pt x="4120642" y="160020"/>
                  </a:cubicBezTo>
                  <a:cubicBezTo>
                    <a:pt x="4120642" y="175260"/>
                    <a:pt x="4105402" y="190500"/>
                    <a:pt x="4090162" y="190500"/>
                  </a:cubicBezTo>
                  <a:cubicBezTo>
                    <a:pt x="4082542" y="190500"/>
                    <a:pt x="4082542" y="182880"/>
                    <a:pt x="4074922" y="182880"/>
                  </a:cubicBezTo>
                  <a:close/>
                  <a:moveTo>
                    <a:pt x="2566797" y="106680"/>
                  </a:moveTo>
                  <a:cubicBezTo>
                    <a:pt x="2559177" y="91440"/>
                    <a:pt x="2574417" y="68580"/>
                    <a:pt x="2597277" y="60960"/>
                  </a:cubicBezTo>
                  <a:cubicBezTo>
                    <a:pt x="2612517" y="60960"/>
                    <a:pt x="2635377" y="76200"/>
                    <a:pt x="2635377" y="91440"/>
                  </a:cubicBezTo>
                  <a:cubicBezTo>
                    <a:pt x="2642997" y="114300"/>
                    <a:pt x="2627757" y="137160"/>
                    <a:pt x="2612517" y="137160"/>
                  </a:cubicBezTo>
                  <a:cubicBezTo>
                    <a:pt x="2604897" y="137160"/>
                    <a:pt x="2604897" y="137160"/>
                    <a:pt x="2604897" y="137160"/>
                  </a:cubicBezTo>
                  <a:cubicBezTo>
                    <a:pt x="2582037" y="137160"/>
                    <a:pt x="2566797" y="129540"/>
                    <a:pt x="2566797" y="106680"/>
                  </a:cubicBezTo>
                  <a:close/>
                  <a:moveTo>
                    <a:pt x="3869182" y="137160"/>
                  </a:moveTo>
                  <a:cubicBezTo>
                    <a:pt x="3846322" y="129540"/>
                    <a:pt x="3838702" y="114300"/>
                    <a:pt x="3838702" y="91440"/>
                  </a:cubicBezTo>
                  <a:cubicBezTo>
                    <a:pt x="3846322" y="68580"/>
                    <a:pt x="3861562" y="60960"/>
                    <a:pt x="3884422" y="60960"/>
                  </a:cubicBezTo>
                  <a:cubicBezTo>
                    <a:pt x="3907282" y="68580"/>
                    <a:pt x="3922522" y="83820"/>
                    <a:pt x="3914902" y="106680"/>
                  </a:cubicBezTo>
                  <a:cubicBezTo>
                    <a:pt x="3914902" y="121920"/>
                    <a:pt x="3899662" y="137160"/>
                    <a:pt x="3876802" y="137160"/>
                  </a:cubicBezTo>
                  <a:cubicBezTo>
                    <a:pt x="3876802" y="137160"/>
                    <a:pt x="3876802" y="137160"/>
                    <a:pt x="3869182" y="137160"/>
                  </a:cubicBezTo>
                  <a:close/>
                  <a:moveTo>
                    <a:pt x="2772410" y="68580"/>
                  </a:moveTo>
                  <a:cubicBezTo>
                    <a:pt x="2772410" y="45720"/>
                    <a:pt x="2787650" y="30480"/>
                    <a:pt x="2810510" y="30480"/>
                  </a:cubicBezTo>
                  <a:cubicBezTo>
                    <a:pt x="2825750" y="22860"/>
                    <a:pt x="2848610" y="38100"/>
                    <a:pt x="2848610" y="60960"/>
                  </a:cubicBezTo>
                  <a:cubicBezTo>
                    <a:pt x="2856230" y="83820"/>
                    <a:pt x="2840990" y="99060"/>
                    <a:pt x="2818130" y="106680"/>
                  </a:cubicBezTo>
                  <a:cubicBezTo>
                    <a:pt x="2818130" y="106680"/>
                    <a:pt x="2818130" y="106680"/>
                    <a:pt x="2810510" y="106680"/>
                  </a:cubicBezTo>
                  <a:cubicBezTo>
                    <a:pt x="2795270" y="106680"/>
                    <a:pt x="2780030" y="91440"/>
                    <a:pt x="2772410" y="68580"/>
                  </a:cubicBezTo>
                  <a:close/>
                  <a:moveTo>
                    <a:pt x="3663569" y="99060"/>
                  </a:moveTo>
                  <a:cubicBezTo>
                    <a:pt x="3640709" y="99060"/>
                    <a:pt x="3625469" y="83820"/>
                    <a:pt x="3633089" y="60960"/>
                  </a:cubicBezTo>
                  <a:cubicBezTo>
                    <a:pt x="3633089" y="38100"/>
                    <a:pt x="3648329" y="22860"/>
                    <a:pt x="3671189" y="22860"/>
                  </a:cubicBezTo>
                  <a:cubicBezTo>
                    <a:pt x="3694049" y="30480"/>
                    <a:pt x="3709289" y="45720"/>
                    <a:pt x="3701669" y="68580"/>
                  </a:cubicBezTo>
                  <a:cubicBezTo>
                    <a:pt x="3701669" y="91440"/>
                    <a:pt x="3686429" y="99060"/>
                    <a:pt x="3663569" y="99060"/>
                  </a:cubicBezTo>
                  <a:close/>
                  <a:moveTo>
                    <a:pt x="2985770" y="45720"/>
                  </a:moveTo>
                  <a:cubicBezTo>
                    <a:pt x="2985770" y="22860"/>
                    <a:pt x="3001010" y="7620"/>
                    <a:pt x="3023870" y="7620"/>
                  </a:cubicBezTo>
                  <a:cubicBezTo>
                    <a:pt x="3046730" y="7620"/>
                    <a:pt x="3061970" y="22860"/>
                    <a:pt x="3061970" y="38100"/>
                  </a:cubicBezTo>
                  <a:cubicBezTo>
                    <a:pt x="3061970" y="60960"/>
                    <a:pt x="3046730" y="83820"/>
                    <a:pt x="3031490" y="83820"/>
                  </a:cubicBezTo>
                  <a:cubicBezTo>
                    <a:pt x="3031490" y="83820"/>
                    <a:pt x="3023870" y="83820"/>
                    <a:pt x="3023870" y="83820"/>
                  </a:cubicBezTo>
                  <a:cubicBezTo>
                    <a:pt x="3008630" y="83820"/>
                    <a:pt x="2985770" y="68580"/>
                    <a:pt x="2985770" y="45720"/>
                  </a:cubicBezTo>
                  <a:close/>
                  <a:moveTo>
                    <a:pt x="3450336" y="83820"/>
                  </a:moveTo>
                  <a:cubicBezTo>
                    <a:pt x="3427476" y="76200"/>
                    <a:pt x="3412236" y="60960"/>
                    <a:pt x="3412236" y="38100"/>
                  </a:cubicBezTo>
                  <a:cubicBezTo>
                    <a:pt x="3419856" y="22860"/>
                    <a:pt x="3435096" y="0"/>
                    <a:pt x="3457956" y="7620"/>
                  </a:cubicBezTo>
                  <a:cubicBezTo>
                    <a:pt x="3480816" y="7620"/>
                    <a:pt x="3496056" y="22860"/>
                    <a:pt x="3488436" y="45720"/>
                  </a:cubicBezTo>
                  <a:cubicBezTo>
                    <a:pt x="3488436" y="68580"/>
                    <a:pt x="3473196" y="83820"/>
                    <a:pt x="3450336" y="83820"/>
                  </a:cubicBezTo>
                  <a:close/>
                  <a:moveTo>
                    <a:pt x="3199003" y="38100"/>
                  </a:moveTo>
                  <a:cubicBezTo>
                    <a:pt x="3199003" y="15240"/>
                    <a:pt x="3221863" y="0"/>
                    <a:pt x="3237103" y="0"/>
                  </a:cubicBezTo>
                  <a:cubicBezTo>
                    <a:pt x="3259963" y="0"/>
                    <a:pt x="3275203" y="15240"/>
                    <a:pt x="3275203" y="38100"/>
                  </a:cubicBezTo>
                  <a:cubicBezTo>
                    <a:pt x="3275203" y="60960"/>
                    <a:pt x="3259963" y="76200"/>
                    <a:pt x="3237103" y="76200"/>
                  </a:cubicBezTo>
                  <a:cubicBezTo>
                    <a:pt x="3221863" y="76200"/>
                    <a:pt x="3199003" y="60960"/>
                    <a:pt x="3199003" y="381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159387" y="6855522"/>
            <a:ext cx="1991835" cy="1749650"/>
            <a:chOff x="0" y="0"/>
            <a:chExt cx="2374560" cy="20858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4519" cy="2085848"/>
            </a:xfrm>
            <a:custGeom>
              <a:avLst/>
              <a:gdLst/>
              <a:ahLst/>
              <a:cxnLst/>
              <a:rect l="l" t="t" r="r" b="b"/>
              <a:pathLst>
                <a:path w="2374519" h="2085848">
                  <a:moveTo>
                    <a:pt x="1331849" y="0"/>
                  </a:moveTo>
                  <a:cubicBezTo>
                    <a:pt x="936117" y="0"/>
                    <a:pt x="593598" y="213106"/>
                    <a:pt x="410972" y="540512"/>
                  </a:cubicBezTo>
                  <a:cubicBezTo>
                    <a:pt x="0" y="639445"/>
                    <a:pt x="0" y="639445"/>
                    <a:pt x="0" y="639445"/>
                  </a:cubicBezTo>
                  <a:cubicBezTo>
                    <a:pt x="289179" y="943991"/>
                    <a:pt x="289179" y="943991"/>
                    <a:pt x="289179" y="943991"/>
                  </a:cubicBezTo>
                  <a:cubicBezTo>
                    <a:pt x="289179" y="974471"/>
                    <a:pt x="281559" y="1012444"/>
                    <a:pt x="281559" y="1042924"/>
                  </a:cubicBezTo>
                  <a:cubicBezTo>
                    <a:pt x="281559" y="1621536"/>
                    <a:pt x="753364" y="2085848"/>
                    <a:pt x="1331849" y="2085848"/>
                  </a:cubicBezTo>
                  <a:cubicBezTo>
                    <a:pt x="1902714" y="2085848"/>
                    <a:pt x="2374519" y="1621536"/>
                    <a:pt x="2374519" y="1042924"/>
                  </a:cubicBezTo>
                  <a:cubicBezTo>
                    <a:pt x="2374519" y="464312"/>
                    <a:pt x="1902714" y="0"/>
                    <a:pt x="13318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</p:grpSp>
      <p:grpSp>
        <p:nvGrpSpPr>
          <p:cNvPr id="12" name="Group 12"/>
          <p:cNvGrpSpPr/>
          <p:nvPr/>
        </p:nvGrpSpPr>
        <p:grpSpPr>
          <a:xfrm>
            <a:off x="6911806" y="4124930"/>
            <a:ext cx="1991835" cy="1750254"/>
            <a:chOff x="0" y="0"/>
            <a:chExt cx="2374560" cy="208656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74519" cy="2086610"/>
            </a:xfrm>
            <a:custGeom>
              <a:avLst/>
              <a:gdLst/>
              <a:ahLst/>
              <a:cxnLst/>
              <a:rect l="l" t="t" r="r" b="b"/>
              <a:pathLst>
                <a:path w="2374519" h="2086610">
                  <a:moveTo>
                    <a:pt x="1331849" y="0"/>
                  </a:moveTo>
                  <a:cubicBezTo>
                    <a:pt x="753491" y="0"/>
                    <a:pt x="281559" y="464566"/>
                    <a:pt x="281559" y="1043305"/>
                  </a:cubicBezTo>
                  <a:cubicBezTo>
                    <a:pt x="281559" y="1073785"/>
                    <a:pt x="289179" y="1104265"/>
                    <a:pt x="289179" y="1134745"/>
                  </a:cubicBezTo>
                  <a:cubicBezTo>
                    <a:pt x="0" y="1439291"/>
                    <a:pt x="0" y="1439291"/>
                    <a:pt x="0" y="1439291"/>
                  </a:cubicBezTo>
                  <a:cubicBezTo>
                    <a:pt x="410972" y="1538351"/>
                    <a:pt x="410972" y="1538351"/>
                    <a:pt x="410972" y="1538351"/>
                  </a:cubicBezTo>
                  <a:cubicBezTo>
                    <a:pt x="585978" y="1865757"/>
                    <a:pt x="928497" y="2086610"/>
                    <a:pt x="1331849" y="2086610"/>
                  </a:cubicBezTo>
                  <a:cubicBezTo>
                    <a:pt x="1902714" y="2086610"/>
                    <a:pt x="2374519" y="1622044"/>
                    <a:pt x="2374519" y="1043305"/>
                  </a:cubicBezTo>
                  <a:cubicBezTo>
                    <a:pt x="2374519" y="464566"/>
                    <a:pt x="1902714" y="0"/>
                    <a:pt x="13318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</p:grpSp>
      <p:grpSp>
        <p:nvGrpSpPr>
          <p:cNvPr id="14" name="Group 14"/>
          <p:cNvGrpSpPr/>
          <p:nvPr/>
        </p:nvGrpSpPr>
        <p:grpSpPr>
          <a:xfrm>
            <a:off x="5907786" y="1258510"/>
            <a:ext cx="1758106" cy="1797363"/>
            <a:chOff x="0" y="0"/>
            <a:chExt cx="2095920" cy="2142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96008" cy="2142744"/>
            </a:xfrm>
            <a:custGeom>
              <a:avLst/>
              <a:gdLst/>
              <a:ahLst/>
              <a:cxnLst/>
              <a:rect l="l" t="t" r="r" b="b"/>
              <a:pathLst>
                <a:path w="2096008" h="2142744">
                  <a:moveTo>
                    <a:pt x="1051814" y="0"/>
                  </a:moveTo>
                  <a:cubicBezTo>
                    <a:pt x="472567" y="0"/>
                    <a:pt x="0" y="472821"/>
                    <a:pt x="0" y="1052322"/>
                  </a:cubicBezTo>
                  <a:cubicBezTo>
                    <a:pt x="0" y="1311529"/>
                    <a:pt x="99060" y="1548003"/>
                    <a:pt x="259080" y="1731010"/>
                  </a:cubicBezTo>
                  <a:cubicBezTo>
                    <a:pt x="198120" y="2142744"/>
                    <a:pt x="198120" y="2142744"/>
                    <a:pt x="198120" y="2142744"/>
                  </a:cubicBezTo>
                  <a:cubicBezTo>
                    <a:pt x="586867" y="1990217"/>
                    <a:pt x="586867" y="1990217"/>
                    <a:pt x="586867" y="1990217"/>
                  </a:cubicBezTo>
                  <a:cubicBezTo>
                    <a:pt x="724027" y="2058797"/>
                    <a:pt x="884047" y="2097024"/>
                    <a:pt x="1051814" y="2097024"/>
                  </a:cubicBezTo>
                  <a:cubicBezTo>
                    <a:pt x="1623441" y="2097024"/>
                    <a:pt x="2096008" y="1624203"/>
                    <a:pt x="2096008" y="1052322"/>
                  </a:cubicBezTo>
                  <a:cubicBezTo>
                    <a:pt x="2095881" y="472821"/>
                    <a:pt x="1623441" y="0"/>
                    <a:pt x="105181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</p:grpSp>
      <p:sp>
        <p:nvSpPr>
          <p:cNvPr id="16" name="Freeform 16"/>
          <p:cNvSpPr/>
          <p:nvPr/>
        </p:nvSpPr>
        <p:spPr>
          <a:xfrm>
            <a:off x="3048950" y="3330326"/>
            <a:ext cx="1555883" cy="1287140"/>
          </a:xfrm>
          <a:custGeom>
            <a:avLst/>
            <a:gdLst/>
            <a:ahLst/>
            <a:cxnLst/>
            <a:rect l="l" t="t" r="r" b="b"/>
            <a:pathLst>
              <a:path w="1555883" h="1287140">
                <a:moveTo>
                  <a:pt x="0" y="0"/>
                </a:moveTo>
                <a:lnTo>
                  <a:pt x="1555883" y="0"/>
                </a:lnTo>
                <a:lnTo>
                  <a:pt x="1555883" y="1287140"/>
                </a:lnTo>
                <a:lnTo>
                  <a:pt x="0" y="1287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28648" y="4818412"/>
            <a:ext cx="5310749" cy="1631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09"/>
              </a:lnSpc>
              <a:spcBef>
                <a:spcPct val="0"/>
              </a:spcBef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lừa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endParaRPr lang="en-US" sz="3600" b="1" u="none" strike="noStrik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126459" y="1608000"/>
            <a:ext cx="1320833" cy="925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8"/>
              </a:lnSpc>
            </a:pPr>
            <a:r>
              <a:rPr lang="en-US" sz="567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820201" y="932550"/>
            <a:ext cx="5270064" cy="2390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Lừa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thưởng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endParaRPr lang="en-US" sz="3600" u="none" strike="noStrike" dirty="0">
              <a:solidFill>
                <a:srgbClr val="1010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044564" y="4188423"/>
            <a:ext cx="5569365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Lừa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cọc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endParaRPr lang="en-US" sz="3600" u="none" strike="noStrike" dirty="0">
              <a:solidFill>
                <a:srgbClr val="1010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369016" y="7226387"/>
            <a:ext cx="6261384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Lừa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endParaRPr lang="en-US" sz="3600" u="none" strike="noStrike" dirty="0">
              <a:solidFill>
                <a:srgbClr val="1010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402782" y="4470865"/>
            <a:ext cx="1320833" cy="925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8"/>
              </a:lnSpc>
            </a:pPr>
            <a:r>
              <a:rPr lang="en-US" sz="567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644731" y="7259426"/>
            <a:ext cx="1320833" cy="925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8"/>
              </a:lnSpc>
            </a:pPr>
            <a:r>
              <a:rPr lang="en-US" sz="567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5512211" y="6997449"/>
            <a:ext cx="457877" cy="457877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052500" y="5244282"/>
            <a:ext cx="457877" cy="457877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603051" y="3172999"/>
            <a:ext cx="457877" cy="457877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 rot="-1898322">
            <a:off x="-1987267" y="8095155"/>
            <a:ext cx="4891502" cy="4903762"/>
          </a:xfrm>
          <a:custGeom>
            <a:avLst/>
            <a:gdLst/>
            <a:ahLst/>
            <a:cxnLst/>
            <a:rect l="l" t="t" r="r" b="b"/>
            <a:pathLst>
              <a:path w="4891502" h="4903762">
                <a:moveTo>
                  <a:pt x="0" y="0"/>
                </a:moveTo>
                <a:lnTo>
                  <a:pt x="4891502" y="0"/>
                </a:lnTo>
                <a:lnTo>
                  <a:pt x="4891502" y="4903762"/>
                </a:lnTo>
                <a:lnTo>
                  <a:pt x="0" y="4903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699" y="2095500"/>
            <a:ext cx="8385935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vi-VN" sz="6000" b="1" spc="-336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  <a:endParaRPr lang="en-US" sz="6000" b="1" spc="-336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50626" y="3314700"/>
            <a:ext cx="9542082" cy="4103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lừa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hận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email, tin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vội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web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363200" y="1333500"/>
            <a:ext cx="7313769" cy="7313769"/>
            <a:chOff x="0" y="0"/>
            <a:chExt cx="3282950" cy="3282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2117</Words>
  <Application>Microsoft Office PowerPoint</Application>
  <PresentationFormat>Custom</PresentationFormat>
  <Paragraphs>152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Rubik Bold</vt:lpstr>
      <vt:lpstr>Malgun Gothic</vt:lpstr>
      <vt:lpstr>Wingdings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 Gray Hand Drawn Illustration IT Solutions Pricing Plan Presentation</dc:title>
  <dc:creator>Admin</dc:creator>
  <cp:lastModifiedBy>Admin</cp:lastModifiedBy>
  <cp:revision>18</cp:revision>
  <dcterms:created xsi:type="dcterms:W3CDTF">2006-08-16T00:00:00Z</dcterms:created>
  <dcterms:modified xsi:type="dcterms:W3CDTF">2024-09-13T17:19:24Z</dcterms:modified>
  <dc:identifier>DAFxY9dwedU</dc:identifier>
</cp:coreProperties>
</file>