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sldIdLst>
    <p:sldId id="269" r:id="rId2"/>
    <p:sldId id="265" r:id="rId3"/>
    <p:sldId id="280" r:id="rId4"/>
    <p:sldId id="257" r:id="rId5"/>
    <p:sldId id="256" r:id="rId6"/>
    <p:sldId id="281" r:id="rId7"/>
    <p:sldId id="282" r:id="rId8"/>
    <p:sldId id="258" r:id="rId9"/>
    <p:sldId id="268" r:id="rId10"/>
    <p:sldId id="278" r:id="rId11"/>
    <p:sldId id="285" r:id="rId12"/>
    <p:sldId id="260" r:id="rId13"/>
    <p:sldId id="287" r:id="rId14"/>
    <p:sldId id="288" r:id="rId15"/>
    <p:sldId id="289" r:id="rId16"/>
    <p:sldId id="261" r:id="rId17"/>
    <p:sldId id="290" r:id="rId18"/>
    <p:sldId id="291" r:id="rId19"/>
    <p:sldId id="266" r:id="rId20"/>
    <p:sldId id="292" r:id="rId21"/>
    <p:sldId id="267" r:id="rId22"/>
    <p:sldId id="293" r:id="rId23"/>
    <p:sldId id="262" r:id="rId24"/>
    <p:sldId id="295" r:id="rId25"/>
    <p:sldId id="286" r:id="rId26"/>
    <p:sldId id="298" r:id="rId27"/>
    <p:sldId id="299" r:id="rId28"/>
    <p:sldId id="300" r:id="rId29"/>
    <p:sldId id="273" r:id="rId30"/>
    <p:sldId id="301" r:id="rId31"/>
    <p:sldId id="302" r:id="rId32"/>
    <p:sldId id="303" r:id="rId33"/>
    <p:sldId id="304" r:id="rId34"/>
    <p:sldId id="271" r:id="rId35"/>
    <p:sldId id="272" r:id="rId36"/>
    <p:sldId id="305" r:id="rId37"/>
  </p:sldIdLst>
  <p:sldSz cx="18288000" cy="10287000"/>
  <p:notesSz cx="6858000" cy="9144000"/>
  <p:embeddedFontLst>
    <p:embeddedFont>
      <p:font typeface="Calibri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-75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F4FD8-BB11-46BE-B52B-83DD384A6E30}" type="datetimeFigureOut">
              <a:rPr lang="vi-VN" smtClean="0"/>
              <a:t>14/09/2024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33CC7F-0796-4DCB-B938-CA8E1919F4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5843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3CC7F-0796-4DCB-B938-CA8E1919F4B5}" type="slidenum">
              <a:rPr lang="vi-VN" smtClean="0"/>
              <a:t>30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4380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3CC7F-0796-4DCB-B938-CA8E1919F4B5}" type="slidenum">
              <a:rPr lang="vi-VN" smtClean="0"/>
              <a:t>31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9176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3CC7F-0796-4DCB-B938-CA8E1919F4B5}" type="slidenum">
              <a:rPr lang="vi-VN" smtClean="0"/>
              <a:t>32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311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3CC7F-0796-4DCB-B938-CA8E1919F4B5}" type="slidenum">
              <a:rPr lang="vi-VN" smtClean="0"/>
              <a:t>33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4044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2.sv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2.sv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2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5.svg"/><Relationship Id="rId7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57.svg"/><Relationship Id="rId4" Type="http://schemas.openxmlformats.org/officeDocument/2006/relationships/image" Target="../media/image33.png"/><Relationship Id="rId9" Type="http://schemas.openxmlformats.org/officeDocument/2006/relationships/image" Target="../media/image6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38.svg"/><Relationship Id="rId7" Type="http://schemas.openxmlformats.org/officeDocument/2006/relationships/image" Target="../media/image3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63.sv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2.sv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28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70.sv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2.sv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28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80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83.sv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2.sv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2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0.sv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9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28543" y="3345139"/>
            <a:ext cx="10915398" cy="7462163"/>
            <a:chOff x="0" y="0"/>
            <a:chExt cx="14553864" cy="9949551"/>
          </a:xfrm>
        </p:grpSpPr>
        <p:sp>
          <p:nvSpPr>
            <p:cNvPr id="3" name="Freeform 3"/>
            <p:cNvSpPr/>
            <p:nvPr/>
          </p:nvSpPr>
          <p:spPr>
            <a:xfrm rot="5400000">
              <a:off x="4397026" y="-177127"/>
              <a:ext cx="7360488" cy="12112288"/>
            </a:xfrm>
            <a:custGeom>
              <a:avLst/>
              <a:gdLst/>
              <a:ahLst/>
              <a:cxnLst/>
              <a:rect l="l" t="t" r="r" b="b"/>
              <a:pathLst>
                <a:path w="7360488" h="12112288">
                  <a:moveTo>
                    <a:pt x="0" y="0"/>
                  </a:moveTo>
                  <a:lnTo>
                    <a:pt x="7360488" y="0"/>
                  </a:lnTo>
                  <a:lnTo>
                    <a:pt x="7360488" y="12112287"/>
                  </a:lnTo>
                  <a:lnTo>
                    <a:pt x="0" y="12112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921" r="-4921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4553864" cy="9949551"/>
            </a:xfrm>
            <a:custGeom>
              <a:avLst/>
              <a:gdLst/>
              <a:ahLst/>
              <a:cxnLst/>
              <a:rect l="l" t="t" r="r" b="b"/>
              <a:pathLst>
                <a:path w="14553864" h="9949551">
                  <a:moveTo>
                    <a:pt x="0" y="0"/>
                  </a:moveTo>
                  <a:lnTo>
                    <a:pt x="14553864" y="0"/>
                  </a:lnTo>
                  <a:lnTo>
                    <a:pt x="14553864" y="9949551"/>
                  </a:lnTo>
                  <a:lnTo>
                    <a:pt x="0" y="9949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0" y="-3270764"/>
            <a:ext cx="10915398" cy="7462163"/>
            <a:chOff x="0" y="0"/>
            <a:chExt cx="14553864" cy="9949551"/>
          </a:xfrm>
        </p:grpSpPr>
        <p:sp>
          <p:nvSpPr>
            <p:cNvPr id="6" name="Freeform 6"/>
            <p:cNvSpPr/>
            <p:nvPr/>
          </p:nvSpPr>
          <p:spPr>
            <a:xfrm>
              <a:off x="2031110" y="597570"/>
              <a:ext cx="12469308" cy="9351981"/>
            </a:xfrm>
            <a:custGeom>
              <a:avLst/>
              <a:gdLst/>
              <a:ahLst/>
              <a:cxnLst/>
              <a:rect l="l" t="t" r="r" b="b"/>
              <a:pathLst>
                <a:path w="12469308" h="9351981">
                  <a:moveTo>
                    <a:pt x="0" y="0"/>
                  </a:moveTo>
                  <a:lnTo>
                    <a:pt x="12469308" y="0"/>
                  </a:lnTo>
                  <a:lnTo>
                    <a:pt x="12469308" y="9351981"/>
                  </a:lnTo>
                  <a:lnTo>
                    <a:pt x="0" y="935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14553864" cy="9949551"/>
            </a:xfrm>
            <a:custGeom>
              <a:avLst/>
              <a:gdLst/>
              <a:ahLst/>
              <a:cxnLst/>
              <a:rect l="l" t="t" r="r" b="b"/>
              <a:pathLst>
                <a:path w="14553864" h="9949551">
                  <a:moveTo>
                    <a:pt x="0" y="0"/>
                  </a:moveTo>
                  <a:lnTo>
                    <a:pt x="14553864" y="0"/>
                  </a:lnTo>
                  <a:lnTo>
                    <a:pt x="14553864" y="9949551"/>
                  </a:lnTo>
                  <a:lnTo>
                    <a:pt x="0" y="9949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2667000" y="1358304"/>
            <a:ext cx="13300183" cy="8729756"/>
            <a:chOff x="0" y="0"/>
            <a:chExt cx="17733577" cy="11639675"/>
          </a:xfrm>
        </p:grpSpPr>
        <p:grpSp>
          <p:nvGrpSpPr>
            <p:cNvPr id="9" name="Group 9"/>
            <p:cNvGrpSpPr/>
            <p:nvPr/>
          </p:nvGrpSpPr>
          <p:grpSpPr>
            <a:xfrm>
              <a:off x="144541" y="1502815"/>
              <a:ext cx="17589036" cy="10136860"/>
              <a:chOff x="0" y="0"/>
              <a:chExt cx="2828119" cy="162989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828119" cy="1629893"/>
              </a:xfrm>
              <a:custGeom>
                <a:avLst/>
                <a:gdLst/>
                <a:ahLst/>
                <a:cxnLst/>
                <a:rect l="l" t="t" r="r" b="b"/>
                <a:pathLst>
                  <a:path w="2828119" h="1629893">
                    <a:moveTo>
                      <a:pt x="0" y="0"/>
                    </a:moveTo>
                    <a:lnTo>
                      <a:pt x="2828119" y="0"/>
                    </a:lnTo>
                    <a:lnTo>
                      <a:pt x="2828119" y="1629893"/>
                    </a:lnTo>
                    <a:lnTo>
                      <a:pt x="0" y="1629893"/>
                    </a:lnTo>
                    <a:close/>
                  </a:path>
                </a:pathLst>
              </a:custGeom>
              <a:solidFill>
                <a:srgbClr val="F2F2F2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2828119" cy="1658468"/>
              </a:xfrm>
              <a:prstGeom prst="rect">
                <a:avLst/>
              </a:prstGeom>
            </p:spPr>
            <p:txBody>
              <a:bodyPr lIns="69762" tIns="69762" rIns="69762" bIns="69762" rtlCol="0" anchor="ctr"/>
              <a:lstStyle/>
              <a:p>
                <a:pPr algn="ctr">
                  <a:lnSpc>
                    <a:spcPts val="2579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0" y="0"/>
              <a:ext cx="17733577" cy="11639675"/>
            </a:xfrm>
            <a:custGeom>
              <a:avLst/>
              <a:gdLst/>
              <a:ahLst/>
              <a:cxnLst/>
              <a:rect l="l" t="t" r="r" b="b"/>
              <a:pathLst>
                <a:path w="17733577" h="11639675">
                  <a:moveTo>
                    <a:pt x="0" y="0"/>
                  </a:moveTo>
                  <a:lnTo>
                    <a:pt x="17733577" y="0"/>
                  </a:lnTo>
                  <a:lnTo>
                    <a:pt x="17733577" y="11639675"/>
                  </a:lnTo>
                  <a:lnTo>
                    <a:pt x="0" y="11639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0" y="0"/>
            <a:ext cx="18288000" cy="551251"/>
            <a:chOff x="0" y="0"/>
            <a:chExt cx="4816593" cy="14518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816592" cy="145185"/>
            </a:xfrm>
            <a:custGeom>
              <a:avLst/>
              <a:gdLst/>
              <a:ahLst/>
              <a:cxnLst/>
              <a:rect l="l" t="t" r="r" b="b"/>
              <a:pathLst>
                <a:path w="4816592" h="145185">
                  <a:moveTo>
                    <a:pt x="0" y="0"/>
                  </a:moveTo>
                  <a:lnTo>
                    <a:pt x="4816592" y="0"/>
                  </a:lnTo>
                  <a:lnTo>
                    <a:pt x="4816592" y="145185"/>
                  </a:lnTo>
                  <a:lnTo>
                    <a:pt x="0" y="145185"/>
                  </a:lnTo>
                  <a:close/>
                </a:path>
              </a:pathLst>
            </a:custGeom>
            <a:solidFill>
              <a:srgbClr val="FA643F"/>
            </a:solidFill>
            <a:ln w="19050" cap="sq">
              <a:solidFill>
                <a:srgbClr val="0D0D0D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816593" cy="1832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562848" y="188440"/>
            <a:ext cx="697483" cy="174371"/>
          </a:xfrm>
          <a:custGeom>
            <a:avLst/>
            <a:gdLst/>
            <a:ahLst/>
            <a:cxnLst/>
            <a:rect l="l" t="t" r="r" b="b"/>
            <a:pathLst>
              <a:path w="697483" h="174371">
                <a:moveTo>
                  <a:pt x="0" y="0"/>
                </a:moveTo>
                <a:lnTo>
                  <a:pt x="697483" y="0"/>
                </a:lnTo>
                <a:lnTo>
                  <a:pt x="697483" y="174371"/>
                </a:lnTo>
                <a:lnTo>
                  <a:pt x="0" y="1743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19">
            <a:extLst>
              <a:ext uri="{FF2B5EF4-FFF2-40B4-BE49-F238E27FC236}">
                <a16:creationId xmlns:a16="http://schemas.microsoft.com/office/drawing/2014/main" xmlns="" id="{A1161FF7-3A60-463B-9330-917BBBD7CB20}"/>
              </a:ext>
            </a:extLst>
          </p:cNvPr>
          <p:cNvSpPr txBox="1"/>
          <p:nvPr/>
        </p:nvSpPr>
        <p:spPr>
          <a:xfrm>
            <a:off x="3472895" y="4364048"/>
            <a:ext cx="11796798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dirty="0">
                <a:latin typeface="Arial" panose="020B0604020202020204" pitchFamily="34" charset="0"/>
                <a:cs typeface="Arial" panose="020B0604020202020204" pitchFamily="34" charset="0"/>
              </a:rPr>
              <a:t>THÂN MẾN CHÀO CÁC EM ĐẾN VỚI BÀI HỌC MỚI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7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4127" y="683475"/>
            <a:ext cx="16859746" cy="8920050"/>
            <a:chOff x="0" y="0"/>
            <a:chExt cx="4440427" cy="23493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40427" cy="2349314"/>
            </a:xfrm>
            <a:custGeom>
              <a:avLst/>
              <a:gdLst/>
              <a:ahLst/>
              <a:cxnLst/>
              <a:rect l="l" t="t" r="r" b="b"/>
              <a:pathLst>
                <a:path w="4440427" h="2349314">
                  <a:moveTo>
                    <a:pt x="15613" y="0"/>
                  </a:moveTo>
                  <a:lnTo>
                    <a:pt x="4424814" y="0"/>
                  </a:lnTo>
                  <a:cubicBezTo>
                    <a:pt x="4428955" y="0"/>
                    <a:pt x="4432926" y="1645"/>
                    <a:pt x="4435854" y="4573"/>
                  </a:cubicBezTo>
                  <a:cubicBezTo>
                    <a:pt x="4438782" y="7501"/>
                    <a:pt x="4440427" y="11472"/>
                    <a:pt x="4440427" y="15613"/>
                  </a:cubicBezTo>
                  <a:lnTo>
                    <a:pt x="4440427" y="2333701"/>
                  </a:lnTo>
                  <a:cubicBezTo>
                    <a:pt x="4440427" y="2337842"/>
                    <a:pt x="4438782" y="2341813"/>
                    <a:pt x="4435854" y="2344741"/>
                  </a:cubicBezTo>
                  <a:cubicBezTo>
                    <a:pt x="4432926" y="2347669"/>
                    <a:pt x="4428955" y="2349314"/>
                    <a:pt x="4424814" y="2349314"/>
                  </a:cubicBezTo>
                  <a:lnTo>
                    <a:pt x="15613" y="2349314"/>
                  </a:lnTo>
                  <a:cubicBezTo>
                    <a:pt x="11472" y="2349314"/>
                    <a:pt x="7501" y="2347669"/>
                    <a:pt x="4573" y="2344741"/>
                  </a:cubicBezTo>
                  <a:cubicBezTo>
                    <a:pt x="1645" y="2341813"/>
                    <a:pt x="0" y="2337842"/>
                    <a:pt x="0" y="2333701"/>
                  </a:cubicBezTo>
                  <a:lnTo>
                    <a:pt x="0" y="15613"/>
                  </a:lnTo>
                  <a:cubicBezTo>
                    <a:pt x="0" y="11472"/>
                    <a:pt x="1645" y="7501"/>
                    <a:pt x="4573" y="4573"/>
                  </a:cubicBezTo>
                  <a:cubicBezTo>
                    <a:pt x="7501" y="1645"/>
                    <a:pt x="11472" y="0"/>
                    <a:pt x="15613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40427" cy="23874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1028700"/>
            <a:ext cx="8415441" cy="8229600"/>
          </a:xfrm>
          <a:custGeom>
            <a:avLst/>
            <a:gdLst/>
            <a:ahLst/>
            <a:cxnLst/>
            <a:rect l="l" t="t" r="r" b="b"/>
            <a:pathLst>
              <a:path w="8415441" h="8229600">
                <a:moveTo>
                  <a:pt x="0" y="0"/>
                </a:moveTo>
                <a:lnTo>
                  <a:pt x="8415441" y="0"/>
                </a:lnTo>
                <a:lnTo>
                  <a:pt x="841544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380FAE6-8B8C-4856-A2B9-B276960453FF}"/>
              </a:ext>
            </a:extLst>
          </p:cNvPr>
          <p:cNvSpPr txBox="1"/>
          <p:nvPr/>
        </p:nvSpPr>
        <p:spPr>
          <a:xfrm>
            <a:off x="9753600" y="3480063"/>
            <a:ext cx="7315200" cy="3326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CSDL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2763" y="6696333"/>
            <a:ext cx="18833526" cy="3912884"/>
            <a:chOff x="0" y="0"/>
            <a:chExt cx="93189011" cy="19361100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93044233" cy="19216319"/>
            </a:xfrm>
            <a:custGeom>
              <a:avLst/>
              <a:gdLst/>
              <a:ahLst/>
              <a:cxnLst/>
              <a:rect l="l" t="t" r="r" b="b"/>
              <a:pathLst>
                <a:path w="93044233" h="19216319">
                  <a:moveTo>
                    <a:pt x="0" y="0"/>
                  </a:moveTo>
                  <a:lnTo>
                    <a:pt x="93044233" y="0"/>
                  </a:lnTo>
                  <a:lnTo>
                    <a:pt x="93044233" y="19216319"/>
                  </a:lnTo>
                  <a:lnTo>
                    <a:pt x="0" y="192163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6E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93189010" cy="19361100"/>
            </a:xfrm>
            <a:custGeom>
              <a:avLst/>
              <a:gdLst/>
              <a:ahLst/>
              <a:cxnLst/>
              <a:rect l="l" t="t" r="r" b="b"/>
              <a:pathLst>
                <a:path w="93189010" h="19361100">
                  <a:moveTo>
                    <a:pt x="93044231" y="19216320"/>
                  </a:moveTo>
                  <a:lnTo>
                    <a:pt x="93189010" y="19216320"/>
                  </a:lnTo>
                  <a:lnTo>
                    <a:pt x="93189010" y="19361100"/>
                  </a:lnTo>
                  <a:lnTo>
                    <a:pt x="93044231" y="19361100"/>
                  </a:lnTo>
                  <a:lnTo>
                    <a:pt x="93044231" y="1921632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16320"/>
                  </a:lnTo>
                  <a:lnTo>
                    <a:pt x="0" y="19216320"/>
                  </a:lnTo>
                  <a:lnTo>
                    <a:pt x="0" y="144780"/>
                  </a:lnTo>
                  <a:close/>
                  <a:moveTo>
                    <a:pt x="0" y="19216320"/>
                  </a:moveTo>
                  <a:lnTo>
                    <a:pt x="144780" y="19216320"/>
                  </a:lnTo>
                  <a:lnTo>
                    <a:pt x="144780" y="19361100"/>
                  </a:lnTo>
                  <a:lnTo>
                    <a:pt x="0" y="19361100"/>
                  </a:lnTo>
                  <a:lnTo>
                    <a:pt x="0" y="19216320"/>
                  </a:lnTo>
                  <a:close/>
                  <a:moveTo>
                    <a:pt x="93044231" y="144780"/>
                  </a:moveTo>
                  <a:lnTo>
                    <a:pt x="93189010" y="144780"/>
                  </a:lnTo>
                  <a:lnTo>
                    <a:pt x="93189010" y="19216320"/>
                  </a:lnTo>
                  <a:lnTo>
                    <a:pt x="93044231" y="19216320"/>
                  </a:lnTo>
                  <a:lnTo>
                    <a:pt x="93044231" y="144780"/>
                  </a:lnTo>
                  <a:close/>
                  <a:moveTo>
                    <a:pt x="144780" y="19216320"/>
                  </a:moveTo>
                  <a:lnTo>
                    <a:pt x="93044231" y="19216320"/>
                  </a:lnTo>
                  <a:lnTo>
                    <a:pt x="93044231" y="19361100"/>
                  </a:lnTo>
                  <a:lnTo>
                    <a:pt x="144780" y="19361100"/>
                  </a:lnTo>
                  <a:lnTo>
                    <a:pt x="144780" y="19216320"/>
                  </a:lnTo>
                  <a:close/>
                  <a:moveTo>
                    <a:pt x="93044231" y="0"/>
                  </a:moveTo>
                  <a:lnTo>
                    <a:pt x="93189010" y="0"/>
                  </a:lnTo>
                  <a:lnTo>
                    <a:pt x="93189010" y="144780"/>
                  </a:lnTo>
                  <a:lnTo>
                    <a:pt x="93044231" y="144780"/>
                  </a:lnTo>
                  <a:lnTo>
                    <a:pt x="9304423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93044231" y="0"/>
                  </a:lnTo>
                  <a:lnTo>
                    <a:pt x="9304423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361203" y="431036"/>
            <a:ext cx="9565595" cy="8817739"/>
          </a:xfrm>
          <a:custGeom>
            <a:avLst/>
            <a:gdLst/>
            <a:ahLst/>
            <a:cxnLst/>
            <a:rect l="l" t="t" r="r" b="b"/>
            <a:pathLst>
              <a:path w="9565595" h="8817739">
                <a:moveTo>
                  <a:pt x="0" y="0"/>
                </a:moveTo>
                <a:lnTo>
                  <a:pt x="9565594" y="0"/>
                </a:lnTo>
                <a:lnTo>
                  <a:pt x="9565594" y="8817739"/>
                </a:lnTo>
                <a:lnTo>
                  <a:pt x="0" y="8817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956951" y="8573578"/>
            <a:ext cx="7413241" cy="2304844"/>
          </a:xfrm>
          <a:custGeom>
            <a:avLst/>
            <a:gdLst/>
            <a:ahLst/>
            <a:cxnLst/>
            <a:rect l="l" t="t" r="r" b="b"/>
            <a:pathLst>
              <a:path w="7413241" h="2304844">
                <a:moveTo>
                  <a:pt x="0" y="0"/>
                </a:moveTo>
                <a:lnTo>
                  <a:pt x="7413240" y="0"/>
                </a:lnTo>
                <a:lnTo>
                  <a:pt x="7413240" y="2304844"/>
                </a:lnTo>
                <a:lnTo>
                  <a:pt x="0" y="23048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875720" y="8805996"/>
            <a:ext cx="1417229" cy="1973357"/>
          </a:xfrm>
          <a:custGeom>
            <a:avLst/>
            <a:gdLst/>
            <a:ahLst/>
            <a:cxnLst/>
            <a:rect l="l" t="t" r="r" b="b"/>
            <a:pathLst>
              <a:path w="1417229" h="1973357">
                <a:moveTo>
                  <a:pt x="0" y="0"/>
                </a:moveTo>
                <a:lnTo>
                  <a:pt x="1417229" y="0"/>
                </a:lnTo>
                <a:lnTo>
                  <a:pt x="1417229" y="1973357"/>
                </a:lnTo>
                <a:lnTo>
                  <a:pt x="0" y="19733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849674" y="1294677"/>
            <a:ext cx="2586677" cy="2957739"/>
          </a:xfrm>
          <a:custGeom>
            <a:avLst/>
            <a:gdLst/>
            <a:ahLst/>
            <a:cxnLst/>
            <a:rect l="l" t="t" r="r" b="b"/>
            <a:pathLst>
              <a:path w="2586677" h="2957739">
                <a:moveTo>
                  <a:pt x="0" y="0"/>
                </a:moveTo>
                <a:lnTo>
                  <a:pt x="2586677" y="0"/>
                </a:lnTo>
                <a:lnTo>
                  <a:pt x="2586677" y="2957738"/>
                </a:lnTo>
                <a:lnTo>
                  <a:pt x="0" y="29577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60495" y="2157246"/>
            <a:ext cx="2333883" cy="5326288"/>
          </a:xfrm>
          <a:custGeom>
            <a:avLst/>
            <a:gdLst/>
            <a:ahLst/>
            <a:cxnLst/>
            <a:rect l="l" t="t" r="r" b="b"/>
            <a:pathLst>
              <a:path w="2333883" h="5326288">
                <a:moveTo>
                  <a:pt x="0" y="0"/>
                </a:moveTo>
                <a:lnTo>
                  <a:pt x="2333883" y="0"/>
                </a:lnTo>
                <a:lnTo>
                  <a:pt x="2333883" y="5326288"/>
                </a:lnTo>
                <a:lnTo>
                  <a:pt x="0" y="5326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401273" y="6070775"/>
            <a:ext cx="1483479" cy="2502803"/>
          </a:xfrm>
          <a:custGeom>
            <a:avLst/>
            <a:gdLst/>
            <a:ahLst/>
            <a:cxnLst/>
            <a:rect l="l" t="t" r="r" b="b"/>
            <a:pathLst>
              <a:path w="1483479" h="2502803">
                <a:moveTo>
                  <a:pt x="0" y="0"/>
                </a:moveTo>
                <a:lnTo>
                  <a:pt x="1483479" y="0"/>
                </a:lnTo>
                <a:lnTo>
                  <a:pt x="1483479" y="2502803"/>
                </a:lnTo>
                <a:lnTo>
                  <a:pt x="0" y="25028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DD044D0C-E317-4C9C-B6F3-59EDC20A77C8}"/>
              </a:ext>
            </a:extLst>
          </p:cNvPr>
          <p:cNvSpPr txBox="1"/>
          <p:nvPr/>
        </p:nvSpPr>
        <p:spPr>
          <a:xfrm>
            <a:off x="5311840" y="1332777"/>
            <a:ext cx="7664319" cy="4382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vi-VN" sz="66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vi-VN" sz="6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</a:p>
          <a:p>
            <a:pPr marL="0" lvl="0" indent="0" algn="ctr">
              <a:lnSpc>
                <a:spcPct val="150000"/>
              </a:lnSpc>
            </a:pPr>
            <a:r>
              <a:rPr lang="vi-VN" sz="66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vi-VN" sz="6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66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vi-VN" sz="6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cho xem </a:t>
            </a:r>
            <a:r>
              <a:rPr lang="vi-VN" sz="66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vi-VN" sz="6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66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endParaRPr lang="en-US" sz="6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57918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889EC8D-6575-4DDD-A7D3-8DEE2C13C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8" t="22592" r="3021" b="51482"/>
          <a:stretch/>
        </p:blipFill>
        <p:spPr>
          <a:xfrm>
            <a:off x="1295400" y="2095500"/>
            <a:ext cx="16110857" cy="7518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8E68E41-5E0C-42AD-A7EF-F4B8741EEEA5}"/>
              </a:ext>
            </a:extLst>
          </p:cNvPr>
          <p:cNvSpPr txBox="1"/>
          <p:nvPr/>
        </p:nvSpPr>
        <p:spPr>
          <a:xfrm>
            <a:off x="3048000" y="905637"/>
            <a:ext cx="1287780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bg1">
                    <a:lumMod val="10000"/>
                  </a:schemeClr>
                </a:solidFill>
              </a:rPr>
              <a:t>Quan </a:t>
            </a:r>
            <a:r>
              <a:rPr lang="vi-VN" sz="3600" b="1" dirty="0" err="1">
                <a:solidFill>
                  <a:schemeClr val="bg1">
                    <a:lumMod val="10000"/>
                  </a:schemeClr>
                </a:solidFill>
              </a:rPr>
              <a:t>sát</a:t>
            </a:r>
            <a:r>
              <a:rPr lang="vi-VN" sz="36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600" b="1" dirty="0" err="1">
                <a:solidFill>
                  <a:schemeClr val="bg1">
                    <a:lumMod val="10000"/>
                  </a:schemeClr>
                </a:solidFill>
              </a:rPr>
              <a:t>một</a:t>
            </a:r>
            <a:r>
              <a:rPr lang="vi-VN" sz="36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600" b="1" dirty="0" err="1">
                <a:solidFill>
                  <a:schemeClr val="bg1">
                    <a:lumMod val="10000"/>
                  </a:schemeClr>
                </a:solidFill>
              </a:rPr>
              <a:t>số</a:t>
            </a:r>
            <a:r>
              <a:rPr lang="vi-VN" sz="36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600" b="1" dirty="0" err="1">
                <a:solidFill>
                  <a:schemeClr val="bg1">
                    <a:lumMod val="10000"/>
                  </a:schemeClr>
                </a:solidFill>
              </a:rPr>
              <a:t>biểu</a:t>
            </a:r>
            <a:r>
              <a:rPr lang="vi-VN" sz="36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600" b="1" dirty="0" err="1">
                <a:solidFill>
                  <a:schemeClr val="bg1">
                    <a:lumMod val="10000"/>
                  </a:schemeClr>
                </a:solidFill>
              </a:rPr>
              <a:t>mẫu</a:t>
            </a:r>
            <a:r>
              <a:rPr lang="vi-VN" sz="36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600" b="1" dirty="0" err="1">
                <a:solidFill>
                  <a:schemeClr val="bg1">
                    <a:lumMod val="10000"/>
                  </a:schemeClr>
                </a:solidFill>
              </a:rPr>
              <a:t>dưới</a:t>
            </a:r>
            <a:r>
              <a:rPr lang="vi-VN" sz="3600" b="1" dirty="0">
                <a:solidFill>
                  <a:schemeClr val="bg1">
                    <a:lumMod val="10000"/>
                  </a:schemeClr>
                </a:solidFill>
              </a:rPr>
              <a:t> đây: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FC423F-88A3-41C8-9350-E5C9927768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9" t="76437" r="5494"/>
          <a:stretch/>
        </p:blipFill>
        <p:spPr>
          <a:xfrm>
            <a:off x="1152377" y="1790700"/>
            <a:ext cx="15983246" cy="747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284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32"/>
          <p:cNvSpPr/>
          <p:nvPr/>
        </p:nvSpPr>
        <p:spPr>
          <a:xfrm>
            <a:off x="9906000" y="1638300"/>
            <a:ext cx="7899687" cy="7744645"/>
          </a:xfrm>
          <a:custGeom>
            <a:avLst/>
            <a:gdLst/>
            <a:ahLst/>
            <a:cxnLst/>
            <a:rect l="l" t="t" r="r" b="b"/>
            <a:pathLst>
              <a:path w="6528087" h="6373045">
                <a:moveTo>
                  <a:pt x="0" y="0"/>
                </a:moveTo>
                <a:lnTo>
                  <a:pt x="6528088" y="0"/>
                </a:lnTo>
                <a:lnTo>
                  <a:pt x="6528088" y="6373045"/>
                </a:lnTo>
                <a:lnTo>
                  <a:pt x="0" y="63730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5E1A218B-3272-4BDD-BAF3-A5A6BEA85E68}"/>
              </a:ext>
            </a:extLst>
          </p:cNvPr>
          <p:cNvSpPr txBox="1"/>
          <p:nvPr/>
        </p:nvSpPr>
        <p:spPr>
          <a:xfrm>
            <a:off x="914400" y="5015095"/>
            <a:ext cx="8382000" cy="2495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vi-VN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SGK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62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cáo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31">
            <a:extLst>
              <a:ext uri="{FF2B5EF4-FFF2-40B4-BE49-F238E27FC236}">
                <a16:creationId xmlns:a16="http://schemas.microsoft.com/office/drawing/2014/main" xmlns="" id="{AB8AD035-7F6B-41AF-8868-A71323E65A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76600" y="2019300"/>
            <a:ext cx="3886200" cy="2857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36611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536187" y="1321071"/>
            <a:ext cx="12152200" cy="10523257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47815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1041619" y="9258300"/>
            <a:ext cx="2049570" cy="2602202"/>
            <a:chOff x="0" y="0"/>
            <a:chExt cx="698500" cy="886839"/>
          </a:xfrm>
        </p:grpSpPr>
        <p:sp>
          <p:nvSpPr>
            <p:cNvPr id="5" name="Freeform 5"/>
            <p:cNvSpPr/>
            <p:nvPr/>
          </p:nvSpPr>
          <p:spPr>
            <a:xfrm>
              <a:off x="0" y="6857"/>
              <a:ext cx="698500" cy="873125"/>
            </a:xfrm>
            <a:custGeom>
              <a:avLst/>
              <a:gdLst/>
              <a:ahLst/>
              <a:cxnLst/>
              <a:rect l="l" t="t" r="r" b="b"/>
              <a:pathLst>
                <a:path w="698500" h="873125">
                  <a:moveTo>
                    <a:pt x="380114" y="11100"/>
                  </a:moveTo>
                  <a:lnTo>
                    <a:pt x="667636" y="178386"/>
                  </a:lnTo>
                  <a:cubicBezTo>
                    <a:pt x="686745" y="189504"/>
                    <a:pt x="698500" y="209943"/>
                    <a:pt x="698500" y="232051"/>
                  </a:cubicBezTo>
                  <a:lnTo>
                    <a:pt x="698500" y="641074"/>
                  </a:lnTo>
                  <a:cubicBezTo>
                    <a:pt x="698500" y="663181"/>
                    <a:pt x="686745" y="683621"/>
                    <a:pt x="667636" y="694739"/>
                  </a:cubicBezTo>
                  <a:lnTo>
                    <a:pt x="380114" y="862024"/>
                  </a:lnTo>
                  <a:cubicBezTo>
                    <a:pt x="361035" y="873125"/>
                    <a:pt x="337465" y="873125"/>
                    <a:pt x="318386" y="862024"/>
                  </a:cubicBezTo>
                  <a:lnTo>
                    <a:pt x="30864" y="694739"/>
                  </a:lnTo>
                  <a:cubicBezTo>
                    <a:pt x="11755" y="683621"/>
                    <a:pt x="0" y="663181"/>
                    <a:pt x="0" y="641074"/>
                  </a:cubicBezTo>
                  <a:lnTo>
                    <a:pt x="0" y="232051"/>
                  </a:lnTo>
                  <a:cubicBezTo>
                    <a:pt x="0" y="209943"/>
                    <a:pt x="11755" y="189504"/>
                    <a:pt x="30864" y="178386"/>
                  </a:cubicBezTo>
                  <a:lnTo>
                    <a:pt x="318386" y="11100"/>
                  </a:lnTo>
                  <a:cubicBezTo>
                    <a:pt x="337465" y="0"/>
                    <a:pt x="361035" y="0"/>
                    <a:pt x="380114" y="11100"/>
                  </a:cubicBezTo>
                  <a:close/>
                </a:path>
              </a:pathLst>
            </a:custGeom>
            <a:solidFill>
              <a:srgbClr val="00ADE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158750"/>
              <a:ext cx="698500" cy="588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5400000">
            <a:off x="16487382" y="-1143916"/>
            <a:ext cx="1028700" cy="4345233"/>
            <a:chOff x="0" y="0"/>
            <a:chExt cx="698500" cy="2950467"/>
          </a:xfrm>
        </p:grpSpPr>
        <p:sp>
          <p:nvSpPr>
            <p:cNvPr id="8" name="Freeform 8"/>
            <p:cNvSpPr/>
            <p:nvPr/>
          </p:nvSpPr>
          <p:spPr>
            <a:xfrm>
              <a:off x="0" y="13661"/>
              <a:ext cx="698500" cy="2923144"/>
            </a:xfrm>
            <a:custGeom>
              <a:avLst/>
              <a:gdLst/>
              <a:ahLst/>
              <a:cxnLst/>
              <a:rect l="l" t="t" r="r" b="b"/>
              <a:pathLst>
                <a:path w="698500" h="2923144">
                  <a:moveTo>
                    <a:pt x="410743" y="22117"/>
                  </a:moveTo>
                  <a:lnTo>
                    <a:pt x="637007" y="153761"/>
                  </a:lnTo>
                  <a:cubicBezTo>
                    <a:pt x="675079" y="175912"/>
                    <a:pt x="698500" y="216636"/>
                    <a:pt x="698500" y="260683"/>
                  </a:cubicBezTo>
                  <a:lnTo>
                    <a:pt x="698500" y="2662462"/>
                  </a:lnTo>
                  <a:cubicBezTo>
                    <a:pt x="698500" y="2706509"/>
                    <a:pt x="675079" y="2747233"/>
                    <a:pt x="637007" y="2769383"/>
                  </a:cubicBezTo>
                  <a:lnTo>
                    <a:pt x="410743" y="2901028"/>
                  </a:lnTo>
                  <a:cubicBezTo>
                    <a:pt x="372730" y="2923144"/>
                    <a:pt x="325770" y="2923144"/>
                    <a:pt x="287757" y="2901028"/>
                  </a:cubicBezTo>
                  <a:lnTo>
                    <a:pt x="61493" y="2769383"/>
                  </a:lnTo>
                  <a:cubicBezTo>
                    <a:pt x="23421" y="2747233"/>
                    <a:pt x="0" y="2706509"/>
                    <a:pt x="0" y="2662462"/>
                  </a:cubicBezTo>
                  <a:lnTo>
                    <a:pt x="0" y="260683"/>
                  </a:lnTo>
                  <a:cubicBezTo>
                    <a:pt x="0" y="216636"/>
                    <a:pt x="23421" y="175912"/>
                    <a:pt x="61493" y="153761"/>
                  </a:cubicBezTo>
                  <a:lnTo>
                    <a:pt x="287757" y="22117"/>
                  </a:lnTo>
                  <a:cubicBezTo>
                    <a:pt x="325770" y="0"/>
                    <a:pt x="372730" y="0"/>
                    <a:pt x="410743" y="22117"/>
                  </a:cubicBezTo>
                  <a:close/>
                </a:path>
              </a:pathLst>
            </a:custGeom>
            <a:solidFill>
              <a:srgbClr val="00ADE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158750"/>
              <a:ext cx="698500" cy="26520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15999637" y="-1117311"/>
            <a:ext cx="1028700" cy="5320722"/>
            <a:chOff x="0" y="0"/>
            <a:chExt cx="698500" cy="3612836"/>
          </a:xfrm>
        </p:grpSpPr>
        <p:sp>
          <p:nvSpPr>
            <p:cNvPr id="11" name="Freeform 11"/>
            <p:cNvSpPr/>
            <p:nvPr/>
          </p:nvSpPr>
          <p:spPr>
            <a:xfrm>
              <a:off x="0" y="13661"/>
              <a:ext cx="698500" cy="3585513"/>
            </a:xfrm>
            <a:custGeom>
              <a:avLst/>
              <a:gdLst/>
              <a:ahLst/>
              <a:cxnLst/>
              <a:rect l="l" t="t" r="r" b="b"/>
              <a:pathLst>
                <a:path w="698500" h="3585513">
                  <a:moveTo>
                    <a:pt x="410743" y="22117"/>
                  </a:moveTo>
                  <a:lnTo>
                    <a:pt x="637007" y="153761"/>
                  </a:lnTo>
                  <a:cubicBezTo>
                    <a:pt x="675079" y="175912"/>
                    <a:pt x="698500" y="216636"/>
                    <a:pt x="698500" y="260683"/>
                  </a:cubicBezTo>
                  <a:lnTo>
                    <a:pt x="698500" y="3324831"/>
                  </a:lnTo>
                  <a:cubicBezTo>
                    <a:pt x="698500" y="3368877"/>
                    <a:pt x="675079" y="3409602"/>
                    <a:pt x="637007" y="3431752"/>
                  </a:cubicBezTo>
                  <a:lnTo>
                    <a:pt x="410743" y="3563397"/>
                  </a:lnTo>
                  <a:cubicBezTo>
                    <a:pt x="372730" y="3585513"/>
                    <a:pt x="325770" y="3585513"/>
                    <a:pt x="287757" y="3563397"/>
                  </a:cubicBezTo>
                  <a:lnTo>
                    <a:pt x="61493" y="3431752"/>
                  </a:lnTo>
                  <a:cubicBezTo>
                    <a:pt x="23421" y="3409602"/>
                    <a:pt x="0" y="3368877"/>
                    <a:pt x="0" y="3324831"/>
                  </a:cubicBezTo>
                  <a:lnTo>
                    <a:pt x="0" y="260683"/>
                  </a:lnTo>
                  <a:cubicBezTo>
                    <a:pt x="0" y="216636"/>
                    <a:pt x="23421" y="175912"/>
                    <a:pt x="61493" y="153761"/>
                  </a:cubicBezTo>
                  <a:lnTo>
                    <a:pt x="287757" y="22117"/>
                  </a:lnTo>
                  <a:cubicBezTo>
                    <a:pt x="325770" y="0"/>
                    <a:pt x="372730" y="0"/>
                    <a:pt x="410743" y="22117"/>
                  </a:cubicBezTo>
                  <a:close/>
                </a:path>
              </a:pathLst>
            </a:custGeom>
            <a:solidFill>
              <a:srgbClr val="000B5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158750"/>
              <a:ext cx="698500" cy="3314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916723" y="8311194"/>
            <a:ext cx="2348933" cy="3614160"/>
            <a:chOff x="0" y="0"/>
            <a:chExt cx="698500" cy="1074739"/>
          </a:xfrm>
        </p:grpSpPr>
        <p:sp>
          <p:nvSpPr>
            <p:cNvPr id="14" name="Freeform 14"/>
            <p:cNvSpPr/>
            <p:nvPr/>
          </p:nvSpPr>
          <p:spPr>
            <a:xfrm>
              <a:off x="0" y="5983"/>
              <a:ext cx="698500" cy="1062774"/>
            </a:xfrm>
            <a:custGeom>
              <a:avLst/>
              <a:gdLst/>
              <a:ahLst/>
              <a:cxnLst/>
              <a:rect l="l" t="t" r="r" b="b"/>
              <a:pathLst>
                <a:path w="698500" h="1062774">
                  <a:moveTo>
                    <a:pt x="376180" y="9686"/>
                  </a:moveTo>
                  <a:lnTo>
                    <a:pt x="671570" y="181548"/>
                  </a:lnTo>
                  <a:cubicBezTo>
                    <a:pt x="688243" y="191249"/>
                    <a:pt x="698500" y="209084"/>
                    <a:pt x="698500" y="228374"/>
                  </a:cubicBezTo>
                  <a:lnTo>
                    <a:pt x="698500" y="834400"/>
                  </a:lnTo>
                  <a:cubicBezTo>
                    <a:pt x="698500" y="853689"/>
                    <a:pt x="688243" y="871524"/>
                    <a:pt x="671570" y="881225"/>
                  </a:cubicBezTo>
                  <a:lnTo>
                    <a:pt x="376180" y="1053088"/>
                  </a:lnTo>
                  <a:cubicBezTo>
                    <a:pt x="359533" y="1062774"/>
                    <a:pt x="338967" y="1062774"/>
                    <a:pt x="322320" y="1053088"/>
                  </a:cubicBezTo>
                  <a:lnTo>
                    <a:pt x="26930" y="881225"/>
                  </a:lnTo>
                  <a:cubicBezTo>
                    <a:pt x="10257" y="871524"/>
                    <a:pt x="0" y="853689"/>
                    <a:pt x="0" y="834400"/>
                  </a:cubicBezTo>
                  <a:lnTo>
                    <a:pt x="0" y="228374"/>
                  </a:lnTo>
                  <a:cubicBezTo>
                    <a:pt x="0" y="209084"/>
                    <a:pt x="10257" y="191249"/>
                    <a:pt x="26930" y="181548"/>
                  </a:cubicBezTo>
                  <a:lnTo>
                    <a:pt x="322320" y="9686"/>
                  </a:lnTo>
                  <a:cubicBezTo>
                    <a:pt x="338967" y="0"/>
                    <a:pt x="359533" y="0"/>
                    <a:pt x="376180" y="9686"/>
                  </a:cubicBezTo>
                  <a:close/>
                </a:path>
              </a:pathLst>
            </a:custGeom>
            <a:solidFill>
              <a:srgbClr val="000B5D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158750"/>
              <a:ext cx="698500" cy="7762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0BB87FA-AC32-4853-9235-3C1174A8B798}"/>
              </a:ext>
            </a:extLst>
          </p:cNvPr>
          <p:cNvSpPr txBox="1"/>
          <p:nvPr/>
        </p:nvSpPr>
        <p:spPr>
          <a:xfrm>
            <a:off x="799990" y="1591418"/>
            <a:ext cx="11082866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ác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xem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vi-VN" sz="36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7C02B89-B7AC-40F5-A209-B80900A1861F}"/>
              </a:ext>
            </a:extLst>
          </p:cNvPr>
          <p:cNvSpPr txBox="1"/>
          <p:nvPr/>
        </p:nvSpPr>
        <p:spPr>
          <a:xfrm>
            <a:off x="1557989" y="2571464"/>
            <a:ext cx="9220200" cy="5883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Không cho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xem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sửa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hiển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xem.</a:t>
            </a:r>
            <a:endParaRPr lang="vi-VN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Hiển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ghi theo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Cho xem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lọc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theo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tiêu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lọc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C1B8CF0-78C9-4BBB-8DE8-10AFAEC750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8" t="22592" r="3021" b="51482"/>
          <a:stretch/>
        </p:blipFill>
        <p:spPr>
          <a:xfrm>
            <a:off x="3056467" y="1104900"/>
            <a:ext cx="12246429" cy="5715000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F2476178-8D91-4B09-A602-7A26180F5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73533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Arrow: Right 31">
            <a:extLst>
              <a:ext uri="{FF2B5EF4-FFF2-40B4-BE49-F238E27FC236}">
                <a16:creationId xmlns:a16="http://schemas.microsoft.com/office/drawing/2014/main" xmlns="" id="{FFD4B1F3-994C-490F-89C4-8B553821DC96}"/>
              </a:ext>
            </a:extLst>
          </p:cNvPr>
          <p:cNvSpPr/>
          <p:nvPr/>
        </p:nvSpPr>
        <p:spPr>
          <a:xfrm>
            <a:off x="5445882" y="7962900"/>
            <a:ext cx="914400" cy="685800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A56FB5C-952D-48F0-915E-1BE78C3E6602}"/>
              </a:ext>
            </a:extLst>
          </p:cNvPr>
          <p:cNvSpPr txBox="1"/>
          <p:nvPr/>
        </p:nvSpPr>
        <p:spPr>
          <a:xfrm>
            <a:off x="6629400" y="7353300"/>
            <a:ext cx="9144000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ùng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xem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ghi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sau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ghi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vi-VN" sz="36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7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4127" y="683475"/>
            <a:ext cx="16859746" cy="8920050"/>
            <a:chOff x="0" y="0"/>
            <a:chExt cx="4440427" cy="23493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40427" cy="2349314"/>
            </a:xfrm>
            <a:custGeom>
              <a:avLst/>
              <a:gdLst/>
              <a:ahLst/>
              <a:cxnLst/>
              <a:rect l="l" t="t" r="r" b="b"/>
              <a:pathLst>
                <a:path w="4440427" h="2349314">
                  <a:moveTo>
                    <a:pt x="15613" y="0"/>
                  </a:moveTo>
                  <a:lnTo>
                    <a:pt x="4424814" y="0"/>
                  </a:lnTo>
                  <a:cubicBezTo>
                    <a:pt x="4428955" y="0"/>
                    <a:pt x="4432926" y="1645"/>
                    <a:pt x="4435854" y="4573"/>
                  </a:cubicBezTo>
                  <a:cubicBezTo>
                    <a:pt x="4438782" y="7501"/>
                    <a:pt x="4440427" y="11472"/>
                    <a:pt x="4440427" y="15613"/>
                  </a:cubicBezTo>
                  <a:lnTo>
                    <a:pt x="4440427" y="2333701"/>
                  </a:lnTo>
                  <a:cubicBezTo>
                    <a:pt x="4440427" y="2337842"/>
                    <a:pt x="4438782" y="2341813"/>
                    <a:pt x="4435854" y="2344741"/>
                  </a:cubicBezTo>
                  <a:cubicBezTo>
                    <a:pt x="4432926" y="2347669"/>
                    <a:pt x="4428955" y="2349314"/>
                    <a:pt x="4424814" y="2349314"/>
                  </a:cubicBezTo>
                  <a:lnTo>
                    <a:pt x="15613" y="2349314"/>
                  </a:lnTo>
                  <a:cubicBezTo>
                    <a:pt x="11472" y="2349314"/>
                    <a:pt x="7501" y="2347669"/>
                    <a:pt x="4573" y="2344741"/>
                  </a:cubicBezTo>
                  <a:cubicBezTo>
                    <a:pt x="1645" y="2341813"/>
                    <a:pt x="0" y="2337842"/>
                    <a:pt x="0" y="2333701"/>
                  </a:cubicBezTo>
                  <a:lnTo>
                    <a:pt x="0" y="15613"/>
                  </a:lnTo>
                  <a:cubicBezTo>
                    <a:pt x="0" y="11472"/>
                    <a:pt x="1645" y="7501"/>
                    <a:pt x="4573" y="4573"/>
                  </a:cubicBezTo>
                  <a:cubicBezTo>
                    <a:pt x="7501" y="1645"/>
                    <a:pt x="11472" y="0"/>
                    <a:pt x="15613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40427" cy="23874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1028700"/>
            <a:ext cx="8415441" cy="8229600"/>
          </a:xfrm>
          <a:custGeom>
            <a:avLst/>
            <a:gdLst/>
            <a:ahLst/>
            <a:cxnLst/>
            <a:rect l="l" t="t" r="r" b="b"/>
            <a:pathLst>
              <a:path w="8415441" h="8229600">
                <a:moveTo>
                  <a:pt x="0" y="0"/>
                </a:moveTo>
                <a:lnTo>
                  <a:pt x="8415441" y="0"/>
                </a:lnTo>
                <a:lnTo>
                  <a:pt x="841544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380FAE6-8B8C-4856-A2B9-B276960453FF}"/>
              </a:ext>
            </a:extLst>
          </p:cNvPr>
          <p:cNvSpPr txBox="1"/>
          <p:nvPr/>
        </p:nvSpPr>
        <p:spPr>
          <a:xfrm>
            <a:off x="9444141" y="3071169"/>
            <a:ext cx="7815159" cy="4144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 err="1"/>
              <a:t>Bằng</a:t>
            </a:r>
            <a:r>
              <a:rPr lang="vi-VN" sz="3600" dirty="0"/>
              <a:t> </a:t>
            </a:r>
            <a:r>
              <a:rPr lang="vi-VN" sz="3600" dirty="0" err="1"/>
              <a:t>cách</a:t>
            </a:r>
            <a:r>
              <a:rPr lang="vi-VN" sz="3600" dirty="0"/>
              <a:t> </a:t>
            </a:r>
            <a:r>
              <a:rPr lang="vi-VN" sz="3600" dirty="0" err="1"/>
              <a:t>sử</a:t>
            </a:r>
            <a:r>
              <a:rPr lang="vi-VN" sz="3600" dirty="0"/>
              <a:t> </a:t>
            </a:r>
            <a:r>
              <a:rPr lang="vi-VN" sz="3600" dirty="0" err="1"/>
              <a:t>dụng</a:t>
            </a:r>
            <a:r>
              <a:rPr lang="vi-VN" sz="3600" dirty="0"/>
              <a:t> </a:t>
            </a:r>
            <a:r>
              <a:rPr lang="vi-VN" sz="3600" dirty="0" err="1"/>
              <a:t>chức</a:t>
            </a:r>
            <a:r>
              <a:rPr lang="vi-VN" sz="3600" dirty="0"/>
              <a:t> năng </a:t>
            </a:r>
            <a:r>
              <a:rPr lang="vi-VN" sz="3600" dirty="0" err="1"/>
              <a:t>lọc</a:t>
            </a:r>
            <a:r>
              <a:rPr lang="vi-VN" sz="3600" dirty="0"/>
              <a:t> </a:t>
            </a:r>
            <a:r>
              <a:rPr lang="vi-VN" sz="3600" dirty="0" err="1"/>
              <a:t>bản</a:t>
            </a:r>
            <a:r>
              <a:rPr lang="vi-VN" sz="3600" dirty="0"/>
              <a:t> ghi theo </a:t>
            </a:r>
            <a:r>
              <a:rPr lang="vi-VN" sz="3600" dirty="0" err="1"/>
              <a:t>điều</a:t>
            </a:r>
            <a:r>
              <a:rPr lang="vi-VN" sz="3600" dirty="0"/>
              <a:t> </a:t>
            </a:r>
            <a:r>
              <a:rPr lang="vi-VN" sz="3600" dirty="0" err="1"/>
              <a:t>kiện</a:t>
            </a:r>
            <a:r>
              <a:rPr lang="vi-VN" sz="3600" dirty="0"/>
              <a:t>, </a:t>
            </a:r>
            <a:r>
              <a:rPr lang="vi-VN" sz="3600" dirty="0" err="1"/>
              <a:t>người</a:t>
            </a:r>
            <a:r>
              <a:rPr lang="vi-VN" sz="3600" dirty="0"/>
              <a:t> </a:t>
            </a:r>
            <a:r>
              <a:rPr lang="vi-VN" sz="3600" dirty="0" err="1"/>
              <a:t>dùng</a:t>
            </a:r>
            <a:r>
              <a:rPr lang="vi-VN" sz="3600" dirty="0"/>
              <a:t> </a:t>
            </a:r>
            <a:r>
              <a:rPr lang="vi-VN" sz="3600" dirty="0" err="1"/>
              <a:t>có</a:t>
            </a:r>
            <a:r>
              <a:rPr lang="vi-VN" sz="3600" dirty="0"/>
              <a:t> </a:t>
            </a:r>
            <a:r>
              <a:rPr lang="vi-VN" sz="3600" dirty="0" err="1"/>
              <a:t>thể</a:t>
            </a:r>
            <a:r>
              <a:rPr lang="vi-VN" sz="3600" dirty="0"/>
              <a:t> thay </a:t>
            </a:r>
            <a:r>
              <a:rPr lang="vi-VN" sz="3600" dirty="0" err="1"/>
              <a:t>đổi</a:t>
            </a:r>
            <a:r>
              <a:rPr lang="vi-VN" sz="3600" dirty="0"/>
              <a:t> </a:t>
            </a:r>
            <a:r>
              <a:rPr lang="vi-VN" sz="3600" dirty="0" err="1"/>
              <a:t>các</a:t>
            </a:r>
            <a:r>
              <a:rPr lang="vi-VN" sz="3600" dirty="0"/>
              <a:t> </a:t>
            </a:r>
            <a:r>
              <a:rPr lang="vi-VN" sz="3600" dirty="0" err="1"/>
              <a:t>điều</a:t>
            </a:r>
            <a:r>
              <a:rPr lang="vi-VN" sz="3600" dirty="0"/>
              <a:t> </a:t>
            </a:r>
            <a:r>
              <a:rPr lang="vi-VN" sz="3600" dirty="0" err="1"/>
              <a:t>kiện</a:t>
            </a:r>
            <a:r>
              <a:rPr lang="vi-VN" sz="3600" dirty="0"/>
              <a:t> </a:t>
            </a:r>
            <a:r>
              <a:rPr lang="vi-VN" sz="3600" dirty="0" err="1"/>
              <a:t>lọc</a:t>
            </a:r>
            <a:r>
              <a:rPr lang="vi-VN" sz="3600" dirty="0"/>
              <a:t>, </a:t>
            </a:r>
            <a:r>
              <a:rPr lang="vi-VN" sz="3600" dirty="0" err="1"/>
              <a:t>điều</a:t>
            </a:r>
            <a:r>
              <a:rPr lang="vi-VN" sz="3600" dirty="0"/>
              <a:t> </a:t>
            </a:r>
            <a:r>
              <a:rPr lang="vi-VN" sz="3600" dirty="0" err="1"/>
              <a:t>kiện</a:t>
            </a:r>
            <a:r>
              <a:rPr lang="vi-VN" sz="3600" dirty="0"/>
              <a:t> </a:t>
            </a:r>
            <a:r>
              <a:rPr lang="vi-VN" sz="3600" dirty="0" err="1"/>
              <a:t>sắp</a:t>
            </a:r>
            <a:r>
              <a:rPr lang="vi-VN" sz="3600" dirty="0"/>
              <a:t> </a:t>
            </a:r>
            <a:r>
              <a:rPr lang="vi-VN" sz="3600" dirty="0" err="1"/>
              <a:t>xếp</a:t>
            </a:r>
            <a:r>
              <a:rPr lang="vi-VN" sz="3600" dirty="0"/>
              <a:t> ngay trên </a:t>
            </a:r>
            <a:r>
              <a:rPr lang="vi-VN" sz="3600" dirty="0" err="1"/>
              <a:t>biểu</a:t>
            </a:r>
            <a:r>
              <a:rPr lang="vi-VN" sz="3600" dirty="0"/>
              <a:t> </a:t>
            </a:r>
            <a:r>
              <a:rPr lang="vi-VN" sz="3600" dirty="0" err="1"/>
              <a:t>mẫu</a:t>
            </a:r>
            <a:r>
              <a:rPr lang="vi-VN" sz="3600" dirty="0"/>
              <a:t> </a:t>
            </a:r>
            <a:r>
              <a:rPr lang="vi-VN" sz="3600" dirty="0" err="1"/>
              <a:t>để</a:t>
            </a:r>
            <a:r>
              <a:rPr lang="vi-VN" sz="3600" dirty="0"/>
              <a:t> xem </a:t>
            </a:r>
            <a:r>
              <a:rPr lang="vi-VN" sz="3600" dirty="0" err="1"/>
              <a:t>được</a:t>
            </a:r>
            <a:r>
              <a:rPr lang="vi-VN" sz="3600" dirty="0"/>
              <a:t> </a:t>
            </a:r>
            <a:r>
              <a:rPr lang="vi-VN" sz="3600" dirty="0" err="1"/>
              <a:t>dữ</a:t>
            </a:r>
            <a:r>
              <a:rPr lang="vi-VN" sz="3600" dirty="0"/>
              <a:t> </a:t>
            </a:r>
            <a:r>
              <a:rPr lang="vi-VN" sz="3600" dirty="0" err="1"/>
              <a:t>liệu</a:t>
            </a:r>
            <a:r>
              <a:rPr lang="vi-VN" sz="3600" dirty="0"/>
              <a:t> tương </a:t>
            </a:r>
            <a:r>
              <a:rPr lang="vi-VN" sz="3600" dirty="0" err="1"/>
              <a:t>ứng</a:t>
            </a:r>
            <a:r>
              <a:rPr lang="vi-VN" sz="3600" dirty="0"/>
              <a:t>.</a:t>
            </a:r>
            <a:endParaRPr lang="vi-VN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8897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2763" y="6696333"/>
            <a:ext cx="18833526" cy="3912884"/>
            <a:chOff x="0" y="0"/>
            <a:chExt cx="93189011" cy="19361100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93044233" cy="19216319"/>
            </a:xfrm>
            <a:custGeom>
              <a:avLst/>
              <a:gdLst/>
              <a:ahLst/>
              <a:cxnLst/>
              <a:rect l="l" t="t" r="r" b="b"/>
              <a:pathLst>
                <a:path w="93044233" h="19216319">
                  <a:moveTo>
                    <a:pt x="0" y="0"/>
                  </a:moveTo>
                  <a:lnTo>
                    <a:pt x="93044233" y="0"/>
                  </a:lnTo>
                  <a:lnTo>
                    <a:pt x="93044233" y="19216319"/>
                  </a:lnTo>
                  <a:lnTo>
                    <a:pt x="0" y="192163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6E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93189010" cy="19361100"/>
            </a:xfrm>
            <a:custGeom>
              <a:avLst/>
              <a:gdLst/>
              <a:ahLst/>
              <a:cxnLst/>
              <a:rect l="l" t="t" r="r" b="b"/>
              <a:pathLst>
                <a:path w="93189010" h="19361100">
                  <a:moveTo>
                    <a:pt x="93044231" y="19216320"/>
                  </a:moveTo>
                  <a:lnTo>
                    <a:pt x="93189010" y="19216320"/>
                  </a:lnTo>
                  <a:lnTo>
                    <a:pt x="93189010" y="19361100"/>
                  </a:lnTo>
                  <a:lnTo>
                    <a:pt x="93044231" y="19361100"/>
                  </a:lnTo>
                  <a:lnTo>
                    <a:pt x="93044231" y="1921632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16320"/>
                  </a:lnTo>
                  <a:lnTo>
                    <a:pt x="0" y="19216320"/>
                  </a:lnTo>
                  <a:lnTo>
                    <a:pt x="0" y="144780"/>
                  </a:lnTo>
                  <a:close/>
                  <a:moveTo>
                    <a:pt x="0" y="19216320"/>
                  </a:moveTo>
                  <a:lnTo>
                    <a:pt x="144780" y="19216320"/>
                  </a:lnTo>
                  <a:lnTo>
                    <a:pt x="144780" y="19361100"/>
                  </a:lnTo>
                  <a:lnTo>
                    <a:pt x="0" y="19361100"/>
                  </a:lnTo>
                  <a:lnTo>
                    <a:pt x="0" y="19216320"/>
                  </a:lnTo>
                  <a:close/>
                  <a:moveTo>
                    <a:pt x="93044231" y="144780"/>
                  </a:moveTo>
                  <a:lnTo>
                    <a:pt x="93189010" y="144780"/>
                  </a:lnTo>
                  <a:lnTo>
                    <a:pt x="93189010" y="19216320"/>
                  </a:lnTo>
                  <a:lnTo>
                    <a:pt x="93044231" y="19216320"/>
                  </a:lnTo>
                  <a:lnTo>
                    <a:pt x="93044231" y="144780"/>
                  </a:lnTo>
                  <a:close/>
                  <a:moveTo>
                    <a:pt x="144780" y="19216320"/>
                  </a:moveTo>
                  <a:lnTo>
                    <a:pt x="93044231" y="19216320"/>
                  </a:lnTo>
                  <a:lnTo>
                    <a:pt x="93044231" y="19361100"/>
                  </a:lnTo>
                  <a:lnTo>
                    <a:pt x="144780" y="19361100"/>
                  </a:lnTo>
                  <a:lnTo>
                    <a:pt x="144780" y="19216320"/>
                  </a:lnTo>
                  <a:close/>
                  <a:moveTo>
                    <a:pt x="93044231" y="0"/>
                  </a:moveTo>
                  <a:lnTo>
                    <a:pt x="93189010" y="0"/>
                  </a:lnTo>
                  <a:lnTo>
                    <a:pt x="93189010" y="144780"/>
                  </a:lnTo>
                  <a:lnTo>
                    <a:pt x="93044231" y="144780"/>
                  </a:lnTo>
                  <a:lnTo>
                    <a:pt x="9304423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93044231" y="0"/>
                  </a:lnTo>
                  <a:lnTo>
                    <a:pt x="9304423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361203" y="431036"/>
            <a:ext cx="9565595" cy="8817739"/>
          </a:xfrm>
          <a:custGeom>
            <a:avLst/>
            <a:gdLst/>
            <a:ahLst/>
            <a:cxnLst/>
            <a:rect l="l" t="t" r="r" b="b"/>
            <a:pathLst>
              <a:path w="9565595" h="8817739">
                <a:moveTo>
                  <a:pt x="0" y="0"/>
                </a:moveTo>
                <a:lnTo>
                  <a:pt x="9565594" y="0"/>
                </a:lnTo>
                <a:lnTo>
                  <a:pt x="9565594" y="8817739"/>
                </a:lnTo>
                <a:lnTo>
                  <a:pt x="0" y="8817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956951" y="8573578"/>
            <a:ext cx="7413241" cy="2304844"/>
          </a:xfrm>
          <a:custGeom>
            <a:avLst/>
            <a:gdLst/>
            <a:ahLst/>
            <a:cxnLst/>
            <a:rect l="l" t="t" r="r" b="b"/>
            <a:pathLst>
              <a:path w="7413241" h="2304844">
                <a:moveTo>
                  <a:pt x="0" y="0"/>
                </a:moveTo>
                <a:lnTo>
                  <a:pt x="7413240" y="0"/>
                </a:lnTo>
                <a:lnTo>
                  <a:pt x="7413240" y="2304844"/>
                </a:lnTo>
                <a:lnTo>
                  <a:pt x="0" y="23048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875720" y="8805996"/>
            <a:ext cx="1417229" cy="1973357"/>
          </a:xfrm>
          <a:custGeom>
            <a:avLst/>
            <a:gdLst/>
            <a:ahLst/>
            <a:cxnLst/>
            <a:rect l="l" t="t" r="r" b="b"/>
            <a:pathLst>
              <a:path w="1417229" h="1973357">
                <a:moveTo>
                  <a:pt x="0" y="0"/>
                </a:moveTo>
                <a:lnTo>
                  <a:pt x="1417229" y="0"/>
                </a:lnTo>
                <a:lnTo>
                  <a:pt x="1417229" y="1973357"/>
                </a:lnTo>
                <a:lnTo>
                  <a:pt x="0" y="19733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849674" y="1294677"/>
            <a:ext cx="2586677" cy="2957739"/>
          </a:xfrm>
          <a:custGeom>
            <a:avLst/>
            <a:gdLst/>
            <a:ahLst/>
            <a:cxnLst/>
            <a:rect l="l" t="t" r="r" b="b"/>
            <a:pathLst>
              <a:path w="2586677" h="2957739">
                <a:moveTo>
                  <a:pt x="0" y="0"/>
                </a:moveTo>
                <a:lnTo>
                  <a:pt x="2586677" y="0"/>
                </a:lnTo>
                <a:lnTo>
                  <a:pt x="2586677" y="2957738"/>
                </a:lnTo>
                <a:lnTo>
                  <a:pt x="0" y="29577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60495" y="2157246"/>
            <a:ext cx="2333883" cy="5326288"/>
          </a:xfrm>
          <a:custGeom>
            <a:avLst/>
            <a:gdLst/>
            <a:ahLst/>
            <a:cxnLst/>
            <a:rect l="l" t="t" r="r" b="b"/>
            <a:pathLst>
              <a:path w="2333883" h="5326288">
                <a:moveTo>
                  <a:pt x="0" y="0"/>
                </a:moveTo>
                <a:lnTo>
                  <a:pt x="2333883" y="0"/>
                </a:lnTo>
                <a:lnTo>
                  <a:pt x="2333883" y="5326288"/>
                </a:lnTo>
                <a:lnTo>
                  <a:pt x="0" y="5326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401273" y="6070775"/>
            <a:ext cx="1483479" cy="2502803"/>
          </a:xfrm>
          <a:custGeom>
            <a:avLst/>
            <a:gdLst/>
            <a:ahLst/>
            <a:cxnLst/>
            <a:rect l="l" t="t" r="r" b="b"/>
            <a:pathLst>
              <a:path w="1483479" h="2502803">
                <a:moveTo>
                  <a:pt x="0" y="0"/>
                </a:moveTo>
                <a:lnTo>
                  <a:pt x="1483479" y="0"/>
                </a:lnTo>
                <a:lnTo>
                  <a:pt x="1483479" y="2502803"/>
                </a:lnTo>
                <a:lnTo>
                  <a:pt x="0" y="25028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DD044D0C-E317-4C9C-B6F3-59EDC20A77C8}"/>
              </a:ext>
            </a:extLst>
          </p:cNvPr>
          <p:cNvSpPr txBox="1"/>
          <p:nvPr/>
        </p:nvSpPr>
        <p:spPr>
          <a:xfrm>
            <a:off x="5639505" y="1294677"/>
            <a:ext cx="7008990" cy="4382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vi-VN" sz="66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vi-VN" sz="6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</a:p>
          <a:p>
            <a:pPr marL="0" lvl="0" indent="0" algn="ctr">
              <a:lnSpc>
                <a:spcPct val="150000"/>
              </a:lnSpc>
            </a:pPr>
            <a:r>
              <a:rPr lang="vi-VN" sz="66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vi-VN" sz="6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66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vi-VN" sz="6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cho </a:t>
            </a:r>
            <a:r>
              <a:rPr lang="vi-VN" sz="66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cập</a:t>
            </a:r>
            <a:r>
              <a:rPr lang="vi-VN" sz="6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66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vi-VN" sz="6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66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vi-VN" sz="6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66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endParaRPr lang="en-US" sz="6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8626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355031" y="-897985"/>
            <a:ext cx="5446713" cy="2366844"/>
          </a:xfrm>
          <a:custGeom>
            <a:avLst/>
            <a:gdLst/>
            <a:ahLst/>
            <a:cxnLst/>
            <a:rect l="l" t="t" r="r" b="b"/>
            <a:pathLst>
              <a:path w="5446713" h="2366844">
                <a:moveTo>
                  <a:pt x="5446713" y="0"/>
                </a:moveTo>
                <a:lnTo>
                  <a:pt x="0" y="0"/>
                </a:lnTo>
                <a:lnTo>
                  <a:pt x="0" y="2366845"/>
                </a:lnTo>
                <a:lnTo>
                  <a:pt x="5446713" y="2366845"/>
                </a:lnTo>
                <a:lnTo>
                  <a:pt x="54467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468600" y="-1177532"/>
            <a:ext cx="4185360" cy="3858141"/>
          </a:xfrm>
          <a:custGeom>
            <a:avLst/>
            <a:gdLst/>
            <a:ahLst/>
            <a:cxnLst/>
            <a:rect l="l" t="t" r="r" b="b"/>
            <a:pathLst>
              <a:path w="4185360" h="3858141">
                <a:moveTo>
                  <a:pt x="0" y="0"/>
                </a:moveTo>
                <a:lnTo>
                  <a:pt x="4185360" y="0"/>
                </a:lnTo>
                <a:lnTo>
                  <a:pt x="4185360" y="3858141"/>
                </a:lnTo>
                <a:lnTo>
                  <a:pt x="0" y="38581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D34F34E-0E86-433E-B66B-D212285598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" r="7823"/>
          <a:stretch/>
        </p:blipFill>
        <p:spPr>
          <a:xfrm>
            <a:off x="691925" y="2562671"/>
            <a:ext cx="16904150" cy="313055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917D6FB-3246-42D5-BD7E-671FBB7229D2}"/>
              </a:ext>
            </a:extLst>
          </p:cNvPr>
          <p:cNvSpPr txBox="1"/>
          <p:nvPr/>
        </p:nvSpPr>
        <p:spPr>
          <a:xfrm>
            <a:off x="2531169" y="1481559"/>
            <a:ext cx="13106400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3 SGK trang 64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SGK trang 64:</a:t>
            </a:r>
            <a:endParaRPr lang="vi-VN" sz="3600" b="1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D096CE72-329A-42AD-BC80-BDE036A20625}"/>
              </a:ext>
            </a:extLst>
          </p:cNvPr>
          <p:cNvSpPr/>
          <p:nvPr/>
        </p:nvSpPr>
        <p:spPr>
          <a:xfrm>
            <a:off x="3871549" y="6463453"/>
            <a:ext cx="10744200" cy="3003393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iệc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nguy cơ sai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nhầm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giao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không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tiện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600" dirty="0"/>
          </a:p>
        </p:txBody>
      </p:sp>
      <p:pic>
        <p:nvPicPr>
          <p:cNvPr id="30" name="Picture 10">
            <a:extLst>
              <a:ext uri="{FF2B5EF4-FFF2-40B4-BE49-F238E27FC236}">
                <a16:creationId xmlns:a16="http://schemas.microsoft.com/office/drawing/2014/main" xmlns="" id="{E3B0C53D-7AB0-443A-9470-D5B7D650B0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954000" y="5324131"/>
            <a:ext cx="1529936" cy="1549302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3920" y="806113"/>
            <a:ext cx="15694905" cy="7251241"/>
            <a:chOff x="0" y="0"/>
            <a:chExt cx="13396969" cy="63783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96970" cy="6378303"/>
            </a:xfrm>
            <a:custGeom>
              <a:avLst/>
              <a:gdLst/>
              <a:ahLst/>
              <a:cxnLst/>
              <a:rect l="l" t="t" r="r" b="b"/>
              <a:pathLst>
                <a:path w="13396970" h="6378303">
                  <a:moveTo>
                    <a:pt x="0" y="6227173"/>
                  </a:moveTo>
                  <a:lnTo>
                    <a:pt x="4285019" y="6227173"/>
                  </a:lnTo>
                  <a:lnTo>
                    <a:pt x="4285019" y="6378303"/>
                  </a:lnTo>
                  <a:lnTo>
                    <a:pt x="0" y="6378303"/>
                  </a:lnTo>
                  <a:lnTo>
                    <a:pt x="0" y="6227173"/>
                  </a:lnTo>
                  <a:close/>
                  <a:moveTo>
                    <a:pt x="4285019" y="6227173"/>
                  </a:moveTo>
                  <a:lnTo>
                    <a:pt x="13252190" y="6227173"/>
                  </a:lnTo>
                  <a:lnTo>
                    <a:pt x="13252190" y="6378303"/>
                  </a:lnTo>
                  <a:lnTo>
                    <a:pt x="4285019" y="6378303"/>
                  </a:lnTo>
                  <a:lnTo>
                    <a:pt x="4285019" y="6227173"/>
                  </a:lnTo>
                  <a:close/>
                  <a:moveTo>
                    <a:pt x="13252190" y="6227173"/>
                  </a:moveTo>
                  <a:lnTo>
                    <a:pt x="13396970" y="6227173"/>
                  </a:lnTo>
                  <a:lnTo>
                    <a:pt x="13396970" y="6378303"/>
                  </a:lnTo>
                  <a:lnTo>
                    <a:pt x="13252190" y="6378303"/>
                  </a:lnTo>
                  <a:lnTo>
                    <a:pt x="13252190" y="6227173"/>
                  </a:lnTo>
                  <a:close/>
                  <a:moveTo>
                    <a:pt x="4285019" y="584200"/>
                  </a:moveTo>
                  <a:cubicBezTo>
                    <a:pt x="4190029" y="584200"/>
                    <a:pt x="4112711" y="539750"/>
                    <a:pt x="4112711" y="483870"/>
                  </a:cubicBezTo>
                  <a:lnTo>
                    <a:pt x="4112711" y="100330"/>
                  </a:lnTo>
                  <a:cubicBezTo>
                    <a:pt x="4112711" y="45720"/>
                    <a:pt x="4035394" y="0"/>
                    <a:pt x="3938195" y="0"/>
                  </a:cubicBezTo>
                  <a:lnTo>
                    <a:pt x="878630" y="0"/>
                  </a:lnTo>
                  <a:cubicBezTo>
                    <a:pt x="783640" y="0"/>
                    <a:pt x="704113" y="44450"/>
                    <a:pt x="704113" y="100330"/>
                  </a:cubicBezTo>
                  <a:lnTo>
                    <a:pt x="704113" y="485140"/>
                  </a:lnTo>
                  <a:cubicBezTo>
                    <a:pt x="704113" y="539750"/>
                    <a:pt x="626796" y="585470"/>
                    <a:pt x="529597" y="585470"/>
                  </a:cubicBezTo>
                  <a:lnTo>
                    <a:pt x="0" y="585470"/>
                  </a:lnTo>
                  <a:lnTo>
                    <a:pt x="0" y="718820"/>
                  </a:lnTo>
                  <a:lnTo>
                    <a:pt x="4285019" y="718820"/>
                  </a:lnTo>
                  <a:lnTo>
                    <a:pt x="4285019" y="584200"/>
                  </a:lnTo>
                  <a:close/>
                  <a:moveTo>
                    <a:pt x="7344583" y="584200"/>
                  </a:moveTo>
                  <a:lnTo>
                    <a:pt x="4287228" y="584200"/>
                  </a:lnTo>
                  <a:lnTo>
                    <a:pt x="4287228" y="717550"/>
                  </a:lnTo>
                  <a:lnTo>
                    <a:pt x="13253459" y="717550"/>
                  </a:lnTo>
                  <a:lnTo>
                    <a:pt x="13253459" y="584200"/>
                  </a:lnTo>
                  <a:lnTo>
                    <a:pt x="7344583" y="584200"/>
                  </a:lnTo>
                  <a:close/>
                  <a:moveTo>
                    <a:pt x="0" y="717550"/>
                  </a:moveTo>
                  <a:lnTo>
                    <a:pt x="4285019" y="717550"/>
                  </a:lnTo>
                  <a:lnTo>
                    <a:pt x="4285019" y="6227173"/>
                  </a:lnTo>
                  <a:lnTo>
                    <a:pt x="0" y="6227173"/>
                  </a:lnTo>
                  <a:lnTo>
                    <a:pt x="0" y="717550"/>
                  </a:lnTo>
                  <a:close/>
                  <a:moveTo>
                    <a:pt x="13252190" y="584200"/>
                  </a:moveTo>
                  <a:lnTo>
                    <a:pt x="13396970" y="584200"/>
                  </a:lnTo>
                  <a:lnTo>
                    <a:pt x="13396970" y="717550"/>
                  </a:lnTo>
                  <a:lnTo>
                    <a:pt x="13252190" y="717550"/>
                  </a:lnTo>
                  <a:lnTo>
                    <a:pt x="13252190" y="584200"/>
                  </a:lnTo>
                  <a:close/>
                  <a:moveTo>
                    <a:pt x="13252190" y="717550"/>
                  </a:moveTo>
                  <a:lnTo>
                    <a:pt x="13396970" y="717550"/>
                  </a:lnTo>
                  <a:lnTo>
                    <a:pt x="13396970" y="6227173"/>
                  </a:lnTo>
                  <a:lnTo>
                    <a:pt x="13252190" y="6227173"/>
                  </a:lnTo>
                  <a:lnTo>
                    <a:pt x="13252190" y="717550"/>
                  </a:lnTo>
                  <a:close/>
                  <a:moveTo>
                    <a:pt x="4285019" y="717550"/>
                  </a:moveTo>
                  <a:lnTo>
                    <a:pt x="4285019" y="6227173"/>
                  </a:lnTo>
                  <a:lnTo>
                    <a:pt x="13252190" y="6227173"/>
                  </a:lnTo>
                  <a:lnTo>
                    <a:pt x="13252190" y="717550"/>
                  </a:lnTo>
                  <a:lnTo>
                    <a:pt x="4285019" y="717550"/>
                  </a:lnTo>
                  <a:close/>
                </a:path>
              </a:pathLst>
            </a:custGeom>
            <a:solidFill>
              <a:srgbClr val="BDF3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19174" y="1376831"/>
            <a:ext cx="15785231" cy="7251241"/>
            <a:chOff x="0" y="0"/>
            <a:chExt cx="13396969" cy="637830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396970" cy="6378303"/>
            </a:xfrm>
            <a:custGeom>
              <a:avLst/>
              <a:gdLst/>
              <a:ahLst/>
              <a:cxnLst/>
              <a:rect l="l" t="t" r="r" b="b"/>
              <a:pathLst>
                <a:path w="13396970" h="6378303">
                  <a:moveTo>
                    <a:pt x="0" y="6227173"/>
                  </a:moveTo>
                  <a:lnTo>
                    <a:pt x="4285019" y="6227173"/>
                  </a:lnTo>
                  <a:lnTo>
                    <a:pt x="4285019" y="6378303"/>
                  </a:lnTo>
                  <a:lnTo>
                    <a:pt x="0" y="6378303"/>
                  </a:lnTo>
                  <a:lnTo>
                    <a:pt x="0" y="6227173"/>
                  </a:lnTo>
                  <a:close/>
                  <a:moveTo>
                    <a:pt x="4285019" y="6227173"/>
                  </a:moveTo>
                  <a:lnTo>
                    <a:pt x="13252190" y="6227173"/>
                  </a:lnTo>
                  <a:lnTo>
                    <a:pt x="13252190" y="6378303"/>
                  </a:lnTo>
                  <a:lnTo>
                    <a:pt x="4285019" y="6378303"/>
                  </a:lnTo>
                  <a:lnTo>
                    <a:pt x="4285019" y="6227173"/>
                  </a:lnTo>
                  <a:close/>
                  <a:moveTo>
                    <a:pt x="13252190" y="6227173"/>
                  </a:moveTo>
                  <a:lnTo>
                    <a:pt x="13396970" y="6227173"/>
                  </a:lnTo>
                  <a:lnTo>
                    <a:pt x="13396970" y="6378303"/>
                  </a:lnTo>
                  <a:lnTo>
                    <a:pt x="13252190" y="6378303"/>
                  </a:lnTo>
                  <a:lnTo>
                    <a:pt x="13252190" y="6227173"/>
                  </a:lnTo>
                  <a:close/>
                  <a:moveTo>
                    <a:pt x="4285019" y="584200"/>
                  </a:moveTo>
                  <a:cubicBezTo>
                    <a:pt x="4190029" y="584200"/>
                    <a:pt x="4112711" y="539750"/>
                    <a:pt x="4112711" y="483870"/>
                  </a:cubicBezTo>
                  <a:lnTo>
                    <a:pt x="4112711" y="100330"/>
                  </a:lnTo>
                  <a:cubicBezTo>
                    <a:pt x="4112711" y="45720"/>
                    <a:pt x="4035394" y="0"/>
                    <a:pt x="3938195" y="0"/>
                  </a:cubicBezTo>
                  <a:lnTo>
                    <a:pt x="878630" y="0"/>
                  </a:lnTo>
                  <a:cubicBezTo>
                    <a:pt x="783640" y="0"/>
                    <a:pt x="704113" y="44450"/>
                    <a:pt x="704113" y="100330"/>
                  </a:cubicBezTo>
                  <a:lnTo>
                    <a:pt x="704113" y="485140"/>
                  </a:lnTo>
                  <a:cubicBezTo>
                    <a:pt x="704113" y="539750"/>
                    <a:pt x="626796" y="585470"/>
                    <a:pt x="529597" y="585470"/>
                  </a:cubicBezTo>
                  <a:lnTo>
                    <a:pt x="0" y="585470"/>
                  </a:lnTo>
                  <a:lnTo>
                    <a:pt x="0" y="718820"/>
                  </a:lnTo>
                  <a:lnTo>
                    <a:pt x="4285019" y="718820"/>
                  </a:lnTo>
                  <a:lnTo>
                    <a:pt x="4285019" y="584200"/>
                  </a:lnTo>
                  <a:close/>
                  <a:moveTo>
                    <a:pt x="7344583" y="584200"/>
                  </a:moveTo>
                  <a:lnTo>
                    <a:pt x="4287228" y="584200"/>
                  </a:lnTo>
                  <a:lnTo>
                    <a:pt x="4287228" y="717550"/>
                  </a:lnTo>
                  <a:lnTo>
                    <a:pt x="13253459" y="717550"/>
                  </a:lnTo>
                  <a:lnTo>
                    <a:pt x="13253459" y="584200"/>
                  </a:lnTo>
                  <a:lnTo>
                    <a:pt x="7344583" y="584200"/>
                  </a:lnTo>
                  <a:close/>
                  <a:moveTo>
                    <a:pt x="0" y="717550"/>
                  </a:moveTo>
                  <a:lnTo>
                    <a:pt x="4285019" y="717550"/>
                  </a:lnTo>
                  <a:lnTo>
                    <a:pt x="4285019" y="6227173"/>
                  </a:lnTo>
                  <a:lnTo>
                    <a:pt x="0" y="6227173"/>
                  </a:lnTo>
                  <a:lnTo>
                    <a:pt x="0" y="717550"/>
                  </a:lnTo>
                  <a:close/>
                  <a:moveTo>
                    <a:pt x="13252190" y="584200"/>
                  </a:moveTo>
                  <a:lnTo>
                    <a:pt x="13396970" y="584200"/>
                  </a:lnTo>
                  <a:lnTo>
                    <a:pt x="13396970" y="717550"/>
                  </a:lnTo>
                  <a:lnTo>
                    <a:pt x="13252190" y="717550"/>
                  </a:lnTo>
                  <a:lnTo>
                    <a:pt x="13252190" y="584200"/>
                  </a:lnTo>
                  <a:close/>
                  <a:moveTo>
                    <a:pt x="13252190" y="717550"/>
                  </a:moveTo>
                  <a:lnTo>
                    <a:pt x="13396970" y="717550"/>
                  </a:lnTo>
                  <a:lnTo>
                    <a:pt x="13396970" y="6227173"/>
                  </a:lnTo>
                  <a:lnTo>
                    <a:pt x="13252190" y="6227173"/>
                  </a:lnTo>
                  <a:lnTo>
                    <a:pt x="13252190" y="717550"/>
                  </a:lnTo>
                  <a:close/>
                  <a:moveTo>
                    <a:pt x="4285019" y="717550"/>
                  </a:moveTo>
                  <a:lnTo>
                    <a:pt x="4285019" y="6227173"/>
                  </a:lnTo>
                  <a:lnTo>
                    <a:pt x="13252190" y="6227173"/>
                  </a:lnTo>
                  <a:lnTo>
                    <a:pt x="13252190" y="717550"/>
                  </a:lnTo>
                  <a:lnTo>
                    <a:pt x="4285019" y="717550"/>
                  </a:lnTo>
                  <a:close/>
                </a:path>
              </a:pathLst>
            </a:custGeom>
            <a:solidFill>
              <a:srgbClr val="FDBFD5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09600" y="1942271"/>
            <a:ext cx="16104479" cy="7251241"/>
            <a:chOff x="0" y="0"/>
            <a:chExt cx="13396969" cy="637830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396970" cy="6378303"/>
            </a:xfrm>
            <a:custGeom>
              <a:avLst/>
              <a:gdLst/>
              <a:ahLst/>
              <a:cxnLst/>
              <a:rect l="l" t="t" r="r" b="b"/>
              <a:pathLst>
                <a:path w="13396970" h="6378303">
                  <a:moveTo>
                    <a:pt x="0" y="6227173"/>
                  </a:moveTo>
                  <a:lnTo>
                    <a:pt x="4285019" y="6227173"/>
                  </a:lnTo>
                  <a:lnTo>
                    <a:pt x="4285019" y="6378303"/>
                  </a:lnTo>
                  <a:lnTo>
                    <a:pt x="0" y="6378303"/>
                  </a:lnTo>
                  <a:lnTo>
                    <a:pt x="0" y="6227173"/>
                  </a:lnTo>
                  <a:close/>
                  <a:moveTo>
                    <a:pt x="4285019" y="6227173"/>
                  </a:moveTo>
                  <a:lnTo>
                    <a:pt x="13252190" y="6227173"/>
                  </a:lnTo>
                  <a:lnTo>
                    <a:pt x="13252190" y="6378303"/>
                  </a:lnTo>
                  <a:lnTo>
                    <a:pt x="4285019" y="6378303"/>
                  </a:lnTo>
                  <a:lnTo>
                    <a:pt x="4285019" y="6227173"/>
                  </a:lnTo>
                  <a:close/>
                  <a:moveTo>
                    <a:pt x="13252190" y="6227173"/>
                  </a:moveTo>
                  <a:lnTo>
                    <a:pt x="13396970" y="6227173"/>
                  </a:lnTo>
                  <a:lnTo>
                    <a:pt x="13396970" y="6378303"/>
                  </a:lnTo>
                  <a:lnTo>
                    <a:pt x="13252190" y="6378303"/>
                  </a:lnTo>
                  <a:lnTo>
                    <a:pt x="13252190" y="6227173"/>
                  </a:lnTo>
                  <a:close/>
                  <a:moveTo>
                    <a:pt x="4285019" y="584200"/>
                  </a:moveTo>
                  <a:cubicBezTo>
                    <a:pt x="4190029" y="584200"/>
                    <a:pt x="4112711" y="539750"/>
                    <a:pt x="4112711" y="483870"/>
                  </a:cubicBezTo>
                  <a:lnTo>
                    <a:pt x="4112711" y="100330"/>
                  </a:lnTo>
                  <a:cubicBezTo>
                    <a:pt x="4112711" y="45720"/>
                    <a:pt x="4035394" y="0"/>
                    <a:pt x="3938195" y="0"/>
                  </a:cubicBezTo>
                  <a:lnTo>
                    <a:pt x="878630" y="0"/>
                  </a:lnTo>
                  <a:cubicBezTo>
                    <a:pt x="783640" y="0"/>
                    <a:pt x="704113" y="44450"/>
                    <a:pt x="704113" y="100330"/>
                  </a:cubicBezTo>
                  <a:lnTo>
                    <a:pt x="704113" y="485140"/>
                  </a:lnTo>
                  <a:cubicBezTo>
                    <a:pt x="704113" y="539750"/>
                    <a:pt x="626796" y="585470"/>
                    <a:pt x="529597" y="585470"/>
                  </a:cubicBezTo>
                  <a:lnTo>
                    <a:pt x="0" y="585470"/>
                  </a:lnTo>
                  <a:lnTo>
                    <a:pt x="0" y="718820"/>
                  </a:lnTo>
                  <a:lnTo>
                    <a:pt x="4285019" y="718820"/>
                  </a:lnTo>
                  <a:lnTo>
                    <a:pt x="4285019" y="584200"/>
                  </a:lnTo>
                  <a:close/>
                  <a:moveTo>
                    <a:pt x="7344583" y="584200"/>
                  </a:moveTo>
                  <a:lnTo>
                    <a:pt x="4287228" y="584200"/>
                  </a:lnTo>
                  <a:lnTo>
                    <a:pt x="4287228" y="717550"/>
                  </a:lnTo>
                  <a:lnTo>
                    <a:pt x="13253459" y="717550"/>
                  </a:lnTo>
                  <a:lnTo>
                    <a:pt x="13253459" y="584200"/>
                  </a:lnTo>
                  <a:lnTo>
                    <a:pt x="7344583" y="584200"/>
                  </a:lnTo>
                  <a:close/>
                  <a:moveTo>
                    <a:pt x="0" y="717550"/>
                  </a:moveTo>
                  <a:lnTo>
                    <a:pt x="4285019" y="717550"/>
                  </a:lnTo>
                  <a:lnTo>
                    <a:pt x="4285019" y="6227173"/>
                  </a:lnTo>
                  <a:lnTo>
                    <a:pt x="0" y="6227173"/>
                  </a:lnTo>
                  <a:lnTo>
                    <a:pt x="0" y="717550"/>
                  </a:lnTo>
                  <a:close/>
                  <a:moveTo>
                    <a:pt x="13252190" y="584200"/>
                  </a:moveTo>
                  <a:lnTo>
                    <a:pt x="13396970" y="584200"/>
                  </a:lnTo>
                  <a:lnTo>
                    <a:pt x="13396970" y="717550"/>
                  </a:lnTo>
                  <a:lnTo>
                    <a:pt x="13252190" y="717550"/>
                  </a:lnTo>
                  <a:lnTo>
                    <a:pt x="13252190" y="584200"/>
                  </a:lnTo>
                  <a:close/>
                  <a:moveTo>
                    <a:pt x="13252190" y="717550"/>
                  </a:moveTo>
                  <a:lnTo>
                    <a:pt x="13396970" y="717550"/>
                  </a:lnTo>
                  <a:lnTo>
                    <a:pt x="13396970" y="6227173"/>
                  </a:lnTo>
                  <a:lnTo>
                    <a:pt x="13252190" y="6227173"/>
                  </a:lnTo>
                  <a:lnTo>
                    <a:pt x="13252190" y="717550"/>
                  </a:lnTo>
                  <a:close/>
                  <a:moveTo>
                    <a:pt x="4285019" y="717550"/>
                  </a:moveTo>
                  <a:lnTo>
                    <a:pt x="4285019" y="6227173"/>
                  </a:lnTo>
                  <a:lnTo>
                    <a:pt x="13252190" y="6227173"/>
                  </a:lnTo>
                  <a:lnTo>
                    <a:pt x="13252190" y="717550"/>
                  </a:lnTo>
                  <a:lnTo>
                    <a:pt x="4285019" y="717550"/>
                  </a:lnTo>
                  <a:close/>
                </a:path>
              </a:pathLst>
            </a:custGeom>
            <a:solidFill>
              <a:srgbClr val="FFE6EF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3260427" y="6740260"/>
            <a:ext cx="3262534" cy="3155760"/>
          </a:xfrm>
          <a:custGeom>
            <a:avLst/>
            <a:gdLst/>
            <a:ahLst/>
            <a:cxnLst/>
            <a:rect l="l" t="t" r="r" b="b"/>
            <a:pathLst>
              <a:path w="3262534" h="3155760">
                <a:moveTo>
                  <a:pt x="0" y="0"/>
                </a:moveTo>
                <a:lnTo>
                  <a:pt x="3262534" y="0"/>
                </a:lnTo>
                <a:lnTo>
                  <a:pt x="3262534" y="3155760"/>
                </a:lnTo>
                <a:lnTo>
                  <a:pt x="0" y="3155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070470" y="5715248"/>
            <a:ext cx="6957103" cy="2390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CSDL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gặp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lỗi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Cho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5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2552369" y="806113"/>
            <a:ext cx="3744916" cy="1525202"/>
          </a:xfrm>
          <a:custGeom>
            <a:avLst/>
            <a:gdLst/>
            <a:ahLst/>
            <a:cxnLst/>
            <a:rect l="l" t="t" r="r" b="b"/>
            <a:pathLst>
              <a:path w="3744916" h="1525202">
                <a:moveTo>
                  <a:pt x="0" y="0"/>
                </a:moveTo>
                <a:lnTo>
                  <a:pt x="3744916" y="0"/>
                </a:lnTo>
                <a:lnTo>
                  <a:pt x="3744916" y="1525202"/>
                </a:lnTo>
                <a:lnTo>
                  <a:pt x="0" y="15252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xmlns="" id="{73E98FE9-ED64-416E-BCED-87BA23D30C27}"/>
              </a:ext>
            </a:extLst>
          </p:cNvPr>
          <p:cNvSpPr txBox="1"/>
          <p:nvPr/>
        </p:nvSpPr>
        <p:spPr>
          <a:xfrm>
            <a:off x="838200" y="2331315"/>
            <a:ext cx="5334000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3" name="Picture 33">
            <a:extLst>
              <a:ext uri="{FF2B5EF4-FFF2-40B4-BE49-F238E27FC236}">
                <a16:creationId xmlns:a16="http://schemas.microsoft.com/office/drawing/2014/main" xmlns="" id="{C1228061-98C7-4B81-B7DA-C669BD061A5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058400" y="3370155"/>
            <a:ext cx="2992593" cy="2390334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8FCABF0-4A0C-4EA5-ACA1-DAA20C8239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7" t="24074" r="4907" b="52222"/>
          <a:stretch/>
        </p:blipFill>
        <p:spPr>
          <a:xfrm>
            <a:off x="2438400" y="2019300"/>
            <a:ext cx="13106400" cy="74893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957E80F-C269-4028-9492-8CE21BE5944E}"/>
              </a:ext>
            </a:extLst>
          </p:cNvPr>
          <p:cNvSpPr txBox="1"/>
          <p:nvPr/>
        </p:nvSpPr>
        <p:spPr>
          <a:xfrm>
            <a:off x="3048000" y="905637"/>
            <a:ext cx="1287780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bg1">
                    <a:lumMod val="10000"/>
                  </a:schemeClr>
                </a:solidFill>
              </a:rPr>
              <a:t>Quan </a:t>
            </a:r>
            <a:r>
              <a:rPr lang="vi-VN" sz="3600" b="1" dirty="0" err="1">
                <a:solidFill>
                  <a:schemeClr val="bg1">
                    <a:lumMod val="10000"/>
                  </a:schemeClr>
                </a:solidFill>
              </a:rPr>
              <a:t>sát</a:t>
            </a:r>
            <a:r>
              <a:rPr lang="vi-VN" sz="36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600" b="1" dirty="0" err="1">
                <a:solidFill>
                  <a:schemeClr val="bg1">
                    <a:lumMod val="10000"/>
                  </a:schemeClr>
                </a:solidFill>
              </a:rPr>
              <a:t>biểu</a:t>
            </a:r>
            <a:r>
              <a:rPr lang="vi-VN" sz="36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600" b="1" dirty="0" err="1">
                <a:solidFill>
                  <a:schemeClr val="bg1">
                    <a:lumMod val="10000"/>
                  </a:schemeClr>
                </a:solidFill>
              </a:rPr>
              <a:t>mẫu</a:t>
            </a:r>
            <a:r>
              <a:rPr lang="vi-VN" sz="36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600" b="1" dirty="0" err="1">
                <a:solidFill>
                  <a:schemeClr val="bg1">
                    <a:lumMod val="10000"/>
                  </a:schemeClr>
                </a:solidFill>
              </a:rPr>
              <a:t>dưới</a:t>
            </a:r>
            <a:r>
              <a:rPr lang="vi-VN" sz="3600" b="1" dirty="0">
                <a:solidFill>
                  <a:schemeClr val="bg1">
                    <a:lumMod val="10000"/>
                  </a:schemeClr>
                </a:solidFill>
              </a:rPr>
              <a:t> đây:</a:t>
            </a:r>
          </a:p>
        </p:txBody>
      </p:sp>
    </p:spTree>
    <p:extLst>
      <p:ext uri="{BB962C8B-B14F-4D97-AF65-F5344CB8AC3E}">
        <p14:creationId xmlns:p14="http://schemas.microsoft.com/office/powerpoint/2010/main" val="4087456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5467" y="2254449"/>
            <a:ext cx="6417471" cy="6907258"/>
          </a:xfrm>
          <a:custGeom>
            <a:avLst/>
            <a:gdLst/>
            <a:ahLst/>
            <a:cxnLst/>
            <a:rect l="l" t="t" r="r" b="b"/>
            <a:pathLst>
              <a:path w="6417471" h="6907258">
                <a:moveTo>
                  <a:pt x="0" y="0"/>
                </a:moveTo>
                <a:lnTo>
                  <a:pt x="6417471" y="0"/>
                </a:lnTo>
                <a:lnTo>
                  <a:pt x="6417471" y="6907258"/>
                </a:lnTo>
                <a:lnTo>
                  <a:pt x="0" y="69072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313512" y="823919"/>
            <a:ext cx="6743621" cy="3750297"/>
          </a:xfrm>
          <a:custGeom>
            <a:avLst/>
            <a:gdLst/>
            <a:ahLst/>
            <a:cxnLst/>
            <a:rect l="l" t="t" r="r" b="b"/>
            <a:pathLst>
              <a:path w="6326688" h="2369632">
                <a:moveTo>
                  <a:pt x="0" y="0"/>
                </a:moveTo>
                <a:lnTo>
                  <a:pt x="6326688" y="0"/>
                </a:lnTo>
                <a:lnTo>
                  <a:pt x="6326688" y="2369632"/>
                </a:lnTo>
                <a:lnTo>
                  <a:pt x="0" y="23696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19200" y="3061178"/>
            <a:ext cx="5080508" cy="4052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vi-VN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SGK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64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cáo</a:t>
            </a:r>
            <a:r>
              <a:rPr lang="vi-VN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744180" y="1088403"/>
            <a:ext cx="5882287" cy="3221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buộc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vẹn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như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ráng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buộc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khoá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buộc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khoá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52">
            <a:extLst>
              <a:ext uri="{FF2B5EF4-FFF2-40B4-BE49-F238E27FC236}">
                <a16:creationId xmlns:a16="http://schemas.microsoft.com/office/drawing/2014/main" xmlns="" id="{CF108155-20C2-47DA-87CC-C54EC6B5C46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805667" y="991810"/>
            <a:ext cx="2622464" cy="1965210"/>
          </a:xfrm>
          <a:prstGeom prst="rect">
            <a:avLst/>
          </a:prstGeom>
        </p:spPr>
      </p:pic>
      <p:sp>
        <p:nvSpPr>
          <p:cNvPr id="18" name="Freeform 4">
            <a:extLst>
              <a:ext uri="{FF2B5EF4-FFF2-40B4-BE49-F238E27FC236}">
                <a16:creationId xmlns:a16="http://schemas.microsoft.com/office/drawing/2014/main" xmlns="" id="{1C631A49-DE37-4D34-BCAE-8E01EBBEE0EF}"/>
              </a:ext>
            </a:extLst>
          </p:cNvPr>
          <p:cNvSpPr/>
          <p:nvPr/>
        </p:nvSpPr>
        <p:spPr>
          <a:xfrm>
            <a:off x="9018132" y="5213449"/>
            <a:ext cx="7608335" cy="3750297"/>
          </a:xfrm>
          <a:custGeom>
            <a:avLst/>
            <a:gdLst/>
            <a:ahLst/>
            <a:cxnLst/>
            <a:rect l="l" t="t" r="r" b="b"/>
            <a:pathLst>
              <a:path w="6326688" h="2369632">
                <a:moveTo>
                  <a:pt x="0" y="0"/>
                </a:moveTo>
                <a:lnTo>
                  <a:pt x="6326688" y="0"/>
                </a:lnTo>
                <a:lnTo>
                  <a:pt x="6326688" y="2369632"/>
                </a:lnTo>
                <a:lnTo>
                  <a:pt x="0" y="23696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xmlns="" id="{55296B50-8952-496D-987C-0CDCB1553A18}"/>
              </a:ext>
            </a:extLst>
          </p:cNvPr>
          <p:cNvSpPr txBox="1"/>
          <p:nvPr/>
        </p:nvSpPr>
        <p:spPr>
          <a:xfrm>
            <a:off x="9448800" y="5477933"/>
            <a:ext cx="6781800" cy="3221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buộc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miễn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tức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không đưa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chấp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xmlns="" id="{D23FA6E6-8AE6-4AD8-8B9D-794AE698E1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363179">
            <a:off x="6271170" y="5731639"/>
            <a:ext cx="3131001" cy="884508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xmlns="" id="{8105E02A-15ED-4A65-8837-C0193F725F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9967978" flipV="1">
            <a:off x="6371461" y="2722993"/>
            <a:ext cx="3898148" cy="8845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2763" y="6696333"/>
            <a:ext cx="18833526" cy="3912884"/>
            <a:chOff x="0" y="0"/>
            <a:chExt cx="93189011" cy="19361100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93044233" cy="19216319"/>
            </a:xfrm>
            <a:custGeom>
              <a:avLst/>
              <a:gdLst/>
              <a:ahLst/>
              <a:cxnLst/>
              <a:rect l="l" t="t" r="r" b="b"/>
              <a:pathLst>
                <a:path w="93044233" h="19216319">
                  <a:moveTo>
                    <a:pt x="0" y="0"/>
                  </a:moveTo>
                  <a:lnTo>
                    <a:pt x="93044233" y="0"/>
                  </a:lnTo>
                  <a:lnTo>
                    <a:pt x="93044233" y="19216319"/>
                  </a:lnTo>
                  <a:lnTo>
                    <a:pt x="0" y="192163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6E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93189010" cy="19361100"/>
            </a:xfrm>
            <a:custGeom>
              <a:avLst/>
              <a:gdLst/>
              <a:ahLst/>
              <a:cxnLst/>
              <a:rect l="l" t="t" r="r" b="b"/>
              <a:pathLst>
                <a:path w="93189010" h="19361100">
                  <a:moveTo>
                    <a:pt x="93044231" y="19216320"/>
                  </a:moveTo>
                  <a:lnTo>
                    <a:pt x="93189010" y="19216320"/>
                  </a:lnTo>
                  <a:lnTo>
                    <a:pt x="93189010" y="19361100"/>
                  </a:lnTo>
                  <a:lnTo>
                    <a:pt x="93044231" y="19361100"/>
                  </a:lnTo>
                  <a:lnTo>
                    <a:pt x="93044231" y="1921632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16320"/>
                  </a:lnTo>
                  <a:lnTo>
                    <a:pt x="0" y="19216320"/>
                  </a:lnTo>
                  <a:lnTo>
                    <a:pt x="0" y="144780"/>
                  </a:lnTo>
                  <a:close/>
                  <a:moveTo>
                    <a:pt x="0" y="19216320"/>
                  </a:moveTo>
                  <a:lnTo>
                    <a:pt x="144780" y="19216320"/>
                  </a:lnTo>
                  <a:lnTo>
                    <a:pt x="144780" y="19361100"/>
                  </a:lnTo>
                  <a:lnTo>
                    <a:pt x="0" y="19361100"/>
                  </a:lnTo>
                  <a:lnTo>
                    <a:pt x="0" y="19216320"/>
                  </a:lnTo>
                  <a:close/>
                  <a:moveTo>
                    <a:pt x="93044231" y="144780"/>
                  </a:moveTo>
                  <a:lnTo>
                    <a:pt x="93189010" y="144780"/>
                  </a:lnTo>
                  <a:lnTo>
                    <a:pt x="93189010" y="19216320"/>
                  </a:lnTo>
                  <a:lnTo>
                    <a:pt x="93044231" y="19216320"/>
                  </a:lnTo>
                  <a:lnTo>
                    <a:pt x="93044231" y="144780"/>
                  </a:lnTo>
                  <a:close/>
                  <a:moveTo>
                    <a:pt x="144780" y="19216320"/>
                  </a:moveTo>
                  <a:lnTo>
                    <a:pt x="93044231" y="19216320"/>
                  </a:lnTo>
                  <a:lnTo>
                    <a:pt x="93044231" y="19361100"/>
                  </a:lnTo>
                  <a:lnTo>
                    <a:pt x="144780" y="19361100"/>
                  </a:lnTo>
                  <a:lnTo>
                    <a:pt x="144780" y="19216320"/>
                  </a:lnTo>
                  <a:close/>
                  <a:moveTo>
                    <a:pt x="93044231" y="0"/>
                  </a:moveTo>
                  <a:lnTo>
                    <a:pt x="93189010" y="0"/>
                  </a:lnTo>
                  <a:lnTo>
                    <a:pt x="93189010" y="144780"/>
                  </a:lnTo>
                  <a:lnTo>
                    <a:pt x="93044231" y="144780"/>
                  </a:lnTo>
                  <a:lnTo>
                    <a:pt x="9304423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93044231" y="0"/>
                  </a:lnTo>
                  <a:lnTo>
                    <a:pt x="9304423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361202" y="342900"/>
            <a:ext cx="9565595" cy="9209469"/>
          </a:xfrm>
          <a:custGeom>
            <a:avLst/>
            <a:gdLst/>
            <a:ahLst/>
            <a:cxnLst/>
            <a:rect l="l" t="t" r="r" b="b"/>
            <a:pathLst>
              <a:path w="9565595" h="8817739">
                <a:moveTo>
                  <a:pt x="0" y="0"/>
                </a:moveTo>
                <a:lnTo>
                  <a:pt x="9565594" y="0"/>
                </a:lnTo>
                <a:lnTo>
                  <a:pt x="9565594" y="8817739"/>
                </a:lnTo>
                <a:lnTo>
                  <a:pt x="0" y="8817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814251" y="8289743"/>
            <a:ext cx="7413241" cy="2304844"/>
          </a:xfrm>
          <a:custGeom>
            <a:avLst/>
            <a:gdLst/>
            <a:ahLst/>
            <a:cxnLst/>
            <a:rect l="l" t="t" r="r" b="b"/>
            <a:pathLst>
              <a:path w="7413241" h="2304844">
                <a:moveTo>
                  <a:pt x="0" y="0"/>
                </a:moveTo>
                <a:lnTo>
                  <a:pt x="7413240" y="0"/>
                </a:lnTo>
                <a:lnTo>
                  <a:pt x="7413240" y="2304844"/>
                </a:lnTo>
                <a:lnTo>
                  <a:pt x="0" y="23048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875720" y="8805996"/>
            <a:ext cx="1417229" cy="1973357"/>
          </a:xfrm>
          <a:custGeom>
            <a:avLst/>
            <a:gdLst/>
            <a:ahLst/>
            <a:cxnLst/>
            <a:rect l="l" t="t" r="r" b="b"/>
            <a:pathLst>
              <a:path w="1417229" h="1973357">
                <a:moveTo>
                  <a:pt x="0" y="0"/>
                </a:moveTo>
                <a:lnTo>
                  <a:pt x="1417229" y="0"/>
                </a:lnTo>
                <a:lnTo>
                  <a:pt x="1417229" y="1973357"/>
                </a:lnTo>
                <a:lnTo>
                  <a:pt x="0" y="19733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849674" y="1294677"/>
            <a:ext cx="2586677" cy="2957739"/>
          </a:xfrm>
          <a:custGeom>
            <a:avLst/>
            <a:gdLst/>
            <a:ahLst/>
            <a:cxnLst/>
            <a:rect l="l" t="t" r="r" b="b"/>
            <a:pathLst>
              <a:path w="2586677" h="2957739">
                <a:moveTo>
                  <a:pt x="0" y="0"/>
                </a:moveTo>
                <a:lnTo>
                  <a:pt x="2586677" y="0"/>
                </a:lnTo>
                <a:lnTo>
                  <a:pt x="2586677" y="2957738"/>
                </a:lnTo>
                <a:lnTo>
                  <a:pt x="0" y="29577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60495" y="2157246"/>
            <a:ext cx="2333883" cy="5326288"/>
          </a:xfrm>
          <a:custGeom>
            <a:avLst/>
            <a:gdLst/>
            <a:ahLst/>
            <a:cxnLst/>
            <a:rect l="l" t="t" r="r" b="b"/>
            <a:pathLst>
              <a:path w="2333883" h="5326288">
                <a:moveTo>
                  <a:pt x="0" y="0"/>
                </a:moveTo>
                <a:lnTo>
                  <a:pt x="2333883" y="0"/>
                </a:lnTo>
                <a:lnTo>
                  <a:pt x="2333883" y="5326288"/>
                </a:lnTo>
                <a:lnTo>
                  <a:pt x="0" y="5326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401273" y="6070775"/>
            <a:ext cx="1483479" cy="2502803"/>
          </a:xfrm>
          <a:custGeom>
            <a:avLst/>
            <a:gdLst/>
            <a:ahLst/>
            <a:cxnLst/>
            <a:rect l="l" t="t" r="r" b="b"/>
            <a:pathLst>
              <a:path w="1483479" h="2502803">
                <a:moveTo>
                  <a:pt x="0" y="0"/>
                </a:moveTo>
                <a:lnTo>
                  <a:pt x="1483479" y="0"/>
                </a:lnTo>
                <a:lnTo>
                  <a:pt x="1483479" y="2502803"/>
                </a:lnTo>
                <a:lnTo>
                  <a:pt x="0" y="25028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DD044D0C-E317-4C9C-B6F3-59EDC20A77C8}"/>
              </a:ext>
            </a:extLst>
          </p:cNvPr>
          <p:cNvSpPr txBox="1"/>
          <p:nvPr/>
        </p:nvSpPr>
        <p:spPr>
          <a:xfrm>
            <a:off x="5213658" y="496432"/>
            <a:ext cx="7860684" cy="59057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vi-VN" sz="66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vi-VN" sz="6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</a:p>
          <a:p>
            <a:pPr marL="0" lvl="0" indent="0" algn="ctr">
              <a:lnSpc>
                <a:spcPct val="150000"/>
              </a:lnSpc>
            </a:pPr>
            <a:r>
              <a:rPr lang="vi-VN" sz="66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vi-VN" sz="6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66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vi-VN" sz="6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66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vi-VN" sz="6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66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vi-VN" sz="6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66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vi-VN" sz="6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66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vi-VN" sz="6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66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cập</a:t>
            </a:r>
            <a:r>
              <a:rPr lang="vi-VN" sz="6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66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vi-VN" sz="6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66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vi-VN" sz="6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66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endParaRPr lang="en-US" sz="6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8999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52834" y="-948076"/>
            <a:ext cx="9748849" cy="11235076"/>
          </a:xfrm>
          <a:custGeom>
            <a:avLst/>
            <a:gdLst/>
            <a:ahLst/>
            <a:cxnLst/>
            <a:rect l="l" t="t" r="r" b="b"/>
            <a:pathLst>
              <a:path w="8232247" h="11235076">
                <a:moveTo>
                  <a:pt x="0" y="0"/>
                </a:moveTo>
                <a:lnTo>
                  <a:pt x="8232246" y="0"/>
                </a:lnTo>
                <a:lnTo>
                  <a:pt x="8232246" y="11235076"/>
                </a:lnTo>
                <a:lnTo>
                  <a:pt x="0" y="112350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A254364-BE86-4C2D-8F71-D16A11068202}"/>
              </a:ext>
            </a:extLst>
          </p:cNvPr>
          <p:cNvGrpSpPr/>
          <p:nvPr/>
        </p:nvGrpSpPr>
        <p:grpSpPr>
          <a:xfrm>
            <a:off x="669384" y="3808384"/>
            <a:ext cx="6044453" cy="3630992"/>
            <a:chOff x="1143000" y="2722484"/>
            <a:chExt cx="6629400" cy="3587151"/>
          </a:xfrm>
        </p:grpSpPr>
        <p:sp>
          <p:nvSpPr>
            <p:cNvPr id="3" name="Freeform 3"/>
            <p:cNvSpPr/>
            <p:nvPr/>
          </p:nvSpPr>
          <p:spPr>
            <a:xfrm>
              <a:off x="1143000" y="2722484"/>
              <a:ext cx="6629400" cy="3587151"/>
            </a:xfrm>
            <a:custGeom>
              <a:avLst/>
              <a:gdLst/>
              <a:ahLst/>
              <a:cxnLst/>
              <a:rect l="l" t="t" r="r" b="b"/>
              <a:pathLst>
                <a:path w="6163539" h="3059357">
                  <a:moveTo>
                    <a:pt x="0" y="0"/>
                  </a:moveTo>
                  <a:lnTo>
                    <a:pt x="6163539" y="0"/>
                  </a:lnTo>
                  <a:lnTo>
                    <a:pt x="6163539" y="3059357"/>
                  </a:lnTo>
                  <a:lnTo>
                    <a:pt x="0" y="3059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1348749" y="3213400"/>
              <a:ext cx="6248400" cy="23614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vi-VN" sz="36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Em </a:t>
              </a:r>
              <a:r>
                <a:rPr lang="vi-VN" sz="36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hãy</a:t>
              </a:r>
              <a:r>
                <a:rPr lang="vi-VN" sz="36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36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đọc</a:t>
              </a:r>
              <a:r>
                <a:rPr lang="vi-VN" sz="36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3600" b="1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mục</a:t>
              </a:r>
              <a:r>
                <a:rPr lang="vi-VN" sz="3600" b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4</a:t>
              </a:r>
              <a:r>
                <a:rPr lang="vi-VN" sz="36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SGK trang 65, </a:t>
              </a:r>
              <a:r>
                <a:rPr lang="vi-VN" sz="36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xác</a:t>
              </a:r>
              <a:r>
                <a:rPr lang="vi-VN" sz="36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36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định</a:t>
              </a:r>
              <a:r>
                <a:rPr lang="vi-VN" sz="36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yêu </a:t>
              </a:r>
              <a:r>
                <a:rPr lang="vi-VN" sz="36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cầu</a:t>
              </a:r>
              <a:r>
                <a:rPr lang="vi-VN" sz="36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36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vi-VN" sz="36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36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hướng</a:t>
              </a:r>
              <a:r>
                <a:rPr lang="vi-VN" sz="36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36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dẫn</a:t>
              </a:r>
              <a:r>
                <a:rPr lang="vi-VN" sz="36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36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thực</a:t>
              </a:r>
              <a:r>
                <a:rPr lang="vi-VN" sz="36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36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lang="vi-VN" sz="36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21">
            <a:extLst>
              <a:ext uri="{FF2B5EF4-FFF2-40B4-BE49-F238E27FC236}">
                <a16:creationId xmlns:a16="http://schemas.microsoft.com/office/drawing/2014/main" xmlns="" id="{C1B54A44-E98F-4603-B0BC-B47C72D602C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61818" y="1457128"/>
            <a:ext cx="3059583" cy="25152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C791647-2678-435B-B01D-D4DAD56D67C9}"/>
              </a:ext>
            </a:extLst>
          </p:cNvPr>
          <p:cNvSpPr txBox="1"/>
          <p:nvPr/>
        </p:nvSpPr>
        <p:spPr>
          <a:xfrm>
            <a:off x="9144000" y="1457128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>
                    <a:lumMod val="1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vi-VN" sz="4000" b="1" dirty="0">
                <a:solidFill>
                  <a:schemeClr val="bg1">
                    <a:lumMod val="1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êu </a:t>
            </a:r>
            <a:r>
              <a:rPr lang="vi-VN" sz="4000" b="1" dirty="0" err="1">
                <a:solidFill>
                  <a:schemeClr val="bg1">
                    <a:lumMod val="1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vi-VN" sz="4000" b="1" dirty="0">
                <a:solidFill>
                  <a:schemeClr val="bg1">
                    <a:lumMod val="1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chemeClr val="bg1">
                    <a:lumMod val="1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vi-VN" sz="4000" b="1" dirty="0">
                <a:solidFill>
                  <a:schemeClr val="bg1">
                    <a:lumMod val="1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chemeClr val="bg1">
                    <a:lumMod val="1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vi-VN" sz="4000" b="1" dirty="0">
                <a:solidFill>
                  <a:schemeClr val="bg1">
                    <a:lumMod val="1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chemeClr val="bg1">
                    <a:lumMod val="1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vi-VN" sz="4000" b="1" dirty="0">
                <a:solidFill>
                  <a:schemeClr val="bg1">
                    <a:lumMod val="1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40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8C3FD39-99BA-4C44-806B-F904B2A72349}"/>
              </a:ext>
            </a:extLst>
          </p:cNvPr>
          <p:cNvSpPr txBox="1"/>
          <p:nvPr/>
        </p:nvSpPr>
        <p:spPr>
          <a:xfrm>
            <a:off x="8305800" y="2369813"/>
            <a:ext cx="8229600" cy="5806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/cô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săn 3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SÁCH, NGƯỜI ĐỌC, MƯỢN-TRẢ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trong CSDL Thư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viện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Access). Em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NHẬP DỮ LIỆU MƯỢN-TRẢ SÁCH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nhập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ba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ghi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cho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MƯỢN-TRẢ.</a:t>
            </a:r>
            <a:endParaRPr lang="vi-VN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859AB2C-F0A7-4305-85DA-44E81BCB0CEC}"/>
              </a:ext>
            </a:extLst>
          </p:cNvPr>
          <p:cNvSpPr/>
          <p:nvPr/>
        </p:nvSpPr>
        <p:spPr>
          <a:xfrm>
            <a:off x="609600" y="876300"/>
            <a:ext cx="4191000" cy="40767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Microsoft Access.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xmlns="" id="{0DFD7913-56E9-4134-B5CB-7D8513D61162}"/>
              </a:ext>
            </a:extLst>
          </p:cNvPr>
          <p:cNvSpPr/>
          <p:nvPr/>
        </p:nvSpPr>
        <p:spPr>
          <a:xfrm>
            <a:off x="5448301" y="2533650"/>
            <a:ext cx="990600" cy="762000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1D38B29-4B6A-411A-9E31-6C02E78FAFBC}"/>
              </a:ext>
            </a:extLst>
          </p:cNvPr>
          <p:cNvSpPr/>
          <p:nvPr/>
        </p:nvSpPr>
        <p:spPr>
          <a:xfrm>
            <a:off x="6934200" y="876300"/>
            <a:ext cx="4343402" cy="40767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CSDL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vi-VN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vi-VN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vi-VN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mượn</a:t>
            </a:r>
            <a:r>
              <a:rPr lang="vi-VN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vi-VN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vi-VN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xmlns="" id="{309CD325-8A2E-4634-9D11-977A5124985C}"/>
              </a:ext>
            </a:extLst>
          </p:cNvPr>
          <p:cNvSpPr/>
          <p:nvPr/>
        </p:nvSpPr>
        <p:spPr>
          <a:xfrm>
            <a:off x="11811001" y="2533650"/>
            <a:ext cx="990600" cy="762000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753FDDE-E91F-4F02-971F-AA08781A3143}"/>
              </a:ext>
            </a:extLst>
          </p:cNvPr>
          <p:cNvSpPr/>
          <p:nvPr/>
        </p:nvSpPr>
        <p:spPr>
          <a:xfrm>
            <a:off x="13335000" y="876300"/>
            <a:ext cx="4191000" cy="40767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031B126-E354-4536-B6A9-8570BE363D41}"/>
              </a:ext>
            </a:extLst>
          </p:cNvPr>
          <p:cNvSpPr/>
          <p:nvPr/>
        </p:nvSpPr>
        <p:spPr>
          <a:xfrm>
            <a:off x="9177867" y="6320366"/>
            <a:ext cx="8771467" cy="3352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Xem thông tin </a:t>
            </a:r>
            <a:r>
              <a:rPr lang="vi-VN" sz="36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mượn-trả</a:t>
            </a:r>
            <a:r>
              <a:rPr lang="vi-VN" sz="3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vi-VN" sz="3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Mượn-trả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xmlns="" id="{8D75B091-36F0-44B9-8176-B097C0246911}"/>
              </a:ext>
            </a:extLst>
          </p:cNvPr>
          <p:cNvSpPr/>
          <p:nvPr/>
        </p:nvSpPr>
        <p:spPr>
          <a:xfrm rot="5400000">
            <a:off x="14935200" y="5281083"/>
            <a:ext cx="990600" cy="762000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842504C4-FA67-4A5A-AEA6-CCF5F32A4268}"/>
              </a:ext>
            </a:extLst>
          </p:cNvPr>
          <p:cNvSpPr/>
          <p:nvPr/>
        </p:nvSpPr>
        <p:spPr>
          <a:xfrm>
            <a:off x="635001" y="6453717"/>
            <a:ext cx="7137400" cy="321944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5: 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thúc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CSDL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File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nút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Close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CSDL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xmlns="" id="{98BF3A28-5773-4DC9-87C6-42382FDA5F82}"/>
              </a:ext>
            </a:extLst>
          </p:cNvPr>
          <p:cNvSpPr/>
          <p:nvPr/>
        </p:nvSpPr>
        <p:spPr>
          <a:xfrm flipH="1">
            <a:off x="7979834" y="7682441"/>
            <a:ext cx="990600" cy="762000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03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16" grpId="0" animBg="1"/>
      <p:bldP spid="20" grpId="0" animBg="1"/>
      <p:bldP spid="21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46EC004-11BA-4E59-92ED-D5E019A70BA8}"/>
              </a:ext>
            </a:extLst>
          </p:cNvPr>
          <p:cNvSpPr txBox="1"/>
          <p:nvPr/>
        </p:nvSpPr>
        <p:spPr>
          <a:xfrm>
            <a:off x="2743200" y="1717012"/>
            <a:ext cx="13277649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Khám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Access.</a:t>
            </a:r>
            <a:endParaRPr lang="vi-VN" sz="66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6091A90-F091-4259-8C01-45F08B0A8B69}"/>
              </a:ext>
            </a:extLst>
          </p:cNvPr>
          <p:cNvSpPr/>
          <p:nvPr/>
        </p:nvSpPr>
        <p:spPr>
          <a:xfrm>
            <a:off x="4259828" y="3084950"/>
            <a:ext cx="10642385" cy="1511286"/>
          </a:xfrm>
          <a:prstGeom prst="rect">
            <a:avLst/>
          </a:prstGeom>
          <a:solidFill>
            <a:srgbClr val="FFFFC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CSDL HỌC SINH 11,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HỌC SINH 11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95E4EEC-6F62-40A4-8E41-9A42EC8D3E02}"/>
              </a:ext>
            </a:extLst>
          </p:cNvPr>
          <p:cNvSpPr/>
          <p:nvPr/>
        </p:nvSpPr>
        <p:spPr>
          <a:xfrm>
            <a:off x="4267200" y="5143500"/>
            <a:ext cx="10635013" cy="1852619"/>
          </a:xfrm>
          <a:prstGeom prst="rect">
            <a:avLst/>
          </a:prstGeom>
          <a:solidFill>
            <a:srgbClr val="FFFFC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Nháy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Create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5).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4">
            <a:extLst>
              <a:ext uri="{FF2B5EF4-FFF2-40B4-BE49-F238E27FC236}">
                <a16:creationId xmlns:a16="http://schemas.microsoft.com/office/drawing/2014/main" xmlns="" id="{2C75D5AF-3541-47FC-9AAC-C65FEDC62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559888">
            <a:off x="3609624" y="4198210"/>
            <a:ext cx="1232273" cy="136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0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957E80F-C269-4028-9492-8CE21BE5944E}"/>
              </a:ext>
            </a:extLst>
          </p:cNvPr>
          <p:cNvSpPr txBox="1"/>
          <p:nvPr/>
        </p:nvSpPr>
        <p:spPr>
          <a:xfrm>
            <a:off x="3048000" y="1152059"/>
            <a:ext cx="1287780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bg1">
                    <a:lumMod val="10000"/>
                  </a:schemeClr>
                </a:solidFill>
              </a:rPr>
              <a:t>Quan </a:t>
            </a:r>
            <a:r>
              <a:rPr lang="vi-VN" sz="3600" b="1" dirty="0" err="1">
                <a:solidFill>
                  <a:schemeClr val="bg1">
                    <a:lumMod val="10000"/>
                  </a:schemeClr>
                </a:solidFill>
              </a:rPr>
              <a:t>sát</a:t>
            </a:r>
            <a:r>
              <a:rPr lang="vi-VN" sz="36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600" b="1" i="1" dirty="0" err="1">
                <a:solidFill>
                  <a:schemeClr val="bg1">
                    <a:lumMod val="10000"/>
                  </a:schemeClr>
                </a:solidFill>
              </a:rPr>
              <a:t>hình</a:t>
            </a:r>
            <a:r>
              <a:rPr lang="vi-VN" sz="3600" b="1" i="1" dirty="0">
                <a:solidFill>
                  <a:schemeClr val="bg1">
                    <a:lumMod val="10000"/>
                  </a:schemeClr>
                </a:solidFill>
              </a:rPr>
              <a:t>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482BCA-FDE7-40B4-A8D0-7D3D4ECF2F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" t="36154" r="5437" b="18463"/>
          <a:stretch/>
        </p:blipFill>
        <p:spPr>
          <a:xfrm>
            <a:off x="671593" y="2324100"/>
            <a:ext cx="1694481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37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46EC004-11BA-4E59-92ED-D5E019A70BA8}"/>
              </a:ext>
            </a:extLst>
          </p:cNvPr>
          <p:cNvSpPr txBox="1"/>
          <p:nvPr/>
        </p:nvSpPr>
        <p:spPr>
          <a:xfrm>
            <a:off x="2505175" y="436390"/>
            <a:ext cx="13277649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Khám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Access.</a:t>
            </a:r>
            <a:endParaRPr lang="vi-VN" sz="66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6091A90-F091-4259-8C01-45F08B0A8B69}"/>
              </a:ext>
            </a:extLst>
          </p:cNvPr>
          <p:cNvSpPr/>
          <p:nvPr/>
        </p:nvSpPr>
        <p:spPr>
          <a:xfrm>
            <a:off x="3819122" y="1630951"/>
            <a:ext cx="10642385" cy="1511286"/>
          </a:xfrm>
          <a:prstGeom prst="rect">
            <a:avLst/>
          </a:prstGeom>
          <a:solidFill>
            <a:srgbClr val="FFFFC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CSDL HỌC SINH 11,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HỌC SINH 11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95E4EEC-6F62-40A4-8E41-9A42EC8D3E02}"/>
              </a:ext>
            </a:extLst>
          </p:cNvPr>
          <p:cNvSpPr/>
          <p:nvPr/>
        </p:nvSpPr>
        <p:spPr>
          <a:xfrm>
            <a:off x="3826494" y="3344940"/>
            <a:ext cx="10635013" cy="1852619"/>
          </a:xfrm>
          <a:prstGeom prst="rect">
            <a:avLst/>
          </a:prstGeom>
          <a:solidFill>
            <a:srgbClr val="FFFFC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Nháy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Create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5).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4">
            <a:extLst>
              <a:ext uri="{FF2B5EF4-FFF2-40B4-BE49-F238E27FC236}">
                <a16:creationId xmlns:a16="http://schemas.microsoft.com/office/drawing/2014/main" xmlns="" id="{2C75D5AF-3541-47FC-9AAC-C65FEDC62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559888">
            <a:off x="3168918" y="2744211"/>
            <a:ext cx="1232273" cy="13609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3472CD9-7837-4D65-B8BD-10E7B69FA543}"/>
              </a:ext>
            </a:extLst>
          </p:cNvPr>
          <p:cNvSpPr/>
          <p:nvPr/>
        </p:nvSpPr>
        <p:spPr>
          <a:xfrm>
            <a:off x="3844521" y="5404564"/>
            <a:ext cx="10635013" cy="2434713"/>
          </a:xfrm>
          <a:prstGeom prst="rect">
            <a:avLst/>
          </a:prstGeom>
          <a:solidFill>
            <a:srgbClr val="FFFFC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 Wizard: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Finish.</a:t>
            </a:r>
            <a:endParaRPr lang="vi-VN" sz="36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xmlns="" id="{54C9872E-33D3-48A9-939E-9A578C333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040112" flipH="1">
            <a:off x="13903741" y="5081785"/>
            <a:ext cx="1232273" cy="13609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1D49256-1E23-472C-97BF-E4C9A1714CFB}"/>
              </a:ext>
            </a:extLst>
          </p:cNvPr>
          <p:cNvSpPr/>
          <p:nvPr/>
        </p:nvSpPr>
        <p:spPr>
          <a:xfrm>
            <a:off x="3844521" y="8141474"/>
            <a:ext cx="10642385" cy="1511286"/>
          </a:xfrm>
          <a:prstGeom prst="rect">
            <a:avLst/>
          </a:prstGeom>
          <a:solidFill>
            <a:srgbClr val="FFFFC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CSDL HỌC SINH 11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phiên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CSDL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6000" dirty="0">
              <a:solidFill>
                <a:schemeClr val="bg1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xmlns="" id="{33DE36FB-2474-4FC1-ACA0-17CCEF8D8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559888">
            <a:off x="3228384" y="7365810"/>
            <a:ext cx="1232273" cy="136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6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2763" y="6696333"/>
            <a:ext cx="18833526" cy="3912884"/>
            <a:chOff x="0" y="0"/>
            <a:chExt cx="93189011" cy="19361100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93044233" cy="19216319"/>
            </a:xfrm>
            <a:custGeom>
              <a:avLst/>
              <a:gdLst/>
              <a:ahLst/>
              <a:cxnLst/>
              <a:rect l="l" t="t" r="r" b="b"/>
              <a:pathLst>
                <a:path w="93044233" h="19216319">
                  <a:moveTo>
                    <a:pt x="0" y="0"/>
                  </a:moveTo>
                  <a:lnTo>
                    <a:pt x="93044233" y="0"/>
                  </a:lnTo>
                  <a:lnTo>
                    <a:pt x="93044233" y="19216319"/>
                  </a:lnTo>
                  <a:lnTo>
                    <a:pt x="0" y="192163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6E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93189010" cy="19361100"/>
            </a:xfrm>
            <a:custGeom>
              <a:avLst/>
              <a:gdLst/>
              <a:ahLst/>
              <a:cxnLst/>
              <a:rect l="l" t="t" r="r" b="b"/>
              <a:pathLst>
                <a:path w="93189010" h="19361100">
                  <a:moveTo>
                    <a:pt x="93044231" y="19216320"/>
                  </a:moveTo>
                  <a:lnTo>
                    <a:pt x="93189010" y="19216320"/>
                  </a:lnTo>
                  <a:lnTo>
                    <a:pt x="93189010" y="19361100"/>
                  </a:lnTo>
                  <a:lnTo>
                    <a:pt x="93044231" y="19361100"/>
                  </a:lnTo>
                  <a:lnTo>
                    <a:pt x="93044231" y="1921632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16320"/>
                  </a:lnTo>
                  <a:lnTo>
                    <a:pt x="0" y="19216320"/>
                  </a:lnTo>
                  <a:lnTo>
                    <a:pt x="0" y="144780"/>
                  </a:lnTo>
                  <a:close/>
                  <a:moveTo>
                    <a:pt x="0" y="19216320"/>
                  </a:moveTo>
                  <a:lnTo>
                    <a:pt x="144780" y="19216320"/>
                  </a:lnTo>
                  <a:lnTo>
                    <a:pt x="144780" y="19361100"/>
                  </a:lnTo>
                  <a:lnTo>
                    <a:pt x="0" y="19361100"/>
                  </a:lnTo>
                  <a:lnTo>
                    <a:pt x="0" y="19216320"/>
                  </a:lnTo>
                  <a:close/>
                  <a:moveTo>
                    <a:pt x="93044231" y="144780"/>
                  </a:moveTo>
                  <a:lnTo>
                    <a:pt x="93189010" y="144780"/>
                  </a:lnTo>
                  <a:lnTo>
                    <a:pt x="93189010" y="19216320"/>
                  </a:lnTo>
                  <a:lnTo>
                    <a:pt x="93044231" y="19216320"/>
                  </a:lnTo>
                  <a:lnTo>
                    <a:pt x="93044231" y="144780"/>
                  </a:lnTo>
                  <a:close/>
                  <a:moveTo>
                    <a:pt x="144780" y="19216320"/>
                  </a:moveTo>
                  <a:lnTo>
                    <a:pt x="93044231" y="19216320"/>
                  </a:lnTo>
                  <a:lnTo>
                    <a:pt x="93044231" y="19361100"/>
                  </a:lnTo>
                  <a:lnTo>
                    <a:pt x="144780" y="19361100"/>
                  </a:lnTo>
                  <a:lnTo>
                    <a:pt x="144780" y="19216320"/>
                  </a:lnTo>
                  <a:close/>
                  <a:moveTo>
                    <a:pt x="93044231" y="0"/>
                  </a:moveTo>
                  <a:lnTo>
                    <a:pt x="93189010" y="0"/>
                  </a:lnTo>
                  <a:lnTo>
                    <a:pt x="93189010" y="144780"/>
                  </a:lnTo>
                  <a:lnTo>
                    <a:pt x="93044231" y="144780"/>
                  </a:lnTo>
                  <a:lnTo>
                    <a:pt x="9304423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93044231" y="0"/>
                  </a:lnTo>
                  <a:lnTo>
                    <a:pt x="9304423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361202" y="342900"/>
            <a:ext cx="9565595" cy="9209469"/>
          </a:xfrm>
          <a:custGeom>
            <a:avLst/>
            <a:gdLst/>
            <a:ahLst/>
            <a:cxnLst/>
            <a:rect l="l" t="t" r="r" b="b"/>
            <a:pathLst>
              <a:path w="9565595" h="8817739">
                <a:moveTo>
                  <a:pt x="0" y="0"/>
                </a:moveTo>
                <a:lnTo>
                  <a:pt x="9565594" y="0"/>
                </a:lnTo>
                <a:lnTo>
                  <a:pt x="9565594" y="8817739"/>
                </a:lnTo>
                <a:lnTo>
                  <a:pt x="0" y="8817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814251" y="8289743"/>
            <a:ext cx="7413241" cy="2304844"/>
          </a:xfrm>
          <a:custGeom>
            <a:avLst/>
            <a:gdLst/>
            <a:ahLst/>
            <a:cxnLst/>
            <a:rect l="l" t="t" r="r" b="b"/>
            <a:pathLst>
              <a:path w="7413241" h="2304844">
                <a:moveTo>
                  <a:pt x="0" y="0"/>
                </a:moveTo>
                <a:lnTo>
                  <a:pt x="7413240" y="0"/>
                </a:lnTo>
                <a:lnTo>
                  <a:pt x="7413240" y="2304844"/>
                </a:lnTo>
                <a:lnTo>
                  <a:pt x="0" y="23048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875720" y="8805996"/>
            <a:ext cx="1417229" cy="1973357"/>
          </a:xfrm>
          <a:custGeom>
            <a:avLst/>
            <a:gdLst/>
            <a:ahLst/>
            <a:cxnLst/>
            <a:rect l="l" t="t" r="r" b="b"/>
            <a:pathLst>
              <a:path w="1417229" h="1973357">
                <a:moveTo>
                  <a:pt x="0" y="0"/>
                </a:moveTo>
                <a:lnTo>
                  <a:pt x="1417229" y="0"/>
                </a:lnTo>
                <a:lnTo>
                  <a:pt x="1417229" y="1973357"/>
                </a:lnTo>
                <a:lnTo>
                  <a:pt x="0" y="19733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849674" y="1294677"/>
            <a:ext cx="2586677" cy="2957739"/>
          </a:xfrm>
          <a:custGeom>
            <a:avLst/>
            <a:gdLst/>
            <a:ahLst/>
            <a:cxnLst/>
            <a:rect l="l" t="t" r="r" b="b"/>
            <a:pathLst>
              <a:path w="2586677" h="2957739">
                <a:moveTo>
                  <a:pt x="0" y="0"/>
                </a:moveTo>
                <a:lnTo>
                  <a:pt x="2586677" y="0"/>
                </a:lnTo>
                <a:lnTo>
                  <a:pt x="2586677" y="2957738"/>
                </a:lnTo>
                <a:lnTo>
                  <a:pt x="0" y="29577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60495" y="2157246"/>
            <a:ext cx="2333883" cy="5326288"/>
          </a:xfrm>
          <a:custGeom>
            <a:avLst/>
            <a:gdLst/>
            <a:ahLst/>
            <a:cxnLst/>
            <a:rect l="l" t="t" r="r" b="b"/>
            <a:pathLst>
              <a:path w="2333883" h="5326288">
                <a:moveTo>
                  <a:pt x="0" y="0"/>
                </a:moveTo>
                <a:lnTo>
                  <a:pt x="2333883" y="0"/>
                </a:lnTo>
                <a:lnTo>
                  <a:pt x="2333883" y="5326288"/>
                </a:lnTo>
                <a:lnTo>
                  <a:pt x="0" y="5326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401273" y="6070775"/>
            <a:ext cx="1483479" cy="2502803"/>
          </a:xfrm>
          <a:custGeom>
            <a:avLst/>
            <a:gdLst/>
            <a:ahLst/>
            <a:cxnLst/>
            <a:rect l="l" t="t" r="r" b="b"/>
            <a:pathLst>
              <a:path w="1483479" h="2502803">
                <a:moveTo>
                  <a:pt x="0" y="0"/>
                </a:moveTo>
                <a:lnTo>
                  <a:pt x="1483479" y="0"/>
                </a:lnTo>
                <a:lnTo>
                  <a:pt x="1483479" y="2502803"/>
                </a:lnTo>
                <a:lnTo>
                  <a:pt x="0" y="25028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DD044D0C-E317-4C9C-B6F3-59EDC20A77C8}"/>
              </a:ext>
            </a:extLst>
          </p:cNvPr>
          <p:cNvSpPr txBox="1"/>
          <p:nvPr/>
        </p:nvSpPr>
        <p:spPr>
          <a:xfrm>
            <a:off x="5213657" y="2851998"/>
            <a:ext cx="7860684" cy="13352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vi-VN" sz="6600" b="1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vi-VN" sz="6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66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endParaRPr lang="en-US" sz="6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7778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568" r="-28129"/>
            </a:stretch>
          </a:blipFill>
        </p:spPr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FAF826E-6938-44C0-A3DE-35E9BD31A0E1}"/>
              </a:ext>
            </a:extLst>
          </p:cNvPr>
          <p:cNvSpPr/>
          <p:nvPr/>
        </p:nvSpPr>
        <p:spPr>
          <a:xfrm>
            <a:off x="0" y="0"/>
            <a:ext cx="18288000" cy="167869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err="1">
                <a:solidFill>
                  <a:schemeClr val="bg1"/>
                </a:solidFill>
              </a:rPr>
              <a:t>Trả</a:t>
            </a:r>
            <a:r>
              <a:rPr lang="vi-VN" sz="4400" b="1" dirty="0">
                <a:solidFill>
                  <a:schemeClr val="bg1"/>
                </a:solidFill>
              </a:rPr>
              <a:t> </a:t>
            </a:r>
            <a:r>
              <a:rPr lang="vi-VN" sz="4400" b="1" dirty="0" err="1">
                <a:solidFill>
                  <a:schemeClr val="bg1"/>
                </a:solidFill>
              </a:rPr>
              <a:t>lời</a:t>
            </a:r>
            <a:r>
              <a:rPr lang="vi-VN" sz="4400" b="1" dirty="0">
                <a:solidFill>
                  <a:schemeClr val="bg1"/>
                </a:solidFill>
              </a:rPr>
              <a:t> câu </a:t>
            </a:r>
            <a:r>
              <a:rPr lang="vi-VN" sz="4400" b="1" dirty="0" err="1">
                <a:solidFill>
                  <a:schemeClr val="bg1"/>
                </a:solidFill>
              </a:rPr>
              <a:t>hỏi</a:t>
            </a:r>
            <a:r>
              <a:rPr lang="vi-VN" sz="4400" b="1" dirty="0">
                <a:solidFill>
                  <a:schemeClr val="bg1"/>
                </a:solidFill>
              </a:rPr>
              <a:t> </a:t>
            </a:r>
            <a:r>
              <a:rPr lang="vi-VN" sz="4400" b="1" dirty="0" err="1">
                <a:solidFill>
                  <a:schemeClr val="bg1"/>
                </a:solidFill>
              </a:rPr>
              <a:t>trắc</a:t>
            </a:r>
            <a:r>
              <a:rPr lang="vi-VN" sz="4400" b="1" dirty="0">
                <a:solidFill>
                  <a:schemeClr val="bg1"/>
                </a:solidFill>
              </a:rPr>
              <a:t> </a:t>
            </a:r>
            <a:r>
              <a:rPr lang="vi-VN" sz="4400" b="1" dirty="0" err="1">
                <a:solidFill>
                  <a:schemeClr val="bg1"/>
                </a:solidFill>
              </a:rPr>
              <a:t>nghiệm</a:t>
            </a:r>
            <a:endParaRPr lang="vi-VN" sz="4400" b="1" dirty="0">
              <a:solidFill>
                <a:schemeClr val="bg1"/>
              </a:solidFill>
            </a:endParaRPr>
          </a:p>
        </p:txBody>
      </p:sp>
      <p:sp>
        <p:nvSpPr>
          <p:cNvPr id="28" name="Câu hỏi">
            <a:extLst>
              <a:ext uri="{FF2B5EF4-FFF2-40B4-BE49-F238E27FC236}">
                <a16:creationId xmlns:a16="http://schemas.microsoft.com/office/drawing/2014/main" xmlns="" id="{9D6E00B9-4867-4472-A95F-836985DF1227}"/>
              </a:ext>
            </a:extLst>
          </p:cNvPr>
          <p:cNvSpPr/>
          <p:nvPr/>
        </p:nvSpPr>
        <p:spPr>
          <a:xfrm>
            <a:off x="1836596" y="2156806"/>
            <a:ext cx="14261200" cy="166069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38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CREATE TABLE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Đáp án đúng">
            <a:extLst>
              <a:ext uri="{FF2B5EF4-FFF2-40B4-BE49-F238E27FC236}">
                <a16:creationId xmlns:a16="http://schemas.microsoft.com/office/drawing/2014/main" xmlns="" id="{11E7EC5E-5E92-43A2-BD03-BC1E323B3868}"/>
              </a:ext>
            </a:extLst>
          </p:cNvPr>
          <p:cNvSpPr/>
          <p:nvPr/>
        </p:nvSpPr>
        <p:spPr>
          <a:xfrm>
            <a:off x="809171" y="4395616"/>
            <a:ext cx="8135657" cy="229581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A.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Tạo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một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bảng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cơ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sở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dữ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liệu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mới</a:t>
            </a:r>
            <a:endParaRPr lang="vi-VN" sz="3800" dirty="0">
              <a:solidFill>
                <a:schemeClr val="bg1">
                  <a:lumMod val="1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0" name="Đáp án sai 1">
            <a:extLst>
              <a:ext uri="{FF2B5EF4-FFF2-40B4-BE49-F238E27FC236}">
                <a16:creationId xmlns:a16="http://schemas.microsoft.com/office/drawing/2014/main" xmlns="" id="{2E9973BF-CA2D-460D-B73D-84A606243FFA}"/>
              </a:ext>
            </a:extLst>
          </p:cNvPr>
          <p:cNvSpPr/>
          <p:nvPr/>
        </p:nvSpPr>
        <p:spPr>
          <a:xfrm>
            <a:off x="5113579" y="7213703"/>
            <a:ext cx="8135658" cy="23257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C.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Tạo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chế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độ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xem cơ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sở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dữ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liệu</a:t>
            </a:r>
            <a:endParaRPr lang="vi-VN" sz="3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31" name="Đáp án sai 2">
            <a:extLst>
              <a:ext uri="{FF2B5EF4-FFF2-40B4-BE49-F238E27FC236}">
                <a16:creationId xmlns:a16="http://schemas.microsoft.com/office/drawing/2014/main" xmlns="" id="{179C18D3-E58C-41FB-B0D9-C9781A8B36F8}"/>
              </a:ext>
            </a:extLst>
          </p:cNvPr>
          <p:cNvSpPr/>
          <p:nvPr/>
        </p:nvSpPr>
        <p:spPr>
          <a:xfrm>
            <a:off x="9128051" y="4295616"/>
            <a:ext cx="8330183" cy="23257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B.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Tạo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một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thủ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tục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lưu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trữ</a:t>
            </a:r>
            <a:endParaRPr lang="vi-VN" sz="3800" dirty="0">
              <a:solidFill>
                <a:schemeClr val="bg1">
                  <a:lumMod val="1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33" name="Picture 5">
            <a:extLst>
              <a:ext uri="{FF2B5EF4-FFF2-40B4-BE49-F238E27FC236}">
                <a16:creationId xmlns:a16="http://schemas.microsoft.com/office/drawing/2014/main" xmlns="" id="{762A5623-CE7C-4276-8A06-A53ADDF463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17910" y="4532433"/>
            <a:ext cx="2038486" cy="1774304"/>
          </a:xfrm>
          <a:prstGeom prst="rect">
            <a:avLst/>
          </a:prstGeom>
          <a:ln w="28575">
            <a:noFill/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DF08C003-0C42-4CFE-8573-6438C26E22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00192" y="4629802"/>
            <a:ext cx="1944223" cy="1732128"/>
          </a:xfrm>
          <a:prstGeom prst="rect">
            <a:avLst/>
          </a:prstGeom>
          <a:ln w="28575">
            <a:noFill/>
          </a:ln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xmlns="" id="{C63D7768-5B69-4581-B130-6B232CBB1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0" y="7363135"/>
            <a:ext cx="1815539" cy="1617482"/>
          </a:xfrm>
          <a:prstGeom prst="rect">
            <a:avLst/>
          </a:prstGeom>
          <a:ln w="28575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63400" y="3768218"/>
            <a:ext cx="5417258" cy="4757337"/>
          </a:xfrm>
          <a:custGeom>
            <a:avLst/>
            <a:gdLst/>
            <a:ahLst/>
            <a:cxnLst/>
            <a:rect l="l" t="t" r="r" b="b"/>
            <a:pathLst>
              <a:path w="5417258" h="4757337">
                <a:moveTo>
                  <a:pt x="0" y="0"/>
                </a:moveTo>
                <a:lnTo>
                  <a:pt x="5417257" y="0"/>
                </a:lnTo>
                <a:lnTo>
                  <a:pt x="5417257" y="4757337"/>
                </a:lnTo>
                <a:lnTo>
                  <a:pt x="0" y="47573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grpSp>
        <p:nvGrpSpPr>
          <p:cNvPr id="5" name="Group 5"/>
          <p:cNvGrpSpPr/>
          <p:nvPr/>
        </p:nvGrpSpPr>
        <p:grpSpPr>
          <a:xfrm rot="5400000">
            <a:off x="1027748" y="801051"/>
            <a:ext cx="1189812" cy="1187909"/>
            <a:chOff x="0" y="0"/>
            <a:chExt cx="6350000" cy="6339840"/>
          </a:xfrm>
          <a:solidFill>
            <a:srgbClr val="FFCCCC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grpFill/>
          </p:spPr>
        </p:sp>
      </p:grpSp>
      <p:sp>
        <p:nvSpPr>
          <p:cNvPr id="7" name="AutoShape 7"/>
          <p:cNvSpPr/>
          <p:nvPr/>
        </p:nvSpPr>
        <p:spPr>
          <a:xfrm>
            <a:off x="1028700" y="8525555"/>
            <a:ext cx="16230600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F794307-19DD-4CCC-8E7F-53DF92274C61}"/>
              </a:ext>
            </a:extLst>
          </p:cNvPr>
          <p:cNvSpPr/>
          <p:nvPr/>
        </p:nvSpPr>
        <p:spPr>
          <a:xfrm>
            <a:off x="1028699" y="2441414"/>
            <a:ext cx="12573000" cy="5404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dirty="0">
                <a:latin typeface="Arial" panose="020B0604020202020204" pitchFamily="34" charset="0"/>
                <a:cs typeface="Arial" panose="020B0604020202020204" pitchFamily="34" charset="0"/>
              </a:rPr>
              <a:t>BÀI 4: CÁC BIỂU MẪU CHO XEM VÀ CẬP NHẬT DỮ LIỆU</a:t>
            </a:r>
            <a:endParaRPr lang="en-US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6568" r="-28129"/>
            </a:stretch>
          </a:blipFill>
        </p:spPr>
      </p:sp>
      <p:sp>
        <p:nvSpPr>
          <p:cNvPr id="28" name="Câu hỏi">
            <a:extLst>
              <a:ext uri="{FF2B5EF4-FFF2-40B4-BE49-F238E27FC236}">
                <a16:creationId xmlns:a16="http://schemas.microsoft.com/office/drawing/2014/main" xmlns="" id="{9D6E00B9-4867-4472-A95F-836985DF1227}"/>
              </a:ext>
            </a:extLst>
          </p:cNvPr>
          <p:cNvSpPr/>
          <p:nvPr/>
        </p:nvSpPr>
        <p:spPr>
          <a:xfrm>
            <a:off x="1980817" y="1534403"/>
            <a:ext cx="14261200" cy="166069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38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RDBMS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là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viết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tắt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của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...?</a:t>
            </a:r>
            <a:endParaRPr lang="vi-VN" sz="38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Đáp án đúng">
            <a:extLst>
              <a:ext uri="{FF2B5EF4-FFF2-40B4-BE49-F238E27FC236}">
                <a16:creationId xmlns:a16="http://schemas.microsoft.com/office/drawing/2014/main" xmlns="" id="{11E7EC5E-5E92-43A2-BD03-BC1E323B3868}"/>
              </a:ext>
            </a:extLst>
          </p:cNvPr>
          <p:cNvSpPr/>
          <p:nvPr/>
        </p:nvSpPr>
        <p:spPr>
          <a:xfrm>
            <a:off x="9292867" y="3722269"/>
            <a:ext cx="8135657" cy="229581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B.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Relational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Database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Management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System</a:t>
            </a:r>
            <a:endParaRPr lang="vi-VN" sz="3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30" name="Đáp án sai 1">
            <a:extLst>
              <a:ext uri="{FF2B5EF4-FFF2-40B4-BE49-F238E27FC236}">
                <a16:creationId xmlns:a16="http://schemas.microsoft.com/office/drawing/2014/main" xmlns="" id="{2E9973BF-CA2D-460D-B73D-84A606243FFA}"/>
              </a:ext>
            </a:extLst>
          </p:cNvPr>
          <p:cNvSpPr/>
          <p:nvPr/>
        </p:nvSpPr>
        <p:spPr>
          <a:xfrm>
            <a:off x="5257800" y="6591300"/>
            <a:ext cx="8135658" cy="23257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C.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Read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Database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Master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System</a:t>
            </a:r>
            <a:endParaRPr lang="vi-VN" sz="3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31" name="Đáp án sai 2">
            <a:extLst>
              <a:ext uri="{FF2B5EF4-FFF2-40B4-BE49-F238E27FC236}">
                <a16:creationId xmlns:a16="http://schemas.microsoft.com/office/drawing/2014/main" xmlns="" id="{179C18D3-E58C-41FB-B0D9-C9781A8B36F8}"/>
              </a:ext>
            </a:extLst>
          </p:cNvPr>
          <p:cNvSpPr/>
          <p:nvPr/>
        </p:nvSpPr>
        <p:spPr>
          <a:xfrm>
            <a:off x="695843" y="3703394"/>
            <a:ext cx="8330183" cy="23257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A.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Real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Database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Management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System</a:t>
            </a:r>
            <a:endParaRPr lang="vi-VN" sz="38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33" name="Picture 5">
            <a:extLst>
              <a:ext uri="{FF2B5EF4-FFF2-40B4-BE49-F238E27FC236}">
                <a16:creationId xmlns:a16="http://schemas.microsoft.com/office/drawing/2014/main" xmlns="" id="{762A5623-CE7C-4276-8A06-A53ADDF463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01606" y="3859086"/>
            <a:ext cx="2038486" cy="1774304"/>
          </a:xfrm>
          <a:prstGeom prst="rect">
            <a:avLst/>
          </a:prstGeom>
          <a:ln w="28575">
            <a:noFill/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DF08C003-0C42-4CFE-8573-6438C26E2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67984" y="4037580"/>
            <a:ext cx="1944223" cy="1732128"/>
          </a:xfrm>
          <a:prstGeom prst="rect">
            <a:avLst/>
          </a:prstGeom>
          <a:ln w="28575">
            <a:noFill/>
          </a:ln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xmlns="" id="{C63D7768-5B69-4581-B130-6B232CBB18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12221" y="6740732"/>
            <a:ext cx="1815539" cy="1617482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11807730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6568" r="-28129"/>
            </a:stretch>
          </a:blipFill>
        </p:spPr>
      </p:sp>
      <p:sp>
        <p:nvSpPr>
          <p:cNvPr id="28" name="Câu hỏi">
            <a:extLst>
              <a:ext uri="{FF2B5EF4-FFF2-40B4-BE49-F238E27FC236}">
                <a16:creationId xmlns:a16="http://schemas.microsoft.com/office/drawing/2014/main" xmlns="" id="{9D6E00B9-4867-4472-A95F-836985DF1227}"/>
              </a:ext>
            </a:extLst>
          </p:cNvPr>
          <p:cNvSpPr/>
          <p:nvPr/>
        </p:nvSpPr>
        <p:spPr>
          <a:xfrm>
            <a:off x="1980817" y="1534403"/>
            <a:ext cx="14261200" cy="166069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 b="1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Câu 3: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Hàm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nào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dưới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đây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là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hàm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tập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hợp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trong SQL?</a:t>
            </a:r>
            <a:endParaRPr lang="vi-VN" sz="3800" dirty="0">
              <a:solidFill>
                <a:schemeClr val="bg1">
                  <a:lumMod val="1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9" name="Đáp án đúng">
            <a:extLst>
              <a:ext uri="{FF2B5EF4-FFF2-40B4-BE49-F238E27FC236}">
                <a16:creationId xmlns:a16="http://schemas.microsoft.com/office/drawing/2014/main" xmlns="" id="{11E7EC5E-5E92-43A2-BD03-BC1E323B3868}"/>
              </a:ext>
            </a:extLst>
          </p:cNvPr>
          <p:cNvSpPr/>
          <p:nvPr/>
        </p:nvSpPr>
        <p:spPr>
          <a:xfrm>
            <a:off x="764982" y="3754130"/>
            <a:ext cx="8135657" cy="229581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A. 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AVG</a:t>
            </a:r>
          </a:p>
        </p:txBody>
      </p:sp>
      <p:sp>
        <p:nvSpPr>
          <p:cNvPr id="30" name="Đáp án sai 1">
            <a:extLst>
              <a:ext uri="{FF2B5EF4-FFF2-40B4-BE49-F238E27FC236}">
                <a16:creationId xmlns:a16="http://schemas.microsoft.com/office/drawing/2014/main" xmlns="" id="{2E9973BF-CA2D-460D-B73D-84A606243FFA}"/>
              </a:ext>
            </a:extLst>
          </p:cNvPr>
          <p:cNvSpPr/>
          <p:nvPr/>
        </p:nvSpPr>
        <p:spPr>
          <a:xfrm>
            <a:off x="842247" y="6626482"/>
            <a:ext cx="8135658" cy="23257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C. JOIN</a:t>
            </a:r>
          </a:p>
        </p:txBody>
      </p:sp>
      <p:sp>
        <p:nvSpPr>
          <p:cNvPr id="31" name="Đáp án sai 2">
            <a:extLst>
              <a:ext uri="{FF2B5EF4-FFF2-40B4-BE49-F238E27FC236}">
                <a16:creationId xmlns:a16="http://schemas.microsoft.com/office/drawing/2014/main" xmlns="" id="{179C18D3-E58C-41FB-B0D9-C9781A8B36F8}"/>
              </a:ext>
            </a:extLst>
          </p:cNvPr>
          <p:cNvSpPr/>
          <p:nvPr/>
        </p:nvSpPr>
        <p:spPr>
          <a:xfrm>
            <a:off x="9350293" y="3689210"/>
            <a:ext cx="8330183" cy="23257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B. 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LEN</a:t>
            </a:r>
          </a:p>
        </p:txBody>
      </p:sp>
      <p:pic>
        <p:nvPicPr>
          <p:cNvPr id="33" name="Picture 5">
            <a:extLst>
              <a:ext uri="{FF2B5EF4-FFF2-40B4-BE49-F238E27FC236}">
                <a16:creationId xmlns:a16="http://schemas.microsoft.com/office/drawing/2014/main" xmlns="" id="{762A5623-CE7C-4276-8A06-A53ADDF463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3721" y="3890947"/>
            <a:ext cx="2038486" cy="1774304"/>
          </a:xfrm>
          <a:prstGeom prst="rect">
            <a:avLst/>
          </a:prstGeom>
          <a:ln w="28575">
            <a:noFill/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DF08C003-0C42-4CFE-8573-6438C26E2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22434" y="4023396"/>
            <a:ext cx="1944223" cy="1732128"/>
          </a:xfrm>
          <a:prstGeom prst="rect">
            <a:avLst/>
          </a:prstGeom>
          <a:ln w="28575">
            <a:noFill/>
          </a:ln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xmlns="" id="{C63D7768-5B69-4581-B130-6B232CBB18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96668" y="6775914"/>
            <a:ext cx="1815539" cy="1617482"/>
          </a:xfrm>
          <a:prstGeom prst="rect">
            <a:avLst/>
          </a:prstGeom>
          <a:ln w="28575">
            <a:noFill/>
          </a:ln>
        </p:spPr>
      </p:pic>
      <p:sp>
        <p:nvSpPr>
          <p:cNvPr id="10" name="Đáp án sai 1">
            <a:extLst>
              <a:ext uri="{FF2B5EF4-FFF2-40B4-BE49-F238E27FC236}">
                <a16:creationId xmlns:a16="http://schemas.microsoft.com/office/drawing/2014/main" xmlns="" id="{93E2EE9A-CEDE-4030-B834-2F8F6D50AF7A}"/>
              </a:ext>
            </a:extLst>
          </p:cNvPr>
          <p:cNvSpPr/>
          <p:nvPr/>
        </p:nvSpPr>
        <p:spPr>
          <a:xfrm>
            <a:off x="9546877" y="6562584"/>
            <a:ext cx="8135658" cy="23257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D. LEFT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8269F85-8719-4FD5-BF0F-B7FDDA0860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01298" y="6712016"/>
            <a:ext cx="1815539" cy="1617482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5436186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10" grpId="0" animBg="1"/>
      <p:bldP spid="10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6568" r="-28129"/>
            </a:stretch>
          </a:blipFill>
        </p:spPr>
      </p:sp>
      <p:sp>
        <p:nvSpPr>
          <p:cNvPr id="28" name="Câu hỏi">
            <a:extLst>
              <a:ext uri="{FF2B5EF4-FFF2-40B4-BE49-F238E27FC236}">
                <a16:creationId xmlns:a16="http://schemas.microsoft.com/office/drawing/2014/main" xmlns="" id="{9D6E00B9-4867-4472-A95F-836985DF1227}"/>
              </a:ext>
            </a:extLst>
          </p:cNvPr>
          <p:cNvSpPr/>
          <p:nvPr/>
        </p:nvSpPr>
        <p:spPr>
          <a:xfrm>
            <a:off x="1980817" y="1534403"/>
            <a:ext cx="14261200" cy="166069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 b="1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Câu 4: 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BETWEEN trong SQL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được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sử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dụng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để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...?</a:t>
            </a:r>
            <a:endParaRPr lang="vi-VN" sz="3800" dirty="0">
              <a:solidFill>
                <a:schemeClr val="bg1">
                  <a:lumMod val="1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9" name="Đáp án đúng">
            <a:extLst>
              <a:ext uri="{FF2B5EF4-FFF2-40B4-BE49-F238E27FC236}">
                <a16:creationId xmlns:a16="http://schemas.microsoft.com/office/drawing/2014/main" xmlns="" id="{11E7EC5E-5E92-43A2-BD03-BC1E323B3868}"/>
              </a:ext>
            </a:extLst>
          </p:cNvPr>
          <p:cNvSpPr/>
          <p:nvPr/>
        </p:nvSpPr>
        <p:spPr>
          <a:xfrm>
            <a:off x="4954461" y="6606944"/>
            <a:ext cx="8330183" cy="229581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C.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Chỉ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định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một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phạm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vi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để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kiểm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tra.</a:t>
            </a:r>
          </a:p>
        </p:txBody>
      </p:sp>
      <p:sp>
        <p:nvSpPr>
          <p:cNvPr id="30" name="Đáp án sai 1">
            <a:extLst>
              <a:ext uri="{FF2B5EF4-FFF2-40B4-BE49-F238E27FC236}">
                <a16:creationId xmlns:a16="http://schemas.microsoft.com/office/drawing/2014/main" xmlns="" id="{2E9973BF-CA2D-460D-B73D-84A606243FFA}"/>
              </a:ext>
            </a:extLst>
          </p:cNvPr>
          <p:cNvSpPr/>
          <p:nvPr/>
        </p:nvSpPr>
        <p:spPr>
          <a:xfrm>
            <a:off x="590635" y="3734524"/>
            <a:ext cx="8135658" cy="23257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A.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Chỉ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định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một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cột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làm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khóa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chính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.</a:t>
            </a:r>
          </a:p>
        </p:txBody>
      </p:sp>
      <p:sp>
        <p:nvSpPr>
          <p:cNvPr id="31" name="Đáp án sai 2">
            <a:extLst>
              <a:ext uri="{FF2B5EF4-FFF2-40B4-BE49-F238E27FC236}">
                <a16:creationId xmlns:a16="http://schemas.microsoft.com/office/drawing/2014/main" xmlns="" id="{179C18D3-E58C-41FB-B0D9-C9781A8B36F8}"/>
              </a:ext>
            </a:extLst>
          </p:cNvPr>
          <p:cNvSpPr/>
          <p:nvPr/>
        </p:nvSpPr>
        <p:spPr>
          <a:xfrm>
            <a:off x="9350293" y="3689210"/>
            <a:ext cx="8330183" cy="23257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B.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Chỉ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định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các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bảng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sẽ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sử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dụng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.</a:t>
            </a:r>
          </a:p>
        </p:txBody>
      </p:sp>
      <p:pic>
        <p:nvPicPr>
          <p:cNvPr id="33" name="Picture 5">
            <a:extLst>
              <a:ext uri="{FF2B5EF4-FFF2-40B4-BE49-F238E27FC236}">
                <a16:creationId xmlns:a16="http://schemas.microsoft.com/office/drawing/2014/main" xmlns="" id="{762A5623-CE7C-4276-8A06-A53ADDF463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63200" y="6743761"/>
            <a:ext cx="2038486" cy="1774304"/>
          </a:xfrm>
          <a:prstGeom prst="rect">
            <a:avLst/>
          </a:prstGeom>
          <a:ln w="28575">
            <a:noFill/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DF08C003-0C42-4CFE-8573-6438C26E2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22434" y="4023396"/>
            <a:ext cx="1944223" cy="1732128"/>
          </a:xfrm>
          <a:prstGeom prst="rect">
            <a:avLst/>
          </a:prstGeom>
          <a:ln w="28575">
            <a:noFill/>
          </a:ln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xmlns="" id="{C63D7768-5B69-4581-B130-6B232CBB18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5056" y="3883956"/>
            <a:ext cx="1815539" cy="1617482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12047960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6568" r="-28129"/>
            </a:stretch>
          </a:blipFill>
        </p:spPr>
      </p:sp>
      <p:sp>
        <p:nvSpPr>
          <p:cNvPr id="28" name="Câu hỏi">
            <a:extLst>
              <a:ext uri="{FF2B5EF4-FFF2-40B4-BE49-F238E27FC236}">
                <a16:creationId xmlns:a16="http://schemas.microsoft.com/office/drawing/2014/main" xmlns="" id="{9D6E00B9-4867-4472-A95F-836985DF1227}"/>
              </a:ext>
            </a:extLst>
          </p:cNvPr>
          <p:cNvSpPr/>
          <p:nvPr/>
        </p:nvSpPr>
        <p:spPr>
          <a:xfrm>
            <a:off x="1980817" y="1534403"/>
            <a:ext cx="14261200" cy="166069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 b="1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Câu 5: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Yếu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tố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nào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nằm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sau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mệnh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đề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WHERE trong SQL?</a:t>
            </a:r>
            <a:endParaRPr lang="vi-VN" sz="3800" dirty="0">
              <a:solidFill>
                <a:schemeClr val="bg1">
                  <a:lumMod val="1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9" name="Đáp án đúng">
            <a:extLst>
              <a:ext uri="{FF2B5EF4-FFF2-40B4-BE49-F238E27FC236}">
                <a16:creationId xmlns:a16="http://schemas.microsoft.com/office/drawing/2014/main" xmlns="" id="{11E7EC5E-5E92-43A2-BD03-BC1E323B3868}"/>
              </a:ext>
            </a:extLst>
          </p:cNvPr>
          <p:cNvSpPr/>
          <p:nvPr/>
        </p:nvSpPr>
        <p:spPr>
          <a:xfrm>
            <a:off x="9292867" y="3722269"/>
            <a:ext cx="8135657" cy="229581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B.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Điều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kiện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cần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đáp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ứng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cho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các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hàng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được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trả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về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.</a:t>
            </a:r>
          </a:p>
        </p:txBody>
      </p:sp>
      <p:sp>
        <p:nvSpPr>
          <p:cNvPr id="30" name="Đáp án sai 1">
            <a:extLst>
              <a:ext uri="{FF2B5EF4-FFF2-40B4-BE49-F238E27FC236}">
                <a16:creationId xmlns:a16="http://schemas.microsoft.com/office/drawing/2014/main" xmlns="" id="{2E9973BF-CA2D-460D-B73D-84A606243FFA}"/>
              </a:ext>
            </a:extLst>
          </p:cNvPr>
          <p:cNvSpPr/>
          <p:nvPr/>
        </p:nvSpPr>
        <p:spPr>
          <a:xfrm>
            <a:off x="5257800" y="6591300"/>
            <a:ext cx="8135658" cy="23257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C. 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Danh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sách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các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cột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được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chọn</a:t>
            </a:r>
            <a:endParaRPr lang="vi-VN" sz="3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31" name="Đáp án sai 2">
            <a:extLst>
              <a:ext uri="{FF2B5EF4-FFF2-40B4-BE49-F238E27FC236}">
                <a16:creationId xmlns:a16="http://schemas.microsoft.com/office/drawing/2014/main" xmlns="" id="{179C18D3-E58C-41FB-B0D9-C9781A8B36F8}"/>
              </a:ext>
            </a:extLst>
          </p:cNvPr>
          <p:cNvSpPr/>
          <p:nvPr/>
        </p:nvSpPr>
        <p:spPr>
          <a:xfrm>
            <a:off x="695843" y="3703394"/>
            <a:ext cx="8330183" cy="23257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A. 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Tên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bảng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đang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sử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dụng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để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lấy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3800" dirty="0" err="1">
                <a:solidFill>
                  <a:schemeClr val="bg1">
                    <a:lumMod val="10000"/>
                  </a:schemeClr>
                </a:solidFill>
              </a:rPr>
              <a:t>bản</a:t>
            </a:r>
            <a:r>
              <a:rPr lang="vi-VN" sz="3800" dirty="0">
                <a:solidFill>
                  <a:schemeClr val="bg1">
                    <a:lumMod val="10000"/>
                  </a:schemeClr>
                </a:solidFill>
              </a:rPr>
              <a:t> ghi.</a:t>
            </a:r>
          </a:p>
        </p:txBody>
      </p:sp>
      <p:pic>
        <p:nvPicPr>
          <p:cNvPr id="33" name="Picture 5">
            <a:extLst>
              <a:ext uri="{FF2B5EF4-FFF2-40B4-BE49-F238E27FC236}">
                <a16:creationId xmlns:a16="http://schemas.microsoft.com/office/drawing/2014/main" xmlns="" id="{762A5623-CE7C-4276-8A06-A53ADDF463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01606" y="3859086"/>
            <a:ext cx="2038486" cy="1774304"/>
          </a:xfrm>
          <a:prstGeom prst="rect">
            <a:avLst/>
          </a:prstGeom>
          <a:ln w="28575">
            <a:noFill/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DF08C003-0C42-4CFE-8573-6438C26E2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67984" y="4037580"/>
            <a:ext cx="1944223" cy="1732128"/>
          </a:xfrm>
          <a:prstGeom prst="rect">
            <a:avLst/>
          </a:prstGeom>
          <a:ln w="28575">
            <a:noFill/>
          </a:ln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xmlns="" id="{C63D7768-5B69-4581-B130-6B232CBB18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12221" y="6740732"/>
            <a:ext cx="1815539" cy="1617482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42113718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3086100"/>
            <a:chOff x="0" y="0"/>
            <a:chExt cx="4816593" cy="81280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812800"/>
            </a:xfrm>
            <a:custGeom>
              <a:avLst/>
              <a:gdLst/>
              <a:ahLst/>
              <a:cxnLst/>
              <a:rect l="l" t="t" r="r" b="b"/>
              <a:pathLst>
                <a:path w="4816592" h="812800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816593" cy="8318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451022" y="-4729397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851369" y="-3442596"/>
            <a:ext cx="6709932" cy="6885191"/>
          </a:xfrm>
          <a:custGeom>
            <a:avLst/>
            <a:gdLst/>
            <a:ahLst/>
            <a:cxnLst/>
            <a:rect l="l" t="t" r="r" b="b"/>
            <a:pathLst>
              <a:path w="6709932" h="6885191">
                <a:moveTo>
                  <a:pt x="0" y="0"/>
                </a:moveTo>
                <a:lnTo>
                  <a:pt x="6709932" y="0"/>
                </a:lnTo>
                <a:lnTo>
                  <a:pt x="6709932" y="6885192"/>
                </a:lnTo>
                <a:lnTo>
                  <a:pt x="0" y="68851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66801" y="4914901"/>
            <a:ext cx="5604950" cy="2993186"/>
          </a:xfrm>
          <a:custGeom>
            <a:avLst/>
            <a:gdLst/>
            <a:ahLst/>
            <a:cxnLst/>
            <a:rect l="l" t="t" r="r" b="b"/>
            <a:pathLst>
              <a:path w="4473739" h="2443073">
                <a:moveTo>
                  <a:pt x="0" y="0"/>
                </a:moveTo>
                <a:lnTo>
                  <a:pt x="4473739" y="0"/>
                </a:lnTo>
                <a:lnTo>
                  <a:pt x="4473739" y="2443073"/>
                </a:lnTo>
                <a:lnTo>
                  <a:pt x="0" y="24430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528" b="-18474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690980" y="1232286"/>
            <a:ext cx="10906040" cy="1284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2"/>
              </a:lnSpc>
            </a:pPr>
            <a:r>
              <a:rPr lang="vi-VN" sz="6600" b="1" dirty="0">
                <a:solidFill>
                  <a:schemeClr val="bg1">
                    <a:lumMod val="10000"/>
                  </a:schemeClr>
                </a:solidFill>
              </a:rPr>
              <a:t>VẬN DỤNG</a:t>
            </a:r>
            <a:endParaRPr lang="en-US" sz="6600" b="1" dirty="0">
              <a:solidFill>
                <a:schemeClr val="bg1">
                  <a:lumMod val="10000"/>
                </a:schemeClr>
              </a:solidFill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6893475" y="3510391"/>
            <a:ext cx="9034431" cy="5824109"/>
            <a:chOff x="0" y="0"/>
            <a:chExt cx="1744696" cy="54229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744696" cy="542290"/>
            </a:xfrm>
            <a:custGeom>
              <a:avLst/>
              <a:gdLst/>
              <a:ahLst/>
              <a:cxnLst/>
              <a:rect l="l" t="t" r="r" b="b"/>
              <a:pathLst>
                <a:path w="1744696" h="542290">
                  <a:moveTo>
                    <a:pt x="0" y="0"/>
                  </a:moveTo>
                  <a:lnTo>
                    <a:pt x="1744696" y="0"/>
                  </a:lnTo>
                  <a:lnTo>
                    <a:pt x="1744696" y="542290"/>
                  </a:lnTo>
                  <a:lnTo>
                    <a:pt x="0" y="5422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1744696" cy="5613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B1F31B7-FA0A-492D-935F-AEA0234ADF6A}"/>
              </a:ext>
            </a:extLst>
          </p:cNvPr>
          <p:cNvSpPr txBox="1"/>
          <p:nvPr/>
        </p:nvSpPr>
        <p:spPr>
          <a:xfrm>
            <a:off x="7105390" y="4277921"/>
            <a:ext cx="8610600" cy="4144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xây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dựng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CSDL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sinh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11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em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xây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dựng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em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năng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đem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thuận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cho ai?</a:t>
            </a:r>
            <a:r>
              <a:rPr lang="vi-VN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257863">
            <a:off x="-571305" y="6150994"/>
            <a:ext cx="21273218" cy="9128145"/>
          </a:xfrm>
          <a:custGeom>
            <a:avLst/>
            <a:gdLst/>
            <a:ahLst/>
            <a:cxnLst/>
            <a:rect l="l" t="t" r="r" b="b"/>
            <a:pathLst>
              <a:path w="21273218" h="9128145">
                <a:moveTo>
                  <a:pt x="0" y="0"/>
                </a:moveTo>
                <a:lnTo>
                  <a:pt x="21273219" y="0"/>
                </a:lnTo>
                <a:lnTo>
                  <a:pt x="21273219" y="9128145"/>
                </a:lnTo>
                <a:lnTo>
                  <a:pt x="0" y="9128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85510" y="8765585"/>
            <a:ext cx="4128022" cy="437161"/>
          </a:xfrm>
          <a:custGeom>
            <a:avLst/>
            <a:gdLst/>
            <a:ahLst/>
            <a:cxnLst/>
            <a:rect l="l" t="t" r="r" b="b"/>
            <a:pathLst>
              <a:path w="4128022" h="437161">
                <a:moveTo>
                  <a:pt x="0" y="0"/>
                </a:moveTo>
                <a:lnTo>
                  <a:pt x="4128022" y="0"/>
                </a:lnTo>
                <a:lnTo>
                  <a:pt x="4128022" y="437161"/>
                </a:lnTo>
                <a:lnTo>
                  <a:pt x="0" y="4371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495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1900353" y="3238501"/>
            <a:ext cx="4113179" cy="4800600"/>
            <a:chOff x="0" y="0"/>
            <a:chExt cx="1279723" cy="1271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79723" cy="1271725"/>
            </a:xfrm>
            <a:custGeom>
              <a:avLst/>
              <a:gdLst/>
              <a:ahLst/>
              <a:cxnLst/>
              <a:rect l="l" t="t" r="r" b="b"/>
              <a:pathLst>
                <a:path w="1279723" h="1271725">
                  <a:moveTo>
                    <a:pt x="0" y="0"/>
                  </a:moveTo>
                  <a:lnTo>
                    <a:pt x="1279723" y="0"/>
                  </a:lnTo>
                  <a:lnTo>
                    <a:pt x="1279723" y="1271725"/>
                  </a:lnTo>
                  <a:lnTo>
                    <a:pt x="0" y="1271725"/>
                  </a:ln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279723" cy="1328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7080191" y="8765585"/>
            <a:ext cx="4128022" cy="437161"/>
          </a:xfrm>
          <a:custGeom>
            <a:avLst/>
            <a:gdLst/>
            <a:ahLst/>
            <a:cxnLst/>
            <a:rect l="l" t="t" r="r" b="b"/>
            <a:pathLst>
              <a:path w="4128022" h="437161">
                <a:moveTo>
                  <a:pt x="0" y="0"/>
                </a:moveTo>
                <a:lnTo>
                  <a:pt x="4128021" y="0"/>
                </a:lnTo>
                <a:lnTo>
                  <a:pt x="4128021" y="437161"/>
                </a:lnTo>
                <a:lnTo>
                  <a:pt x="0" y="4371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49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95033" y="3238501"/>
            <a:ext cx="4113179" cy="4800600"/>
            <a:chOff x="0" y="0"/>
            <a:chExt cx="1279723" cy="1271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79723" cy="1271725"/>
            </a:xfrm>
            <a:custGeom>
              <a:avLst/>
              <a:gdLst/>
              <a:ahLst/>
              <a:cxnLst/>
              <a:rect l="l" t="t" r="r" b="b"/>
              <a:pathLst>
                <a:path w="1279723" h="1271725">
                  <a:moveTo>
                    <a:pt x="0" y="0"/>
                  </a:moveTo>
                  <a:lnTo>
                    <a:pt x="1279723" y="0"/>
                  </a:lnTo>
                  <a:lnTo>
                    <a:pt x="1279723" y="1271725"/>
                  </a:lnTo>
                  <a:lnTo>
                    <a:pt x="0" y="1271725"/>
                  </a:ln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279723" cy="1328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2274468" y="8765585"/>
            <a:ext cx="4128022" cy="437161"/>
          </a:xfrm>
          <a:custGeom>
            <a:avLst/>
            <a:gdLst/>
            <a:ahLst/>
            <a:cxnLst/>
            <a:rect l="l" t="t" r="r" b="b"/>
            <a:pathLst>
              <a:path w="4128022" h="437161">
                <a:moveTo>
                  <a:pt x="0" y="0"/>
                </a:moveTo>
                <a:lnTo>
                  <a:pt x="4128022" y="0"/>
                </a:lnTo>
                <a:lnTo>
                  <a:pt x="4128022" y="437161"/>
                </a:lnTo>
                <a:lnTo>
                  <a:pt x="0" y="4371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495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2289311" y="3238501"/>
            <a:ext cx="4113179" cy="4800600"/>
            <a:chOff x="0" y="0"/>
            <a:chExt cx="1279723" cy="127172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79723" cy="1271725"/>
            </a:xfrm>
            <a:custGeom>
              <a:avLst/>
              <a:gdLst/>
              <a:ahLst/>
              <a:cxnLst/>
              <a:rect l="l" t="t" r="r" b="b"/>
              <a:pathLst>
                <a:path w="1279723" h="1271725">
                  <a:moveTo>
                    <a:pt x="0" y="0"/>
                  </a:moveTo>
                  <a:lnTo>
                    <a:pt x="1279723" y="0"/>
                  </a:lnTo>
                  <a:lnTo>
                    <a:pt x="1279723" y="1271725"/>
                  </a:lnTo>
                  <a:lnTo>
                    <a:pt x="0" y="1271725"/>
                  </a:ln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1279723" cy="1328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2597689" y="4225333"/>
            <a:ext cx="3542623" cy="1559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7226238" y="4152169"/>
            <a:ext cx="3835524" cy="3221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3600" dirty="0" err="1">
                <a:solidFill>
                  <a:schemeClr val="bg1"/>
                </a:solidFill>
              </a:rPr>
              <a:t>Hoàn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thành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phần</a:t>
            </a:r>
            <a:r>
              <a:rPr lang="vi-VN" sz="3600" dirty="0">
                <a:solidFill>
                  <a:schemeClr val="bg1"/>
                </a:solidFill>
              </a:rPr>
              <a:t> Câu </a:t>
            </a:r>
            <a:r>
              <a:rPr lang="vi-VN" sz="3600" dirty="0" err="1">
                <a:solidFill>
                  <a:schemeClr val="bg1"/>
                </a:solidFill>
              </a:rPr>
              <a:t>hỏi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và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bài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tập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tự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kiểm</a:t>
            </a:r>
            <a:r>
              <a:rPr lang="vi-VN" sz="3600" dirty="0">
                <a:solidFill>
                  <a:schemeClr val="bg1"/>
                </a:solidFill>
              </a:rPr>
              <a:t> tra SGK trang 66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178209" y="4187835"/>
            <a:ext cx="3632819" cy="3221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vi-VN" sz="3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5: Truy </a:t>
            </a:r>
            <a:r>
              <a:rPr lang="vi-VN" sz="3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vi-VN" sz="3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trong cơ </a:t>
            </a:r>
            <a:r>
              <a:rPr lang="vi-VN" sz="3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vi-VN" sz="3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3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3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quan </a:t>
            </a:r>
            <a:r>
              <a:rPr lang="vi-VN" sz="3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endParaRPr lang="vi-VN" sz="36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24">
            <a:extLst>
              <a:ext uri="{FF2B5EF4-FFF2-40B4-BE49-F238E27FC236}">
                <a16:creationId xmlns:a16="http://schemas.microsoft.com/office/drawing/2014/main" xmlns="" id="{FEE2E43A-B4F7-4663-823A-72C32DFE37BD}"/>
              </a:ext>
            </a:extLst>
          </p:cNvPr>
          <p:cNvSpPr txBox="1"/>
          <p:nvPr/>
        </p:nvSpPr>
        <p:spPr>
          <a:xfrm>
            <a:off x="4191000" y="792142"/>
            <a:ext cx="9645188" cy="13352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227794" y="0"/>
            <a:ext cx="7060206" cy="10287000"/>
            <a:chOff x="0" y="0"/>
            <a:chExt cx="7095071" cy="10337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95109" cy="10337800"/>
            </a:xfrm>
            <a:custGeom>
              <a:avLst/>
              <a:gdLst/>
              <a:ahLst/>
              <a:cxnLst/>
              <a:rect l="l" t="t" r="r" b="b"/>
              <a:pathLst>
                <a:path w="7095109" h="10337800">
                  <a:moveTo>
                    <a:pt x="2370709" y="0"/>
                  </a:moveTo>
                  <a:lnTo>
                    <a:pt x="0" y="4292600"/>
                  </a:lnTo>
                  <a:lnTo>
                    <a:pt x="3776091" y="9084691"/>
                  </a:lnTo>
                  <a:lnTo>
                    <a:pt x="2590800" y="10337800"/>
                  </a:lnTo>
                  <a:lnTo>
                    <a:pt x="7095109" y="10337800"/>
                  </a:lnTo>
                  <a:lnTo>
                    <a:pt x="7095109" y="0"/>
                  </a:lnTo>
                  <a:close/>
                </a:path>
              </a:pathLst>
            </a:custGeom>
            <a:blipFill>
              <a:blip r:embed="rId2"/>
              <a:stretch>
                <a:fillRect l="-59277" r="-59277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 rot="-2292491">
            <a:off x="11971514" y="3358915"/>
            <a:ext cx="1062487" cy="6734838"/>
            <a:chOff x="0" y="0"/>
            <a:chExt cx="279832" cy="177378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9832" cy="1773784"/>
            </a:xfrm>
            <a:custGeom>
              <a:avLst/>
              <a:gdLst/>
              <a:ahLst/>
              <a:cxnLst/>
              <a:rect l="l" t="t" r="r" b="b"/>
              <a:pathLst>
                <a:path w="279832" h="1773784">
                  <a:moveTo>
                    <a:pt x="0" y="0"/>
                  </a:moveTo>
                  <a:lnTo>
                    <a:pt x="279832" y="0"/>
                  </a:lnTo>
                  <a:lnTo>
                    <a:pt x="279832" y="1773784"/>
                  </a:lnTo>
                  <a:lnTo>
                    <a:pt x="0" y="1773784"/>
                  </a:lnTo>
                  <a:close/>
                </a:path>
              </a:pathLst>
            </a:custGeom>
            <a:solidFill>
              <a:srgbClr val="060644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279832" cy="1840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7221385">
            <a:off x="13101531" y="9401040"/>
            <a:ext cx="2523952" cy="953058"/>
            <a:chOff x="0" y="0"/>
            <a:chExt cx="1614384" cy="609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14384" cy="609600"/>
            </a:xfrm>
            <a:custGeom>
              <a:avLst/>
              <a:gdLst/>
              <a:ahLst/>
              <a:cxnLst/>
              <a:rect l="l" t="t" r="r" b="b"/>
              <a:pathLst>
                <a:path w="1614384" h="609600">
                  <a:moveTo>
                    <a:pt x="203200" y="0"/>
                  </a:moveTo>
                  <a:lnTo>
                    <a:pt x="1614384" y="0"/>
                  </a:lnTo>
                  <a:lnTo>
                    <a:pt x="141118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6064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11184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7221385">
            <a:off x="11304292" y="9582671"/>
            <a:ext cx="3837666" cy="589796"/>
            <a:chOff x="0" y="0"/>
            <a:chExt cx="2454669" cy="37724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54669" cy="377249"/>
            </a:xfrm>
            <a:custGeom>
              <a:avLst/>
              <a:gdLst/>
              <a:ahLst/>
              <a:cxnLst/>
              <a:rect l="l" t="t" r="r" b="b"/>
              <a:pathLst>
                <a:path w="2454669" h="377249">
                  <a:moveTo>
                    <a:pt x="203200" y="0"/>
                  </a:moveTo>
                  <a:lnTo>
                    <a:pt x="2454669" y="0"/>
                  </a:lnTo>
                  <a:lnTo>
                    <a:pt x="2251469" y="377249"/>
                  </a:lnTo>
                  <a:lnTo>
                    <a:pt x="0" y="377249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60644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01600" y="-66675"/>
              <a:ext cx="2251469" cy="443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7091654">
            <a:off x="9086695" y="955891"/>
            <a:ext cx="4138086" cy="589796"/>
            <a:chOff x="0" y="0"/>
            <a:chExt cx="2646825" cy="37724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646825" cy="377249"/>
            </a:xfrm>
            <a:custGeom>
              <a:avLst/>
              <a:gdLst/>
              <a:ahLst/>
              <a:cxnLst/>
              <a:rect l="l" t="t" r="r" b="b"/>
              <a:pathLst>
                <a:path w="2646825" h="377249">
                  <a:moveTo>
                    <a:pt x="203200" y="0"/>
                  </a:moveTo>
                  <a:lnTo>
                    <a:pt x="2646825" y="0"/>
                  </a:lnTo>
                  <a:lnTo>
                    <a:pt x="2443625" y="377249"/>
                  </a:lnTo>
                  <a:lnTo>
                    <a:pt x="0" y="377249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60644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01600" y="-66675"/>
              <a:ext cx="2443625" cy="443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1710481">
            <a:off x="11533776" y="-1617267"/>
            <a:ext cx="1062487" cy="6686550"/>
            <a:chOff x="0" y="0"/>
            <a:chExt cx="279832" cy="176106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79832" cy="1761067"/>
            </a:xfrm>
            <a:custGeom>
              <a:avLst/>
              <a:gdLst/>
              <a:ahLst/>
              <a:cxnLst/>
              <a:rect l="l" t="t" r="r" b="b"/>
              <a:pathLst>
                <a:path w="279832" h="1761067">
                  <a:moveTo>
                    <a:pt x="0" y="0"/>
                  </a:moveTo>
                  <a:lnTo>
                    <a:pt x="279832" y="0"/>
                  </a:lnTo>
                  <a:lnTo>
                    <a:pt x="279832" y="1761067"/>
                  </a:lnTo>
                  <a:lnTo>
                    <a:pt x="0" y="1761067"/>
                  </a:lnTo>
                  <a:close/>
                </a:path>
              </a:pathLst>
            </a:custGeom>
            <a:solidFill>
              <a:srgbClr val="060644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279832" cy="18277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1744249">
            <a:off x="17183645" y="2226736"/>
            <a:ext cx="2208710" cy="14588015"/>
            <a:chOff x="0" y="0"/>
            <a:chExt cx="581718" cy="384211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81718" cy="3842111"/>
            </a:xfrm>
            <a:custGeom>
              <a:avLst/>
              <a:gdLst/>
              <a:ahLst/>
              <a:cxnLst/>
              <a:rect l="l" t="t" r="r" b="b"/>
              <a:pathLst>
                <a:path w="581718" h="3842111">
                  <a:moveTo>
                    <a:pt x="0" y="0"/>
                  </a:moveTo>
                  <a:lnTo>
                    <a:pt x="581718" y="0"/>
                  </a:lnTo>
                  <a:lnTo>
                    <a:pt x="581718" y="3842111"/>
                  </a:lnTo>
                  <a:lnTo>
                    <a:pt x="0" y="3842111"/>
                  </a:lnTo>
                  <a:close/>
                </a:path>
              </a:pathLst>
            </a:custGeom>
            <a:solidFill>
              <a:srgbClr val="060644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66675"/>
              <a:ext cx="581718" cy="3908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2" name="TextBox 19">
            <a:extLst>
              <a:ext uri="{FF2B5EF4-FFF2-40B4-BE49-F238E27FC236}">
                <a16:creationId xmlns:a16="http://schemas.microsoft.com/office/drawing/2014/main" xmlns="" id="{3F66EDCC-8B68-4182-88FF-6BF32A0FE860}"/>
              </a:ext>
            </a:extLst>
          </p:cNvPr>
          <p:cNvSpPr txBox="1"/>
          <p:nvPr/>
        </p:nvSpPr>
        <p:spPr>
          <a:xfrm>
            <a:off x="660204" y="3122925"/>
            <a:ext cx="9332325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dirty="0">
                <a:latin typeface="Arial" panose="020B0604020202020204" pitchFamily="34" charset="0"/>
                <a:cs typeface="Arial" panose="020B0604020202020204" pitchFamily="34" charset="0"/>
              </a:rPr>
              <a:t>XIN CHÀO TẠM BIỆT, VÀ HẸN GẶP LẠI!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7983832" y="256411"/>
            <a:ext cx="13749506" cy="10049639"/>
          </a:xfrm>
          <a:custGeom>
            <a:avLst/>
            <a:gdLst/>
            <a:ahLst/>
            <a:cxnLst/>
            <a:rect l="l" t="t" r="r" b="b"/>
            <a:pathLst>
              <a:path w="13749506" h="10049639">
                <a:moveTo>
                  <a:pt x="13749506" y="0"/>
                </a:moveTo>
                <a:lnTo>
                  <a:pt x="0" y="0"/>
                </a:lnTo>
                <a:lnTo>
                  <a:pt x="0" y="10049639"/>
                </a:lnTo>
                <a:lnTo>
                  <a:pt x="13749506" y="10049639"/>
                </a:lnTo>
                <a:lnTo>
                  <a:pt x="1374950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82980"/>
            <a:ext cx="2210030" cy="10389030"/>
          </a:xfrm>
          <a:custGeom>
            <a:avLst/>
            <a:gdLst/>
            <a:ahLst/>
            <a:cxnLst/>
            <a:rect l="l" t="t" r="r" b="b"/>
            <a:pathLst>
              <a:path w="2210030" h="10389030">
                <a:moveTo>
                  <a:pt x="0" y="0"/>
                </a:moveTo>
                <a:lnTo>
                  <a:pt x="2210030" y="0"/>
                </a:lnTo>
                <a:lnTo>
                  <a:pt x="2210030" y="10389030"/>
                </a:lnTo>
                <a:lnTo>
                  <a:pt x="0" y="10389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328280" y="1200643"/>
            <a:ext cx="5684349" cy="561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200"/>
              </a:lnSpc>
            </a:pPr>
            <a:r>
              <a:rPr lang="en-US" sz="54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328281" y="1701340"/>
            <a:ext cx="7664319" cy="728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niệm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328281" y="3194473"/>
            <a:ext cx="5684349" cy="561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200"/>
              </a:lnSpc>
            </a:pPr>
            <a:r>
              <a:rPr lang="en-US" sz="54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328281" y="3682442"/>
            <a:ext cx="8020577" cy="728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328280" y="5063581"/>
            <a:ext cx="5684349" cy="561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200"/>
              </a:lnSpc>
            </a:pPr>
            <a:r>
              <a:rPr lang="en-US" sz="54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28281" y="5625210"/>
            <a:ext cx="8020577" cy="728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xmlns="" id="{0DE3F5F5-885F-4971-BA53-7822DED9A61F}"/>
              </a:ext>
            </a:extLst>
          </p:cNvPr>
          <p:cNvSpPr txBox="1"/>
          <p:nvPr/>
        </p:nvSpPr>
        <p:spPr>
          <a:xfrm>
            <a:off x="9328280" y="7150463"/>
            <a:ext cx="5684349" cy="561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200"/>
              </a:lnSpc>
            </a:pPr>
            <a:r>
              <a:rPr lang="en-US" sz="54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xmlns="" id="{03E95D8F-57EF-4246-8427-B9DB76D82825}"/>
              </a:ext>
            </a:extLst>
          </p:cNvPr>
          <p:cNvSpPr txBox="1"/>
          <p:nvPr/>
        </p:nvSpPr>
        <p:spPr>
          <a:xfrm>
            <a:off x="9328281" y="7641872"/>
            <a:ext cx="8020577" cy="1559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7A2B22C-CF27-4D2D-A60F-E93F7ABAD8C6}"/>
              </a:ext>
            </a:extLst>
          </p:cNvPr>
          <p:cNvSpPr txBox="1"/>
          <p:nvPr/>
        </p:nvSpPr>
        <p:spPr>
          <a:xfrm>
            <a:off x="2769373" y="3355465"/>
            <a:ext cx="5222926" cy="3145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dirty="0">
                <a:solidFill>
                  <a:schemeClr val="bg1">
                    <a:lumMod val="10000"/>
                  </a:schemeClr>
                </a:solidFill>
              </a:rPr>
              <a:t>NỘI DUNG BÀI HỌC</a:t>
            </a:r>
            <a:endParaRPr lang="en-US" sz="7200" b="1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2763" y="6696333"/>
            <a:ext cx="18833526" cy="3912884"/>
            <a:chOff x="0" y="0"/>
            <a:chExt cx="93189011" cy="19361100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93044233" cy="19216319"/>
            </a:xfrm>
            <a:custGeom>
              <a:avLst/>
              <a:gdLst/>
              <a:ahLst/>
              <a:cxnLst/>
              <a:rect l="l" t="t" r="r" b="b"/>
              <a:pathLst>
                <a:path w="93044233" h="19216319">
                  <a:moveTo>
                    <a:pt x="0" y="0"/>
                  </a:moveTo>
                  <a:lnTo>
                    <a:pt x="93044233" y="0"/>
                  </a:lnTo>
                  <a:lnTo>
                    <a:pt x="93044233" y="19216319"/>
                  </a:lnTo>
                  <a:lnTo>
                    <a:pt x="0" y="192163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6E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93189010" cy="19361100"/>
            </a:xfrm>
            <a:custGeom>
              <a:avLst/>
              <a:gdLst/>
              <a:ahLst/>
              <a:cxnLst/>
              <a:rect l="l" t="t" r="r" b="b"/>
              <a:pathLst>
                <a:path w="93189010" h="19361100">
                  <a:moveTo>
                    <a:pt x="93044231" y="19216320"/>
                  </a:moveTo>
                  <a:lnTo>
                    <a:pt x="93189010" y="19216320"/>
                  </a:lnTo>
                  <a:lnTo>
                    <a:pt x="93189010" y="19361100"/>
                  </a:lnTo>
                  <a:lnTo>
                    <a:pt x="93044231" y="19361100"/>
                  </a:lnTo>
                  <a:lnTo>
                    <a:pt x="93044231" y="1921632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16320"/>
                  </a:lnTo>
                  <a:lnTo>
                    <a:pt x="0" y="19216320"/>
                  </a:lnTo>
                  <a:lnTo>
                    <a:pt x="0" y="144780"/>
                  </a:lnTo>
                  <a:close/>
                  <a:moveTo>
                    <a:pt x="0" y="19216320"/>
                  </a:moveTo>
                  <a:lnTo>
                    <a:pt x="144780" y="19216320"/>
                  </a:lnTo>
                  <a:lnTo>
                    <a:pt x="144780" y="19361100"/>
                  </a:lnTo>
                  <a:lnTo>
                    <a:pt x="0" y="19361100"/>
                  </a:lnTo>
                  <a:lnTo>
                    <a:pt x="0" y="19216320"/>
                  </a:lnTo>
                  <a:close/>
                  <a:moveTo>
                    <a:pt x="93044231" y="144780"/>
                  </a:moveTo>
                  <a:lnTo>
                    <a:pt x="93189010" y="144780"/>
                  </a:lnTo>
                  <a:lnTo>
                    <a:pt x="93189010" y="19216320"/>
                  </a:lnTo>
                  <a:lnTo>
                    <a:pt x="93044231" y="19216320"/>
                  </a:lnTo>
                  <a:lnTo>
                    <a:pt x="93044231" y="144780"/>
                  </a:lnTo>
                  <a:close/>
                  <a:moveTo>
                    <a:pt x="144780" y="19216320"/>
                  </a:moveTo>
                  <a:lnTo>
                    <a:pt x="93044231" y="19216320"/>
                  </a:lnTo>
                  <a:lnTo>
                    <a:pt x="93044231" y="19361100"/>
                  </a:lnTo>
                  <a:lnTo>
                    <a:pt x="144780" y="19361100"/>
                  </a:lnTo>
                  <a:lnTo>
                    <a:pt x="144780" y="19216320"/>
                  </a:lnTo>
                  <a:close/>
                  <a:moveTo>
                    <a:pt x="93044231" y="0"/>
                  </a:moveTo>
                  <a:lnTo>
                    <a:pt x="93189010" y="0"/>
                  </a:lnTo>
                  <a:lnTo>
                    <a:pt x="93189010" y="144780"/>
                  </a:lnTo>
                  <a:lnTo>
                    <a:pt x="93044231" y="144780"/>
                  </a:lnTo>
                  <a:lnTo>
                    <a:pt x="9304423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93044231" y="0"/>
                  </a:lnTo>
                  <a:lnTo>
                    <a:pt x="9304423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361203" y="431036"/>
            <a:ext cx="9565595" cy="8817739"/>
          </a:xfrm>
          <a:custGeom>
            <a:avLst/>
            <a:gdLst/>
            <a:ahLst/>
            <a:cxnLst/>
            <a:rect l="l" t="t" r="r" b="b"/>
            <a:pathLst>
              <a:path w="9565595" h="8817739">
                <a:moveTo>
                  <a:pt x="0" y="0"/>
                </a:moveTo>
                <a:lnTo>
                  <a:pt x="9565594" y="0"/>
                </a:lnTo>
                <a:lnTo>
                  <a:pt x="9565594" y="8817739"/>
                </a:lnTo>
                <a:lnTo>
                  <a:pt x="0" y="8817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956951" y="8573578"/>
            <a:ext cx="7413241" cy="2304844"/>
          </a:xfrm>
          <a:custGeom>
            <a:avLst/>
            <a:gdLst/>
            <a:ahLst/>
            <a:cxnLst/>
            <a:rect l="l" t="t" r="r" b="b"/>
            <a:pathLst>
              <a:path w="7413241" h="2304844">
                <a:moveTo>
                  <a:pt x="0" y="0"/>
                </a:moveTo>
                <a:lnTo>
                  <a:pt x="7413240" y="0"/>
                </a:lnTo>
                <a:lnTo>
                  <a:pt x="7413240" y="2304844"/>
                </a:lnTo>
                <a:lnTo>
                  <a:pt x="0" y="23048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875720" y="8805996"/>
            <a:ext cx="1417229" cy="1973357"/>
          </a:xfrm>
          <a:custGeom>
            <a:avLst/>
            <a:gdLst/>
            <a:ahLst/>
            <a:cxnLst/>
            <a:rect l="l" t="t" r="r" b="b"/>
            <a:pathLst>
              <a:path w="1417229" h="1973357">
                <a:moveTo>
                  <a:pt x="0" y="0"/>
                </a:moveTo>
                <a:lnTo>
                  <a:pt x="1417229" y="0"/>
                </a:lnTo>
                <a:lnTo>
                  <a:pt x="1417229" y="1973357"/>
                </a:lnTo>
                <a:lnTo>
                  <a:pt x="0" y="19733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849674" y="1294677"/>
            <a:ext cx="2586677" cy="2957739"/>
          </a:xfrm>
          <a:custGeom>
            <a:avLst/>
            <a:gdLst/>
            <a:ahLst/>
            <a:cxnLst/>
            <a:rect l="l" t="t" r="r" b="b"/>
            <a:pathLst>
              <a:path w="2586677" h="2957739">
                <a:moveTo>
                  <a:pt x="0" y="0"/>
                </a:moveTo>
                <a:lnTo>
                  <a:pt x="2586677" y="0"/>
                </a:lnTo>
                <a:lnTo>
                  <a:pt x="2586677" y="2957738"/>
                </a:lnTo>
                <a:lnTo>
                  <a:pt x="0" y="29577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60495" y="2157246"/>
            <a:ext cx="2333883" cy="5326288"/>
          </a:xfrm>
          <a:custGeom>
            <a:avLst/>
            <a:gdLst/>
            <a:ahLst/>
            <a:cxnLst/>
            <a:rect l="l" t="t" r="r" b="b"/>
            <a:pathLst>
              <a:path w="2333883" h="5326288">
                <a:moveTo>
                  <a:pt x="0" y="0"/>
                </a:moveTo>
                <a:lnTo>
                  <a:pt x="2333883" y="0"/>
                </a:lnTo>
                <a:lnTo>
                  <a:pt x="2333883" y="5326288"/>
                </a:lnTo>
                <a:lnTo>
                  <a:pt x="0" y="5326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401273" y="6070775"/>
            <a:ext cx="1483479" cy="2502803"/>
          </a:xfrm>
          <a:custGeom>
            <a:avLst/>
            <a:gdLst/>
            <a:ahLst/>
            <a:cxnLst/>
            <a:rect l="l" t="t" r="r" b="b"/>
            <a:pathLst>
              <a:path w="1483479" h="2502803">
                <a:moveTo>
                  <a:pt x="0" y="0"/>
                </a:moveTo>
                <a:lnTo>
                  <a:pt x="1483479" y="0"/>
                </a:lnTo>
                <a:lnTo>
                  <a:pt x="1483479" y="2502803"/>
                </a:lnTo>
                <a:lnTo>
                  <a:pt x="0" y="25028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DD044D0C-E317-4C9C-B6F3-59EDC20A77C8}"/>
              </a:ext>
            </a:extLst>
          </p:cNvPr>
          <p:cNvSpPr txBox="1"/>
          <p:nvPr/>
        </p:nvSpPr>
        <p:spPr>
          <a:xfrm>
            <a:off x="5311840" y="1332777"/>
            <a:ext cx="7664319" cy="4382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vi-VN" sz="66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vi-VN" sz="6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</a:p>
          <a:p>
            <a:pPr marL="0" lvl="0" indent="0" algn="ctr">
              <a:lnSpc>
                <a:spcPct val="150000"/>
              </a:lnSpc>
            </a:pPr>
            <a:r>
              <a:rPr lang="en-US" sz="66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en-US" sz="6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hái</a:t>
            </a:r>
            <a:r>
              <a:rPr lang="en-US" sz="6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niệm</a:t>
            </a:r>
            <a:r>
              <a:rPr lang="en-US" sz="6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en-US" sz="6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6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6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6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endParaRPr lang="en-US" sz="6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 flipH="1">
            <a:off x="1521895" y="4666056"/>
            <a:ext cx="6601701" cy="4009033"/>
          </a:xfrm>
          <a:custGeom>
            <a:avLst/>
            <a:gdLst/>
            <a:ahLst/>
            <a:cxnLst/>
            <a:rect l="l" t="t" r="r" b="b"/>
            <a:pathLst>
              <a:path w="6601701" h="4009033">
                <a:moveTo>
                  <a:pt x="6601700" y="0"/>
                </a:moveTo>
                <a:lnTo>
                  <a:pt x="0" y="0"/>
                </a:lnTo>
                <a:lnTo>
                  <a:pt x="0" y="4009032"/>
                </a:lnTo>
                <a:lnTo>
                  <a:pt x="6601700" y="4009032"/>
                </a:lnTo>
                <a:lnTo>
                  <a:pt x="6601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54592" y="2552700"/>
            <a:ext cx="6936305" cy="4437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4000" b="1" spc="12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vi-VN" sz="4000" b="1" spc="12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vi-VN" sz="4000" b="1" spc="12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năng </a:t>
            </a:r>
            <a:r>
              <a:rPr lang="vi-VN" sz="4000" b="1" spc="12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4000" b="1" spc="12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spc="12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vi-VN" sz="4000" b="1" spc="12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spc="12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en-US" sz="4000" b="1" spc="12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AutoShape 19"/>
          <p:cNvSpPr/>
          <p:nvPr/>
        </p:nvSpPr>
        <p:spPr>
          <a:xfrm rot="5400000">
            <a:off x="5029200" y="5138738"/>
            <a:ext cx="8229600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0" name="Group 20"/>
          <p:cNvGrpSpPr/>
          <p:nvPr/>
        </p:nvGrpSpPr>
        <p:grpSpPr>
          <a:xfrm>
            <a:off x="9148762" y="8081134"/>
            <a:ext cx="1189812" cy="1187909"/>
            <a:chOff x="0" y="0"/>
            <a:chExt cx="6350000" cy="63398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E5BB2"/>
            </a:solidFill>
          </p:spPr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F5A4068-7E47-4710-95B4-1C5E6FCC5A81}"/>
              </a:ext>
            </a:extLst>
          </p:cNvPr>
          <p:cNvSpPr txBox="1"/>
          <p:nvPr/>
        </p:nvSpPr>
        <p:spPr>
          <a:xfrm>
            <a:off x="9963237" y="4224947"/>
            <a:ext cx="7456254" cy="331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vi-VN" sz="3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vi-VN" sz="3600" b="1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SGK trang 62 </a:t>
            </a:r>
            <a:r>
              <a:rPr lang="vi-VN" sz="3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cáo</a:t>
            </a: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năng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35">
            <a:extLst>
              <a:ext uri="{FF2B5EF4-FFF2-40B4-BE49-F238E27FC236}">
                <a16:creationId xmlns:a16="http://schemas.microsoft.com/office/drawing/2014/main" xmlns="" id="{4BABA471-3F09-4BD1-BCF1-5F833532A6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039600" y="1805090"/>
            <a:ext cx="3089179" cy="2419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900188" y="1028700"/>
            <a:ext cx="5719847" cy="9928592"/>
            <a:chOff x="0" y="0"/>
            <a:chExt cx="3446780" cy="5982970"/>
          </a:xfrm>
        </p:grpSpPr>
        <p:sp>
          <p:nvSpPr>
            <p:cNvPr id="7" name="Freeform 7"/>
            <p:cNvSpPr/>
            <p:nvPr/>
          </p:nvSpPr>
          <p:spPr>
            <a:xfrm>
              <a:off x="39370" y="34290"/>
              <a:ext cx="3370580" cy="5911850"/>
            </a:xfrm>
            <a:custGeom>
              <a:avLst/>
              <a:gdLst/>
              <a:ahLst/>
              <a:cxnLst/>
              <a:rect l="l" t="t" r="r" b="b"/>
              <a:pathLst>
                <a:path w="3370580" h="5911850">
                  <a:moveTo>
                    <a:pt x="3370580" y="5911850"/>
                  </a:moveTo>
                  <a:lnTo>
                    <a:pt x="0" y="5911850"/>
                  </a:lnTo>
                  <a:lnTo>
                    <a:pt x="0" y="0"/>
                  </a:lnTo>
                  <a:lnTo>
                    <a:pt x="3370580" y="0"/>
                  </a:lnTo>
                  <a:lnTo>
                    <a:pt x="3370580" y="5911850"/>
                  </a:lnTo>
                  <a:close/>
                </a:path>
              </a:pathLst>
            </a:custGeom>
            <a:blipFill>
              <a:blip r:embed="rId2"/>
              <a:stretch>
                <a:fillRect r="-36100" b="-1640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6350" y="6350"/>
              <a:ext cx="3434080" cy="5970270"/>
            </a:xfrm>
            <a:custGeom>
              <a:avLst/>
              <a:gdLst/>
              <a:ahLst/>
              <a:cxnLst/>
              <a:rect l="l" t="t" r="r" b="b"/>
              <a:pathLst>
                <a:path w="3434080" h="5970270">
                  <a:moveTo>
                    <a:pt x="0" y="0"/>
                  </a:moveTo>
                  <a:lnTo>
                    <a:pt x="60960" y="0"/>
                  </a:lnTo>
                  <a:lnTo>
                    <a:pt x="60960" y="60960"/>
                  </a:lnTo>
                  <a:lnTo>
                    <a:pt x="0" y="60960"/>
                  </a:lnTo>
                  <a:lnTo>
                    <a:pt x="0" y="0"/>
                  </a:lnTo>
                  <a:close/>
                  <a:moveTo>
                    <a:pt x="3373120" y="0"/>
                  </a:moveTo>
                  <a:lnTo>
                    <a:pt x="3434080" y="0"/>
                  </a:lnTo>
                  <a:lnTo>
                    <a:pt x="3434080" y="60960"/>
                  </a:lnTo>
                  <a:lnTo>
                    <a:pt x="3373120" y="60960"/>
                  </a:lnTo>
                  <a:lnTo>
                    <a:pt x="3373120" y="0"/>
                  </a:lnTo>
                  <a:close/>
                  <a:moveTo>
                    <a:pt x="1686560" y="0"/>
                  </a:moveTo>
                  <a:lnTo>
                    <a:pt x="1747520" y="0"/>
                  </a:lnTo>
                  <a:lnTo>
                    <a:pt x="1747520" y="60960"/>
                  </a:lnTo>
                  <a:lnTo>
                    <a:pt x="1686560" y="60960"/>
                  </a:lnTo>
                  <a:lnTo>
                    <a:pt x="1686560" y="0"/>
                  </a:lnTo>
                  <a:close/>
                  <a:moveTo>
                    <a:pt x="0" y="5909310"/>
                  </a:moveTo>
                  <a:lnTo>
                    <a:pt x="60960" y="5909310"/>
                  </a:lnTo>
                  <a:lnTo>
                    <a:pt x="60960" y="5970270"/>
                  </a:lnTo>
                  <a:lnTo>
                    <a:pt x="0" y="5970270"/>
                  </a:lnTo>
                  <a:lnTo>
                    <a:pt x="0" y="5909310"/>
                  </a:lnTo>
                  <a:close/>
                  <a:moveTo>
                    <a:pt x="3373120" y="5909310"/>
                  </a:moveTo>
                  <a:lnTo>
                    <a:pt x="3434080" y="5909310"/>
                  </a:lnTo>
                  <a:lnTo>
                    <a:pt x="3434080" y="5970270"/>
                  </a:lnTo>
                  <a:lnTo>
                    <a:pt x="3373120" y="5970270"/>
                  </a:lnTo>
                  <a:lnTo>
                    <a:pt x="3373120" y="5909310"/>
                  </a:lnTo>
                  <a:close/>
                  <a:moveTo>
                    <a:pt x="1686560" y="5909310"/>
                  </a:moveTo>
                  <a:lnTo>
                    <a:pt x="1747520" y="5909310"/>
                  </a:lnTo>
                  <a:lnTo>
                    <a:pt x="1747520" y="5970270"/>
                  </a:lnTo>
                  <a:lnTo>
                    <a:pt x="1686560" y="5970270"/>
                  </a:lnTo>
                  <a:lnTo>
                    <a:pt x="1686560" y="5909310"/>
                  </a:lnTo>
                  <a:close/>
                  <a:moveTo>
                    <a:pt x="3373120" y="2955290"/>
                  </a:moveTo>
                  <a:lnTo>
                    <a:pt x="3434080" y="2955290"/>
                  </a:lnTo>
                  <a:lnTo>
                    <a:pt x="3434080" y="3016250"/>
                  </a:lnTo>
                  <a:lnTo>
                    <a:pt x="3373120" y="3016250"/>
                  </a:lnTo>
                  <a:lnTo>
                    <a:pt x="3373120" y="2955290"/>
                  </a:lnTo>
                  <a:close/>
                  <a:moveTo>
                    <a:pt x="0" y="2955290"/>
                  </a:moveTo>
                  <a:lnTo>
                    <a:pt x="60960" y="2955290"/>
                  </a:lnTo>
                  <a:lnTo>
                    <a:pt x="60960" y="3016250"/>
                  </a:lnTo>
                  <a:lnTo>
                    <a:pt x="0" y="3016250"/>
                  </a:lnTo>
                  <a:lnTo>
                    <a:pt x="0" y="2955290"/>
                  </a:lnTo>
                  <a:close/>
                </a:path>
              </a:pathLst>
            </a:custGeom>
            <a:solidFill>
              <a:srgbClr val="FDBFD5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3446780" cy="5984240"/>
            </a:xfrm>
            <a:custGeom>
              <a:avLst/>
              <a:gdLst/>
              <a:ahLst/>
              <a:cxnLst/>
              <a:rect l="l" t="t" r="r" b="b"/>
              <a:pathLst>
                <a:path w="3446780" h="5984240">
                  <a:moveTo>
                    <a:pt x="3446780" y="73660"/>
                  </a:moveTo>
                  <a:lnTo>
                    <a:pt x="3446780" y="0"/>
                  </a:lnTo>
                  <a:lnTo>
                    <a:pt x="3373120" y="0"/>
                  </a:lnTo>
                  <a:lnTo>
                    <a:pt x="3373120" y="30480"/>
                  </a:lnTo>
                  <a:lnTo>
                    <a:pt x="1760220" y="30480"/>
                  </a:lnTo>
                  <a:lnTo>
                    <a:pt x="1760220" y="0"/>
                  </a:lnTo>
                  <a:lnTo>
                    <a:pt x="1686560" y="0"/>
                  </a:lnTo>
                  <a:lnTo>
                    <a:pt x="1686560" y="30480"/>
                  </a:lnTo>
                  <a:lnTo>
                    <a:pt x="73660" y="30480"/>
                  </a:lnTo>
                  <a:lnTo>
                    <a:pt x="73660" y="0"/>
                  </a:lnTo>
                  <a:lnTo>
                    <a:pt x="0" y="0"/>
                  </a:lnTo>
                  <a:lnTo>
                    <a:pt x="0" y="73660"/>
                  </a:lnTo>
                  <a:lnTo>
                    <a:pt x="30480" y="73660"/>
                  </a:lnTo>
                  <a:lnTo>
                    <a:pt x="30480" y="2955290"/>
                  </a:lnTo>
                  <a:lnTo>
                    <a:pt x="0" y="2955290"/>
                  </a:lnTo>
                  <a:lnTo>
                    <a:pt x="0" y="3028950"/>
                  </a:lnTo>
                  <a:lnTo>
                    <a:pt x="30480" y="3028950"/>
                  </a:lnTo>
                  <a:lnTo>
                    <a:pt x="30480" y="5910580"/>
                  </a:lnTo>
                  <a:lnTo>
                    <a:pt x="0" y="5910580"/>
                  </a:lnTo>
                  <a:lnTo>
                    <a:pt x="0" y="5984240"/>
                  </a:lnTo>
                  <a:lnTo>
                    <a:pt x="73660" y="5984240"/>
                  </a:lnTo>
                  <a:lnTo>
                    <a:pt x="73660" y="5953760"/>
                  </a:lnTo>
                  <a:lnTo>
                    <a:pt x="1686560" y="5953760"/>
                  </a:lnTo>
                  <a:lnTo>
                    <a:pt x="1686560" y="5984240"/>
                  </a:lnTo>
                  <a:lnTo>
                    <a:pt x="1760220" y="5984240"/>
                  </a:lnTo>
                  <a:lnTo>
                    <a:pt x="1760220" y="5953760"/>
                  </a:lnTo>
                  <a:lnTo>
                    <a:pt x="3373120" y="5953760"/>
                  </a:lnTo>
                  <a:lnTo>
                    <a:pt x="3373120" y="5984240"/>
                  </a:lnTo>
                  <a:lnTo>
                    <a:pt x="3446780" y="5984240"/>
                  </a:lnTo>
                  <a:lnTo>
                    <a:pt x="3446780" y="5910580"/>
                  </a:lnTo>
                  <a:lnTo>
                    <a:pt x="3416300" y="5910580"/>
                  </a:lnTo>
                  <a:lnTo>
                    <a:pt x="3416300" y="3028950"/>
                  </a:lnTo>
                  <a:lnTo>
                    <a:pt x="3403600" y="3028950"/>
                  </a:lnTo>
                  <a:lnTo>
                    <a:pt x="3403600" y="5910580"/>
                  </a:lnTo>
                  <a:lnTo>
                    <a:pt x="3373120" y="5910580"/>
                  </a:lnTo>
                  <a:lnTo>
                    <a:pt x="3373120" y="5941060"/>
                  </a:lnTo>
                  <a:lnTo>
                    <a:pt x="1760220" y="5941060"/>
                  </a:lnTo>
                  <a:lnTo>
                    <a:pt x="1760220" y="5910580"/>
                  </a:lnTo>
                  <a:lnTo>
                    <a:pt x="1686560" y="5910580"/>
                  </a:lnTo>
                  <a:lnTo>
                    <a:pt x="1686560" y="5941060"/>
                  </a:lnTo>
                  <a:lnTo>
                    <a:pt x="73660" y="5941060"/>
                  </a:lnTo>
                  <a:lnTo>
                    <a:pt x="73660" y="5910580"/>
                  </a:lnTo>
                  <a:lnTo>
                    <a:pt x="43180" y="5910580"/>
                  </a:lnTo>
                  <a:lnTo>
                    <a:pt x="43180" y="3028950"/>
                  </a:lnTo>
                  <a:lnTo>
                    <a:pt x="73660" y="3028950"/>
                  </a:lnTo>
                  <a:lnTo>
                    <a:pt x="73660" y="2955290"/>
                  </a:lnTo>
                  <a:lnTo>
                    <a:pt x="43180" y="2955290"/>
                  </a:lnTo>
                  <a:lnTo>
                    <a:pt x="43180" y="73660"/>
                  </a:lnTo>
                  <a:lnTo>
                    <a:pt x="73660" y="73660"/>
                  </a:lnTo>
                  <a:lnTo>
                    <a:pt x="73660" y="43180"/>
                  </a:lnTo>
                  <a:lnTo>
                    <a:pt x="1686560" y="43180"/>
                  </a:lnTo>
                  <a:lnTo>
                    <a:pt x="1686560" y="73660"/>
                  </a:lnTo>
                  <a:lnTo>
                    <a:pt x="1760220" y="73660"/>
                  </a:lnTo>
                  <a:lnTo>
                    <a:pt x="1760220" y="43180"/>
                  </a:lnTo>
                  <a:lnTo>
                    <a:pt x="3373120" y="43180"/>
                  </a:lnTo>
                  <a:lnTo>
                    <a:pt x="3373120" y="73660"/>
                  </a:lnTo>
                  <a:lnTo>
                    <a:pt x="3403600" y="73660"/>
                  </a:lnTo>
                  <a:lnTo>
                    <a:pt x="3403600" y="2955290"/>
                  </a:lnTo>
                  <a:lnTo>
                    <a:pt x="3373120" y="2955290"/>
                  </a:lnTo>
                  <a:lnTo>
                    <a:pt x="3373120" y="3028950"/>
                  </a:lnTo>
                  <a:lnTo>
                    <a:pt x="3446780" y="3028950"/>
                  </a:lnTo>
                  <a:lnTo>
                    <a:pt x="3446780" y="2955290"/>
                  </a:lnTo>
                  <a:lnTo>
                    <a:pt x="3416300" y="2955290"/>
                  </a:lnTo>
                  <a:lnTo>
                    <a:pt x="3416300" y="73660"/>
                  </a:lnTo>
                  <a:lnTo>
                    <a:pt x="3446780" y="73660"/>
                  </a:lnTo>
                  <a:close/>
                  <a:moveTo>
                    <a:pt x="3385820" y="5922010"/>
                  </a:moveTo>
                  <a:lnTo>
                    <a:pt x="3434080" y="5922010"/>
                  </a:lnTo>
                  <a:lnTo>
                    <a:pt x="3434080" y="5970270"/>
                  </a:lnTo>
                  <a:lnTo>
                    <a:pt x="3385820" y="5970270"/>
                  </a:lnTo>
                  <a:lnTo>
                    <a:pt x="3385820" y="5922010"/>
                  </a:lnTo>
                  <a:close/>
                  <a:moveTo>
                    <a:pt x="1699260" y="5922010"/>
                  </a:moveTo>
                  <a:lnTo>
                    <a:pt x="1747520" y="5922010"/>
                  </a:lnTo>
                  <a:lnTo>
                    <a:pt x="1747520" y="5970270"/>
                  </a:lnTo>
                  <a:lnTo>
                    <a:pt x="1699260" y="5970270"/>
                  </a:lnTo>
                  <a:lnTo>
                    <a:pt x="1699260" y="5922010"/>
                  </a:lnTo>
                  <a:close/>
                  <a:moveTo>
                    <a:pt x="60960" y="5970270"/>
                  </a:moveTo>
                  <a:lnTo>
                    <a:pt x="12700" y="5970270"/>
                  </a:lnTo>
                  <a:lnTo>
                    <a:pt x="12700" y="5922010"/>
                  </a:lnTo>
                  <a:lnTo>
                    <a:pt x="60960" y="5922010"/>
                  </a:lnTo>
                  <a:lnTo>
                    <a:pt x="60960" y="5970270"/>
                  </a:lnTo>
                  <a:close/>
                  <a:moveTo>
                    <a:pt x="60960" y="3016250"/>
                  </a:moveTo>
                  <a:lnTo>
                    <a:pt x="12700" y="3016250"/>
                  </a:lnTo>
                  <a:lnTo>
                    <a:pt x="12700" y="2967990"/>
                  </a:lnTo>
                  <a:lnTo>
                    <a:pt x="60960" y="2967990"/>
                  </a:lnTo>
                  <a:lnTo>
                    <a:pt x="60960" y="3016250"/>
                  </a:lnTo>
                  <a:close/>
                  <a:moveTo>
                    <a:pt x="60960" y="60960"/>
                  </a:moveTo>
                  <a:lnTo>
                    <a:pt x="12700" y="60960"/>
                  </a:lnTo>
                  <a:lnTo>
                    <a:pt x="12700" y="12700"/>
                  </a:lnTo>
                  <a:lnTo>
                    <a:pt x="60960" y="12700"/>
                  </a:lnTo>
                  <a:lnTo>
                    <a:pt x="60960" y="60960"/>
                  </a:lnTo>
                  <a:close/>
                  <a:moveTo>
                    <a:pt x="1747520" y="60960"/>
                  </a:moveTo>
                  <a:lnTo>
                    <a:pt x="1699260" y="60960"/>
                  </a:lnTo>
                  <a:lnTo>
                    <a:pt x="1699260" y="12700"/>
                  </a:lnTo>
                  <a:lnTo>
                    <a:pt x="1747520" y="12700"/>
                  </a:lnTo>
                  <a:lnTo>
                    <a:pt x="1747520" y="60960"/>
                  </a:lnTo>
                  <a:close/>
                  <a:moveTo>
                    <a:pt x="3434080" y="3016250"/>
                  </a:moveTo>
                  <a:lnTo>
                    <a:pt x="3385820" y="3016250"/>
                  </a:lnTo>
                  <a:lnTo>
                    <a:pt x="3385820" y="2967990"/>
                  </a:lnTo>
                  <a:lnTo>
                    <a:pt x="3434080" y="2967990"/>
                  </a:lnTo>
                  <a:lnTo>
                    <a:pt x="3434080" y="3016250"/>
                  </a:lnTo>
                  <a:close/>
                  <a:moveTo>
                    <a:pt x="3385820" y="12700"/>
                  </a:moveTo>
                  <a:lnTo>
                    <a:pt x="3434080" y="12700"/>
                  </a:lnTo>
                  <a:lnTo>
                    <a:pt x="3434080" y="60960"/>
                  </a:lnTo>
                  <a:lnTo>
                    <a:pt x="3385820" y="60960"/>
                  </a:lnTo>
                  <a:lnTo>
                    <a:pt x="3385820" y="127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4A3C5AA-EB54-4E5A-9482-254A42BCDC96}"/>
              </a:ext>
            </a:extLst>
          </p:cNvPr>
          <p:cNvSpPr txBox="1"/>
          <p:nvPr/>
        </p:nvSpPr>
        <p:spPr>
          <a:xfrm>
            <a:off x="1905000" y="3064565"/>
            <a:ext cx="8534400" cy="4157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vi-VN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endParaRPr lang="vi-VN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giao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thuận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tiện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tương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CSDL khi xem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bớt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lỗi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tránh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phạm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ràng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buộc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khi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cập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CSDL. </a:t>
            </a:r>
            <a:endParaRPr lang="vi-VN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6458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4523" y="4337814"/>
            <a:ext cx="5273270" cy="5393520"/>
          </a:xfrm>
          <a:custGeom>
            <a:avLst/>
            <a:gdLst/>
            <a:ahLst/>
            <a:cxnLst/>
            <a:rect l="l" t="t" r="r" b="b"/>
            <a:pathLst>
              <a:path w="5011070" h="5393520">
                <a:moveTo>
                  <a:pt x="0" y="0"/>
                </a:moveTo>
                <a:lnTo>
                  <a:pt x="5011070" y="0"/>
                </a:lnTo>
                <a:lnTo>
                  <a:pt x="5011070" y="5393520"/>
                </a:lnTo>
                <a:lnTo>
                  <a:pt x="0" y="53935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705600" y="3499489"/>
            <a:ext cx="5530323" cy="5952403"/>
          </a:xfrm>
          <a:custGeom>
            <a:avLst/>
            <a:gdLst/>
            <a:ahLst/>
            <a:cxnLst/>
            <a:rect l="l" t="t" r="r" b="b"/>
            <a:pathLst>
              <a:path w="5530323" h="5952403">
                <a:moveTo>
                  <a:pt x="0" y="0"/>
                </a:moveTo>
                <a:lnTo>
                  <a:pt x="5530323" y="0"/>
                </a:lnTo>
                <a:lnTo>
                  <a:pt x="5530323" y="5952403"/>
                </a:lnTo>
                <a:lnTo>
                  <a:pt x="0" y="5952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633730" y="4512324"/>
            <a:ext cx="5273270" cy="5393520"/>
          </a:xfrm>
          <a:custGeom>
            <a:avLst/>
            <a:gdLst/>
            <a:ahLst/>
            <a:cxnLst/>
            <a:rect l="l" t="t" r="r" b="b"/>
            <a:pathLst>
              <a:path w="5011070" h="5393520">
                <a:moveTo>
                  <a:pt x="0" y="0"/>
                </a:moveTo>
                <a:lnTo>
                  <a:pt x="5011070" y="0"/>
                </a:lnTo>
                <a:lnTo>
                  <a:pt x="5011070" y="5393520"/>
                </a:lnTo>
                <a:lnTo>
                  <a:pt x="0" y="53935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741710" y="742373"/>
            <a:ext cx="3953881" cy="1610308"/>
          </a:xfrm>
          <a:custGeom>
            <a:avLst/>
            <a:gdLst/>
            <a:ahLst/>
            <a:cxnLst/>
            <a:rect l="l" t="t" r="r" b="b"/>
            <a:pathLst>
              <a:path w="3953881" h="1610308">
                <a:moveTo>
                  <a:pt x="3953881" y="0"/>
                </a:moveTo>
                <a:lnTo>
                  <a:pt x="0" y="0"/>
                </a:lnTo>
                <a:lnTo>
                  <a:pt x="0" y="1610308"/>
                </a:lnTo>
                <a:lnTo>
                  <a:pt x="3953881" y="1610308"/>
                </a:lnTo>
                <a:lnTo>
                  <a:pt x="395388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43698" y="1373069"/>
            <a:ext cx="2140007" cy="2964745"/>
          </a:xfrm>
          <a:custGeom>
            <a:avLst/>
            <a:gdLst/>
            <a:ahLst/>
            <a:cxnLst/>
            <a:rect l="l" t="t" r="r" b="b"/>
            <a:pathLst>
              <a:path w="2140007" h="2964745">
                <a:moveTo>
                  <a:pt x="0" y="0"/>
                </a:moveTo>
                <a:lnTo>
                  <a:pt x="2140007" y="0"/>
                </a:lnTo>
                <a:lnTo>
                  <a:pt x="2140007" y="2964745"/>
                </a:lnTo>
                <a:lnTo>
                  <a:pt x="0" y="29647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524065" y="1632897"/>
            <a:ext cx="11367977" cy="74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vi-VN" sz="36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nhằm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sau:</a:t>
            </a:r>
            <a:endParaRPr lang="en-US" sz="5400" b="1" dirty="0">
              <a:solidFill>
                <a:srgbClr val="000000"/>
              </a:solidFill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94550" y="5339192"/>
            <a:ext cx="4375677" cy="2403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</a:pP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Hiển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xem.</a:t>
            </a:r>
            <a:endParaRPr lang="en-US" sz="4800" dirty="0">
              <a:solidFill>
                <a:srgbClr val="000000"/>
              </a:solidFill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858000" y="3706831"/>
            <a:ext cx="4572000" cy="4065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Cung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nút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lệnh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thông qua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thao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000000"/>
              </a:solidFill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744809" y="5273918"/>
            <a:ext cx="4294466" cy="2403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Cung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khuôn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tiện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nhập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sửa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3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10591800" y="952500"/>
            <a:ext cx="7379688" cy="8090134"/>
            <a:chOff x="0" y="0"/>
            <a:chExt cx="7625608" cy="10699195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1089947"/>
              <a:ext cx="7625608" cy="9609248"/>
              <a:chOff x="0" y="0"/>
              <a:chExt cx="1827538" cy="2302933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827538" cy="2302933"/>
              </a:xfrm>
              <a:custGeom>
                <a:avLst/>
                <a:gdLst/>
                <a:ahLst/>
                <a:cxnLst/>
                <a:rect l="l" t="t" r="r" b="b"/>
                <a:pathLst>
                  <a:path w="1827538" h="2302933">
                    <a:moveTo>
                      <a:pt x="0" y="0"/>
                    </a:moveTo>
                    <a:lnTo>
                      <a:pt x="1827538" y="0"/>
                    </a:lnTo>
                    <a:lnTo>
                      <a:pt x="1827538" y="2302933"/>
                    </a:lnTo>
                    <a:lnTo>
                      <a:pt x="0" y="2302933"/>
                    </a:lnTo>
                    <a:close/>
                  </a:path>
                </a:pathLst>
              </a:custGeom>
              <a:solidFill>
                <a:srgbClr val="F2F2F2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1827538" cy="233150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30"/>
                  </a:lnSpc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0" y="0"/>
              <a:ext cx="7625608" cy="10699195"/>
            </a:xfrm>
            <a:custGeom>
              <a:avLst/>
              <a:gdLst/>
              <a:ahLst/>
              <a:cxnLst/>
              <a:rect l="l" t="t" r="r" b="b"/>
              <a:pathLst>
                <a:path w="7625608" h="10699195">
                  <a:moveTo>
                    <a:pt x="0" y="0"/>
                  </a:moveTo>
                  <a:lnTo>
                    <a:pt x="7625608" y="0"/>
                  </a:lnTo>
                  <a:lnTo>
                    <a:pt x="7625608" y="10699195"/>
                  </a:lnTo>
                  <a:lnTo>
                    <a:pt x="0" y="106991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551251"/>
            <a:chOff x="0" y="0"/>
            <a:chExt cx="4816593" cy="1451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145185"/>
            </a:xfrm>
            <a:custGeom>
              <a:avLst/>
              <a:gdLst/>
              <a:ahLst/>
              <a:cxnLst/>
              <a:rect l="l" t="t" r="r" b="b"/>
              <a:pathLst>
                <a:path w="4816592" h="145185">
                  <a:moveTo>
                    <a:pt x="0" y="0"/>
                  </a:moveTo>
                  <a:lnTo>
                    <a:pt x="4816592" y="0"/>
                  </a:lnTo>
                  <a:lnTo>
                    <a:pt x="4816592" y="145185"/>
                  </a:lnTo>
                  <a:lnTo>
                    <a:pt x="0" y="145185"/>
                  </a:lnTo>
                  <a:close/>
                </a:path>
              </a:pathLst>
            </a:custGeom>
            <a:solidFill>
              <a:srgbClr val="604ABD"/>
            </a:solidFill>
            <a:ln w="19050" cap="sq">
              <a:solidFill>
                <a:srgbClr val="0D0D0D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1832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562848" y="188440"/>
            <a:ext cx="697483" cy="174371"/>
          </a:xfrm>
          <a:custGeom>
            <a:avLst/>
            <a:gdLst/>
            <a:ahLst/>
            <a:cxnLst/>
            <a:rect l="l" t="t" r="r" b="b"/>
            <a:pathLst>
              <a:path w="697483" h="174371">
                <a:moveTo>
                  <a:pt x="0" y="0"/>
                </a:moveTo>
                <a:lnTo>
                  <a:pt x="697483" y="0"/>
                </a:lnTo>
                <a:lnTo>
                  <a:pt x="697483" y="174371"/>
                </a:lnTo>
                <a:lnTo>
                  <a:pt x="0" y="1743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610817" y="1131302"/>
            <a:ext cx="7379688" cy="8584198"/>
            <a:chOff x="0" y="0"/>
            <a:chExt cx="7625608" cy="1069919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970715"/>
              <a:ext cx="7625608" cy="9728480"/>
              <a:chOff x="0" y="-28575"/>
              <a:chExt cx="1827538" cy="233150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827538" cy="2053246"/>
              </a:xfrm>
              <a:custGeom>
                <a:avLst/>
                <a:gdLst/>
                <a:ahLst/>
                <a:cxnLst/>
                <a:rect l="l" t="t" r="r" b="b"/>
                <a:pathLst>
                  <a:path w="1827538" h="2302933">
                    <a:moveTo>
                      <a:pt x="0" y="0"/>
                    </a:moveTo>
                    <a:lnTo>
                      <a:pt x="1827538" y="0"/>
                    </a:lnTo>
                    <a:lnTo>
                      <a:pt x="1827538" y="2302933"/>
                    </a:lnTo>
                    <a:lnTo>
                      <a:pt x="0" y="2302933"/>
                    </a:lnTo>
                    <a:close/>
                  </a:path>
                </a:pathLst>
              </a:custGeom>
              <a:solidFill>
                <a:srgbClr val="F2F2F2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1827538" cy="233150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3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0" y="0"/>
              <a:ext cx="7625608" cy="9860547"/>
            </a:xfrm>
            <a:custGeom>
              <a:avLst/>
              <a:gdLst/>
              <a:ahLst/>
              <a:cxnLst/>
              <a:rect l="l" t="t" r="r" b="b"/>
              <a:pathLst>
                <a:path w="7625608" h="10699195">
                  <a:moveTo>
                    <a:pt x="0" y="0"/>
                  </a:moveTo>
                  <a:lnTo>
                    <a:pt x="7625608" y="0"/>
                  </a:lnTo>
                  <a:lnTo>
                    <a:pt x="7625608" y="10699195"/>
                  </a:lnTo>
                  <a:lnTo>
                    <a:pt x="0" y="106991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6" name="TextBox 26"/>
          <p:cNvSpPr txBox="1"/>
          <p:nvPr/>
        </p:nvSpPr>
        <p:spPr>
          <a:xfrm>
            <a:off x="1153199" y="2516267"/>
            <a:ext cx="6126914" cy="5714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lý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doanh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doanh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nhuận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cửa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CSDL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4000" u="none" dirty="0">
              <a:solidFill>
                <a:srgbClr val="0D0D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1122485" y="2334286"/>
            <a:ext cx="6318317" cy="6545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khoa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nguồn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xu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đoán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lĩnh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vực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CSDL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rgbClr val="0D0D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24">
            <a:extLst>
              <a:ext uri="{FF2B5EF4-FFF2-40B4-BE49-F238E27FC236}">
                <a16:creationId xmlns:a16="http://schemas.microsoft.com/office/drawing/2014/main" xmlns="" id="{B2730478-1475-4DAA-B748-47ED93E8101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441587" y="4154968"/>
            <a:ext cx="3532435" cy="290395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1307</Words>
  <Application>Microsoft Office PowerPoint</Application>
  <PresentationFormat>Custom</PresentationFormat>
  <Paragraphs>99</Paragraphs>
  <Slides>36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Times New Roman</vt:lpstr>
      <vt:lpstr>Wingdings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Modern Minimalist Computer Class Syllabus Presentation</dc:title>
  <dc:creator>Admin</dc:creator>
  <cp:lastModifiedBy>Admin</cp:lastModifiedBy>
  <cp:revision>17</cp:revision>
  <dcterms:created xsi:type="dcterms:W3CDTF">2006-08-16T00:00:00Z</dcterms:created>
  <dcterms:modified xsi:type="dcterms:W3CDTF">2024-09-13T17:24:21Z</dcterms:modified>
  <dc:identifier>DAFxrnJO1Cw</dc:identifier>
</cp:coreProperties>
</file>