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6"/>
  </p:notesMasterIdLst>
  <p:sldIdLst>
    <p:sldId id="266" r:id="rId2"/>
    <p:sldId id="283" r:id="rId3"/>
    <p:sldId id="305" r:id="rId4"/>
    <p:sldId id="258" r:id="rId5"/>
    <p:sldId id="259" r:id="rId6"/>
    <p:sldId id="304" r:id="rId7"/>
    <p:sldId id="256" r:id="rId8"/>
    <p:sldId id="265" r:id="rId9"/>
    <p:sldId id="260" r:id="rId10"/>
    <p:sldId id="307" r:id="rId11"/>
    <p:sldId id="308" r:id="rId12"/>
    <p:sldId id="278" r:id="rId13"/>
    <p:sldId id="311" r:id="rId14"/>
    <p:sldId id="312" r:id="rId15"/>
    <p:sldId id="313" r:id="rId16"/>
    <p:sldId id="306" r:id="rId17"/>
    <p:sldId id="279" r:id="rId18"/>
    <p:sldId id="314" r:id="rId19"/>
    <p:sldId id="315" r:id="rId20"/>
    <p:sldId id="310" r:id="rId21"/>
    <p:sldId id="309" r:id="rId22"/>
    <p:sldId id="316" r:id="rId23"/>
    <p:sldId id="317" r:id="rId24"/>
    <p:sldId id="263" r:id="rId25"/>
    <p:sldId id="322" r:id="rId26"/>
    <p:sldId id="318" r:id="rId27"/>
    <p:sldId id="319" r:id="rId28"/>
    <p:sldId id="320" r:id="rId29"/>
    <p:sldId id="257" r:id="rId30"/>
    <p:sldId id="321" r:id="rId31"/>
    <p:sldId id="261" r:id="rId32"/>
    <p:sldId id="262" r:id="rId33"/>
    <p:sldId id="282" r:id="rId34"/>
    <p:sldId id="271" r:id="rId35"/>
  </p:sldIdLst>
  <p:sldSz cx="9144000" cy="5143500" type="screen16x9"/>
  <p:notesSz cx="6858000" cy="9144000"/>
  <p:embeddedFontLst>
    <p:embeddedFont>
      <p:font typeface="Fjalla One" charset="0"/>
      <p:regular r:id="rId37"/>
    </p:embeddedFont>
    <p:embeddedFont>
      <p:font typeface="Barlow Semi Condensed" charset="0"/>
      <p:regular r:id="rId38"/>
      <p:bold r:id="rId39"/>
      <p:italic r:id="rId40"/>
      <p:boldItalic r:id="rId41"/>
    </p:embeddedFont>
    <p:embeddedFont>
      <p:font typeface="Roboto Condensed" charset="0"/>
      <p:regular r:id="rId42"/>
      <p:bold r:id="rId43"/>
      <p:italic r:id="rId44"/>
      <p:boldItalic r:id="rId45"/>
    </p:embeddedFont>
    <p:embeddedFont>
      <p:font typeface="Barlow Semi Condensed Medium" charset="0"/>
      <p:regular r:id="rId46"/>
      <p:bold r:id="rId47"/>
      <p:italic r:id="rId48"/>
      <p:boldItalic r:id="rId49"/>
    </p:embeddedFont>
    <p:embeddedFont>
      <p:font typeface="Calibri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E8C1E56-1FAB-4A1A-AE21-998372ACCC57}">
  <a:tblStyle styleId="{CE8C1E56-1FAB-4A1A-AE21-998372ACCC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9502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8728718f4e_1_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4" name="Google Shape;2334;g8728718f4e_1_1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g8714a43093_3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1" name="Google Shape;3211;g8714a43093_3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96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g8714a43093_3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1" name="Google Shape;3211;g8714a43093_3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384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515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9f7573e938_1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9f7573e938_1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86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g8714a43093_3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1" name="Google Shape;3211;g8714a43093_3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591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637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86fa6133bc_4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86fa6133bc_4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86fa6133bc_4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86fa6133bc_4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468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86fa6133bc_4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86fa6133bc_4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392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" name="Google Shape;3510;g8714a43093_3_1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1" name="Google Shape;3511;g8714a43093_3_1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86fa6133bc_4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86fa6133bc_4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6329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86fa6133bc_4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86fa6133bc_4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752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109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04e9800b4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04e9800b4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g804e9800b4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2" name="Google Shape;2222;g804e9800b4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Google Shape;3495;g881d70bc06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6" name="Google Shape;3496;g881d70bc06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8714a43093_3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0" name="Google Shape;2730;g8714a43093_3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804e9800b4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804e9800b4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g8714a43093_3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4" name="Google Shape;2324;g8714a43093_3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493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g8714a43093_3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1" name="Google Shape;3211;g8714a43093_3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1"/>
          <p:cNvGrpSpPr/>
          <p:nvPr/>
        </p:nvGrpSpPr>
        <p:grpSpPr>
          <a:xfrm rot="10800000">
            <a:off x="1954823" y="1124844"/>
            <a:ext cx="5234354" cy="3069144"/>
            <a:chOff x="1098425" y="237675"/>
            <a:chExt cx="5358675" cy="5174750"/>
          </a:xfrm>
        </p:grpSpPr>
        <p:sp>
          <p:nvSpPr>
            <p:cNvPr id="547" name="Google Shape;547;p11"/>
            <p:cNvSpPr/>
            <p:nvPr/>
          </p:nvSpPr>
          <p:spPr>
            <a:xfrm>
              <a:off x="1098425" y="237675"/>
              <a:ext cx="5358675" cy="5173850"/>
            </a:xfrm>
            <a:custGeom>
              <a:avLst/>
              <a:gdLst/>
              <a:ahLst/>
              <a:cxnLst/>
              <a:rect l="l" t="t" r="r" b="b"/>
              <a:pathLst>
                <a:path w="214347" h="206954" extrusionOk="0">
                  <a:moveTo>
                    <a:pt x="115079" y="1"/>
                  </a:moveTo>
                  <a:cubicBezTo>
                    <a:pt x="106819" y="1"/>
                    <a:pt x="98029" y="1749"/>
                    <a:pt x="88677" y="5654"/>
                  </a:cubicBezTo>
                  <a:cubicBezTo>
                    <a:pt x="67392" y="14588"/>
                    <a:pt x="50544" y="31735"/>
                    <a:pt x="37474" y="50742"/>
                  </a:cubicBezTo>
                  <a:cubicBezTo>
                    <a:pt x="17088" y="80241"/>
                    <a:pt x="4497" y="115076"/>
                    <a:pt x="1260" y="150810"/>
                  </a:cubicBezTo>
                  <a:cubicBezTo>
                    <a:pt x="1" y="164900"/>
                    <a:pt x="1140" y="181268"/>
                    <a:pt x="12472" y="189722"/>
                  </a:cubicBezTo>
                  <a:cubicBezTo>
                    <a:pt x="19127" y="194639"/>
                    <a:pt x="27881" y="195658"/>
                    <a:pt x="36155" y="196437"/>
                  </a:cubicBezTo>
                  <a:cubicBezTo>
                    <a:pt x="68471" y="199615"/>
                    <a:pt x="100788" y="202793"/>
                    <a:pt x="133105" y="205911"/>
                  </a:cubicBezTo>
                  <a:cubicBezTo>
                    <a:pt x="138433" y="206449"/>
                    <a:pt x="143882" y="206954"/>
                    <a:pt x="149263" y="206954"/>
                  </a:cubicBezTo>
                  <a:cubicBezTo>
                    <a:pt x="156478" y="206954"/>
                    <a:pt x="163573" y="206046"/>
                    <a:pt x="170098" y="203093"/>
                  </a:cubicBezTo>
                  <a:cubicBezTo>
                    <a:pt x="185747" y="196018"/>
                    <a:pt x="194081" y="179110"/>
                    <a:pt x="201216" y="163461"/>
                  </a:cubicBezTo>
                  <a:cubicBezTo>
                    <a:pt x="207451" y="149731"/>
                    <a:pt x="213867" y="135461"/>
                    <a:pt x="214106" y="120352"/>
                  </a:cubicBezTo>
                  <a:cubicBezTo>
                    <a:pt x="214346" y="105542"/>
                    <a:pt x="208710" y="91273"/>
                    <a:pt x="201875" y="78082"/>
                  </a:cubicBezTo>
                  <a:cubicBezTo>
                    <a:pt x="183394" y="42166"/>
                    <a:pt x="155643" y="1"/>
                    <a:pt x="115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1098425" y="237675"/>
              <a:ext cx="5358675" cy="5173850"/>
            </a:xfrm>
            <a:custGeom>
              <a:avLst/>
              <a:gdLst/>
              <a:ahLst/>
              <a:cxnLst/>
              <a:rect l="l" t="t" r="r" b="b"/>
              <a:pathLst>
                <a:path w="214347" h="206954" extrusionOk="0">
                  <a:moveTo>
                    <a:pt x="115079" y="1"/>
                  </a:moveTo>
                  <a:cubicBezTo>
                    <a:pt x="106819" y="1"/>
                    <a:pt x="98029" y="1749"/>
                    <a:pt x="88677" y="5654"/>
                  </a:cubicBezTo>
                  <a:cubicBezTo>
                    <a:pt x="67392" y="14588"/>
                    <a:pt x="50544" y="31735"/>
                    <a:pt x="37474" y="50742"/>
                  </a:cubicBezTo>
                  <a:cubicBezTo>
                    <a:pt x="17088" y="80241"/>
                    <a:pt x="4497" y="115076"/>
                    <a:pt x="1260" y="150810"/>
                  </a:cubicBezTo>
                  <a:cubicBezTo>
                    <a:pt x="1" y="164900"/>
                    <a:pt x="1140" y="181268"/>
                    <a:pt x="12472" y="189722"/>
                  </a:cubicBezTo>
                  <a:cubicBezTo>
                    <a:pt x="19127" y="194639"/>
                    <a:pt x="27881" y="195658"/>
                    <a:pt x="36155" y="196437"/>
                  </a:cubicBezTo>
                  <a:cubicBezTo>
                    <a:pt x="68471" y="199615"/>
                    <a:pt x="100788" y="202793"/>
                    <a:pt x="133105" y="205911"/>
                  </a:cubicBezTo>
                  <a:cubicBezTo>
                    <a:pt x="138433" y="206449"/>
                    <a:pt x="143882" y="206954"/>
                    <a:pt x="149263" y="206954"/>
                  </a:cubicBezTo>
                  <a:cubicBezTo>
                    <a:pt x="156478" y="206954"/>
                    <a:pt x="163573" y="206046"/>
                    <a:pt x="170098" y="203093"/>
                  </a:cubicBezTo>
                  <a:cubicBezTo>
                    <a:pt x="185747" y="196018"/>
                    <a:pt x="194081" y="179110"/>
                    <a:pt x="201216" y="163461"/>
                  </a:cubicBezTo>
                  <a:cubicBezTo>
                    <a:pt x="207451" y="149731"/>
                    <a:pt x="213867" y="135461"/>
                    <a:pt x="214106" y="120352"/>
                  </a:cubicBezTo>
                  <a:cubicBezTo>
                    <a:pt x="214346" y="105542"/>
                    <a:pt x="208710" y="91273"/>
                    <a:pt x="201875" y="78082"/>
                  </a:cubicBezTo>
                  <a:cubicBezTo>
                    <a:pt x="183394" y="42166"/>
                    <a:pt x="155643" y="1"/>
                    <a:pt x="115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1119425" y="238125"/>
              <a:ext cx="5331675" cy="5174300"/>
            </a:xfrm>
            <a:custGeom>
              <a:avLst/>
              <a:gdLst/>
              <a:ahLst/>
              <a:cxnLst/>
              <a:rect l="l" t="t" r="r" b="b"/>
              <a:pathLst>
                <a:path w="213267" h="206972" extrusionOk="0">
                  <a:moveTo>
                    <a:pt x="114278" y="0"/>
                  </a:moveTo>
                  <a:cubicBezTo>
                    <a:pt x="106004" y="0"/>
                    <a:pt x="97190" y="1739"/>
                    <a:pt x="87837" y="5636"/>
                  </a:cubicBezTo>
                  <a:cubicBezTo>
                    <a:pt x="66552" y="14570"/>
                    <a:pt x="49704" y="31717"/>
                    <a:pt x="36634" y="50724"/>
                  </a:cubicBezTo>
                  <a:cubicBezTo>
                    <a:pt x="16248" y="80223"/>
                    <a:pt x="3657" y="115058"/>
                    <a:pt x="420" y="150792"/>
                  </a:cubicBezTo>
                  <a:cubicBezTo>
                    <a:pt x="180" y="153610"/>
                    <a:pt x="0" y="156488"/>
                    <a:pt x="0" y="159366"/>
                  </a:cubicBezTo>
                  <a:cubicBezTo>
                    <a:pt x="0" y="171058"/>
                    <a:pt x="2578" y="182929"/>
                    <a:pt x="11632" y="189704"/>
                  </a:cubicBezTo>
                  <a:cubicBezTo>
                    <a:pt x="18287" y="194621"/>
                    <a:pt x="27041" y="195640"/>
                    <a:pt x="35315" y="196419"/>
                  </a:cubicBezTo>
                  <a:cubicBezTo>
                    <a:pt x="67631" y="199597"/>
                    <a:pt x="99948" y="202775"/>
                    <a:pt x="132265" y="205893"/>
                  </a:cubicBezTo>
                  <a:cubicBezTo>
                    <a:pt x="137601" y="206432"/>
                    <a:pt x="143057" y="206972"/>
                    <a:pt x="148393" y="206972"/>
                  </a:cubicBezTo>
                  <a:cubicBezTo>
                    <a:pt x="155648" y="206972"/>
                    <a:pt x="162723" y="206013"/>
                    <a:pt x="169258" y="203075"/>
                  </a:cubicBezTo>
                  <a:cubicBezTo>
                    <a:pt x="184907" y="196000"/>
                    <a:pt x="193241" y="179092"/>
                    <a:pt x="200376" y="163443"/>
                  </a:cubicBezTo>
                  <a:cubicBezTo>
                    <a:pt x="206611" y="149713"/>
                    <a:pt x="213027" y="135443"/>
                    <a:pt x="213266" y="120334"/>
                  </a:cubicBezTo>
                  <a:cubicBezTo>
                    <a:pt x="213266" y="120034"/>
                    <a:pt x="213266" y="119734"/>
                    <a:pt x="213266" y="119375"/>
                  </a:cubicBezTo>
                  <a:cubicBezTo>
                    <a:pt x="213266" y="104925"/>
                    <a:pt x="207690" y="90955"/>
                    <a:pt x="201035" y="78064"/>
                  </a:cubicBezTo>
                  <a:cubicBezTo>
                    <a:pt x="182569" y="42150"/>
                    <a:pt x="154809" y="0"/>
                    <a:pt x="114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1"/>
          <p:cNvSpPr txBox="1">
            <a:spLocks noGrp="1"/>
          </p:cNvSpPr>
          <p:nvPr>
            <p:ph type="subTitle" idx="1"/>
          </p:nvPr>
        </p:nvSpPr>
        <p:spPr>
          <a:xfrm>
            <a:off x="3227832" y="2816352"/>
            <a:ext cx="26793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551" name="Google Shape;551;p11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2" name="Google Shape;552;p11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3" name="Google Shape;553;p11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11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55" name="Google Shape;555;p11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556" name="Google Shape;556;p11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11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563" name="Google Shape;563;p11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11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568" name="Google Shape;568;p11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11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573" name="Google Shape;573;p11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11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580" name="Google Shape;580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83" name="Google Shape;583;p11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11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11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86" name="Google Shape;586;p11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587" name="Google Shape;587;p11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11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594" name="Google Shape;594;p11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11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599" name="Google Shape;599;p11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3" name="Google Shape;603;p11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1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1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1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1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1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11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610" name="Google Shape;610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11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614" name="Google Shape;614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1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618" name="Google Shape;618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11"/>
          <p:cNvSpPr txBox="1">
            <a:spLocks noGrp="1"/>
          </p:cNvSpPr>
          <p:nvPr>
            <p:ph type="title" hasCustomPrompt="1"/>
          </p:nvPr>
        </p:nvSpPr>
        <p:spPr>
          <a:xfrm>
            <a:off x="2624328" y="2057400"/>
            <a:ext cx="3904500" cy="7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3"/>
          <p:cNvSpPr txBox="1">
            <a:spLocks noGrp="1"/>
          </p:cNvSpPr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3"/>
          <p:cNvSpPr txBox="1">
            <a:spLocks noGrp="1"/>
          </p:cNvSpPr>
          <p:nvPr>
            <p:ph type="subTitle" idx="1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6" name="Google Shape;626;p13"/>
          <p:cNvSpPr txBox="1">
            <a:spLocks noGrp="1"/>
          </p:cNvSpPr>
          <p:nvPr>
            <p:ph type="subTitle" idx="2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7" name="Google Shape;627;p13"/>
          <p:cNvSpPr txBox="1">
            <a:spLocks noGrp="1"/>
          </p:cNvSpPr>
          <p:nvPr>
            <p:ph type="subTitle" idx="3"/>
          </p:nvPr>
        </p:nvSpPr>
        <p:spPr>
          <a:xfrm>
            <a:off x="1664208" y="1508760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8" name="Google Shape;628;p13"/>
          <p:cNvSpPr txBox="1">
            <a:spLocks noGrp="1"/>
          </p:cNvSpPr>
          <p:nvPr>
            <p:ph type="subTitle" idx="4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9" name="Google Shape;629;p13"/>
          <p:cNvSpPr txBox="1">
            <a:spLocks noGrp="1"/>
          </p:cNvSpPr>
          <p:nvPr>
            <p:ph type="subTitle" idx="5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0" name="Google Shape;630;p13"/>
          <p:cNvSpPr txBox="1">
            <a:spLocks noGrp="1"/>
          </p:cNvSpPr>
          <p:nvPr>
            <p:ph type="subTitle" idx="6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subTitle" idx="7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2" name="Google Shape;632;p13"/>
          <p:cNvSpPr txBox="1">
            <a:spLocks noGrp="1"/>
          </p:cNvSpPr>
          <p:nvPr>
            <p:ph type="subTitle" idx="8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3" name="Google Shape;633;p13"/>
          <p:cNvSpPr txBox="1">
            <a:spLocks noGrp="1"/>
          </p:cNvSpPr>
          <p:nvPr>
            <p:ph type="title" idx="9" hasCustomPrompt="1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4" name="Google Shape;634;p13"/>
          <p:cNvSpPr txBox="1">
            <a:spLocks noGrp="1"/>
          </p:cNvSpPr>
          <p:nvPr>
            <p:ph type="title" idx="13" hasCustomPrompt="1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13"/>
          <p:cNvSpPr txBox="1">
            <a:spLocks noGrp="1"/>
          </p:cNvSpPr>
          <p:nvPr>
            <p:ph type="title" idx="14" hasCustomPrompt="1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6" name="Google Shape;636;p13"/>
          <p:cNvSpPr txBox="1">
            <a:spLocks noGrp="1"/>
          </p:cNvSpPr>
          <p:nvPr>
            <p:ph type="title" idx="15" hasCustomPrompt="1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">
  <p:cSld name="CUSTOM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4"/>
          <p:cNvSpPr txBox="1">
            <a:spLocks noGrp="1"/>
          </p:cNvSpPr>
          <p:nvPr>
            <p:ph type="subTitle" idx="1"/>
          </p:nvPr>
        </p:nvSpPr>
        <p:spPr>
          <a:xfrm>
            <a:off x="3694176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2"/>
          </p:nvPr>
        </p:nvSpPr>
        <p:spPr>
          <a:xfrm>
            <a:off x="1024128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1" name="Google Shape;641;p14"/>
          <p:cNvSpPr txBox="1">
            <a:spLocks noGrp="1"/>
          </p:cNvSpPr>
          <p:nvPr>
            <p:ph type="subTitle" idx="3"/>
          </p:nvPr>
        </p:nvSpPr>
        <p:spPr>
          <a:xfrm>
            <a:off x="6355080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2" name="Google Shape;642;p14"/>
          <p:cNvSpPr txBox="1">
            <a:spLocks noGrp="1"/>
          </p:cNvSpPr>
          <p:nvPr>
            <p:ph type="subTitle" idx="4"/>
          </p:nvPr>
        </p:nvSpPr>
        <p:spPr>
          <a:xfrm>
            <a:off x="3694176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3" name="Google Shape;643;p14"/>
          <p:cNvSpPr txBox="1">
            <a:spLocks noGrp="1"/>
          </p:cNvSpPr>
          <p:nvPr>
            <p:ph type="subTitle" idx="5"/>
          </p:nvPr>
        </p:nvSpPr>
        <p:spPr>
          <a:xfrm>
            <a:off x="1024128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4" name="Google Shape;644;p14"/>
          <p:cNvSpPr txBox="1">
            <a:spLocks noGrp="1"/>
          </p:cNvSpPr>
          <p:nvPr>
            <p:ph type="subTitle" idx="6"/>
          </p:nvPr>
        </p:nvSpPr>
        <p:spPr>
          <a:xfrm>
            <a:off x="6355080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645" name="Google Shape;645;p14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646" name="Google Shape;646;p14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4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48" name="Google Shape;648;p14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" name="Google Shape;653;p14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14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659" name="Google Shape;659;p1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of text">
  <p:cSld name="CUSTOM_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5"/>
          <p:cNvSpPr txBox="1">
            <a:spLocks noGrp="1"/>
          </p:cNvSpPr>
          <p:nvPr>
            <p:ph type="title"/>
          </p:nvPr>
        </p:nvSpPr>
        <p:spPr>
          <a:xfrm>
            <a:off x="1568775" y="442350"/>
            <a:ext cx="6006300" cy="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5"/>
          <p:cNvSpPr txBox="1">
            <a:spLocks noGrp="1"/>
          </p:cNvSpPr>
          <p:nvPr>
            <p:ph type="subTitle" idx="1"/>
          </p:nvPr>
        </p:nvSpPr>
        <p:spPr>
          <a:xfrm>
            <a:off x="1709928" y="1545336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68" name="Google Shape;668;p15"/>
          <p:cNvSpPr txBox="1">
            <a:spLocks noGrp="1"/>
          </p:cNvSpPr>
          <p:nvPr>
            <p:ph type="subTitle" idx="2"/>
          </p:nvPr>
        </p:nvSpPr>
        <p:spPr>
          <a:xfrm>
            <a:off x="1709928" y="1938528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69" name="Google Shape;669;p15"/>
          <p:cNvSpPr txBox="1">
            <a:spLocks noGrp="1"/>
          </p:cNvSpPr>
          <p:nvPr>
            <p:ph type="subTitle" idx="3"/>
          </p:nvPr>
        </p:nvSpPr>
        <p:spPr>
          <a:xfrm>
            <a:off x="5468112" y="1545336"/>
            <a:ext cx="19476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0" name="Google Shape;670;p15"/>
          <p:cNvSpPr txBox="1">
            <a:spLocks noGrp="1"/>
          </p:cNvSpPr>
          <p:nvPr>
            <p:ph type="subTitle" idx="4"/>
          </p:nvPr>
        </p:nvSpPr>
        <p:spPr>
          <a:xfrm>
            <a:off x="5468112" y="1938528"/>
            <a:ext cx="1947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1" name="Google Shape;671;p15"/>
          <p:cNvSpPr txBox="1">
            <a:spLocks noGrp="1"/>
          </p:cNvSpPr>
          <p:nvPr>
            <p:ph type="subTitle" idx="5"/>
          </p:nvPr>
        </p:nvSpPr>
        <p:spPr>
          <a:xfrm>
            <a:off x="2825496" y="3200400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2" name="Google Shape;672;p15"/>
          <p:cNvSpPr txBox="1">
            <a:spLocks noGrp="1"/>
          </p:cNvSpPr>
          <p:nvPr>
            <p:ph type="subTitle" idx="6"/>
          </p:nvPr>
        </p:nvSpPr>
        <p:spPr>
          <a:xfrm>
            <a:off x="2825496" y="3593592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3" name="Google Shape;673;p15"/>
          <p:cNvSpPr txBox="1">
            <a:spLocks noGrp="1"/>
          </p:cNvSpPr>
          <p:nvPr>
            <p:ph type="subTitle" idx="7"/>
          </p:nvPr>
        </p:nvSpPr>
        <p:spPr>
          <a:xfrm>
            <a:off x="6464808" y="3200400"/>
            <a:ext cx="19935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4" name="Google Shape;674;p15"/>
          <p:cNvSpPr txBox="1">
            <a:spLocks noGrp="1"/>
          </p:cNvSpPr>
          <p:nvPr>
            <p:ph type="subTitle" idx="8"/>
          </p:nvPr>
        </p:nvSpPr>
        <p:spPr>
          <a:xfrm>
            <a:off x="6464808" y="3593592"/>
            <a:ext cx="19935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675" name="Google Shape;675;p15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15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15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8" name="Google Shape;678;p15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679" name="Google Shape;679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15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684" name="Google Shape;684;p15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15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691" name="Google Shape;691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94" name="Google Shape;694;p15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5" name="Google Shape;695;p15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696" name="Google Shape;696;p15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5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703" name="Google Shape;703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15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708" name="Google Shape;708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10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8"/>
          <p:cNvSpPr txBox="1">
            <a:spLocks noGrp="1"/>
          </p:cNvSpPr>
          <p:nvPr>
            <p:ph type="title"/>
          </p:nvPr>
        </p:nvSpPr>
        <p:spPr>
          <a:xfrm>
            <a:off x="1271016" y="338328"/>
            <a:ext cx="66111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8"/>
          <p:cNvSpPr txBox="1">
            <a:spLocks noGrp="1"/>
          </p:cNvSpPr>
          <p:nvPr>
            <p:ph type="subTitle" idx="1"/>
          </p:nvPr>
        </p:nvSpPr>
        <p:spPr>
          <a:xfrm>
            <a:off x="4690875" y="1491351"/>
            <a:ext cx="35571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843" name="Google Shape;843;p18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4" name="Google Shape;844;p18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5" name="Google Shape;845;p18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46" name="Google Shape;846;p18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847" name="Google Shape;847;p18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18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852" name="Google Shape;852;p18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8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18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859" name="Google Shape;859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62" name="Google Shape;862;p18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63" name="Google Shape;863;p18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864" name="Google Shape;864;p18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18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871" name="Google Shape;871;p18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18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876" name="Google Shape;876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79" name="Google Shape;879;p18"/>
          <p:cNvCxnSpPr/>
          <p:nvPr/>
        </p:nvCxnSpPr>
        <p:spPr>
          <a:xfrm flipH="1">
            <a:off x="5101704" y="4513075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0" name="Google Shape;880;p18"/>
          <p:cNvCxnSpPr/>
          <p:nvPr/>
        </p:nvCxnSpPr>
        <p:spPr>
          <a:xfrm rot="10800000">
            <a:off x="6234804" y="4492325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1" name="Google Shape;881;p18"/>
          <p:cNvCxnSpPr/>
          <p:nvPr/>
        </p:nvCxnSpPr>
        <p:spPr>
          <a:xfrm flipH="1">
            <a:off x="7547529" y="4408000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2" name="Google Shape;882;p18"/>
          <p:cNvCxnSpPr/>
          <p:nvPr/>
        </p:nvCxnSpPr>
        <p:spPr>
          <a:xfrm flipH="1">
            <a:off x="8872054" y="399355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83" name="Google Shape;883;p18"/>
          <p:cNvGrpSpPr/>
          <p:nvPr/>
        </p:nvGrpSpPr>
        <p:grpSpPr>
          <a:xfrm>
            <a:off x="7278954" y="4513075"/>
            <a:ext cx="581800" cy="582350"/>
            <a:chOff x="8064275" y="887850"/>
            <a:chExt cx="581800" cy="582350"/>
          </a:xfrm>
        </p:grpSpPr>
        <p:sp>
          <p:nvSpPr>
            <p:cNvPr id="884" name="Google Shape;884;p18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18"/>
          <p:cNvGrpSpPr/>
          <p:nvPr/>
        </p:nvGrpSpPr>
        <p:grpSpPr>
          <a:xfrm>
            <a:off x="6099454" y="4340463"/>
            <a:ext cx="292025" cy="292575"/>
            <a:chOff x="7353050" y="316275"/>
            <a:chExt cx="292025" cy="292575"/>
          </a:xfrm>
        </p:grpSpPr>
        <p:sp>
          <p:nvSpPr>
            <p:cNvPr id="891" name="Google Shape;891;p18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18"/>
          <p:cNvGrpSpPr/>
          <p:nvPr/>
        </p:nvGrpSpPr>
        <p:grpSpPr>
          <a:xfrm>
            <a:off x="8792779" y="4315025"/>
            <a:ext cx="175000" cy="175000"/>
            <a:chOff x="8792300" y="321275"/>
            <a:chExt cx="175000" cy="175000"/>
          </a:xfrm>
        </p:grpSpPr>
        <p:sp>
          <p:nvSpPr>
            <p:cNvPr id="896" name="Google Shape;896;p18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18"/>
          <p:cNvGrpSpPr/>
          <p:nvPr/>
        </p:nvGrpSpPr>
        <p:grpSpPr>
          <a:xfrm flipH="1">
            <a:off x="4972779" y="4657550"/>
            <a:ext cx="293111" cy="293388"/>
            <a:chOff x="3164039" y="430875"/>
            <a:chExt cx="293111" cy="293388"/>
          </a:xfrm>
        </p:grpSpPr>
        <p:sp>
          <p:nvSpPr>
            <p:cNvPr id="901" name="Google Shape;901;p18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8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8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8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18"/>
          <p:cNvGrpSpPr/>
          <p:nvPr/>
        </p:nvGrpSpPr>
        <p:grpSpPr>
          <a:xfrm>
            <a:off x="8721804" y="4142425"/>
            <a:ext cx="175013" cy="27000"/>
            <a:chOff x="5662375" y="212375"/>
            <a:chExt cx="175013" cy="27000"/>
          </a:xfrm>
        </p:grpSpPr>
        <p:sp>
          <p:nvSpPr>
            <p:cNvPr id="908" name="Google Shape;908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25"/>
          <p:cNvSpPr txBox="1">
            <a:spLocks noGrp="1"/>
          </p:cNvSpPr>
          <p:nvPr>
            <p:ph type="title"/>
          </p:nvPr>
        </p:nvSpPr>
        <p:spPr>
          <a:xfrm>
            <a:off x="896100" y="1984450"/>
            <a:ext cx="34572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28" name="Google Shape;1228;p25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9" name="Google Shape;1229;p25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" name="Google Shape;1230;p25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31" name="Google Shape;1231;p25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1232" name="Google Shape;1232;p25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25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1239" name="Google Shape;1239;p2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" name="Google Shape;1243;p25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5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5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5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5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5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9" name="Google Shape;1249;p25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1250" name="Google Shape;1250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25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1254" name="Google Shape;1254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25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1258" name="Google Shape;1258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61" name="Google Shape;1261;p25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2" name="Google Shape;1262;p25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63" name="Google Shape;1263;p25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1264" name="Google Shape;1264;p25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1271" name="Google Shape;1271;p2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1276" name="Google Shape;1276;p25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25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1281" name="Google Shape;1281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5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1285" name="Google Shape;1285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7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26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290" name="Google Shape;1290;p26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1" name="Google Shape;1291;p26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2" name="Google Shape;1292;p26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93" name="Google Shape;1293;p26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1294" name="Google Shape;1294;p2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26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1299" name="Google Shape;1299;p2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26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1306" name="Google Shape;1306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09" name="Google Shape;1309;p26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10" name="Google Shape;1310;p26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1311" name="Google Shape;1311;p26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1318" name="Google Shape;1318;p2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26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1323" name="Google Shape;1323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2132649" y="713253"/>
            <a:ext cx="4878702" cy="3717004"/>
            <a:chOff x="399425" y="238125"/>
            <a:chExt cx="6810025" cy="5187000"/>
          </a:xfrm>
        </p:grpSpPr>
        <p:sp>
          <p:nvSpPr>
            <p:cNvPr id="45" name="Google Shape;45;p3"/>
            <p:cNvSpPr/>
            <p:nvPr/>
          </p:nvSpPr>
          <p:spPr>
            <a:xfrm>
              <a:off x="399425" y="238325"/>
              <a:ext cx="6810025" cy="5186100"/>
            </a:xfrm>
            <a:custGeom>
              <a:avLst/>
              <a:gdLst/>
              <a:ahLst/>
              <a:cxnLst/>
              <a:rect l="l" t="t" r="r" b="b"/>
              <a:pathLst>
                <a:path w="272401" h="207444" extrusionOk="0">
                  <a:moveTo>
                    <a:pt x="143525" y="0"/>
                  </a:moveTo>
                  <a:cubicBezTo>
                    <a:pt x="130816" y="0"/>
                    <a:pt x="118065" y="708"/>
                    <a:pt x="105367" y="1397"/>
                  </a:cubicBezTo>
                  <a:cubicBezTo>
                    <a:pt x="85699" y="2506"/>
                    <a:pt x="65661" y="3689"/>
                    <a:pt x="47175" y="10640"/>
                  </a:cubicBezTo>
                  <a:cubicBezTo>
                    <a:pt x="28764" y="17590"/>
                    <a:pt x="11832" y="31343"/>
                    <a:pt x="5990" y="50198"/>
                  </a:cubicBezTo>
                  <a:cubicBezTo>
                    <a:pt x="1" y="69867"/>
                    <a:pt x="6877" y="90940"/>
                    <a:pt x="13680" y="110387"/>
                  </a:cubicBezTo>
                  <a:cubicBezTo>
                    <a:pt x="22479" y="135305"/>
                    <a:pt x="31870" y="161332"/>
                    <a:pt x="51390" y="179152"/>
                  </a:cubicBezTo>
                  <a:cubicBezTo>
                    <a:pt x="67098" y="193557"/>
                    <a:pt x="97572" y="207444"/>
                    <a:pt x="121591" y="207444"/>
                  </a:cubicBezTo>
                  <a:cubicBezTo>
                    <a:pt x="124820" y="207444"/>
                    <a:pt x="127933" y="207193"/>
                    <a:pt x="130877" y="206658"/>
                  </a:cubicBezTo>
                  <a:cubicBezTo>
                    <a:pt x="145739" y="204070"/>
                    <a:pt x="159714" y="191205"/>
                    <a:pt x="171840" y="182923"/>
                  </a:cubicBezTo>
                  <a:cubicBezTo>
                    <a:pt x="188625" y="171314"/>
                    <a:pt x="205484" y="159705"/>
                    <a:pt x="222268" y="148097"/>
                  </a:cubicBezTo>
                  <a:cubicBezTo>
                    <a:pt x="236909" y="138041"/>
                    <a:pt x="252067" y="127319"/>
                    <a:pt x="260348" y="111644"/>
                  </a:cubicBezTo>
                  <a:cubicBezTo>
                    <a:pt x="272400" y="88722"/>
                    <a:pt x="266411" y="59071"/>
                    <a:pt x="249996" y="39033"/>
                  </a:cubicBezTo>
                  <a:cubicBezTo>
                    <a:pt x="233507" y="18995"/>
                    <a:pt x="208367" y="7756"/>
                    <a:pt x="182858" y="3098"/>
                  </a:cubicBezTo>
                  <a:cubicBezTo>
                    <a:pt x="169864" y="762"/>
                    <a:pt x="156717" y="0"/>
                    <a:pt x="14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1875" y="238125"/>
              <a:ext cx="6575225" cy="5187000"/>
            </a:xfrm>
            <a:custGeom>
              <a:avLst/>
              <a:gdLst/>
              <a:ahLst/>
              <a:cxnLst/>
              <a:rect l="l" t="t" r="r" b="b"/>
              <a:pathLst>
                <a:path w="263009" h="207480" extrusionOk="0">
                  <a:moveTo>
                    <a:pt x="139601" y="0"/>
                  </a:moveTo>
                  <a:cubicBezTo>
                    <a:pt x="126957" y="0"/>
                    <a:pt x="114313" y="739"/>
                    <a:pt x="101669" y="1405"/>
                  </a:cubicBezTo>
                  <a:cubicBezTo>
                    <a:pt x="82001" y="2514"/>
                    <a:pt x="61963" y="3697"/>
                    <a:pt x="43477" y="10648"/>
                  </a:cubicBezTo>
                  <a:cubicBezTo>
                    <a:pt x="25066" y="17598"/>
                    <a:pt x="8134" y="31351"/>
                    <a:pt x="2292" y="50206"/>
                  </a:cubicBezTo>
                  <a:cubicBezTo>
                    <a:pt x="665" y="55530"/>
                    <a:pt x="0" y="60928"/>
                    <a:pt x="0" y="66399"/>
                  </a:cubicBezTo>
                  <a:cubicBezTo>
                    <a:pt x="0" y="81114"/>
                    <a:pt x="5028" y="96198"/>
                    <a:pt x="9982" y="110395"/>
                  </a:cubicBezTo>
                  <a:cubicBezTo>
                    <a:pt x="18781" y="135313"/>
                    <a:pt x="28172" y="161340"/>
                    <a:pt x="47692" y="179160"/>
                  </a:cubicBezTo>
                  <a:cubicBezTo>
                    <a:pt x="63442" y="193579"/>
                    <a:pt x="93979" y="207480"/>
                    <a:pt x="118010" y="207480"/>
                  </a:cubicBezTo>
                  <a:cubicBezTo>
                    <a:pt x="121190" y="207480"/>
                    <a:pt x="124221" y="207258"/>
                    <a:pt x="127179" y="206666"/>
                  </a:cubicBezTo>
                  <a:cubicBezTo>
                    <a:pt x="142041" y="204078"/>
                    <a:pt x="156016" y="191213"/>
                    <a:pt x="168142" y="182931"/>
                  </a:cubicBezTo>
                  <a:cubicBezTo>
                    <a:pt x="184927" y="171322"/>
                    <a:pt x="201786" y="159713"/>
                    <a:pt x="218570" y="148105"/>
                  </a:cubicBezTo>
                  <a:cubicBezTo>
                    <a:pt x="233211" y="138049"/>
                    <a:pt x="248369" y="127327"/>
                    <a:pt x="256650" y="111652"/>
                  </a:cubicBezTo>
                  <a:cubicBezTo>
                    <a:pt x="261013" y="103370"/>
                    <a:pt x="263009" y="94127"/>
                    <a:pt x="263009" y="84885"/>
                  </a:cubicBezTo>
                  <a:cubicBezTo>
                    <a:pt x="263009" y="68544"/>
                    <a:pt x="256798" y="51833"/>
                    <a:pt x="246298" y="39041"/>
                  </a:cubicBezTo>
                  <a:cubicBezTo>
                    <a:pt x="229809" y="19003"/>
                    <a:pt x="204669" y="7764"/>
                    <a:pt x="179160" y="3106"/>
                  </a:cubicBezTo>
                  <a:cubicBezTo>
                    <a:pt x="166146" y="813"/>
                    <a:pt x="152910" y="0"/>
                    <a:pt x="139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1"/>
          </p:nvPr>
        </p:nvSpPr>
        <p:spPr>
          <a:xfrm>
            <a:off x="2973225" y="2999232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51" name="Google Shape;51;p3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2" name="Google Shape;52;p3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53" name="Google Shape;53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3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3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" name="Google Shape;69;p3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0" name="Google Shape;70;p3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3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3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91;p3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3" name="Google Shape;103;p3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5" name="Google Shape;105;p3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22"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7" name="Google Shape;1547;p31"/>
          <p:cNvGrpSpPr/>
          <p:nvPr/>
        </p:nvGrpSpPr>
        <p:grpSpPr>
          <a:xfrm>
            <a:off x="1349626" y="598417"/>
            <a:ext cx="6453730" cy="3631136"/>
            <a:chOff x="365750" y="1285025"/>
            <a:chExt cx="6934275" cy="3315500"/>
          </a:xfrm>
        </p:grpSpPr>
        <p:sp>
          <p:nvSpPr>
            <p:cNvPr id="1548" name="Google Shape;1548;p31"/>
            <p:cNvSpPr/>
            <p:nvPr/>
          </p:nvSpPr>
          <p:spPr>
            <a:xfrm>
              <a:off x="365750" y="1285025"/>
              <a:ext cx="6934275" cy="3315500"/>
            </a:xfrm>
            <a:custGeom>
              <a:avLst/>
              <a:gdLst/>
              <a:ahLst/>
              <a:cxnLst/>
              <a:rect l="l" t="t" r="r" b="b"/>
              <a:pathLst>
                <a:path w="277371" h="132620" extrusionOk="0">
                  <a:moveTo>
                    <a:pt x="139292" y="1"/>
                  </a:moveTo>
                  <a:cubicBezTo>
                    <a:pt x="131931" y="1"/>
                    <a:pt x="124510" y="530"/>
                    <a:pt x="116820" y="2020"/>
                  </a:cubicBezTo>
                  <a:cubicBezTo>
                    <a:pt x="97286" y="5794"/>
                    <a:pt x="78528" y="13563"/>
                    <a:pt x="62212" y="24940"/>
                  </a:cubicBezTo>
                  <a:cubicBezTo>
                    <a:pt x="40180" y="40312"/>
                    <a:pt x="16039" y="63953"/>
                    <a:pt x="5883" y="89204"/>
                  </a:cubicBezTo>
                  <a:cubicBezTo>
                    <a:pt x="2054" y="98638"/>
                    <a:pt x="1" y="109904"/>
                    <a:pt x="5162" y="118672"/>
                  </a:cubicBezTo>
                  <a:cubicBezTo>
                    <a:pt x="10878" y="128329"/>
                    <a:pt x="23309" y="131547"/>
                    <a:pt x="34519" y="132324"/>
                  </a:cubicBezTo>
                  <a:cubicBezTo>
                    <a:pt x="37485" y="132528"/>
                    <a:pt x="40447" y="132620"/>
                    <a:pt x="43408" y="132620"/>
                  </a:cubicBezTo>
                  <a:cubicBezTo>
                    <a:pt x="64717" y="132620"/>
                    <a:pt x="85919" y="127832"/>
                    <a:pt x="107164" y="125054"/>
                  </a:cubicBezTo>
                  <a:cubicBezTo>
                    <a:pt x="121795" y="123154"/>
                    <a:pt x="136548" y="122208"/>
                    <a:pt x="151300" y="122208"/>
                  </a:cubicBezTo>
                  <a:cubicBezTo>
                    <a:pt x="172303" y="122208"/>
                    <a:pt x="193303" y="124126"/>
                    <a:pt x="213939" y="127940"/>
                  </a:cubicBezTo>
                  <a:cubicBezTo>
                    <a:pt x="222522" y="129553"/>
                    <a:pt x="231673" y="131360"/>
                    <a:pt x="240407" y="131360"/>
                  </a:cubicBezTo>
                  <a:cubicBezTo>
                    <a:pt x="248501" y="131360"/>
                    <a:pt x="256237" y="129808"/>
                    <a:pt x="262831" y="125110"/>
                  </a:cubicBezTo>
                  <a:cubicBezTo>
                    <a:pt x="276372" y="115454"/>
                    <a:pt x="277371" y="99138"/>
                    <a:pt x="274429" y="84431"/>
                  </a:cubicBezTo>
                  <a:cubicBezTo>
                    <a:pt x="271488" y="69670"/>
                    <a:pt x="264329" y="59902"/>
                    <a:pt x="257059" y="47305"/>
                  </a:cubicBezTo>
                  <a:cubicBezTo>
                    <a:pt x="252786" y="39868"/>
                    <a:pt x="247736" y="33098"/>
                    <a:pt x="241798" y="27215"/>
                  </a:cubicBezTo>
                  <a:cubicBezTo>
                    <a:pt x="234972" y="20500"/>
                    <a:pt x="226925" y="14951"/>
                    <a:pt x="217768" y="11177"/>
                  </a:cubicBezTo>
                  <a:cubicBezTo>
                    <a:pt x="203783" y="5350"/>
                    <a:pt x="188521" y="3407"/>
                    <a:pt x="173482" y="2186"/>
                  </a:cubicBezTo>
                  <a:cubicBezTo>
                    <a:pt x="161726" y="1246"/>
                    <a:pt x="150579" y="1"/>
                    <a:pt x="139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417100" y="1285575"/>
              <a:ext cx="6842700" cy="3314500"/>
            </a:xfrm>
            <a:custGeom>
              <a:avLst/>
              <a:gdLst/>
              <a:ahLst/>
              <a:cxnLst/>
              <a:rect l="l" t="t" r="r" b="b"/>
              <a:pathLst>
                <a:path w="273708" h="132580" extrusionOk="0">
                  <a:moveTo>
                    <a:pt x="137298" y="0"/>
                  </a:moveTo>
                  <a:cubicBezTo>
                    <a:pt x="129917" y="0"/>
                    <a:pt x="122480" y="500"/>
                    <a:pt x="114766" y="1998"/>
                  </a:cubicBezTo>
                  <a:cubicBezTo>
                    <a:pt x="95232" y="5772"/>
                    <a:pt x="76474" y="13541"/>
                    <a:pt x="60158" y="24918"/>
                  </a:cubicBezTo>
                  <a:cubicBezTo>
                    <a:pt x="38126" y="40290"/>
                    <a:pt x="13985" y="63931"/>
                    <a:pt x="3829" y="89182"/>
                  </a:cubicBezTo>
                  <a:cubicBezTo>
                    <a:pt x="1609" y="94621"/>
                    <a:pt x="0" y="100614"/>
                    <a:pt x="56" y="106386"/>
                  </a:cubicBezTo>
                  <a:cubicBezTo>
                    <a:pt x="56" y="110715"/>
                    <a:pt x="943" y="114877"/>
                    <a:pt x="3108" y="118650"/>
                  </a:cubicBezTo>
                  <a:cubicBezTo>
                    <a:pt x="8824" y="128307"/>
                    <a:pt x="21255" y="131525"/>
                    <a:pt x="32465" y="132302"/>
                  </a:cubicBezTo>
                  <a:cubicBezTo>
                    <a:pt x="35407" y="132469"/>
                    <a:pt x="38403" y="132580"/>
                    <a:pt x="41345" y="132580"/>
                  </a:cubicBezTo>
                  <a:cubicBezTo>
                    <a:pt x="62655" y="132580"/>
                    <a:pt x="83855" y="127807"/>
                    <a:pt x="105110" y="125032"/>
                  </a:cubicBezTo>
                  <a:cubicBezTo>
                    <a:pt x="119761" y="123146"/>
                    <a:pt x="134523" y="122202"/>
                    <a:pt x="149340" y="122202"/>
                  </a:cubicBezTo>
                  <a:cubicBezTo>
                    <a:pt x="170318" y="122202"/>
                    <a:pt x="191240" y="124089"/>
                    <a:pt x="211885" y="127918"/>
                  </a:cubicBezTo>
                  <a:cubicBezTo>
                    <a:pt x="220486" y="129528"/>
                    <a:pt x="229643" y="131359"/>
                    <a:pt x="238412" y="131359"/>
                  </a:cubicBezTo>
                  <a:cubicBezTo>
                    <a:pt x="246459" y="131359"/>
                    <a:pt x="254173" y="129805"/>
                    <a:pt x="260777" y="125088"/>
                  </a:cubicBezTo>
                  <a:cubicBezTo>
                    <a:pt x="270433" y="118206"/>
                    <a:pt x="273707" y="107884"/>
                    <a:pt x="273707" y="97229"/>
                  </a:cubicBezTo>
                  <a:cubicBezTo>
                    <a:pt x="273707" y="92956"/>
                    <a:pt x="273208" y="88627"/>
                    <a:pt x="272375" y="84409"/>
                  </a:cubicBezTo>
                  <a:cubicBezTo>
                    <a:pt x="269434" y="69648"/>
                    <a:pt x="262275" y="59880"/>
                    <a:pt x="255005" y="47283"/>
                  </a:cubicBezTo>
                  <a:cubicBezTo>
                    <a:pt x="250732" y="39846"/>
                    <a:pt x="245682" y="33076"/>
                    <a:pt x="239744" y="27193"/>
                  </a:cubicBezTo>
                  <a:cubicBezTo>
                    <a:pt x="232918" y="20478"/>
                    <a:pt x="224871" y="14929"/>
                    <a:pt x="215714" y="11155"/>
                  </a:cubicBezTo>
                  <a:cubicBezTo>
                    <a:pt x="201729" y="5328"/>
                    <a:pt x="186467" y="3385"/>
                    <a:pt x="171428" y="2164"/>
                  </a:cubicBezTo>
                  <a:cubicBezTo>
                    <a:pt x="159663" y="1221"/>
                    <a:pt x="148563" y="0"/>
                    <a:pt x="13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0" name="Google Shape;1550;p31"/>
          <p:cNvSpPr txBox="1">
            <a:spLocks noGrp="1"/>
          </p:cNvSpPr>
          <p:nvPr>
            <p:ph type="title"/>
          </p:nvPr>
        </p:nvSpPr>
        <p:spPr>
          <a:xfrm>
            <a:off x="2624328" y="1018528"/>
            <a:ext cx="39045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551" name="Google Shape;1551;p31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552" name="Google Shape;1552;p31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1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1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1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56" name="Google Shape;1556;p31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557" name="Google Shape;1557;p3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31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564" name="Google Shape;1564;p3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8" name="Google Shape;1568;p31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569" name="Google Shape;1569;p31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1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1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1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3" name="Google Shape;1573;p31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74" name="Google Shape;1574;p31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1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1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1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1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1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0" name="Google Shape;1580;p31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81" name="Google Shape;1581;p31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1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1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84" name="Google Shape;1584;p31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1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1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87" name="Google Shape;1587;p31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88" name="Google Shape;1588;p3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4" name="Google Shape;1594;p31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95" name="Google Shape;1595;p3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9" name="Google Shape;1599;p31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600" name="Google Shape;1600;p31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1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1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1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4" name="Google Shape;1604;p31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0" name="Google Shape;1610;p31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611" name="Google Shape;1611;p31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1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1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4" name="Google Shape;1614;p31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615" name="Google Shape;1615;p31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1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1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18" name="Google Shape;1618;p31"/>
          <p:cNvSpPr txBox="1">
            <a:spLocks noGrp="1"/>
          </p:cNvSpPr>
          <p:nvPr>
            <p:ph type="subTitle" idx="1"/>
          </p:nvPr>
        </p:nvSpPr>
        <p:spPr>
          <a:xfrm>
            <a:off x="3639300" y="2596896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807671" y="338325"/>
            <a:ext cx="5528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subTitle" idx="1"/>
          </p:nvPr>
        </p:nvSpPr>
        <p:spPr>
          <a:xfrm>
            <a:off x="4956048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subTitle" idx="2"/>
          </p:nvPr>
        </p:nvSpPr>
        <p:spPr>
          <a:xfrm>
            <a:off x="2093976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3"/>
          </p:nvPr>
        </p:nvSpPr>
        <p:spPr>
          <a:xfrm>
            <a:off x="4956048" y="2221992"/>
            <a:ext cx="20847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subTitle" idx="4"/>
          </p:nvPr>
        </p:nvSpPr>
        <p:spPr>
          <a:xfrm>
            <a:off x="2093976" y="2203704"/>
            <a:ext cx="2084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 idx="5" hasCustomPrompt="1"/>
          </p:nvPr>
        </p:nvSpPr>
        <p:spPr>
          <a:xfrm>
            <a:off x="2779776" y="1627632"/>
            <a:ext cx="722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5"/>
          <p:cNvSpPr txBox="1">
            <a:spLocks noGrp="1"/>
          </p:cNvSpPr>
          <p:nvPr>
            <p:ph type="title" idx="6" hasCustomPrompt="1"/>
          </p:nvPr>
        </p:nvSpPr>
        <p:spPr>
          <a:xfrm>
            <a:off x="5641848" y="1627632"/>
            <a:ext cx="722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83" name="Google Shape;183;p5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84" name="Google Shape;184;p5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5" name="Google Shape;185;p5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86" name="Google Shape;186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5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93" name="Google Shape;193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5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98" name="Google Shape;198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02" name="Google Shape;202;p5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3" name="Google Shape;203;p5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04" name="Google Shape;204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5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11" name="Google Shape;211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5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5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5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29" name="Google Shape;229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5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33" name="Google Shape;233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36" name="Google Shape;236;p5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8" name="Google Shape;238;p5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245" name="Google Shape;245;p6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46" name="Google Shape;246;p6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247" name="Google Shape;247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" name="Google Shape;253;p6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254" name="Google Shape;254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6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3" name="Google Shape;263;p6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4" name="Google Shape;264;p6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65" name="Google Shape;265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6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72" name="Google Shape;272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" name="Google Shape;276;p6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77" name="Google Shape;277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6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82" name="Google Shape;282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6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86" name="Google Shape;286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6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90" name="Google Shape;290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97" name="Google Shape;297;p6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6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9" name="Google Shape;299;p6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>
            <a:off x="804672" y="1984248"/>
            <a:ext cx="3291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305" name="Google Shape;305;p7"/>
          <p:cNvSpPr txBox="1">
            <a:spLocks noGrp="1"/>
          </p:cNvSpPr>
          <p:nvPr>
            <p:ph type="title"/>
          </p:nvPr>
        </p:nvSpPr>
        <p:spPr>
          <a:xfrm>
            <a:off x="804672" y="3319272"/>
            <a:ext cx="3291900" cy="40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306" name="Google Shape;306;p7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Google Shape;307;p7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7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9" name="Google Shape;309;p7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310" name="Google Shape;310;p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7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317" name="Google Shape;317;p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7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7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7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7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7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328" name="Google Shape;328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7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332" name="Google Shape;332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7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336" name="Google Shape;336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9" name="Google Shape;339;p7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7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1" name="Google Shape;341;p7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342" name="Google Shape;342;p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7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349" name="Google Shape;349;p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7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354" name="Google Shape;354;p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359" name="Google Shape;359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7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363" name="Google Shape;363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8"/>
          <p:cNvGrpSpPr/>
          <p:nvPr/>
        </p:nvGrpSpPr>
        <p:grpSpPr>
          <a:xfrm>
            <a:off x="1349626" y="598417"/>
            <a:ext cx="6453730" cy="3631136"/>
            <a:chOff x="365750" y="1285025"/>
            <a:chExt cx="6934275" cy="3315500"/>
          </a:xfrm>
        </p:grpSpPr>
        <p:sp>
          <p:nvSpPr>
            <p:cNvPr id="368" name="Google Shape;368;p8"/>
            <p:cNvSpPr/>
            <p:nvPr/>
          </p:nvSpPr>
          <p:spPr>
            <a:xfrm>
              <a:off x="365750" y="1285025"/>
              <a:ext cx="6934275" cy="3315500"/>
            </a:xfrm>
            <a:custGeom>
              <a:avLst/>
              <a:gdLst/>
              <a:ahLst/>
              <a:cxnLst/>
              <a:rect l="l" t="t" r="r" b="b"/>
              <a:pathLst>
                <a:path w="277371" h="132620" extrusionOk="0">
                  <a:moveTo>
                    <a:pt x="139292" y="1"/>
                  </a:moveTo>
                  <a:cubicBezTo>
                    <a:pt x="131931" y="1"/>
                    <a:pt x="124510" y="530"/>
                    <a:pt x="116820" y="2020"/>
                  </a:cubicBezTo>
                  <a:cubicBezTo>
                    <a:pt x="97286" y="5794"/>
                    <a:pt x="78528" y="13563"/>
                    <a:pt x="62212" y="24940"/>
                  </a:cubicBezTo>
                  <a:cubicBezTo>
                    <a:pt x="40180" y="40312"/>
                    <a:pt x="16039" y="63953"/>
                    <a:pt x="5883" y="89204"/>
                  </a:cubicBezTo>
                  <a:cubicBezTo>
                    <a:pt x="2054" y="98638"/>
                    <a:pt x="1" y="109904"/>
                    <a:pt x="5162" y="118672"/>
                  </a:cubicBezTo>
                  <a:cubicBezTo>
                    <a:pt x="10878" y="128329"/>
                    <a:pt x="23309" y="131547"/>
                    <a:pt x="34519" y="132324"/>
                  </a:cubicBezTo>
                  <a:cubicBezTo>
                    <a:pt x="37485" y="132528"/>
                    <a:pt x="40447" y="132620"/>
                    <a:pt x="43408" y="132620"/>
                  </a:cubicBezTo>
                  <a:cubicBezTo>
                    <a:pt x="64717" y="132620"/>
                    <a:pt x="85919" y="127832"/>
                    <a:pt x="107164" y="125054"/>
                  </a:cubicBezTo>
                  <a:cubicBezTo>
                    <a:pt x="121795" y="123154"/>
                    <a:pt x="136548" y="122208"/>
                    <a:pt x="151300" y="122208"/>
                  </a:cubicBezTo>
                  <a:cubicBezTo>
                    <a:pt x="172303" y="122208"/>
                    <a:pt x="193303" y="124126"/>
                    <a:pt x="213939" y="127940"/>
                  </a:cubicBezTo>
                  <a:cubicBezTo>
                    <a:pt x="222522" y="129553"/>
                    <a:pt x="231673" y="131360"/>
                    <a:pt x="240407" y="131360"/>
                  </a:cubicBezTo>
                  <a:cubicBezTo>
                    <a:pt x="248501" y="131360"/>
                    <a:pt x="256237" y="129808"/>
                    <a:pt x="262831" y="125110"/>
                  </a:cubicBezTo>
                  <a:cubicBezTo>
                    <a:pt x="276372" y="115454"/>
                    <a:pt x="277371" y="99138"/>
                    <a:pt x="274429" y="84431"/>
                  </a:cubicBezTo>
                  <a:cubicBezTo>
                    <a:pt x="271488" y="69670"/>
                    <a:pt x="264329" y="59902"/>
                    <a:pt x="257059" y="47305"/>
                  </a:cubicBezTo>
                  <a:cubicBezTo>
                    <a:pt x="252786" y="39868"/>
                    <a:pt x="247736" y="33098"/>
                    <a:pt x="241798" y="27215"/>
                  </a:cubicBezTo>
                  <a:cubicBezTo>
                    <a:pt x="234972" y="20500"/>
                    <a:pt x="226925" y="14951"/>
                    <a:pt x="217768" y="11177"/>
                  </a:cubicBezTo>
                  <a:cubicBezTo>
                    <a:pt x="203783" y="5350"/>
                    <a:pt x="188521" y="3407"/>
                    <a:pt x="173482" y="2186"/>
                  </a:cubicBezTo>
                  <a:cubicBezTo>
                    <a:pt x="161726" y="1246"/>
                    <a:pt x="150579" y="1"/>
                    <a:pt x="139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417100" y="1285575"/>
              <a:ext cx="6842700" cy="3314500"/>
            </a:xfrm>
            <a:custGeom>
              <a:avLst/>
              <a:gdLst/>
              <a:ahLst/>
              <a:cxnLst/>
              <a:rect l="l" t="t" r="r" b="b"/>
              <a:pathLst>
                <a:path w="273708" h="132580" extrusionOk="0">
                  <a:moveTo>
                    <a:pt x="137298" y="0"/>
                  </a:moveTo>
                  <a:cubicBezTo>
                    <a:pt x="129917" y="0"/>
                    <a:pt x="122480" y="500"/>
                    <a:pt x="114766" y="1998"/>
                  </a:cubicBezTo>
                  <a:cubicBezTo>
                    <a:pt x="95232" y="5772"/>
                    <a:pt x="76474" y="13541"/>
                    <a:pt x="60158" y="24918"/>
                  </a:cubicBezTo>
                  <a:cubicBezTo>
                    <a:pt x="38126" y="40290"/>
                    <a:pt x="13985" y="63931"/>
                    <a:pt x="3829" y="89182"/>
                  </a:cubicBezTo>
                  <a:cubicBezTo>
                    <a:pt x="1609" y="94621"/>
                    <a:pt x="0" y="100614"/>
                    <a:pt x="56" y="106386"/>
                  </a:cubicBezTo>
                  <a:cubicBezTo>
                    <a:pt x="56" y="110715"/>
                    <a:pt x="943" y="114877"/>
                    <a:pt x="3108" y="118650"/>
                  </a:cubicBezTo>
                  <a:cubicBezTo>
                    <a:pt x="8824" y="128307"/>
                    <a:pt x="21255" y="131525"/>
                    <a:pt x="32465" y="132302"/>
                  </a:cubicBezTo>
                  <a:cubicBezTo>
                    <a:pt x="35407" y="132469"/>
                    <a:pt x="38403" y="132580"/>
                    <a:pt x="41345" y="132580"/>
                  </a:cubicBezTo>
                  <a:cubicBezTo>
                    <a:pt x="62655" y="132580"/>
                    <a:pt x="83855" y="127807"/>
                    <a:pt x="105110" y="125032"/>
                  </a:cubicBezTo>
                  <a:cubicBezTo>
                    <a:pt x="119761" y="123146"/>
                    <a:pt x="134523" y="122202"/>
                    <a:pt x="149340" y="122202"/>
                  </a:cubicBezTo>
                  <a:cubicBezTo>
                    <a:pt x="170318" y="122202"/>
                    <a:pt x="191240" y="124089"/>
                    <a:pt x="211885" y="127918"/>
                  </a:cubicBezTo>
                  <a:cubicBezTo>
                    <a:pt x="220486" y="129528"/>
                    <a:pt x="229643" y="131359"/>
                    <a:pt x="238412" y="131359"/>
                  </a:cubicBezTo>
                  <a:cubicBezTo>
                    <a:pt x="246459" y="131359"/>
                    <a:pt x="254173" y="129805"/>
                    <a:pt x="260777" y="125088"/>
                  </a:cubicBezTo>
                  <a:cubicBezTo>
                    <a:pt x="270433" y="118206"/>
                    <a:pt x="273707" y="107884"/>
                    <a:pt x="273707" y="97229"/>
                  </a:cubicBezTo>
                  <a:cubicBezTo>
                    <a:pt x="273707" y="92956"/>
                    <a:pt x="273208" y="88627"/>
                    <a:pt x="272375" y="84409"/>
                  </a:cubicBezTo>
                  <a:cubicBezTo>
                    <a:pt x="269434" y="69648"/>
                    <a:pt x="262275" y="59880"/>
                    <a:pt x="255005" y="47283"/>
                  </a:cubicBezTo>
                  <a:cubicBezTo>
                    <a:pt x="250732" y="39846"/>
                    <a:pt x="245682" y="33076"/>
                    <a:pt x="239744" y="27193"/>
                  </a:cubicBezTo>
                  <a:cubicBezTo>
                    <a:pt x="232918" y="20478"/>
                    <a:pt x="224871" y="14929"/>
                    <a:pt x="215714" y="11155"/>
                  </a:cubicBezTo>
                  <a:cubicBezTo>
                    <a:pt x="201729" y="5328"/>
                    <a:pt x="186467" y="3385"/>
                    <a:pt x="171428" y="2164"/>
                  </a:cubicBezTo>
                  <a:cubicBezTo>
                    <a:pt x="159663" y="1221"/>
                    <a:pt x="148563" y="0"/>
                    <a:pt x="13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8"/>
          <p:cNvSpPr txBox="1">
            <a:spLocks noGrp="1"/>
          </p:cNvSpPr>
          <p:nvPr>
            <p:ph type="title"/>
          </p:nvPr>
        </p:nvSpPr>
        <p:spPr>
          <a:xfrm>
            <a:off x="2624328" y="1620753"/>
            <a:ext cx="39045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71" name="Google Shape;371;p8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372" name="Google Shape;372;p8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8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8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8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76" name="Google Shape;376;p8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377" name="Google Shape;377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" name="Google Shape;383;p8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384" name="Google Shape;384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389" name="Google Shape;389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394" name="Google Shape;394;p8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400;p8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401" name="Google Shape;40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04" name="Google Shape;404;p8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8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8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07" name="Google Shape;407;p8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408" name="Google Shape;408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8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415" name="Google Shape;415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8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420" name="Google Shape;420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4" name="Google Shape;424;p8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8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431" name="Google Shape;43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8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435" name="Google Shape;435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0"/>
          <p:cNvSpPr txBox="1">
            <a:spLocks noGrp="1"/>
          </p:cNvSpPr>
          <p:nvPr>
            <p:ph type="body" idx="1"/>
          </p:nvPr>
        </p:nvSpPr>
        <p:spPr>
          <a:xfrm>
            <a:off x="1122050" y="1947672"/>
            <a:ext cx="27888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Semi Condensed"/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</a:lstStyle>
          <a:p>
            <a:endParaRPr/>
          </a:p>
        </p:txBody>
      </p:sp>
      <p:sp>
        <p:nvSpPr>
          <p:cNvPr id="503" name="Google Shape;503;p10"/>
          <p:cNvSpPr txBox="1">
            <a:spLocks noGrp="1"/>
          </p:cNvSpPr>
          <p:nvPr>
            <p:ph type="title"/>
          </p:nvPr>
        </p:nvSpPr>
        <p:spPr>
          <a:xfrm>
            <a:off x="2100600" y="347472"/>
            <a:ext cx="4947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04" name="Google Shape;504;p10"/>
          <p:cNvCxnSpPr/>
          <p:nvPr/>
        </p:nvCxnSpPr>
        <p:spPr>
          <a:xfrm>
            <a:off x="590450" y="4340600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10"/>
          <p:cNvCxnSpPr/>
          <p:nvPr/>
        </p:nvCxnSpPr>
        <p:spPr>
          <a:xfrm rot="10800000" flipH="1">
            <a:off x="7975" y="4332600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6" name="Google Shape;506;p10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507" name="Google Shape;507;p1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10"/>
          <p:cNvGrpSpPr/>
          <p:nvPr/>
        </p:nvGrpSpPr>
        <p:grpSpPr>
          <a:xfrm>
            <a:off x="1646714" y="4616575"/>
            <a:ext cx="293111" cy="293388"/>
            <a:chOff x="3164039" y="430875"/>
            <a:chExt cx="293111" cy="293388"/>
          </a:xfrm>
        </p:grpSpPr>
        <p:sp>
          <p:nvSpPr>
            <p:cNvPr id="512" name="Google Shape;512;p10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18" name="Google Shape;518;p10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0" name="Google Shape;520;p10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521" name="Google Shape;521;p10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10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528" name="Google Shape;528;p1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10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533" name="Google Shape;533;p10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10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538" name="Google Shape;538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0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542" name="Google Shape;542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4" r:id="rId15"/>
    <p:sldLayoutId id="2147483669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F04C2EC9-9B45-462D-82A4-BD8B3CC74DD0}"/>
              </a:ext>
            </a:extLst>
          </p:cNvPr>
          <p:cNvSpPr txBox="1"/>
          <p:nvPr/>
        </p:nvSpPr>
        <p:spPr>
          <a:xfrm>
            <a:off x="1027538" y="1792081"/>
            <a:ext cx="7088923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VUI MỪNG CHÀO ĐÓN CÁC EM ĐẾN VỚI BUỔI HỌC HÔM NAY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3088200" y="771821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02</a:t>
            </a:r>
            <a:endParaRPr sz="4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DA2D49-4F10-420A-8C87-4FB81E9A68A7}"/>
              </a:ext>
            </a:extLst>
          </p:cNvPr>
          <p:cNvSpPr txBox="1"/>
          <p:nvPr/>
        </p:nvSpPr>
        <p:spPr>
          <a:xfrm>
            <a:off x="1790700" y="1714621"/>
            <a:ext cx="5562600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vi-VN" sz="3600" b="1" dirty="0">
                <a:ea typeface="Calibri" panose="020F0502020204030204" pitchFamily="34" charset="0"/>
              </a:rPr>
              <a:t>KHAI THÁC CSDL BẰNG CÂU TRUY VẤN SQL ĐƠN GIẢN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6772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1B9CD12B-640E-47F3-BE23-7C68D90A97FA}"/>
              </a:ext>
            </a:extLst>
          </p:cNvPr>
          <p:cNvSpPr txBox="1"/>
          <p:nvPr/>
        </p:nvSpPr>
        <p:spPr>
          <a:xfrm>
            <a:off x="3138217" y="890356"/>
            <a:ext cx="4571165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ọc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SGK trang 68, quan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 truy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cơ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1a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1b,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vi-VN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êu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xmlns="" id="{63D392AC-6A02-4406-9E84-031E6725A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8" t="7243" r="3884" b="71029"/>
          <a:stretch/>
        </p:blipFill>
        <p:spPr>
          <a:xfrm>
            <a:off x="1964577" y="2667550"/>
            <a:ext cx="7027430" cy="2256987"/>
          </a:xfrm>
          <a:prstGeom prst="rect">
            <a:avLst/>
          </a:prstGeom>
        </p:spPr>
      </p:pic>
      <p:grpSp>
        <p:nvGrpSpPr>
          <p:cNvPr id="3" name="Google Shape;4766;p64">
            <a:extLst>
              <a:ext uri="{FF2B5EF4-FFF2-40B4-BE49-F238E27FC236}">
                <a16:creationId xmlns:a16="http://schemas.microsoft.com/office/drawing/2014/main" xmlns="" id="{ABB5BFD4-EA5C-477A-AAC8-630D4A0C2E97}"/>
              </a:ext>
            </a:extLst>
          </p:cNvPr>
          <p:cNvGrpSpPr/>
          <p:nvPr/>
        </p:nvGrpSpPr>
        <p:grpSpPr>
          <a:xfrm>
            <a:off x="127000" y="0"/>
            <a:ext cx="2421467" cy="2734733"/>
            <a:chOff x="1260950" y="-166737"/>
            <a:chExt cx="5129675" cy="5643987"/>
          </a:xfrm>
        </p:grpSpPr>
        <p:sp>
          <p:nvSpPr>
            <p:cNvPr id="4" name="Google Shape;4767;p64">
              <a:extLst>
                <a:ext uri="{FF2B5EF4-FFF2-40B4-BE49-F238E27FC236}">
                  <a16:creationId xmlns:a16="http://schemas.microsoft.com/office/drawing/2014/main" xmlns="" id="{915AA7FF-F4F2-4844-9954-16D33E21A6B4}"/>
                </a:ext>
              </a:extLst>
            </p:cNvPr>
            <p:cNvSpPr/>
            <p:nvPr/>
          </p:nvSpPr>
          <p:spPr>
            <a:xfrm>
              <a:off x="1260950" y="395850"/>
              <a:ext cx="5129675" cy="4941275"/>
            </a:xfrm>
            <a:custGeom>
              <a:avLst/>
              <a:gdLst/>
              <a:ahLst/>
              <a:cxnLst/>
              <a:rect l="l" t="t" r="r" b="b"/>
              <a:pathLst>
                <a:path w="205187" h="197651" extrusionOk="0">
                  <a:moveTo>
                    <a:pt x="118352" y="1"/>
                  </a:moveTo>
                  <a:cubicBezTo>
                    <a:pt x="118262" y="1"/>
                    <a:pt x="118173" y="1"/>
                    <a:pt x="118084" y="3"/>
                  </a:cubicBezTo>
                  <a:cubicBezTo>
                    <a:pt x="89771" y="436"/>
                    <a:pt x="90673" y="18108"/>
                    <a:pt x="82269" y="42454"/>
                  </a:cubicBezTo>
                  <a:cubicBezTo>
                    <a:pt x="73866" y="66763"/>
                    <a:pt x="45553" y="55726"/>
                    <a:pt x="26546" y="64563"/>
                  </a:cubicBezTo>
                  <a:cubicBezTo>
                    <a:pt x="7538" y="73399"/>
                    <a:pt x="13742" y="109647"/>
                    <a:pt x="14607" y="117618"/>
                  </a:cubicBezTo>
                  <a:cubicBezTo>
                    <a:pt x="15509" y="125588"/>
                    <a:pt x="6204" y="119385"/>
                    <a:pt x="3102" y="125120"/>
                  </a:cubicBezTo>
                  <a:cubicBezTo>
                    <a:pt x="0" y="130890"/>
                    <a:pt x="2164" y="141747"/>
                    <a:pt x="2164" y="141747"/>
                  </a:cubicBezTo>
                  <a:lnTo>
                    <a:pt x="178677" y="197651"/>
                  </a:lnTo>
                  <a:cubicBezTo>
                    <a:pt x="178677" y="197651"/>
                    <a:pt x="179975" y="195451"/>
                    <a:pt x="185746" y="186145"/>
                  </a:cubicBezTo>
                  <a:cubicBezTo>
                    <a:pt x="191481" y="176876"/>
                    <a:pt x="172906" y="151232"/>
                    <a:pt x="173736" y="140160"/>
                  </a:cubicBezTo>
                  <a:cubicBezTo>
                    <a:pt x="174565" y="129087"/>
                    <a:pt x="205186" y="110548"/>
                    <a:pt x="202084" y="89305"/>
                  </a:cubicBezTo>
                  <a:cubicBezTo>
                    <a:pt x="199028" y="68164"/>
                    <a:pt x="146727" y="1"/>
                    <a:pt x="118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768;p64">
              <a:extLst>
                <a:ext uri="{FF2B5EF4-FFF2-40B4-BE49-F238E27FC236}">
                  <a16:creationId xmlns:a16="http://schemas.microsoft.com/office/drawing/2014/main" xmlns="" id="{038E33A3-A0B4-4B4E-8FF3-D428FCE37BFE}"/>
                </a:ext>
              </a:extLst>
            </p:cNvPr>
            <p:cNvSpPr/>
            <p:nvPr/>
          </p:nvSpPr>
          <p:spPr>
            <a:xfrm>
              <a:off x="1297025" y="395900"/>
              <a:ext cx="5022350" cy="4941225"/>
            </a:xfrm>
            <a:custGeom>
              <a:avLst/>
              <a:gdLst/>
              <a:ahLst/>
              <a:cxnLst/>
              <a:rect l="l" t="t" r="r" b="b"/>
              <a:pathLst>
                <a:path w="200894" h="197649" extrusionOk="0">
                  <a:moveTo>
                    <a:pt x="116641" y="1"/>
                  </a:moveTo>
                  <a:cubicBezTo>
                    <a:pt x="88328" y="434"/>
                    <a:pt x="89230" y="18106"/>
                    <a:pt x="80826" y="42452"/>
                  </a:cubicBezTo>
                  <a:cubicBezTo>
                    <a:pt x="72423" y="66761"/>
                    <a:pt x="44110" y="55724"/>
                    <a:pt x="25103" y="64561"/>
                  </a:cubicBezTo>
                  <a:cubicBezTo>
                    <a:pt x="14030" y="69719"/>
                    <a:pt x="11505" y="84145"/>
                    <a:pt x="11505" y="96913"/>
                  </a:cubicBezTo>
                  <a:cubicBezTo>
                    <a:pt x="11505" y="106038"/>
                    <a:pt x="12804" y="114297"/>
                    <a:pt x="13164" y="117616"/>
                  </a:cubicBezTo>
                  <a:cubicBezTo>
                    <a:pt x="13201" y="117976"/>
                    <a:pt x="13237" y="118301"/>
                    <a:pt x="13237" y="118589"/>
                  </a:cubicBezTo>
                  <a:cubicBezTo>
                    <a:pt x="13237" y="125045"/>
                    <a:pt x="4617" y="119635"/>
                    <a:pt x="1659" y="125118"/>
                  </a:cubicBezTo>
                  <a:cubicBezTo>
                    <a:pt x="361" y="127534"/>
                    <a:pt x="0" y="130816"/>
                    <a:pt x="0" y="133846"/>
                  </a:cubicBezTo>
                  <a:cubicBezTo>
                    <a:pt x="0" y="138066"/>
                    <a:pt x="721" y="141745"/>
                    <a:pt x="721" y="141745"/>
                  </a:cubicBezTo>
                  <a:lnTo>
                    <a:pt x="41946" y="154801"/>
                  </a:lnTo>
                  <a:cubicBezTo>
                    <a:pt x="42199" y="153430"/>
                    <a:pt x="42559" y="151591"/>
                    <a:pt x="42992" y="149571"/>
                  </a:cubicBezTo>
                  <a:cubicBezTo>
                    <a:pt x="43858" y="145387"/>
                    <a:pt x="44976" y="140482"/>
                    <a:pt x="45986" y="137417"/>
                  </a:cubicBezTo>
                  <a:cubicBezTo>
                    <a:pt x="48041" y="131249"/>
                    <a:pt x="52189" y="128616"/>
                    <a:pt x="54678" y="127282"/>
                  </a:cubicBezTo>
                  <a:cubicBezTo>
                    <a:pt x="55327" y="126921"/>
                    <a:pt x="56156" y="126344"/>
                    <a:pt x="57094" y="125659"/>
                  </a:cubicBezTo>
                  <a:cubicBezTo>
                    <a:pt x="58934" y="124288"/>
                    <a:pt x="60989" y="122629"/>
                    <a:pt x="61891" y="121872"/>
                  </a:cubicBezTo>
                  <a:cubicBezTo>
                    <a:pt x="62035" y="121727"/>
                    <a:pt x="62144" y="121619"/>
                    <a:pt x="62252" y="121583"/>
                  </a:cubicBezTo>
                  <a:cubicBezTo>
                    <a:pt x="62252" y="121547"/>
                    <a:pt x="62252" y="121547"/>
                    <a:pt x="62288" y="121547"/>
                  </a:cubicBezTo>
                  <a:cubicBezTo>
                    <a:pt x="62396" y="121150"/>
                    <a:pt x="62829" y="119599"/>
                    <a:pt x="63658" y="117688"/>
                  </a:cubicBezTo>
                  <a:cubicBezTo>
                    <a:pt x="64596" y="115488"/>
                    <a:pt x="66039" y="112855"/>
                    <a:pt x="68059" y="110943"/>
                  </a:cubicBezTo>
                  <a:cubicBezTo>
                    <a:pt x="70078" y="109032"/>
                    <a:pt x="73397" y="107481"/>
                    <a:pt x="76246" y="106399"/>
                  </a:cubicBezTo>
                  <a:cubicBezTo>
                    <a:pt x="78807" y="105425"/>
                    <a:pt x="80971" y="104812"/>
                    <a:pt x="81367" y="104704"/>
                  </a:cubicBezTo>
                  <a:cubicBezTo>
                    <a:pt x="82954" y="103369"/>
                    <a:pt x="85407" y="102143"/>
                    <a:pt x="88184" y="101061"/>
                  </a:cubicBezTo>
                  <a:cubicBezTo>
                    <a:pt x="90997" y="99979"/>
                    <a:pt x="94135" y="99041"/>
                    <a:pt x="97057" y="98248"/>
                  </a:cubicBezTo>
                  <a:cubicBezTo>
                    <a:pt x="102358" y="96877"/>
                    <a:pt x="106975" y="96011"/>
                    <a:pt x="107877" y="95867"/>
                  </a:cubicBezTo>
                  <a:cubicBezTo>
                    <a:pt x="108129" y="95362"/>
                    <a:pt x="109067" y="93595"/>
                    <a:pt x="110978" y="91142"/>
                  </a:cubicBezTo>
                  <a:cubicBezTo>
                    <a:pt x="112169" y="89591"/>
                    <a:pt x="114225" y="88437"/>
                    <a:pt x="116028" y="87644"/>
                  </a:cubicBezTo>
                  <a:cubicBezTo>
                    <a:pt x="117615" y="86923"/>
                    <a:pt x="118985" y="86526"/>
                    <a:pt x="119274" y="86454"/>
                  </a:cubicBezTo>
                  <a:cubicBezTo>
                    <a:pt x="119310" y="86382"/>
                    <a:pt x="119454" y="86309"/>
                    <a:pt x="119635" y="86201"/>
                  </a:cubicBezTo>
                  <a:cubicBezTo>
                    <a:pt x="119887" y="86021"/>
                    <a:pt x="120284" y="85732"/>
                    <a:pt x="120825" y="85336"/>
                  </a:cubicBezTo>
                  <a:cubicBezTo>
                    <a:pt x="121907" y="84578"/>
                    <a:pt x="123530" y="83424"/>
                    <a:pt x="125730" y="81873"/>
                  </a:cubicBezTo>
                  <a:cubicBezTo>
                    <a:pt x="129337" y="79276"/>
                    <a:pt x="134422" y="76716"/>
                    <a:pt x="136153" y="75850"/>
                  </a:cubicBezTo>
                  <a:cubicBezTo>
                    <a:pt x="134278" y="74984"/>
                    <a:pt x="132763" y="73361"/>
                    <a:pt x="131465" y="71342"/>
                  </a:cubicBezTo>
                  <a:cubicBezTo>
                    <a:pt x="130022" y="69069"/>
                    <a:pt x="128868" y="66292"/>
                    <a:pt x="127858" y="63479"/>
                  </a:cubicBezTo>
                  <a:cubicBezTo>
                    <a:pt x="125874" y="57925"/>
                    <a:pt x="122051" y="52010"/>
                    <a:pt x="118985" y="49160"/>
                  </a:cubicBezTo>
                  <a:cubicBezTo>
                    <a:pt x="117867" y="48114"/>
                    <a:pt x="116930" y="47249"/>
                    <a:pt x="116244" y="46275"/>
                  </a:cubicBezTo>
                  <a:cubicBezTo>
                    <a:pt x="115595" y="45373"/>
                    <a:pt x="115198" y="44327"/>
                    <a:pt x="115198" y="43101"/>
                  </a:cubicBezTo>
                  <a:cubicBezTo>
                    <a:pt x="115198" y="42091"/>
                    <a:pt x="115451" y="40937"/>
                    <a:pt x="115992" y="39530"/>
                  </a:cubicBezTo>
                  <a:cubicBezTo>
                    <a:pt x="116677" y="37655"/>
                    <a:pt x="118228" y="35419"/>
                    <a:pt x="120031" y="33327"/>
                  </a:cubicBezTo>
                  <a:cubicBezTo>
                    <a:pt x="121835" y="31199"/>
                    <a:pt x="123927" y="29179"/>
                    <a:pt x="125694" y="27772"/>
                  </a:cubicBezTo>
                  <a:cubicBezTo>
                    <a:pt x="126884" y="26835"/>
                    <a:pt x="127930" y="26149"/>
                    <a:pt x="128723" y="25861"/>
                  </a:cubicBezTo>
                  <a:cubicBezTo>
                    <a:pt x="130022" y="25428"/>
                    <a:pt x="131392" y="24887"/>
                    <a:pt x="132547" y="24887"/>
                  </a:cubicBezTo>
                  <a:cubicBezTo>
                    <a:pt x="132907" y="24887"/>
                    <a:pt x="133268" y="24923"/>
                    <a:pt x="133556" y="25067"/>
                  </a:cubicBezTo>
                  <a:cubicBezTo>
                    <a:pt x="133881" y="25176"/>
                    <a:pt x="134170" y="25392"/>
                    <a:pt x="134386" y="25681"/>
                  </a:cubicBezTo>
                  <a:cubicBezTo>
                    <a:pt x="134819" y="26258"/>
                    <a:pt x="135071" y="27123"/>
                    <a:pt x="135071" y="28386"/>
                  </a:cubicBezTo>
                  <a:cubicBezTo>
                    <a:pt x="135071" y="28458"/>
                    <a:pt x="135071" y="28566"/>
                    <a:pt x="135071" y="28638"/>
                  </a:cubicBezTo>
                  <a:cubicBezTo>
                    <a:pt x="134999" y="30874"/>
                    <a:pt x="133701" y="32714"/>
                    <a:pt x="132258" y="34192"/>
                  </a:cubicBezTo>
                  <a:cubicBezTo>
                    <a:pt x="130815" y="35707"/>
                    <a:pt x="129192" y="36897"/>
                    <a:pt x="128399" y="37691"/>
                  </a:cubicBezTo>
                  <a:cubicBezTo>
                    <a:pt x="128182" y="37943"/>
                    <a:pt x="128038" y="38160"/>
                    <a:pt x="127966" y="38268"/>
                  </a:cubicBezTo>
                  <a:cubicBezTo>
                    <a:pt x="127641" y="39025"/>
                    <a:pt x="127461" y="39927"/>
                    <a:pt x="127461" y="40937"/>
                  </a:cubicBezTo>
                  <a:cubicBezTo>
                    <a:pt x="127461" y="41947"/>
                    <a:pt x="127641" y="43029"/>
                    <a:pt x="128074" y="44111"/>
                  </a:cubicBezTo>
                  <a:cubicBezTo>
                    <a:pt x="128507" y="45193"/>
                    <a:pt x="129842" y="47681"/>
                    <a:pt x="131501" y="50459"/>
                  </a:cubicBezTo>
                  <a:cubicBezTo>
                    <a:pt x="133124" y="53236"/>
                    <a:pt x="135107" y="56338"/>
                    <a:pt x="136911" y="58610"/>
                  </a:cubicBezTo>
                  <a:cubicBezTo>
                    <a:pt x="139580" y="62072"/>
                    <a:pt x="144882" y="68709"/>
                    <a:pt x="147767" y="72748"/>
                  </a:cubicBezTo>
                  <a:cubicBezTo>
                    <a:pt x="148741" y="74083"/>
                    <a:pt x="149426" y="75129"/>
                    <a:pt x="149715" y="75706"/>
                  </a:cubicBezTo>
                  <a:cubicBezTo>
                    <a:pt x="150039" y="76427"/>
                    <a:pt x="150256" y="76968"/>
                    <a:pt x="150256" y="77509"/>
                  </a:cubicBezTo>
                  <a:cubicBezTo>
                    <a:pt x="150256" y="78086"/>
                    <a:pt x="150039" y="78591"/>
                    <a:pt x="149715" y="79240"/>
                  </a:cubicBezTo>
                  <a:cubicBezTo>
                    <a:pt x="149390" y="79889"/>
                    <a:pt x="148885" y="80719"/>
                    <a:pt x="148272" y="81909"/>
                  </a:cubicBezTo>
                  <a:cubicBezTo>
                    <a:pt x="147262" y="83749"/>
                    <a:pt x="145206" y="86237"/>
                    <a:pt x="143403" y="88257"/>
                  </a:cubicBezTo>
                  <a:cubicBezTo>
                    <a:pt x="142068" y="89772"/>
                    <a:pt x="140842" y="90998"/>
                    <a:pt x="140301" y="91575"/>
                  </a:cubicBezTo>
                  <a:lnTo>
                    <a:pt x="140914" y="91864"/>
                  </a:lnTo>
                  <a:cubicBezTo>
                    <a:pt x="141022" y="91792"/>
                    <a:pt x="141203" y="91647"/>
                    <a:pt x="141455" y="91503"/>
                  </a:cubicBezTo>
                  <a:cubicBezTo>
                    <a:pt x="141888" y="91178"/>
                    <a:pt x="142465" y="90782"/>
                    <a:pt x="143150" y="90313"/>
                  </a:cubicBezTo>
                  <a:cubicBezTo>
                    <a:pt x="144521" y="89339"/>
                    <a:pt x="146252" y="88149"/>
                    <a:pt x="147587" y="87139"/>
                  </a:cubicBezTo>
                  <a:cubicBezTo>
                    <a:pt x="149931" y="85372"/>
                    <a:pt x="153105" y="84145"/>
                    <a:pt x="153970" y="83821"/>
                  </a:cubicBezTo>
                  <a:cubicBezTo>
                    <a:pt x="153934" y="83280"/>
                    <a:pt x="153826" y="81873"/>
                    <a:pt x="153826" y="79962"/>
                  </a:cubicBezTo>
                  <a:cubicBezTo>
                    <a:pt x="153826" y="76102"/>
                    <a:pt x="154151" y="70260"/>
                    <a:pt x="155882" y="65427"/>
                  </a:cubicBezTo>
                  <a:cubicBezTo>
                    <a:pt x="157289" y="61495"/>
                    <a:pt x="159381" y="55400"/>
                    <a:pt x="161256" y="49701"/>
                  </a:cubicBezTo>
                  <a:cubicBezTo>
                    <a:pt x="163131" y="44003"/>
                    <a:pt x="164755" y="38665"/>
                    <a:pt x="165187" y="36429"/>
                  </a:cubicBezTo>
                  <a:cubicBezTo>
                    <a:pt x="165368" y="35419"/>
                    <a:pt x="165476" y="34481"/>
                    <a:pt x="165548" y="33651"/>
                  </a:cubicBezTo>
                  <a:cubicBezTo>
                    <a:pt x="149137" y="15293"/>
                    <a:pt x="130346" y="1"/>
                    <a:pt x="116930" y="1"/>
                  </a:cubicBezTo>
                  <a:close/>
                  <a:moveTo>
                    <a:pt x="171499" y="40540"/>
                  </a:moveTo>
                  <a:cubicBezTo>
                    <a:pt x="171391" y="40612"/>
                    <a:pt x="171283" y="40721"/>
                    <a:pt x="171211" y="40829"/>
                  </a:cubicBezTo>
                  <a:cubicBezTo>
                    <a:pt x="170850" y="41262"/>
                    <a:pt x="170561" y="41766"/>
                    <a:pt x="170381" y="42163"/>
                  </a:cubicBezTo>
                  <a:cubicBezTo>
                    <a:pt x="170237" y="42416"/>
                    <a:pt x="170165" y="42632"/>
                    <a:pt x="170165" y="42704"/>
                  </a:cubicBezTo>
                  <a:lnTo>
                    <a:pt x="170129" y="42740"/>
                  </a:lnTo>
                  <a:lnTo>
                    <a:pt x="170129" y="42812"/>
                  </a:lnTo>
                  <a:cubicBezTo>
                    <a:pt x="170129" y="42885"/>
                    <a:pt x="170129" y="42993"/>
                    <a:pt x="170092" y="43101"/>
                  </a:cubicBezTo>
                  <a:cubicBezTo>
                    <a:pt x="170056" y="43353"/>
                    <a:pt x="170020" y="43714"/>
                    <a:pt x="169984" y="44147"/>
                  </a:cubicBezTo>
                  <a:cubicBezTo>
                    <a:pt x="169876" y="45013"/>
                    <a:pt x="169732" y="46275"/>
                    <a:pt x="169587" y="47754"/>
                  </a:cubicBezTo>
                  <a:cubicBezTo>
                    <a:pt x="169263" y="50783"/>
                    <a:pt x="168830" y="54823"/>
                    <a:pt x="168397" y="59115"/>
                  </a:cubicBezTo>
                  <a:cubicBezTo>
                    <a:pt x="167496" y="67663"/>
                    <a:pt x="166522" y="77112"/>
                    <a:pt x="166125" y="80899"/>
                  </a:cubicBezTo>
                  <a:cubicBezTo>
                    <a:pt x="165728" y="84722"/>
                    <a:pt x="165223" y="87716"/>
                    <a:pt x="163817" y="90818"/>
                  </a:cubicBezTo>
                  <a:cubicBezTo>
                    <a:pt x="162446" y="93920"/>
                    <a:pt x="160174" y="97093"/>
                    <a:pt x="156279" y="101385"/>
                  </a:cubicBezTo>
                  <a:cubicBezTo>
                    <a:pt x="148813" y="109609"/>
                    <a:pt x="139940" y="113360"/>
                    <a:pt x="139183" y="113648"/>
                  </a:cubicBezTo>
                  <a:lnTo>
                    <a:pt x="127533" y="124072"/>
                  </a:lnTo>
                  <a:cubicBezTo>
                    <a:pt x="127533" y="124360"/>
                    <a:pt x="127461" y="125370"/>
                    <a:pt x="127209" y="128796"/>
                  </a:cubicBezTo>
                  <a:cubicBezTo>
                    <a:pt x="127064" y="130924"/>
                    <a:pt x="126523" y="132547"/>
                    <a:pt x="125982" y="133738"/>
                  </a:cubicBezTo>
                  <a:cubicBezTo>
                    <a:pt x="125441" y="134928"/>
                    <a:pt x="124864" y="135721"/>
                    <a:pt x="124612" y="136154"/>
                  </a:cubicBezTo>
                  <a:cubicBezTo>
                    <a:pt x="124612" y="136190"/>
                    <a:pt x="124612" y="136190"/>
                    <a:pt x="124612" y="136190"/>
                  </a:cubicBezTo>
                  <a:cubicBezTo>
                    <a:pt x="124540" y="136298"/>
                    <a:pt x="124504" y="136407"/>
                    <a:pt x="124504" y="136443"/>
                  </a:cubicBezTo>
                  <a:cubicBezTo>
                    <a:pt x="124504" y="136515"/>
                    <a:pt x="124468" y="136623"/>
                    <a:pt x="124468" y="136731"/>
                  </a:cubicBezTo>
                  <a:cubicBezTo>
                    <a:pt x="124431" y="136803"/>
                    <a:pt x="124395" y="136875"/>
                    <a:pt x="124395" y="136984"/>
                  </a:cubicBezTo>
                  <a:cubicBezTo>
                    <a:pt x="124395" y="136984"/>
                    <a:pt x="124359" y="137020"/>
                    <a:pt x="124359" y="137020"/>
                  </a:cubicBezTo>
                  <a:cubicBezTo>
                    <a:pt x="124359" y="137056"/>
                    <a:pt x="124359" y="137056"/>
                    <a:pt x="124359" y="137092"/>
                  </a:cubicBezTo>
                  <a:cubicBezTo>
                    <a:pt x="124359" y="137092"/>
                    <a:pt x="124359" y="137092"/>
                    <a:pt x="124359" y="137128"/>
                  </a:cubicBezTo>
                  <a:cubicBezTo>
                    <a:pt x="124251" y="137453"/>
                    <a:pt x="124107" y="137849"/>
                    <a:pt x="123963" y="138354"/>
                  </a:cubicBezTo>
                  <a:cubicBezTo>
                    <a:pt x="123638" y="139364"/>
                    <a:pt x="123205" y="140699"/>
                    <a:pt x="122736" y="142105"/>
                  </a:cubicBezTo>
                  <a:cubicBezTo>
                    <a:pt x="121726" y="144991"/>
                    <a:pt x="120464" y="148345"/>
                    <a:pt x="119346" y="150653"/>
                  </a:cubicBezTo>
                  <a:cubicBezTo>
                    <a:pt x="118192" y="152961"/>
                    <a:pt x="117146" y="154837"/>
                    <a:pt x="115379" y="156640"/>
                  </a:cubicBezTo>
                  <a:cubicBezTo>
                    <a:pt x="113647" y="158444"/>
                    <a:pt x="111195" y="160139"/>
                    <a:pt x="107300" y="162122"/>
                  </a:cubicBezTo>
                  <a:cubicBezTo>
                    <a:pt x="100555" y="165549"/>
                    <a:pt x="95506" y="169228"/>
                    <a:pt x="94388" y="170093"/>
                  </a:cubicBezTo>
                  <a:cubicBezTo>
                    <a:pt x="94207" y="170202"/>
                    <a:pt x="94135" y="170274"/>
                    <a:pt x="94135" y="170274"/>
                  </a:cubicBezTo>
                  <a:cubicBezTo>
                    <a:pt x="94063" y="170310"/>
                    <a:pt x="93991" y="170310"/>
                    <a:pt x="93955" y="170310"/>
                  </a:cubicBezTo>
                  <a:cubicBezTo>
                    <a:pt x="93883" y="170310"/>
                    <a:pt x="93811" y="170310"/>
                    <a:pt x="93738" y="170274"/>
                  </a:cubicBezTo>
                  <a:lnTo>
                    <a:pt x="88473" y="165982"/>
                  </a:lnTo>
                  <a:cubicBezTo>
                    <a:pt x="88364" y="165910"/>
                    <a:pt x="88328" y="165729"/>
                    <a:pt x="88400" y="165621"/>
                  </a:cubicBezTo>
                  <a:cubicBezTo>
                    <a:pt x="88400" y="165621"/>
                    <a:pt x="88869" y="164828"/>
                    <a:pt x="89591" y="163637"/>
                  </a:cubicBezTo>
                  <a:cubicBezTo>
                    <a:pt x="90312" y="162411"/>
                    <a:pt x="91286" y="160788"/>
                    <a:pt x="92296" y="159057"/>
                  </a:cubicBezTo>
                  <a:cubicBezTo>
                    <a:pt x="94352" y="155558"/>
                    <a:pt x="96588" y="151663"/>
                    <a:pt x="97381" y="150040"/>
                  </a:cubicBezTo>
                  <a:cubicBezTo>
                    <a:pt x="98211" y="148309"/>
                    <a:pt x="100194" y="146830"/>
                    <a:pt x="101926" y="145748"/>
                  </a:cubicBezTo>
                  <a:cubicBezTo>
                    <a:pt x="103404" y="144810"/>
                    <a:pt x="104739" y="144197"/>
                    <a:pt x="105136" y="144017"/>
                  </a:cubicBezTo>
                  <a:lnTo>
                    <a:pt x="107336" y="137200"/>
                  </a:lnTo>
                  <a:cubicBezTo>
                    <a:pt x="107336" y="137200"/>
                    <a:pt x="107336" y="137200"/>
                    <a:pt x="107336" y="137164"/>
                  </a:cubicBezTo>
                  <a:lnTo>
                    <a:pt x="107624" y="136298"/>
                  </a:lnTo>
                  <a:lnTo>
                    <a:pt x="107624" y="136298"/>
                  </a:lnTo>
                  <a:cubicBezTo>
                    <a:pt x="106326" y="136479"/>
                    <a:pt x="102575" y="136984"/>
                    <a:pt x="98066" y="136984"/>
                  </a:cubicBezTo>
                  <a:cubicBezTo>
                    <a:pt x="95470" y="136984"/>
                    <a:pt x="92620" y="136803"/>
                    <a:pt x="89843" y="136334"/>
                  </a:cubicBezTo>
                  <a:cubicBezTo>
                    <a:pt x="81872" y="135000"/>
                    <a:pt x="74803" y="130456"/>
                    <a:pt x="73649" y="129698"/>
                  </a:cubicBezTo>
                  <a:cubicBezTo>
                    <a:pt x="72747" y="130275"/>
                    <a:pt x="68491" y="133088"/>
                    <a:pt x="65786" y="134856"/>
                  </a:cubicBezTo>
                  <a:cubicBezTo>
                    <a:pt x="64813" y="135469"/>
                    <a:pt x="64019" y="135974"/>
                    <a:pt x="63694" y="136190"/>
                  </a:cubicBezTo>
                  <a:cubicBezTo>
                    <a:pt x="63586" y="136226"/>
                    <a:pt x="63550" y="136262"/>
                    <a:pt x="63514" y="136298"/>
                  </a:cubicBezTo>
                  <a:lnTo>
                    <a:pt x="63478" y="136371"/>
                  </a:lnTo>
                  <a:cubicBezTo>
                    <a:pt x="63406" y="136443"/>
                    <a:pt x="63370" y="136551"/>
                    <a:pt x="63298" y="136659"/>
                  </a:cubicBezTo>
                  <a:cubicBezTo>
                    <a:pt x="63153" y="136948"/>
                    <a:pt x="62937" y="137344"/>
                    <a:pt x="62721" y="137849"/>
                  </a:cubicBezTo>
                  <a:cubicBezTo>
                    <a:pt x="62252" y="138859"/>
                    <a:pt x="61567" y="140194"/>
                    <a:pt x="60773" y="141745"/>
                  </a:cubicBezTo>
                  <a:cubicBezTo>
                    <a:pt x="59114" y="144774"/>
                    <a:pt x="56842" y="148489"/>
                    <a:pt x="53992" y="151302"/>
                  </a:cubicBezTo>
                  <a:cubicBezTo>
                    <a:pt x="51576" y="153683"/>
                    <a:pt x="50205" y="155666"/>
                    <a:pt x="49412" y="157181"/>
                  </a:cubicBezTo>
                  <a:lnTo>
                    <a:pt x="110041" y="176369"/>
                  </a:lnTo>
                  <a:lnTo>
                    <a:pt x="167532" y="194439"/>
                  </a:lnTo>
                  <a:cubicBezTo>
                    <a:pt x="167640" y="194475"/>
                    <a:pt x="167712" y="194547"/>
                    <a:pt x="167748" y="194655"/>
                  </a:cubicBezTo>
                  <a:lnTo>
                    <a:pt x="177234" y="197649"/>
                  </a:lnTo>
                  <a:cubicBezTo>
                    <a:pt x="177234" y="197649"/>
                    <a:pt x="178532" y="195449"/>
                    <a:pt x="184303" y="186143"/>
                  </a:cubicBezTo>
                  <a:cubicBezTo>
                    <a:pt x="185060" y="184917"/>
                    <a:pt x="185385" y="183366"/>
                    <a:pt x="185385" y="181599"/>
                  </a:cubicBezTo>
                  <a:cubicBezTo>
                    <a:pt x="185421" y="170526"/>
                    <a:pt x="172256" y="150761"/>
                    <a:pt x="172256" y="140879"/>
                  </a:cubicBezTo>
                  <a:cubicBezTo>
                    <a:pt x="172256" y="140626"/>
                    <a:pt x="172256" y="140410"/>
                    <a:pt x="172293" y="140158"/>
                  </a:cubicBezTo>
                  <a:cubicBezTo>
                    <a:pt x="173086" y="129626"/>
                    <a:pt x="200894" y="112314"/>
                    <a:pt x="200858" y="92333"/>
                  </a:cubicBezTo>
                  <a:cubicBezTo>
                    <a:pt x="200858" y="91323"/>
                    <a:pt x="200786" y="90313"/>
                    <a:pt x="200641" y="89303"/>
                  </a:cubicBezTo>
                  <a:cubicBezTo>
                    <a:pt x="199199" y="79421"/>
                    <a:pt x="187008" y="59223"/>
                    <a:pt x="171499" y="405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769;p64">
              <a:extLst>
                <a:ext uri="{FF2B5EF4-FFF2-40B4-BE49-F238E27FC236}">
                  <a16:creationId xmlns:a16="http://schemas.microsoft.com/office/drawing/2014/main" xmlns="" id="{6E5975A2-98E6-47E3-8641-7CBA82568AB8}"/>
                </a:ext>
              </a:extLst>
            </p:cNvPr>
            <p:cNvSpPr/>
            <p:nvPr/>
          </p:nvSpPr>
          <p:spPr>
            <a:xfrm>
              <a:off x="5625075" y="5303525"/>
              <a:ext cx="225425" cy="80725"/>
            </a:xfrm>
            <a:custGeom>
              <a:avLst/>
              <a:gdLst/>
              <a:ahLst/>
              <a:cxnLst/>
              <a:rect l="l" t="t" r="r" b="b"/>
              <a:pathLst>
                <a:path w="9017" h="3229" extrusionOk="0">
                  <a:moveTo>
                    <a:pt x="359" y="0"/>
                  </a:moveTo>
                  <a:cubicBezTo>
                    <a:pt x="233" y="0"/>
                    <a:pt x="102" y="75"/>
                    <a:pt x="72" y="226"/>
                  </a:cubicBezTo>
                  <a:cubicBezTo>
                    <a:pt x="0" y="370"/>
                    <a:pt x="108" y="550"/>
                    <a:pt x="253" y="586"/>
                  </a:cubicBezTo>
                  <a:lnTo>
                    <a:pt x="8584" y="3219"/>
                  </a:lnTo>
                  <a:cubicBezTo>
                    <a:pt x="8614" y="3225"/>
                    <a:pt x="8643" y="3228"/>
                    <a:pt x="8671" y="3228"/>
                  </a:cubicBezTo>
                  <a:cubicBezTo>
                    <a:pt x="8810" y="3228"/>
                    <a:pt x="8921" y="3153"/>
                    <a:pt x="8981" y="3003"/>
                  </a:cubicBezTo>
                  <a:cubicBezTo>
                    <a:pt x="9017" y="2858"/>
                    <a:pt x="8945" y="2678"/>
                    <a:pt x="8764" y="2642"/>
                  </a:cubicBezTo>
                  <a:lnTo>
                    <a:pt x="433" y="9"/>
                  </a:lnTo>
                  <a:cubicBezTo>
                    <a:pt x="409" y="3"/>
                    <a:pt x="384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770;p64">
              <a:extLst>
                <a:ext uri="{FF2B5EF4-FFF2-40B4-BE49-F238E27FC236}">
                  <a16:creationId xmlns:a16="http://schemas.microsoft.com/office/drawing/2014/main" xmlns="" id="{70F922AF-3617-4042-81F4-A61D06576D40}"/>
                </a:ext>
              </a:extLst>
            </p:cNvPr>
            <p:cNvSpPr/>
            <p:nvPr/>
          </p:nvSpPr>
          <p:spPr>
            <a:xfrm>
              <a:off x="1607200" y="4042075"/>
              <a:ext cx="3884450" cy="1229450"/>
            </a:xfrm>
            <a:custGeom>
              <a:avLst/>
              <a:gdLst/>
              <a:ahLst/>
              <a:cxnLst/>
              <a:rect l="l" t="t" r="r" b="b"/>
              <a:pathLst>
                <a:path w="155378" h="49178" extrusionOk="0">
                  <a:moveTo>
                    <a:pt x="356" y="0"/>
                  </a:moveTo>
                  <a:cubicBezTo>
                    <a:pt x="231" y="0"/>
                    <a:pt x="102" y="70"/>
                    <a:pt x="72" y="190"/>
                  </a:cubicBezTo>
                  <a:cubicBezTo>
                    <a:pt x="0" y="370"/>
                    <a:pt x="108" y="550"/>
                    <a:pt x="253" y="586"/>
                  </a:cubicBezTo>
                  <a:lnTo>
                    <a:pt x="154944" y="49169"/>
                  </a:lnTo>
                  <a:cubicBezTo>
                    <a:pt x="154968" y="49175"/>
                    <a:pt x="154993" y="49178"/>
                    <a:pt x="155019" y="49178"/>
                  </a:cubicBezTo>
                  <a:cubicBezTo>
                    <a:pt x="155145" y="49178"/>
                    <a:pt x="155275" y="49103"/>
                    <a:pt x="155305" y="48952"/>
                  </a:cubicBezTo>
                  <a:cubicBezTo>
                    <a:pt x="155377" y="48808"/>
                    <a:pt x="155269" y="48628"/>
                    <a:pt x="155125" y="48592"/>
                  </a:cubicBezTo>
                  <a:lnTo>
                    <a:pt x="433" y="9"/>
                  </a:lnTo>
                  <a:cubicBezTo>
                    <a:pt x="408" y="3"/>
                    <a:pt x="38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771;p64">
              <a:extLst>
                <a:ext uri="{FF2B5EF4-FFF2-40B4-BE49-F238E27FC236}">
                  <a16:creationId xmlns:a16="http://schemas.microsoft.com/office/drawing/2014/main" xmlns="" id="{8F73B8F9-F7E7-411B-9528-F87F900B49E3}"/>
                </a:ext>
              </a:extLst>
            </p:cNvPr>
            <p:cNvSpPr/>
            <p:nvPr/>
          </p:nvSpPr>
          <p:spPr>
            <a:xfrm>
              <a:off x="2109425" y="4449850"/>
              <a:ext cx="1904375" cy="1019825"/>
            </a:xfrm>
            <a:custGeom>
              <a:avLst/>
              <a:gdLst/>
              <a:ahLst/>
              <a:cxnLst/>
              <a:rect l="l" t="t" r="r" b="b"/>
              <a:pathLst>
                <a:path w="76175" h="40793" extrusionOk="0">
                  <a:moveTo>
                    <a:pt x="16880" y="1"/>
                  </a:moveTo>
                  <a:lnTo>
                    <a:pt x="0" y="20775"/>
                  </a:lnTo>
                  <a:lnTo>
                    <a:pt x="57419" y="40792"/>
                  </a:lnTo>
                  <a:lnTo>
                    <a:pt x="76174" y="20018"/>
                  </a:lnTo>
                  <a:lnTo>
                    <a:pt x="168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772;p64">
              <a:extLst>
                <a:ext uri="{FF2B5EF4-FFF2-40B4-BE49-F238E27FC236}">
                  <a16:creationId xmlns:a16="http://schemas.microsoft.com/office/drawing/2014/main" xmlns="" id="{A07D5E25-452D-46A4-BFD2-013E60CCF4A5}"/>
                </a:ext>
              </a:extLst>
            </p:cNvPr>
            <p:cNvSpPr/>
            <p:nvPr/>
          </p:nvSpPr>
          <p:spPr>
            <a:xfrm>
              <a:off x="2101300" y="4442275"/>
              <a:ext cx="1920600" cy="1034975"/>
            </a:xfrm>
            <a:custGeom>
              <a:avLst/>
              <a:gdLst/>
              <a:ahLst/>
              <a:cxnLst/>
              <a:rect l="l" t="t" r="r" b="b"/>
              <a:pathLst>
                <a:path w="76824" h="41399" extrusionOk="0">
                  <a:moveTo>
                    <a:pt x="17313" y="628"/>
                  </a:moveTo>
                  <a:lnTo>
                    <a:pt x="75994" y="20465"/>
                  </a:lnTo>
                  <a:lnTo>
                    <a:pt x="57671" y="40756"/>
                  </a:lnTo>
                  <a:lnTo>
                    <a:pt x="57671" y="40756"/>
                  </a:lnTo>
                  <a:lnTo>
                    <a:pt x="830" y="20934"/>
                  </a:lnTo>
                  <a:lnTo>
                    <a:pt x="17313" y="628"/>
                  </a:lnTo>
                  <a:close/>
                  <a:moveTo>
                    <a:pt x="17220" y="1"/>
                  </a:moveTo>
                  <a:cubicBezTo>
                    <a:pt x="17133" y="1"/>
                    <a:pt x="17041" y="34"/>
                    <a:pt x="16988" y="87"/>
                  </a:cubicBezTo>
                  <a:lnTo>
                    <a:pt x="73" y="20862"/>
                  </a:lnTo>
                  <a:cubicBezTo>
                    <a:pt x="37" y="20970"/>
                    <a:pt x="1" y="21042"/>
                    <a:pt x="37" y="21150"/>
                  </a:cubicBezTo>
                  <a:cubicBezTo>
                    <a:pt x="73" y="21259"/>
                    <a:pt x="145" y="21331"/>
                    <a:pt x="217" y="21367"/>
                  </a:cubicBezTo>
                  <a:lnTo>
                    <a:pt x="57636" y="41384"/>
                  </a:lnTo>
                  <a:cubicBezTo>
                    <a:pt x="57665" y="41394"/>
                    <a:pt x="57697" y="41398"/>
                    <a:pt x="57729" y="41398"/>
                  </a:cubicBezTo>
                  <a:cubicBezTo>
                    <a:pt x="57816" y="41398"/>
                    <a:pt x="57908" y="41365"/>
                    <a:pt x="57961" y="41312"/>
                  </a:cubicBezTo>
                  <a:lnTo>
                    <a:pt x="76716" y="20537"/>
                  </a:lnTo>
                  <a:cubicBezTo>
                    <a:pt x="76788" y="20429"/>
                    <a:pt x="76824" y="20357"/>
                    <a:pt x="76788" y="20249"/>
                  </a:cubicBezTo>
                  <a:cubicBezTo>
                    <a:pt x="76788" y="20140"/>
                    <a:pt x="76716" y="20068"/>
                    <a:pt x="76607" y="20032"/>
                  </a:cubicBezTo>
                  <a:lnTo>
                    <a:pt x="17313" y="15"/>
                  </a:lnTo>
                  <a:cubicBezTo>
                    <a:pt x="17284" y="5"/>
                    <a:pt x="17252" y="1"/>
                    <a:pt x="17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773;p64">
              <a:extLst>
                <a:ext uri="{FF2B5EF4-FFF2-40B4-BE49-F238E27FC236}">
                  <a16:creationId xmlns:a16="http://schemas.microsoft.com/office/drawing/2014/main" xmlns="" id="{242FE245-AADF-4E2B-9B9D-71EAD8A6B896}"/>
                </a:ext>
              </a:extLst>
            </p:cNvPr>
            <p:cNvSpPr/>
            <p:nvPr/>
          </p:nvSpPr>
          <p:spPr>
            <a:xfrm>
              <a:off x="2372725" y="4594125"/>
              <a:ext cx="1442700" cy="737600"/>
            </a:xfrm>
            <a:custGeom>
              <a:avLst/>
              <a:gdLst/>
              <a:ahLst/>
              <a:cxnLst/>
              <a:rect l="l" t="t" r="r" b="b"/>
              <a:pathLst>
                <a:path w="57708" h="29504" extrusionOk="0">
                  <a:moveTo>
                    <a:pt x="12587" y="0"/>
                  </a:moveTo>
                  <a:lnTo>
                    <a:pt x="0" y="14571"/>
                  </a:lnTo>
                  <a:lnTo>
                    <a:pt x="45084" y="29503"/>
                  </a:lnTo>
                  <a:lnTo>
                    <a:pt x="57707" y="15906"/>
                  </a:lnTo>
                  <a:lnTo>
                    <a:pt x="125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774;p64">
              <a:extLst>
                <a:ext uri="{FF2B5EF4-FFF2-40B4-BE49-F238E27FC236}">
                  <a16:creationId xmlns:a16="http://schemas.microsoft.com/office/drawing/2014/main" xmlns="" id="{3F7E64B6-D899-4657-A594-E2B4F4420D94}"/>
                </a:ext>
              </a:extLst>
            </p:cNvPr>
            <p:cNvSpPr/>
            <p:nvPr/>
          </p:nvSpPr>
          <p:spPr>
            <a:xfrm>
              <a:off x="2364600" y="4586550"/>
              <a:ext cx="1458025" cy="752725"/>
            </a:xfrm>
            <a:custGeom>
              <a:avLst/>
              <a:gdLst/>
              <a:ahLst/>
              <a:cxnLst/>
              <a:rect l="l" t="t" r="r" b="b"/>
              <a:pathLst>
                <a:path w="58321" h="30109" extrusionOk="0">
                  <a:moveTo>
                    <a:pt x="13021" y="628"/>
                  </a:moveTo>
                  <a:lnTo>
                    <a:pt x="57491" y="16353"/>
                  </a:lnTo>
                  <a:lnTo>
                    <a:pt x="45320" y="29452"/>
                  </a:lnTo>
                  <a:lnTo>
                    <a:pt x="45320" y="29452"/>
                  </a:lnTo>
                  <a:lnTo>
                    <a:pt x="830" y="14730"/>
                  </a:lnTo>
                  <a:lnTo>
                    <a:pt x="13021" y="628"/>
                  </a:lnTo>
                  <a:close/>
                  <a:moveTo>
                    <a:pt x="12928" y="1"/>
                  </a:moveTo>
                  <a:cubicBezTo>
                    <a:pt x="12840" y="1"/>
                    <a:pt x="12749" y="34"/>
                    <a:pt x="12696" y="87"/>
                  </a:cubicBezTo>
                  <a:lnTo>
                    <a:pt x="73" y="14694"/>
                  </a:lnTo>
                  <a:cubicBezTo>
                    <a:pt x="0" y="14766"/>
                    <a:pt x="0" y="14874"/>
                    <a:pt x="37" y="14947"/>
                  </a:cubicBezTo>
                  <a:cubicBezTo>
                    <a:pt x="37" y="15055"/>
                    <a:pt x="109" y="15127"/>
                    <a:pt x="217" y="15163"/>
                  </a:cubicBezTo>
                  <a:lnTo>
                    <a:pt x="45337" y="30095"/>
                  </a:lnTo>
                  <a:cubicBezTo>
                    <a:pt x="45366" y="30104"/>
                    <a:pt x="45395" y="30109"/>
                    <a:pt x="45423" y="30109"/>
                  </a:cubicBezTo>
                  <a:cubicBezTo>
                    <a:pt x="45500" y="30109"/>
                    <a:pt x="45573" y="30075"/>
                    <a:pt x="45625" y="30023"/>
                  </a:cubicBezTo>
                  <a:lnTo>
                    <a:pt x="58249" y="16425"/>
                  </a:lnTo>
                  <a:cubicBezTo>
                    <a:pt x="58321" y="16353"/>
                    <a:pt x="58321" y="16245"/>
                    <a:pt x="58321" y="16137"/>
                  </a:cubicBezTo>
                  <a:cubicBezTo>
                    <a:pt x="58285" y="16029"/>
                    <a:pt x="58213" y="15956"/>
                    <a:pt x="58105" y="15920"/>
                  </a:cubicBezTo>
                  <a:lnTo>
                    <a:pt x="13021" y="15"/>
                  </a:lnTo>
                  <a:cubicBezTo>
                    <a:pt x="12992" y="5"/>
                    <a:pt x="12960" y="1"/>
                    <a:pt x="12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775;p64">
              <a:extLst>
                <a:ext uri="{FF2B5EF4-FFF2-40B4-BE49-F238E27FC236}">
                  <a16:creationId xmlns:a16="http://schemas.microsoft.com/office/drawing/2014/main" xmlns="" id="{1127AB93-2375-47C0-BA62-C029AC8A3012}"/>
                </a:ext>
              </a:extLst>
            </p:cNvPr>
            <p:cNvSpPr/>
            <p:nvPr/>
          </p:nvSpPr>
          <p:spPr>
            <a:xfrm>
              <a:off x="2342050" y="1025400"/>
              <a:ext cx="3594125" cy="3621050"/>
            </a:xfrm>
            <a:custGeom>
              <a:avLst/>
              <a:gdLst/>
              <a:ahLst/>
              <a:cxnLst/>
              <a:rect l="l" t="t" r="r" b="b"/>
              <a:pathLst>
                <a:path w="143765" h="144842" extrusionOk="0">
                  <a:moveTo>
                    <a:pt x="90743" y="0"/>
                  </a:moveTo>
                  <a:cubicBezTo>
                    <a:pt x="89664" y="0"/>
                    <a:pt x="88322" y="517"/>
                    <a:pt x="87031" y="969"/>
                  </a:cubicBezTo>
                  <a:cubicBezTo>
                    <a:pt x="84109" y="1979"/>
                    <a:pt x="76247" y="9626"/>
                    <a:pt x="74443" y="14422"/>
                  </a:cubicBezTo>
                  <a:cubicBezTo>
                    <a:pt x="72676" y="19255"/>
                    <a:pt x="74227" y="20842"/>
                    <a:pt x="77365" y="23728"/>
                  </a:cubicBezTo>
                  <a:cubicBezTo>
                    <a:pt x="80503" y="26649"/>
                    <a:pt x="84326" y="32600"/>
                    <a:pt x="86345" y="38227"/>
                  </a:cubicBezTo>
                  <a:cubicBezTo>
                    <a:pt x="88365" y="43817"/>
                    <a:pt x="90926" y="49191"/>
                    <a:pt x="95074" y="50670"/>
                  </a:cubicBezTo>
                  <a:cubicBezTo>
                    <a:pt x="95074" y="50670"/>
                    <a:pt x="88473" y="53808"/>
                    <a:pt x="84109" y="56946"/>
                  </a:cubicBezTo>
                  <a:cubicBezTo>
                    <a:pt x="79709" y="60083"/>
                    <a:pt x="77581" y="61526"/>
                    <a:pt x="77581" y="61526"/>
                  </a:cubicBezTo>
                  <a:cubicBezTo>
                    <a:pt x="77581" y="61526"/>
                    <a:pt x="71666" y="63221"/>
                    <a:pt x="69394" y="66143"/>
                  </a:cubicBezTo>
                  <a:cubicBezTo>
                    <a:pt x="67158" y="69028"/>
                    <a:pt x="66256" y="70940"/>
                    <a:pt x="66256" y="70940"/>
                  </a:cubicBezTo>
                  <a:cubicBezTo>
                    <a:pt x="66256" y="70940"/>
                    <a:pt x="45986" y="74438"/>
                    <a:pt x="39711" y="79812"/>
                  </a:cubicBezTo>
                  <a:cubicBezTo>
                    <a:pt x="39711" y="79812"/>
                    <a:pt x="30405" y="82265"/>
                    <a:pt x="26474" y="85980"/>
                  </a:cubicBezTo>
                  <a:cubicBezTo>
                    <a:pt x="22543" y="89695"/>
                    <a:pt x="20739" y="96511"/>
                    <a:pt x="20739" y="96511"/>
                  </a:cubicBezTo>
                  <a:cubicBezTo>
                    <a:pt x="20739" y="96511"/>
                    <a:pt x="15474" y="101020"/>
                    <a:pt x="13021" y="102354"/>
                  </a:cubicBezTo>
                  <a:cubicBezTo>
                    <a:pt x="10532" y="103689"/>
                    <a:pt x="6493" y="106285"/>
                    <a:pt x="4473" y="112345"/>
                  </a:cubicBezTo>
                  <a:cubicBezTo>
                    <a:pt x="2453" y="118368"/>
                    <a:pt x="1" y="132073"/>
                    <a:pt x="1" y="132073"/>
                  </a:cubicBezTo>
                  <a:lnTo>
                    <a:pt x="6276" y="134995"/>
                  </a:lnTo>
                  <a:cubicBezTo>
                    <a:pt x="6276" y="134995"/>
                    <a:pt x="6385" y="131388"/>
                    <a:pt x="12011" y="125906"/>
                  </a:cubicBezTo>
                  <a:cubicBezTo>
                    <a:pt x="17602" y="120388"/>
                    <a:pt x="21064" y="111082"/>
                    <a:pt x="21533" y="110866"/>
                  </a:cubicBezTo>
                  <a:cubicBezTo>
                    <a:pt x="21966" y="110650"/>
                    <a:pt x="31848" y="104157"/>
                    <a:pt x="31848" y="104157"/>
                  </a:cubicBezTo>
                  <a:cubicBezTo>
                    <a:pt x="31848" y="104157"/>
                    <a:pt x="39458" y="109423"/>
                    <a:pt x="48114" y="110866"/>
                  </a:cubicBezTo>
                  <a:cubicBezTo>
                    <a:pt x="50854" y="111336"/>
                    <a:pt x="53685" y="111496"/>
                    <a:pt x="56272" y="111496"/>
                  </a:cubicBezTo>
                  <a:cubicBezTo>
                    <a:pt x="61825" y="111496"/>
                    <a:pt x="66256" y="110758"/>
                    <a:pt x="66256" y="110758"/>
                  </a:cubicBezTo>
                  <a:lnTo>
                    <a:pt x="66256" y="110758"/>
                  </a:lnTo>
                  <a:lnTo>
                    <a:pt x="63587" y="119053"/>
                  </a:lnTo>
                  <a:cubicBezTo>
                    <a:pt x="63587" y="119053"/>
                    <a:pt x="57420" y="121758"/>
                    <a:pt x="55833" y="125004"/>
                  </a:cubicBezTo>
                  <a:cubicBezTo>
                    <a:pt x="54282" y="128250"/>
                    <a:pt x="46888" y="140585"/>
                    <a:pt x="46888" y="140585"/>
                  </a:cubicBezTo>
                  <a:lnTo>
                    <a:pt x="52154" y="144841"/>
                  </a:lnTo>
                  <a:cubicBezTo>
                    <a:pt x="52154" y="144841"/>
                    <a:pt x="57636" y="140585"/>
                    <a:pt x="65390" y="136654"/>
                  </a:cubicBezTo>
                  <a:cubicBezTo>
                    <a:pt x="73109" y="132723"/>
                    <a:pt x="75020" y="129945"/>
                    <a:pt x="77256" y="125329"/>
                  </a:cubicBezTo>
                  <a:cubicBezTo>
                    <a:pt x="79493" y="120748"/>
                    <a:pt x="82306" y="111984"/>
                    <a:pt x="82414" y="111191"/>
                  </a:cubicBezTo>
                  <a:cubicBezTo>
                    <a:pt x="82522" y="110433"/>
                    <a:pt x="84758" y="108413"/>
                    <a:pt x="85119" y="103580"/>
                  </a:cubicBezTo>
                  <a:lnTo>
                    <a:pt x="85444" y="98747"/>
                  </a:lnTo>
                  <a:lnTo>
                    <a:pt x="97202" y="88216"/>
                  </a:lnTo>
                  <a:cubicBezTo>
                    <a:pt x="97202" y="88216"/>
                    <a:pt x="106543" y="84537"/>
                    <a:pt x="114261" y="75989"/>
                  </a:cubicBezTo>
                  <a:cubicBezTo>
                    <a:pt x="122016" y="67477"/>
                    <a:pt x="123242" y="63329"/>
                    <a:pt x="124036" y="55719"/>
                  </a:cubicBezTo>
                  <a:cubicBezTo>
                    <a:pt x="124793" y="48073"/>
                    <a:pt x="127931" y="17921"/>
                    <a:pt x="128039" y="17452"/>
                  </a:cubicBezTo>
                  <a:cubicBezTo>
                    <a:pt x="128183" y="17019"/>
                    <a:pt x="129193" y="14783"/>
                    <a:pt x="130528" y="14567"/>
                  </a:cubicBezTo>
                  <a:cubicBezTo>
                    <a:pt x="130553" y="14562"/>
                    <a:pt x="130580" y="14560"/>
                    <a:pt x="130610" y="14560"/>
                  </a:cubicBezTo>
                  <a:cubicBezTo>
                    <a:pt x="132140" y="14560"/>
                    <a:pt x="139275" y="20855"/>
                    <a:pt x="140266" y="21492"/>
                  </a:cubicBezTo>
                  <a:cubicBezTo>
                    <a:pt x="140695" y="21783"/>
                    <a:pt x="141308" y="22009"/>
                    <a:pt x="141886" y="22009"/>
                  </a:cubicBezTo>
                  <a:cubicBezTo>
                    <a:pt x="142668" y="22009"/>
                    <a:pt x="143387" y="21596"/>
                    <a:pt x="143512" y="20374"/>
                  </a:cubicBezTo>
                  <a:cubicBezTo>
                    <a:pt x="143764" y="18246"/>
                    <a:pt x="141961" y="12980"/>
                    <a:pt x="136226" y="7245"/>
                  </a:cubicBezTo>
                  <a:cubicBezTo>
                    <a:pt x="132064" y="3083"/>
                    <a:pt x="128730" y="1480"/>
                    <a:pt x="126700" y="1480"/>
                  </a:cubicBezTo>
                  <a:cubicBezTo>
                    <a:pt x="125950" y="1480"/>
                    <a:pt x="125379" y="1698"/>
                    <a:pt x="125009" y="2087"/>
                  </a:cubicBezTo>
                  <a:cubicBezTo>
                    <a:pt x="123675" y="3566"/>
                    <a:pt x="124577" y="6704"/>
                    <a:pt x="123675" y="11285"/>
                  </a:cubicBezTo>
                  <a:cubicBezTo>
                    <a:pt x="122773" y="15901"/>
                    <a:pt x="117183" y="32492"/>
                    <a:pt x="114370" y="40355"/>
                  </a:cubicBezTo>
                  <a:cubicBezTo>
                    <a:pt x="111556" y="48181"/>
                    <a:pt x="112458" y="58857"/>
                    <a:pt x="112458" y="58857"/>
                  </a:cubicBezTo>
                  <a:cubicBezTo>
                    <a:pt x="112458" y="58857"/>
                    <a:pt x="108671" y="60192"/>
                    <a:pt x="105966" y="62211"/>
                  </a:cubicBezTo>
                  <a:cubicBezTo>
                    <a:pt x="103261" y="64231"/>
                    <a:pt x="99113" y="67044"/>
                    <a:pt x="99113" y="67044"/>
                  </a:cubicBezTo>
                  <a:lnTo>
                    <a:pt x="97995" y="66467"/>
                  </a:lnTo>
                  <a:cubicBezTo>
                    <a:pt x="97995" y="66467"/>
                    <a:pt x="104271" y="60192"/>
                    <a:pt x="106182" y="56585"/>
                  </a:cubicBezTo>
                  <a:cubicBezTo>
                    <a:pt x="108094" y="53014"/>
                    <a:pt x="108671" y="52798"/>
                    <a:pt x="107661" y="50670"/>
                  </a:cubicBezTo>
                  <a:cubicBezTo>
                    <a:pt x="106651" y="48542"/>
                    <a:pt x="98464" y="38227"/>
                    <a:pt x="94857" y="33610"/>
                  </a:cubicBezTo>
                  <a:cubicBezTo>
                    <a:pt x="91287" y="29030"/>
                    <a:pt x="86886" y="21275"/>
                    <a:pt x="86021" y="19039"/>
                  </a:cubicBezTo>
                  <a:cubicBezTo>
                    <a:pt x="85119" y="16803"/>
                    <a:pt x="85227" y="14567"/>
                    <a:pt x="85877" y="12980"/>
                  </a:cubicBezTo>
                  <a:cubicBezTo>
                    <a:pt x="86562" y="11393"/>
                    <a:pt x="92837" y="8255"/>
                    <a:pt x="92946" y="3458"/>
                  </a:cubicBezTo>
                  <a:cubicBezTo>
                    <a:pt x="93005" y="788"/>
                    <a:pt x="92075" y="0"/>
                    <a:pt x="90743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776;p64">
              <a:extLst>
                <a:ext uri="{FF2B5EF4-FFF2-40B4-BE49-F238E27FC236}">
                  <a16:creationId xmlns:a16="http://schemas.microsoft.com/office/drawing/2014/main" xmlns="" id="{4B757079-7DF4-4CE5-A0C2-7432EAEC6F23}"/>
                </a:ext>
              </a:extLst>
            </p:cNvPr>
            <p:cNvSpPr/>
            <p:nvPr/>
          </p:nvSpPr>
          <p:spPr>
            <a:xfrm>
              <a:off x="3621525" y="3838525"/>
              <a:ext cx="734900" cy="798900"/>
            </a:xfrm>
            <a:custGeom>
              <a:avLst/>
              <a:gdLst/>
              <a:ahLst/>
              <a:cxnLst/>
              <a:rect l="l" t="t" r="r" b="b"/>
              <a:pathLst>
                <a:path w="29396" h="31956" extrusionOk="0">
                  <a:moveTo>
                    <a:pt x="26835" y="0"/>
                  </a:moveTo>
                  <a:cubicBezTo>
                    <a:pt x="26655" y="1948"/>
                    <a:pt x="26186" y="5086"/>
                    <a:pt x="25104" y="7358"/>
                  </a:cubicBezTo>
                  <a:cubicBezTo>
                    <a:pt x="23481" y="10856"/>
                    <a:pt x="20920" y="12046"/>
                    <a:pt x="20920" y="12046"/>
                  </a:cubicBezTo>
                  <a:cubicBezTo>
                    <a:pt x="20920" y="12046"/>
                    <a:pt x="21136" y="16014"/>
                    <a:pt x="17854" y="19043"/>
                  </a:cubicBezTo>
                  <a:cubicBezTo>
                    <a:pt x="14608" y="22073"/>
                    <a:pt x="6421" y="26978"/>
                    <a:pt x="1263" y="30260"/>
                  </a:cubicBezTo>
                  <a:cubicBezTo>
                    <a:pt x="831" y="30549"/>
                    <a:pt x="398" y="30837"/>
                    <a:pt x="1" y="31162"/>
                  </a:cubicBezTo>
                  <a:lnTo>
                    <a:pt x="975" y="31956"/>
                  </a:lnTo>
                  <a:cubicBezTo>
                    <a:pt x="1985" y="31162"/>
                    <a:pt x="7142" y="27375"/>
                    <a:pt x="14067" y="23876"/>
                  </a:cubicBezTo>
                  <a:cubicBezTo>
                    <a:pt x="17926" y="21929"/>
                    <a:pt x="20307" y="20234"/>
                    <a:pt x="21966" y="18502"/>
                  </a:cubicBezTo>
                  <a:cubicBezTo>
                    <a:pt x="23661" y="16771"/>
                    <a:pt x="24707" y="14968"/>
                    <a:pt x="25825" y="12696"/>
                  </a:cubicBezTo>
                  <a:cubicBezTo>
                    <a:pt x="27015" y="10243"/>
                    <a:pt x="28350" y="6600"/>
                    <a:pt x="29396" y="3607"/>
                  </a:cubicBezTo>
                  <a:cubicBezTo>
                    <a:pt x="28927" y="2272"/>
                    <a:pt x="28169" y="1010"/>
                    <a:pt x="26835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777;p64">
              <a:extLst>
                <a:ext uri="{FF2B5EF4-FFF2-40B4-BE49-F238E27FC236}">
                  <a16:creationId xmlns:a16="http://schemas.microsoft.com/office/drawing/2014/main" xmlns="" id="{6D5C6533-BA44-45FA-A78A-515598F82013}"/>
                </a:ext>
              </a:extLst>
            </p:cNvPr>
            <p:cNvSpPr/>
            <p:nvPr/>
          </p:nvSpPr>
          <p:spPr>
            <a:xfrm>
              <a:off x="2437625" y="3653675"/>
              <a:ext cx="495950" cy="734875"/>
            </a:xfrm>
            <a:custGeom>
              <a:avLst/>
              <a:gdLst/>
              <a:ahLst/>
              <a:cxnLst/>
              <a:rect l="l" t="t" r="r" b="b"/>
              <a:pathLst>
                <a:path w="19838" h="29395" extrusionOk="0">
                  <a:moveTo>
                    <a:pt x="19621" y="0"/>
                  </a:moveTo>
                  <a:cubicBezTo>
                    <a:pt x="17493" y="1118"/>
                    <a:pt x="15690" y="2128"/>
                    <a:pt x="15690" y="2128"/>
                  </a:cubicBezTo>
                  <a:cubicBezTo>
                    <a:pt x="15690" y="2128"/>
                    <a:pt x="15438" y="8692"/>
                    <a:pt x="10785" y="12660"/>
                  </a:cubicBezTo>
                  <a:cubicBezTo>
                    <a:pt x="6096" y="16627"/>
                    <a:pt x="722" y="25896"/>
                    <a:pt x="722" y="25896"/>
                  </a:cubicBezTo>
                  <a:lnTo>
                    <a:pt x="1" y="28385"/>
                  </a:lnTo>
                  <a:lnTo>
                    <a:pt x="2201" y="29395"/>
                  </a:lnTo>
                  <a:cubicBezTo>
                    <a:pt x="2417" y="28277"/>
                    <a:pt x="3391" y="25031"/>
                    <a:pt x="7972" y="20559"/>
                  </a:cubicBezTo>
                  <a:cubicBezTo>
                    <a:pt x="11723" y="16844"/>
                    <a:pt x="14572" y="11361"/>
                    <a:pt x="16123" y="8188"/>
                  </a:cubicBezTo>
                  <a:cubicBezTo>
                    <a:pt x="16628" y="7106"/>
                    <a:pt x="17025" y="6312"/>
                    <a:pt x="17241" y="5879"/>
                  </a:cubicBezTo>
                  <a:cubicBezTo>
                    <a:pt x="17313" y="5771"/>
                    <a:pt x="17349" y="5663"/>
                    <a:pt x="17421" y="5591"/>
                  </a:cubicBezTo>
                  <a:cubicBezTo>
                    <a:pt x="17457" y="5555"/>
                    <a:pt x="17493" y="5519"/>
                    <a:pt x="17566" y="5482"/>
                  </a:cubicBezTo>
                  <a:cubicBezTo>
                    <a:pt x="17566" y="5482"/>
                    <a:pt x="17602" y="5446"/>
                    <a:pt x="17674" y="5410"/>
                  </a:cubicBezTo>
                  <a:cubicBezTo>
                    <a:pt x="17746" y="5374"/>
                    <a:pt x="17818" y="5338"/>
                    <a:pt x="17890" y="5266"/>
                  </a:cubicBezTo>
                  <a:cubicBezTo>
                    <a:pt x="18107" y="5158"/>
                    <a:pt x="18359" y="4978"/>
                    <a:pt x="18648" y="4797"/>
                  </a:cubicBezTo>
                  <a:cubicBezTo>
                    <a:pt x="18972" y="4581"/>
                    <a:pt x="19333" y="4364"/>
                    <a:pt x="19694" y="4112"/>
                  </a:cubicBezTo>
                  <a:cubicBezTo>
                    <a:pt x="19766" y="3571"/>
                    <a:pt x="19838" y="2886"/>
                    <a:pt x="19838" y="2200"/>
                  </a:cubicBezTo>
                  <a:cubicBezTo>
                    <a:pt x="19838" y="1479"/>
                    <a:pt x="19766" y="722"/>
                    <a:pt x="19621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778;p64">
              <a:extLst>
                <a:ext uri="{FF2B5EF4-FFF2-40B4-BE49-F238E27FC236}">
                  <a16:creationId xmlns:a16="http://schemas.microsoft.com/office/drawing/2014/main" xmlns="" id="{E5461284-ABCA-4F02-979D-840BD6B4A92C}"/>
                </a:ext>
              </a:extLst>
            </p:cNvPr>
            <p:cNvSpPr/>
            <p:nvPr/>
          </p:nvSpPr>
          <p:spPr>
            <a:xfrm>
              <a:off x="2333950" y="1018075"/>
              <a:ext cx="3604025" cy="3636025"/>
            </a:xfrm>
            <a:custGeom>
              <a:avLst/>
              <a:gdLst/>
              <a:ahLst/>
              <a:cxnLst/>
              <a:rect l="l" t="t" r="r" b="b"/>
              <a:pathLst>
                <a:path w="144161" h="145441" extrusionOk="0">
                  <a:moveTo>
                    <a:pt x="91070" y="613"/>
                  </a:moveTo>
                  <a:cubicBezTo>
                    <a:pt x="91394" y="613"/>
                    <a:pt x="91647" y="649"/>
                    <a:pt x="91863" y="721"/>
                  </a:cubicBezTo>
                  <a:cubicBezTo>
                    <a:pt x="92188" y="866"/>
                    <a:pt x="92440" y="1082"/>
                    <a:pt x="92657" y="1515"/>
                  </a:cubicBezTo>
                  <a:cubicBezTo>
                    <a:pt x="92873" y="1948"/>
                    <a:pt x="92981" y="2597"/>
                    <a:pt x="92981" y="3499"/>
                  </a:cubicBezTo>
                  <a:cubicBezTo>
                    <a:pt x="92981" y="3571"/>
                    <a:pt x="92981" y="3643"/>
                    <a:pt x="92981" y="3751"/>
                  </a:cubicBezTo>
                  <a:cubicBezTo>
                    <a:pt x="92945" y="4869"/>
                    <a:pt x="92548" y="5915"/>
                    <a:pt x="91971" y="6889"/>
                  </a:cubicBezTo>
                  <a:cubicBezTo>
                    <a:pt x="91070" y="8332"/>
                    <a:pt x="89735" y="9594"/>
                    <a:pt x="88509" y="10604"/>
                  </a:cubicBezTo>
                  <a:cubicBezTo>
                    <a:pt x="87932" y="11109"/>
                    <a:pt x="87355" y="11578"/>
                    <a:pt x="86922" y="12010"/>
                  </a:cubicBezTo>
                  <a:cubicBezTo>
                    <a:pt x="86453" y="12407"/>
                    <a:pt x="86092" y="12768"/>
                    <a:pt x="85948" y="13165"/>
                  </a:cubicBezTo>
                  <a:cubicBezTo>
                    <a:pt x="85587" y="13994"/>
                    <a:pt x="85371" y="14968"/>
                    <a:pt x="85371" y="16050"/>
                  </a:cubicBezTo>
                  <a:cubicBezTo>
                    <a:pt x="85371" y="17132"/>
                    <a:pt x="85587" y="18286"/>
                    <a:pt x="86056" y="19440"/>
                  </a:cubicBezTo>
                  <a:cubicBezTo>
                    <a:pt x="86525" y="20594"/>
                    <a:pt x="87824" y="23083"/>
                    <a:pt x="89483" y="25896"/>
                  </a:cubicBezTo>
                  <a:cubicBezTo>
                    <a:pt x="91142" y="28673"/>
                    <a:pt x="93161" y="31775"/>
                    <a:pt x="94965" y="34084"/>
                  </a:cubicBezTo>
                  <a:cubicBezTo>
                    <a:pt x="96732" y="36392"/>
                    <a:pt x="99690" y="40107"/>
                    <a:pt x="102323" y="43533"/>
                  </a:cubicBezTo>
                  <a:cubicBezTo>
                    <a:pt x="103621" y="45228"/>
                    <a:pt x="104847" y="46887"/>
                    <a:pt x="105821" y="48222"/>
                  </a:cubicBezTo>
                  <a:cubicBezTo>
                    <a:pt x="106759" y="49556"/>
                    <a:pt x="107480" y="50602"/>
                    <a:pt x="107697" y="51071"/>
                  </a:cubicBezTo>
                  <a:cubicBezTo>
                    <a:pt x="108021" y="51756"/>
                    <a:pt x="108165" y="52225"/>
                    <a:pt x="108165" y="52622"/>
                  </a:cubicBezTo>
                  <a:cubicBezTo>
                    <a:pt x="108165" y="53019"/>
                    <a:pt x="108021" y="53452"/>
                    <a:pt x="107697" y="54065"/>
                  </a:cubicBezTo>
                  <a:cubicBezTo>
                    <a:pt x="107372" y="54714"/>
                    <a:pt x="106903" y="55543"/>
                    <a:pt x="106254" y="56734"/>
                  </a:cubicBezTo>
                  <a:cubicBezTo>
                    <a:pt x="105316" y="58501"/>
                    <a:pt x="103296" y="60954"/>
                    <a:pt x="101493" y="62973"/>
                  </a:cubicBezTo>
                  <a:cubicBezTo>
                    <a:pt x="100591" y="63983"/>
                    <a:pt x="99726" y="64885"/>
                    <a:pt x="99113" y="65498"/>
                  </a:cubicBezTo>
                  <a:cubicBezTo>
                    <a:pt x="98824" y="65823"/>
                    <a:pt x="98572" y="66111"/>
                    <a:pt x="98391" y="66255"/>
                  </a:cubicBezTo>
                  <a:cubicBezTo>
                    <a:pt x="98211" y="66436"/>
                    <a:pt x="98103" y="66544"/>
                    <a:pt x="98103" y="66544"/>
                  </a:cubicBezTo>
                  <a:cubicBezTo>
                    <a:pt x="98031" y="66616"/>
                    <a:pt x="98031" y="66724"/>
                    <a:pt x="98031" y="66796"/>
                  </a:cubicBezTo>
                  <a:cubicBezTo>
                    <a:pt x="98031" y="66905"/>
                    <a:pt x="98103" y="66977"/>
                    <a:pt x="98211" y="67013"/>
                  </a:cubicBezTo>
                  <a:lnTo>
                    <a:pt x="99329" y="67590"/>
                  </a:lnTo>
                  <a:cubicBezTo>
                    <a:pt x="99359" y="67605"/>
                    <a:pt x="99401" y="67614"/>
                    <a:pt x="99445" y="67614"/>
                  </a:cubicBezTo>
                  <a:cubicBezTo>
                    <a:pt x="99508" y="67614"/>
                    <a:pt x="99575" y="67596"/>
                    <a:pt x="99617" y="67554"/>
                  </a:cubicBezTo>
                  <a:cubicBezTo>
                    <a:pt x="99617" y="67554"/>
                    <a:pt x="103765" y="64777"/>
                    <a:pt x="106470" y="62757"/>
                  </a:cubicBezTo>
                  <a:cubicBezTo>
                    <a:pt x="107769" y="61747"/>
                    <a:pt x="109392" y="60917"/>
                    <a:pt x="110690" y="60340"/>
                  </a:cubicBezTo>
                  <a:cubicBezTo>
                    <a:pt x="111303" y="60052"/>
                    <a:pt x="111880" y="59799"/>
                    <a:pt x="112277" y="59655"/>
                  </a:cubicBezTo>
                  <a:cubicBezTo>
                    <a:pt x="112457" y="59583"/>
                    <a:pt x="112638" y="59511"/>
                    <a:pt x="112746" y="59475"/>
                  </a:cubicBezTo>
                  <a:cubicBezTo>
                    <a:pt x="112854" y="59439"/>
                    <a:pt x="112890" y="59403"/>
                    <a:pt x="112890" y="59403"/>
                  </a:cubicBezTo>
                  <a:cubicBezTo>
                    <a:pt x="113034" y="59367"/>
                    <a:pt x="113107" y="59258"/>
                    <a:pt x="113107" y="59114"/>
                  </a:cubicBezTo>
                  <a:cubicBezTo>
                    <a:pt x="113107" y="59114"/>
                    <a:pt x="113071" y="59006"/>
                    <a:pt x="113071" y="58826"/>
                  </a:cubicBezTo>
                  <a:cubicBezTo>
                    <a:pt x="113034" y="58248"/>
                    <a:pt x="112962" y="56878"/>
                    <a:pt x="112962" y="55075"/>
                  </a:cubicBezTo>
                  <a:cubicBezTo>
                    <a:pt x="112962" y="51251"/>
                    <a:pt x="113287" y="45445"/>
                    <a:pt x="114982" y="40720"/>
                  </a:cubicBezTo>
                  <a:cubicBezTo>
                    <a:pt x="116389" y="36789"/>
                    <a:pt x="118481" y="30693"/>
                    <a:pt x="120356" y="24995"/>
                  </a:cubicBezTo>
                  <a:cubicBezTo>
                    <a:pt x="122232" y="19260"/>
                    <a:pt x="123855" y="13994"/>
                    <a:pt x="124287" y="11650"/>
                  </a:cubicBezTo>
                  <a:cubicBezTo>
                    <a:pt x="124756" y="9305"/>
                    <a:pt x="124756" y="7358"/>
                    <a:pt x="124828" y="5843"/>
                  </a:cubicBezTo>
                  <a:cubicBezTo>
                    <a:pt x="124828" y="5049"/>
                    <a:pt x="124864" y="4400"/>
                    <a:pt x="125009" y="3859"/>
                  </a:cubicBezTo>
                  <a:cubicBezTo>
                    <a:pt x="125117" y="3318"/>
                    <a:pt x="125297" y="2922"/>
                    <a:pt x="125586" y="2597"/>
                  </a:cubicBezTo>
                  <a:cubicBezTo>
                    <a:pt x="125874" y="2272"/>
                    <a:pt x="126343" y="2092"/>
                    <a:pt x="127028" y="2092"/>
                  </a:cubicBezTo>
                  <a:cubicBezTo>
                    <a:pt x="127966" y="2092"/>
                    <a:pt x="129265" y="2453"/>
                    <a:pt x="130852" y="3354"/>
                  </a:cubicBezTo>
                  <a:cubicBezTo>
                    <a:pt x="132439" y="4256"/>
                    <a:pt x="134278" y="5699"/>
                    <a:pt x="136370" y="7754"/>
                  </a:cubicBezTo>
                  <a:cubicBezTo>
                    <a:pt x="139039" y="10460"/>
                    <a:pt x="140842" y="13020"/>
                    <a:pt x="141996" y="15220"/>
                  </a:cubicBezTo>
                  <a:cubicBezTo>
                    <a:pt x="143114" y="17420"/>
                    <a:pt x="143583" y="19224"/>
                    <a:pt x="143583" y="20306"/>
                  </a:cubicBezTo>
                  <a:cubicBezTo>
                    <a:pt x="143583" y="20414"/>
                    <a:pt x="143547" y="20522"/>
                    <a:pt x="143547" y="20630"/>
                  </a:cubicBezTo>
                  <a:cubicBezTo>
                    <a:pt x="143511" y="21208"/>
                    <a:pt x="143295" y="21532"/>
                    <a:pt x="143078" y="21712"/>
                  </a:cubicBezTo>
                  <a:cubicBezTo>
                    <a:pt x="142862" y="21929"/>
                    <a:pt x="142573" y="22001"/>
                    <a:pt x="142213" y="22001"/>
                  </a:cubicBezTo>
                  <a:cubicBezTo>
                    <a:pt x="141708" y="22001"/>
                    <a:pt x="141131" y="21785"/>
                    <a:pt x="140770" y="21532"/>
                  </a:cubicBezTo>
                  <a:cubicBezTo>
                    <a:pt x="140662" y="21460"/>
                    <a:pt x="140445" y="21316"/>
                    <a:pt x="140157" y="21063"/>
                  </a:cubicBezTo>
                  <a:cubicBezTo>
                    <a:pt x="139111" y="20234"/>
                    <a:pt x="137199" y="18647"/>
                    <a:pt x="135360" y="17204"/>
                  </a:cubicBezTo>
                  <a:cubicBezTo>
                    <a:pt x="134422" y="16519"/>
                    <a:pt x="133521" y="15834"/>
                    <a:pt x="132763" y="15365"/>
                  </a:cubicBezTo>
                  <a:cubicBezTo>
                    <a:pt x="132366" y="15112"/>
                    <a:pt x="132042" y="14932"/>
                    <a:pt x="131717" y="14788"/>
                  </a:cubicBezTo>
                  <a:cubicBezTo>
                    <a:pt x="131429" y="14643"/>
                    <a:pt x="131176" y="14535"/>
                    <a:pt x="130924" y="14535"/>
                  </a:cubicBezTo>
                  <a:lnTo>
                    <a:pt x="130779" y="14535"/>
                  </a:lnTo>
                  <a:cubicBezTo>
                    <a:pt x="129986" y="14679"/>
                    <a:pt x="129373" y="15365"/>
                    <a:pt x="128904" y="16050"/>
                  </a:cubicBezTo>
                  <a:cubicBezTo>
                    <a:pt x="128688" y="16375"/>
                    <a:pt x="128471" y="16735"/>
                    <a:pt x="128363" y="17024"/>
                  </a:cubicBezTo>
                  <a:cubicBezTo>
                    <a:pt x="128219" y="17312"/>
                    <a:pt x="128110" y="17529"/>
                    <a:pt x="128074" y="17673"/>
                  </a:cubicBezTo>
                  <a:lnTo>
                    <a:pt x="128074" y="17745"/>
                  </a:lnTo>
                  <a:cubicBezTo>
                    <a:pt x="128038" y="18106"/>
                    <a:pt x="127786" y="20198"/>
                    <a:pt x="127461" y="23263"/>
                  </a:cubicBezTo>
                  <a:cubicBezTo>
                    <a:pt x="126487" y="32424"/>
                    <a:pt x="124612" y="50350"/>
                    <a:pt x="124035" y="55976"/>
                  </a:cubicBezTo>
                  <a:cubicBezTo>
                    <a:pt x="123638" y="59763"/>
                    <a:pt x="123169" y="62685"/>
                    <a:pt x="121799" y="65678"/>
                  </a:cubicBezTo>
                  <a:cubicBezTo>
                    <a:pt x="120428" y="68708"/>
                    <a:pt x="118228" y="71846"/>
                    <a:pt x="114369" y="76102"/>
                  </a:cubicBezTo>
                  <a:cubicBezTo>
                    <a:pt x="110510" y="80322"/>
                    <a:pt x="106290" y="83351"/>
                    <a:pt x="103008" y="85335"/>
                  </a:cubicBezTo>
                  <a:cubicBezTo>
                    <a:pt x="101385" y="86345"/>
                    <a:pt x="99978" y="87066"/>
                    <a:pt x="99004" y="87535"/>
                  </a:cubicBezTo>
                  <a:cubicBezTo>
                    <a:pt x="98499" y="87787"/>
                    <a:pt x="98103" y="87932"/>
                    <a:pt x="97850" y="88076"/>
                  </a:cubicBezTo>
                  <a:cubicBezTo>
                    <a:pt x="97706" y="88112"/>
                    <a:pt x="97598" y="88148"/>
                    <a:pt x="97526" y="88184"/>
                  </a:cubicBezTo>
                  <a:cubicBezTo>
                    <a:pt x="97453" y="88220"/>
                    <a:pt x="97417" y="88220"/>
                    <a:pt x="97417" y="88220"/>
                  </a:cubicBezTo>
                  <a:lnTo>
                    <a:pt x="97345" y="88292"/>
                  </a:lnTo>
                  <a:lnTo>
                    <a:pt x="85551" y="98824"/>
                  </a:lnTo>
                  <a:cubicBezTo>
                    <a:pt x="85515" y="98896"/>
                    <a:pt x="85479" y="98968"/>
                    <a:pt x="85479" y="99040"/>
                  </a:cubicBezTo>
                  <a:cubicBezTo>
                    <a:pt x="85479" y="99040"/>
                    <a:pt x="85479" y="99040"/>
                    <a:pt x="85443" y="99654"/>
                  </a:cubicBezTo>
                  <a:cubicBezTo>
                    <a:pt x="85371" y="100231"/>
                    <a:pt x="85299" y="101457"/>
                    <a:pt x="85119" y="103837"/>
                  </a:cubicBezTo>
                  <a:cubicBezTo>
                    <a:pt x="84974" y="106218"/>
                    <a:pt x="84325" y="107877"/>
                    <a:pt x="83748" y="109067"/>
                  </a:cubicBezTo>
                  <a:cubicBezTo>
                    <a:pt x="83423" y="109644"/>
                    <a:pt x="83135" y="110113"/>
                    <a:pt x="82918" y="110510"/>
                  </a:cubicBezTo>
                  <a:cubicBezTo>
                    <a:pt x="82774" y="110690"/>
                    <a:pt x="82702" y="110870"/>
                    <a:pt x="82594" y="111015"/>
                  </a:cubicBezTo>
                  <a:cubicBezTo>
                    <a:pt x="82522" y="111159"/>
                    <a:pt x="82450" y="111303"/>
                    <a:pt x="82450" y="111447"/>
                  </a:cubicBezTo>
                  <a:cubicBezTo>
                    <a:pt x="82450" y="111520"/>
                    <a:pt x="82377" y="111736"/>
                    <a:pt x="82305" y="112061"/>
                  </a:cubicBezTo>
                  <a:cubicBezTo>
                    <a:pt x="81656" y="114297"/>
                    <a:pt x="79276" y="121510"/>
                    <a:pt x="77328" y="125514"/>
                  </a:cubicBezTo>
                  <a:cubicBezTo>
                    <a:pt x="76210" y="127786"/>
                    <a:pt x="75164" y="129589"/>
                    <a:pt x="73469" y="131320"/>
                  </a:cubicBezTo>
                  <a:cubicBezTo>
                    <a:pt x="71810" y="133052"/>
                    <a:pt x="69429" y="134747"/>
                    <a:pt x="65570" y="136694"/>
                  </a:cubicBezTo>
                  <a:cubicBezTo>
                    <a:pt x="58632" y="140212"/>
                    <a:pt x="53484" y="143989"/>
                    <a:pt x="52477" y="144771"/>
                  </a:cubicBezTo>
                  <a:lnTo>
                    <a:pt x="52477" y="144771"/>
                  </a:lnTo>
                  <a:lnTo>
                    <a:pt x="47587" y="140819"/>
                  </a:lnTo>
                  <a:lnTo>
                    <a:pt x="47587" y="140819"/>
                  </a:lnTo>
                  <a:cubicBezTo>
                    <a:pt x="48029" y="140079"/>
                    <a:pt x="49617" y="137424"/>
                    <a:pt x="51360" y="134458"/>
                  </a:cubicBezTo>
                  <a:cubicBezTo>
                    <a:pt x="53416" y="130960"/>
                    <a:pt x="55652" y="127065"/>
                    <a:pt x="56445" y="125405"/>
                  </a:cubicBezTo>
                  <a:cubicBezTo>
                    <a:pt x="57167" y="123891"/>
                    <a:pt x="59078" y="122412"/>
                    <a:pt x="60773" y="121366"/>
                  </a:cubicBezTo>
                  <a:cubicBezTo>
                    <a:pt x="61639" y="120825"/>
                    <a:pt x="62468" y="120392"/>
                    <a:pt x="63045" y="120104"/>
                  </a:cubicBezTo>
                  <a:cubicBezTo>
                    <a:pt x="63334" y="119923"/>
                    <a:pt x="63586" y="119815"/>
                    <a:pt x="63767" y="119743"/>
                  </a:cubicBezTo>
                  <a:cubicBezTo>
                    <a:pt x="63947" y="119671"/>
                    <a:pt x="64019" y="119635"/>
                    <a:pt x="64019" y="119635"/>
                  </a:cubicBezTo>
                  <a:cubicBezTo>
                    <a:pt x="64091" y="119599"/>
                    <a:pt x="64164" y="119527"/>
                    <a:pt x="64200" y="119454"/>
                  </a:cubicBezTo>
                  <a:lnTo>
                    <a:pt x="66869" y="111159"/>
                  </a:lnTo>
                  <a:cubicBezTo>
                    <a:pt x="66905" y="111051"/>
                    <a:pt x="66905" y="110943"/>
                    <a:pt x="66833" y="110870"/>
                  </a:cubicBezTo>
                  <a:cubicBezTo>
                    <a:pt x="66778" y="110789"/>
                    <a:pt x="66704" y="110749"/>
                    <a:pt x="66625" y="110749"/>
                  </a:cubicBezTo>
                  <a:cubicBezTo>
                    <a:pt x="66598" y="110749"/>
                    <a:pt x="66571" y="110753"/>
                    <a:pt x="66544" y="110762"/>
                  </a:cubicBezTo>
                  <a:cubicBezTo>
                    <a:pt x="66544" y="110762"/>
                    <a:pt x="66255" y="110798"/>
                    <a:pt x="65787" y="110870"/>
                  </a:cubicBezTo>
                  <a:cubicBezTo>
                    <a:pt x="64272" y="111087"/>
                    <a:pt x="60737" y="111484"/>
                    <a:pt x="56589" y="111484"/>
                  </a:cubicBezTo>
                  <a:cubicBezTo>
                    <a:pt x="53993" y="111484"/>
                    <a:pt x="51179" y="111339"/>
                    <a:pt x="48474" y="110870"/>
                  </a:cubicBezTo>
                  <a:cubicBezTo>
                    <a:pt x="44218" y="110149"/>
                    <a:pt x="40179" y="108490"/>
                    <a:pt x="37185" y="106975"/>
                  </a:cubicBezTo>
                  <a:cubicBezTo>
                    <a:pt x="35707" y="106254"/>
                    <a:pt x="34480" y="105532"/>
                    <a:pt x="33651" y="105028"/>
                  </a:cubicBezTo>
                  <a:cubicBezTo>
                    <a:pt x="33218" y="104775"/>
                    <a:pt x="32893" y="104559"/>
                    <a:pt x="32677" y="104414"/>
                  </a:cubicBezTo>
                  <a:cubicBezTo>
                    <a:pt x="32569" y="104342"/>
                    <a:pt x="32497" y="104270"/>
                    <a:pt x="32424" y="104234"/>
                  </a:cubicBezTo>
                  <a:cubicBezTo>
                    <a:pt x="32352" y="104198"/>
                    <a:pt x="32352" y="104198"/>
                    <a:pt x="32352" y="104198"/>
                  </a:cubicBezTo>
                  <a:cubicBezTo>
                    <a:pt x="32298" y="104162"/>
                    <a:pt x="32235" y="104144"/>
                    <a:pt x="32172" y="104144"/>
                  </a:cubicBezTo>
                  <a:cubicBezTo>
                    <a:pt x="32109" y="104144"/>
                    <a:pt x="32046" y="104162"/>
                    <a:pt x="31992" y="104198"/>
                  </a:cubicBezTo>
                  <a:cubicBezTo>
                    <a:pt x="31992" y="104198"/>
                    <a:pt x="31379" y="104595"/>
                    <a:pt x="30441" y="105208"/>
                  </a:cubicBezTo>
                  <a:cubicBezTo>
                    <a:pt x="29070" y="106110"/>
                    <a:pt x="26942" y="107516"/>
                    <a:pt x="25139" y="108670"/>
                  </a:cubicBezTo>
                  <a:cubicBezTo>
                    <a:pt x="24237" y="109283"/>
                    <a:pt x="23444" y="109824"/>
                    <a:pt x="22795" y="110221"/>
                  </a:cubicBezTo>
                  <a:cubicBezTo>
                    <a:pt x="22506" y="110402"/>
                    <a:pt x="22254" y="110582"/>
                    <a:pt x="22037" y="110690"/>
                  </a:cubicBezTo>
                  <a:cubicBezTo>
                    <a:pt x="21965" y="110762"/>
                    <a:pt x="21893" y="110798"/>
                    <a:pt x="21821" y="110834"/>
                  </a:cubicBezTo>
                  <a:cubicBezTo>
                    <a:pt x="21749" y="110870"/>
                    <a:pt x="21713" y="110906"/>
                    <a:pt x="21713" y="110906"/>
                  </a:cubicBezTo>
                  <a:cubicBezTo>
                    <a:pt x="21640" y="110943"/>
                    <a:pt x="21604" y="110979"/>
                    <a:pt x="21568" y="111015"/>
                  </a:cubicBezTo>
                  <a:cubicBezTo>
                    <a:pt x="21496" y="111087"/>
                    <a:pt x="21460" y="111195"/>
                    <a:pt x="21388" y="111303"/>
                  </a:cubicBezTo>
                  <a:cubicBezTo>
                    <a:pt x="21172" y="111736"/>
                    <a:pt x="20775" y="112530"/>
                    <a:pt x="20270" y="113612"/>
                  </a:cubicBezTo>
                  <a:cubicBezTo>
                    <a:pt x="18719" y="116785"/>
                    <a:pt x="15870" y="122268"/>
                    <a:pt x="12119" y="125983"/>
                  </a:cubicBezTo>
                  <a:cubicBezTo>
                    <a:pt x="7545" y="130440"/>
                    <a:pt x="6571" y="133698"/>
                    <a:pt x="6366" y="134823"/>
                  </a:cubicBezTo>
                  <a:lnTo>
                    <a:pt x="6366" y="134823"/>
                  </a:lnTo>
                  <a:lnTo>
                    <a:pt x="656" y="132165"/>
                  </a:lnTo>
                  <a:lnTo>
                    <a:pt x="656" y="132165"/>
                  </a:lnTo>
                  <a:cubicBezTo>
                    <a:pt x="718" y="131825"/>
                    <a:pt x="848" y="131131"/>
                    <a:pt x="1046" y="130166"/>
                  </a:cubicBezTo>
                  <a:cubicBezTo>
                    <a:pt x="1840" y="126055"/>
                    <a:pt x="3607" y="117218"/>
                    <a:pt x="5086" y="112710"/>
                  </a:cubicBezTo>
                  <a:cubicBezTo>
                    <a:pt x="7069" y="106759"/>
                    <a:pt x="11037" y="104234"/>
                    <a:pt x="13489" y="102900"/>
                  </a:cubicBezTo>
                  <a:cubicBezTo>
                    <a:pt x="14752" y="102214"/>
                    <a:pt x="16663" y="100736"/>
                    <a:pt x="18322" y="99473"/>
                  </a:cubicBezTo>
                  <a:cubicBezTo>
                    <a:pt x="19945" y="98175"/>
                    <a:pt x="21280" y="97057"/>
                    <a:pt x="21280" y="97057"/>
                  </a:cubicBezTo>
                  <a:cubicBezTo>
                    <a:pt x="21316" y="96985"/>
                    <a:pt x="21352" y="96949"/>
                    <a:pt x="21352" y="96876"/>
                  </a:cubicBezTo>
                  <a:cubicBezTo>
                    <a:pt x="21352" y="96876"/>
                    <a:pt x="21388" y="96768"/>
                    <a:pt x="21460" y="96588"/>
                  </a:cubicBezTo>
                  <a:cubicBezTo>
                    <a:pt x="21821" y="95253"/>
                    <a:pt x="23624" y="89627"/>
                    <a:pt x="26978" y="86489"/>
                  </a:cubicBezTo>
                  <a:cubicBezTo>
                    <a:pt x="28890" y="84686"/>
                    <a:pt x="32172" y="83135"/>
                    <a:pt x="34985" y="82089"/>
                  </a:cubicBezTo>
                  <a:cubicBezTo>
                    <a:pt x="36392" y="81548"/>
                    <a:pt x="37654" y="81115"/>
                    <a:pt x="38592" y="80826"/>
                  </a:cubicBezTo>
                  <a:cubicBezTo>
                    <a:pt x="39061" y="80682"/>
                    <a:pt x="39422" y="80574"/>
                    <a:pt x="39710" y="80502"/>
                  </a:cubicBezTo>
                  <a:cubicBezTo>
                    <a:pt x="39963" y="80430"/>
                    <a:pt x="40107" y="80394"/>
                    <a:pt x="40107" y="80394"/>
                  </a:cubicBezTo>
                  <a:lnTo>
                    <a:pt x="40215" y="80322"/>
                  </a:lnTo>
                  <a:cubicBezTo>
                    <a:pt x="41730" y="79023"/>
                    <a:pt x="44146" y="77797"/>
                    <a:pt x="46923" y="76715"/>
                  </a:cubicBezTo>
                  <a:cubicBezTo>
                    <a:pt x="51071" y="75128"/>
                    <a:pt x="56012" y="73829"/>
                    <a:pt x="59908" y="72928"/>
                  </a:cubicBezTo>
                  <a:cubicBezTo>
                    <a:pt x="61855" y="72459"/>
                    <a:pt x="63550" y="72134"/>
                    <a:pt x="64741" y="71882"/>
                  </a:cubicBezTo>
                  <a:cubicBezTo>
                    <a:pt x="65354" y="71774"/>
                    <a:pt x="65823" y="71702"/>
                    <a:pt x="66147" y="71629"/>
                  </a:cubicBezTo>
                  <a:cubicBezTo>
                    <a:pt x="66472" y="71557"/>
                    <a:pt x="66652" y="71557"/>
                    <a:pt x="66652" y="71557"/>
                  </a:cubicBezTo>
                  <a:cubicBezTo>
                    <a:pt x="66724" y="71521"/>
                    <a:pt x="66833" y="71449"/>
                    <a:pt x="66869" y="71377"/>
                  </a:cubicBezTo>
                  <a:cubicBezTo>
                    <a:pt x="66869" y="71377"/>
                    <a:pt x="66869" y="71341"/>
                    <a:pt x="66905" y="71305"/>
                  </a:cubicBezTo>
                  <a:cubicBezTo>
                    <a:pt x="67085" y="70908"/>
                    <a:pt x="68023" y="69141"/>
                    <a:pt x="69970" y="66616"/>
                  </a:cubicBezTo>
                  <a:cubicBezTo>
                    <a:pt x="71016" y="65209"/>
                    <a:pt x="73036" y="64091"/>
                    <a:pt x="74803" y="63298"/>
                  </a:cubicBezTo>
                  <a:cubicBezTo>
                    <a:pt x="75669" y="62901"/>
                    <a:pt x="76462" y="62613"/>
                    <a:pt x="77039" y="62432"/>
                  </a:cubicBezTo>
                  <a:cubicBezTo>
                    <a:pt x="77364" y="62324"/>
                    <a:pt x="77580" y="62252"/>
                    <a:pt x="77761" y="62180"/>
                  </a:cubicBezTo>
                  <a:cubicBezTo>
                    <a:pt x="77905" y="62144"/>
                    <a:pt x="78013" y="62108"/>
                    <a:pt x="78013" y="62108"/>
                  </a:cubicBezTo>
                  <a:lnTo>
                    <a:pt x="78085" y="62072"/>
                  </a:lnTo>
                  <a:cubicBezTo>
                    <a:pt x="78085" y="62072"/>
                    <a:pt x="80213" y="60629"/>
                    <a:pt x="84614" y="57491"/>
                  </a:cubicBezTo>
                  <a:cubicBezTo>
                    <a:pt x="86778" y="55904"/>
                    <a:pt x="89519" y="54353"/>
                    <a:pt x="91683" y="53163"/>
                  </a:cubicBezTo>
                  <a:cubicBezTo>
                    <a:pt x="92801" y="52586"/>
                    <a:pt x="93775" y="52117"/>
                    <a:pt x="94460" y="51756"/>
                  </a:cubicBezTo>
                  <a:cubicBezTo>
                    <a:pt x="95145" y="51432"/>
                    <a:pt x="95542" y="51215"/>
                    <a:pt x="95542" y="51215"/>
                  </a:cubicBezTo>
                  <a:cubicBezTo>
                    <a:pt x="95650" y="51179"/>
                    <a:pt x="95722" y="51071"/>
                    <a:pt x="95722" y="50927"/>
                  </a:cubicBezTo>
                  <a:cubicBezTo>
                    <a:pt x="95722" y="50819"/>
                    <a:pt x="95614" y="50710"/>
                    <a:pt x="95506" y="50674"/>
                  </a:cubicBezTo>
                  <a:cubicBezTo>
                    <a:pt x="93522" y="49989"/>
                    <a:pt x="91899" y="48330"/>
                    <a:pt x="90493" y="46130"/>
                  </a:cubicBezTo>
                  <a:cubicBezTo>
                    <a:pt x="89086" y="43930"/>
                    <a:pt x="87968" y="41189"/>
                    <a:pt x="86958" y="38412"/>
                  </a:cubicBezTo>
                  <a:cubicBezTo>
                    <a:pt x="84902" y="32749"/>
                    <a:pt x="81079" y="26798"/>
                    <a:pt x="77905" y="23804"/>
                  </a:cubicBezTo>
                  <a:cubicBezTo>
                    <a:pt x="76787" y="22794"/>
                    <a:pt x="75885" y="21929"/>
                    <a:pt x="75272" y="21063"/>
                  </a:cubicBezTo>
                  <a:cubicBezTo>
                    <a:pt x="74659" y="20198"/>
                    <a:pt x="74334" y="19332"/>
                    <a:pt x="74334" y="18214"/>
                  </a:cubicBezTo>
                  <a:cubicBezTo>
                    <a:pt x="74334" y="17312"/>
                    <a:pt x="74551" y="16194"/>
                    <a:pt x="75056" y="14824"/>
                  </a:cubicBezTo>
                  <a:cubicBezTo>
                    <a:pt x="75921" y="12515"/>
                    <a:pt x="78338" y="9414"/>
                    <a:pt x="80863" y="6781"/>
                  </a:cubicBezTo>
                  <a:cubicBezTo>
                    <a:pt x="82125" y="5482"/>
                    <a:pt x="83423" y="4292"/>
                    <a:pt x="84578" y="3354"/>
                  </a:cubicBezTo>
                  <a:cubicBezTo>
                    <a:pt x="85732" y="2453"/>
                    <a:pt x="86778" y="1803"/>
                    <a:pt x="87427" y="1551"/>
                  </a:cubicBezTo>
                  <a:cubicBezTo>
                    <a:pt x="88761" y="1118"/>
                    <a:pt x="90096" y="613"/>
                    <a:pt x="91070" y="613"/>
                  </a:cubicBezTo>
                  <a:close/>
                  <a:moveTo>
                    <a:pt x="91070" y="0"/>
                  </a:moveTo>
                  <a:cubicBezTo>
                    <a:pt x="89915" y="0"/>
                    <a:pt x="88545" y="541"/>
                    <a:pt x="87246" y="974"/>
                  </a:cubicBezTo>
                  <a:cubicBezTo>
                    <a:pt x="86453" y="1262"/>
                    <a:pt x="85407" y="1948"/>
                    <a:pt x="84217" y="2885"/>
                  </a:cubicBezTo>
                  <a:cubicBezTo>
                    <a:pt x="82450" y="4292"/>
                    <a:pt x="80358" y="6312"/>
                    <a:pt x="78554" y="8440"/>
                  </a:cubicBezTo>
                  <a:cubicBezTo>
                    <a:pt x="76751" y="10532"/>
                    <a:pt x="75200" y="12768"/>
                    <a:pt x="74515" y="14643"/>
                  </a:cubicBezTo>
                  <a:cubicBezTo>
                    <a:pt x="73974" y="16050"/>
                    <a:pt x="73721" y="17204"/>
                    <a:pt x="73721" y="18214"/>
                  </a:cubicBezTo>
                  <a:cubicBezTo>
                    <a:pt x="73721" y="19440"/>
                    <a:pt x="74118" y="20486"/>
                    <a:pt x="74767" y="21388"/>
                  </a:cubicBezTo>
                  <a:cubicBezTo>
                    <a:pt x="75453" y="22362"/>
                    <a:pt x="76390" y="23227"/>
                    <a:pt x="77508" y="24273"/>
                  </a:cubicBezTo>
                  <a:cubicBezTo>
                    <a:pt x="80574" y="27123"/>
                    <a:pt x="84397" y="33038"/>
                    <a:pt x="86381" y="38592"/>
                  </a:cubicBezTo>
                  <a:cubicBezTo>
                    <a:pt x="87391" y="41405"/>
                    <a:pt x="88545" y="44182"/>
                    <a:pt x="89988" y="46455"/>
                  </a:cubicBezTo>
                  <a:cubicBezTo>
                    <a:pt x="91288" y="48469"/>
                    <a:pt x="92822" y="50104"/>
                    <a:pt x="94696" y="50961"/>
                  </a:cubicBezTo>
                  <a:lnTo>
                    <a:pt x="94696" y="50961"/>
                  </a:lnTo>
                  <a:cubicBezTo>
                    <a:pt x="92972" y="51806"/>
                    <a:pt x="87861" y="54384"/>
                    <a:pt x="84253" y="56986"/>
                  </a:cubicBezTo>
                  <a:cubicBezTo>
                    <a:pt x="82053" y="58537"/>
                    <a:pt x="80430" y="59691"/>
                    <a:pt x="79348" y="60449"/>
                  </a:cubicBezTo>
                  <a:cubicBezTo>
                    <a:pt x="78807" y="60845"/>
                    <a:pt x="78410" y="61134"/>
                    <a:pt x="78158" y="61314"/>
                  </a:cubicBezTo>
                  <a:cubicBezTo>
                    <a:pt x="77968" y="61432"/>
                    <a:pt x="77857" y="61504"/>
                    <a:pt x="77802" y="61540"/>
                  </a:cubicBezTo>
                  <a:lnTo>
                    <a:pt x="77802" y="61540"/>
                  </a:lnTo>
                  <a:cubicBezTo>
                    <a:pt x="77579" y="61605"/>
                    <a:pt x="76171" y="62029"/>
                    <a:pt x="74551" y="62757"/>
                  </a:cubicBezTo>
                  <a:cubicBezTo>
                    <a:pt x="72748" y="63550"/>
                    <a:pt x="70692" y="64704"/>
                    <a:pt x="69501" y="66255"/>
                  </a:cubicBezTo>
                  <a:cubicBezTo>
                    <a:pt x="67589" y="68714"/>
                    <a:pt x="66648" y="70458"/>
                    <a:pt x="66397" y="70970"/>
                  </a:cubicBezTo>
                  <a:lnTo>
                    <a:pt x="66397" y="70970"/>
                  </a:lnTo>
                  <a:cubicBezTo>
                    <a:pt x="65525" y="71123"/>
                    <a:pt x="60874" y="71964"/>
                    <a:pt x="55580" y="73361"/>
                  </a:cubicBezTo>
                  <a:cubicBezTo>
                    <a:pt x="52658" y="74154"/>
                    <a:pt x="49520" y="75092"/>
                    <a:pt x="46707" y="76174"/>
                  </a:cubicBezTo>
                  <a:cubicBezTo>
                    <a:pt x="43936" y="77240"/>
                    <a:pt x="41514" y="78446"/>
                    <a:pt x="39891" y="79826"/>
                  </a:cubicBezTo>
                  <a:lnTo>
                    <a:pt x="39891" y="79826"/>
                  </a:lnTo>
                  <a:cubicBezTo>
                    <a:pt x="39591" y="79907"/>
                    <a:pt x="37413" y="80508"/>
                    <a:pt x="34769" y="81512"/>
                  </a:cubicBezTo>
                  <a:cubicBezTo>
                    <a:pt x="31920" y="82594"/>
                    <a:pt x="28601" y="84145"/>
                    <a:pt x="26582" y="86056"/>
                  </a:cubicBezTo>
                  <a:cubicBezTo>
                    <a:pt x="24562" y="87968"/>
                    <a:pt x="23119" y="90601"/>
                    <a:pt x="22181" y="92801"/>
                  </a:cubicBezTo>
                  <a:cubicBezTo>
                    <a:pt x="21351" y="94750"/>
                    <a:pt x="20888" y="96331"/>
                    <a:pt x="20793" y="96666"/>
                  </a:cubicBezTo>
                  <a:lnTo>
                    <a:pt x="20793" y="96666"/>
                  </a:lnTo>
                  <a:cubicBezTo>
                    <a:pt x="20662" y="96780"/>
                    <a:pt x="20391" y="97010"/>
                    <a:pt x="20017" y="97309"/>
                  </a:cubicBezTo>
                  <a:cubicBezTo>
                    <a:pt x="19224" y="97958"/>
                    <a:pt x="17962" y="98968"/>
                    <a:pt x="16699" y="99978"/>
                  </a:cubicBezTo>
                  <a:cubicBezTo>
                    <a:pt x="15401" y="100952"/>
                    <a:pt x="14066" y="101890"/>
                    <a:pt x="13201" y="102395"/>
                  </a:cubicBezTo>
                  <a:cubicBezTo>
                    <a:pt x="10712" y="103729"/>
                    <a:pt x="6564" y="106362"/>
                    <a:pt x="4509" y="112530"/>
                  </a:cubicBezTo>
                  <a:cubicBezTo>
                    <a:pt x="3499" y="115595"/>
                    <a:pt x="2381" y="120500"/>
                    <a:pt x="1515" y="124684"/>
                  </a:cubicBezTo>
                  <a:cubicBezTo>
                    <a:pt x="649" y="128868"/>
                    <a:pt x="36" y="132294"/>
                    <a:pt x="36" y="132294"/>
                  </a:cubicBezTo>
                  <a:cubicBezTo>
                    <a:pt x="0" y="132439"/>
                    <a:pt x="72" y="132583"/>
                    <a:pt x="181" y="132619"/>
                  </a:cubicBezTo>
                  <a:lnTo>
                    <a:pt x="6492" y="135540"/>
                  </a:lnTo>
                  <a:cubicBezTo>
                    <a:pt x="6528" y="135558"/>
                    <a:pt x="6573" y="135567"/>
                    <a:pt x="6618" y="135567"/>
                  </a:cubicBezTo>
                  <a:cubicBezTo>
                    <a:pt x="6664" y="135567"/>
                    <a:pt x="6709" y="135558"/>
                    <a:pt x="6745" y="135540"/>
                  </a:cubicBezTo>
                  <a:cubicBezTo>
                    <a:pt x="6853" y="135468"/>
                    <a:pt x="6889" y="135396"/>
                    <a:pt x="6889" y="135288"/>
                  </a:cubicBezTo>
                  <a:cubicBezTo>
                    <a:pt x="6925" y="135144"/>
                    <a:pt x="7141" y="131681"/>
                    <a:pt x="12515" y="126415"/>
                  </a:cubicBezTo>
                  <a:cubicBezTo>
                    <a:pt x="15365" y="123602"/>
                    <a:pt x="17637" y="119887"/>
                    <a:pt x="19296" y="116858"/>
                  </a:cubicBezTo>
                  <a:cubicBezTo>
                    <a:pt x="20090" y="115307"/>
                    <a:pt x="20775" y="113972"/>
                    <a:pt x="21244" y="112962"/>
                  </a:cubicBezTo>
                  <a:cubicBezTo>
                    <a:pt x="21460" y="112457"/>
                    <a:pt x="21676" y="112061"/>
                    <a:pt x="21821" y="111772"/>
                  </a:cubicBezTo>
                  <a:cubicBezTo>
                    <a:pt x="21893" y="111664"/>
                    <a:pt x="21929" y="111556"/>
                    <a:pt x="22001" y="111484"/>
                  </a:cubicBezTo>
                  <a:lnTo>
                    <a:pt x="22032" y="111422"/>
                  </a:lnTo>
                  <a:lnTo>
                    <a:pt x="22032" y="111422"/>
                  </a:lnTo>
                  <a:cubicBezTo>
                    <a:pt x="22072" y="111393"/>
                    <a:pt x="22134" y="111359"/>
                    <a:pt x="22217" y="111303"/>
                  </a:cubicBezTo>
                  <a:cubicBezTo>
                    <a:pt x="23547" y="110473"/>
                    <a:pt x="30999" y="105570"/>
                    <a:pt x="32191" y="104804"/>
                  </a:cubicBezTo>
                  <a:lnTo>
                    <a:pt x="32191" y="104804"/>
                  </a:lnTo>
                  <a:cubicBezTo>
                    <a:pt x="33450" y="105644"/>
                    <a:pt x="40477" y="110105"/>
                    <a:pt x="48366" y="111447"/>
                  </a:cubicBezTo>
                  <a:cubicBezTo>
                    <a:pt x="51143" y="111916"/>
                    <a:pt x="53993" y="112097"/>
                    <a:pt x="56589" y="112097"/>
                  </a:cubicBezTo>
                  <a:cubicBezTo>
                    <a:pt x="61074" y="112097"/>
                    <a:pt x="64816" y="111609"/>
                    <a:pt x="66140" y="111416"/>
                  </a:cubicBezTo>
                  <a:lnTo>
                    <a:pt x="66140" y="111416"/>
                  </a:lnTo>
                  <a:lnTo>
                    <a:pt x="63675" y="119111"/>
                  </a:lnTo>
                  <a:lnTo>
                    <a:pt x="63675" y="119111"/>
                  </a:lnTo>
                  <a:cubicBezTo>
                    <a:pt x="63317" y="119290"/>
                    <a:pt x="61962" y="119903"/>
                    <a:pt x="60449" y="120861"/>
                  </a:cubicBezTo>
                  <a:cubicBezTo>
                    <a:pt x="58717" y="121943"/>
                    <a:pt x="56734" y="123422"/>
                    <a:pt x="55904" y="125153"/>
                  </a:cubicBezTo>
                  <a:cubicBezTo>
                    <a:pt x="55111" y="126776"/>
                    <a:pt x="52875" y="130671"/>
                    <a:pt x="50819" y="134170"/>
                  </a:cubicBezTo>
                  <a:cubicBezTo>
                    <a:pt x="49809" y="135901"/>
                    <a:pt x="48835" y="137524"/>
                    <a:pt x="48114" y="138750"/>
                  </a:cubicBezTo>
                  <a:cubicBezTo>
                    <a:pt x="47392" y="139941"/>
                    <a:pt x="46923" y="140734"/>
                    <a:pt x="46923" y="140734"/>
                  </a:cubicBezTo>
                  <a:cubicBezTo>
                    <a:pt x="46851" y="140842"/>
                    <a:pt x="46887" y="141023"/>
                    <a:pt x="46996" y="141095"/>
                  </a:cubicBezTo>
                  <a:lnTo>
                    <a:pt x="52261" y="145387"/>
                  </a:lnTo>
                  <a:cubicBezTo>
                    <a:pt x="52315" y="145423"/>
                    <a:pt x="52388" y="145441"/>
                    <a:pt x="52460" y="145441"/>
                  </a:cubicBezTo>
                  <a:cubicBezTo>
                    <a:pt x="52532" y="145441"/>
                    <a:pt x="52604" y="145423"/>
                    <a:pt x="52658" y="145387"/>
                  </a:cubicBezTo>
                  <a:cubicBezTo>
                    <a:pt x="52658" y="145387"/>
                    <a:pt x="52730" y="145315"/>
                    <a:pt x="52911" y="145206"/>
                  </a:cubicBezTo>
                  <a:cubicBezTo>
                    <a:pt x="54029" y="144341"/>
                    <a:pt x="59078" y="140662"/>
                    <a:pt x="65823" y="137235"/>
                  </a:cubicBezTo>
                  <a:cubicBezTo>
                    <a:pt x="69718" y="135252"/>
                    <a:pt x="72170" y="133557"/>
                    <a:pt x="73902" y="131753"/>
                  </a:cubicBezTo>
                  <a:cubicBezTo>
                    <a:pt x="75669" y="129950"/>
                    <a:pt x="76715" y="128074"/>
                    <a:pt x="77869" y="125766"/>
                  </a:cubicBezTo>
                  <a:cubicBezTo>
                    <a:pt x="78987" y="123458"/>
                    <a:pt x="80249" y="120104"/>
                    <a:pt x="81259" y="117218"/>
                  </a:cubicBezTo>
                  <a:cubicBezTo>
                    <a:pt x="81728" y="115812"/>
                    <a:pt x="82161" y="114477"/>
                    <a:pt x="82486" y="113467"/>
                  </a:cubicBezTo>
                  <a:cubicBezTo>
                    <a:pt x="82630" y="112962"/>
                    <a:pt x="82774" y="112566"/>
                    <a:pt x="82882" y="112241"/>
                  </a:cubicBezTo>
                  <a:cubicBezTo>
                    <a:pt x="82954" y="111880"/>
                    <a:pt x="83027" y="111664"/>
                    <a:pt x="83027" y="111556"/>
                  </a:cubicBezTo>
                  <a:cubicBezTo>
                    <a:pt x="83027" y="111520"/>
                    <a:pt x="83063" y="111411"/>
                    <a:pt x="83135" y="111267"/>
                  </a:cubicBezTo>
                  <a:cubicBezTo>
                    <a:pt x="83387" y="110834"/>
                    <a:pt x="83964" y="110041"/>
                    <a:pt x="84505" y="108851"/>
                  </a:cubicBezTo>
                  <a:cubicBezTo>
                    <a:pt x="85046" y="107660"/>
                    <a:pt x="85587" y="106037"/>
                    <a:pt x="85732" y="103909"/>
                  </a:cubicBezTo>
                  <a:lnTo>
                    <a:pt x="86045" y="99238"/>
                  </a:lnTo>
                  <a:lnTo>
                    <a:pt x="86045" y="99238"/>
                  </a:lnTo>
                  <a:lnTo>
                    <a:pt x="97667" y="88792"/>
                  </a:lnTo>
                  <a:lnTo>
                    <a:pt x="97670" y="88797"/>
                  </a:lnTo>
                  <a:cubicBezTo>
                    <a:pt x="97670" y="88797"/>
                    <a:pt x="107011" y="85082"/>
                    <a:pt x="114802" y="76498"/>
                  </a:cubicBezTo>
                  <a:cubicBezTo>
                    <a:pt x="118697" y="72206"/>
                    <a:pt x="120969" y="69033"/>
                    <a:pt x="122340" y="65931"/>
                  </a:cubicBezTo>
                  <a:cubicBezTo>
                    <a:pt x="123746" y="62829"/>
                    <a:pt x="124251" y="59835"/>
                    <a:pt x="124648" y="56012"/>
                  </a:cubicBezTo>
                  <a:cubicBezTo>
                    <a:pt x="125045" y="52225"/>
                    <a:pt x="126019" y="42776"/>
                    <a:pt x="126920" y="34228"/>
                  </a:cubicBezTo>
                  <a:cubicBezTo>
                    <a:pt x="127353" y="29936"/>
                    <a:pt x="127786" y="25896"/>
                    <a:pt x="128110" y="22867"/>
                  </a:cubicBezTo>
                  <a:cubicBezTo>
                    <a:pt x="128255" y="21388"/>
                    <a:pt x="128399" y="20126"/>
                    <a:pt x="128507" y="19260"/>
                  </a:cubicBezTo>
                  <a:cubicBezTo>
                    <a:pt x="128543" y="18827"/>
                    <a:pt x="128579" y="18466"/>
                    <a:pt x="128615" y="18214"/>
                  </a:cubicBezTo>
                  <a:cubicBezTo>
                    <a:pt x="128652" y="18106"/>
                    <a:pt x="128652" y="17998"/>
                    <a:pt x="128652" y="17925"/>
                  </a:cubicBezTo>
                  <a:lnTo>
                    <a:pt x="128652" y="17853"/>
                  </a:lnTo>
                  <a:lnTo>
                    <a:pt x="128688" y="17817"/>
                  </a:lnTo>
                  <a:cubicBezTo>
                    <a:pt x="128688" y="17745"/>
                    <a:pt x="128760" y="17529"/>
                    <a:pt x="128904" y="17276"/>
                  </a:cubicBezTo>
                  <a:cubicBezTo>
                    <a:pt x="129084" y="16879"/>
                    <a:pt x="129373" y="16375"/>
                    <a:pt x="129734" y="15942"/>
                  </a:cubicBezTo>
                  <a:cubicBezTo>
                    <a:pt x="130094" y="15509"/>
                    <a:pt x="130491" y="15184"/>
                    <a:pt x="130888" y="15148"/>
                  </a:cubicBezTo>
                  <a:lnTo>
                    <a:pt x="130924" y="15148"/>
                  </a:lnTo>
                  <a:cubicBezTo>
                    <a:pt x="130996" y="15148"/>
                    <a:pt x="131284" y="15220"/>
                    <a:pt x="131609" y="15365"/>
                  </a:cubicBezTo>
                  <a:cubicBezTo>
                    <a:pt x="132763" y="15942"/>
                    <a:pt x="134747" y="17493"/>
                    <a:pt x="136550" y="18935"/>
                  </a:cubicBezTo>
                  <a:cubicBezTo>
                    <a:pt x="137452" y="19657"/>
                    <a:pt x="138317" y="20342"/>
                    <a:pt x="139003" y="20919"/>
                  </a:cubicBezTo>
                  <a:cubicBezTo>
                    <a:pt x="139688" y="21460"/>
                    <a:pt x="140193" y="21893"/>
                    <a:pt x="140445" y="22037"/>
                  </a:cubicBezTo>
                  <a:cubicBezTo>
                    <a:pt x="140914" y="22362"/>
                    <a:pt x="141564" y="22614"/>
                    <a:pt x="142213" y="22614"/>
                  </a:cubicBezTo>
                  <a:cubicBezTo>
                    <a:pt x="142682" y="22614"/>
                    <a:pt x="143114" y="22506"/>
                    <a:pt x="143475" y="22181"/>
                  </a:cubicBezTo>
                  <a:cubicBezTo>
                    <a:pt x="143836" y="21857"/>
                    <a:pt x="144088" y="21352"/>
                    <a:pt x="144160" y="20703"/>
                  </a:cubicBezTo>
                  <a:cubicBezTo>
                    <a:pt x="144160" y="20594"/>
                    <a:pt x="144160" y="20450"/>
                    <a:pt x="144160" y="20306"/>
                  </a:cubicBezTo>
                  <a:cubicBezTo>
                    <a:pt x="144160" y="19044"/>
                    <a:pt x="143691" y="17204"/>
                    <a:pt x="142501" y="14932"/>
                  </a:cubicBezTo>
                  <a:cubicBezTo>
                    <a:pt x="141347" y="12696"/>
                    <a:pt x="139508" y="10063"/>
                    <a:pt x="136767" y="7358"/>
                  </a:cubicBezTo>
                  <a:cubicBezTo>
                    <a:pt x="134675" y="5230"/>
                    <a:pt x="132799" y="3787"/>
                    <a:pt x="131140" y="2849"/>
                  </a:cubicBezTo>
                  <a:cubicBezTo>
                    <a:pt x="129517" y="1912"/>
                    <a:pt x="128147" y="1479"/>
                    <a:pt x="127028" y="1479"/>
                  </a:cubicBezTo>
                  <a:cubicBezTo>
                    <a:pt x="126235" y="1479"/>
                    <a:pt x="125550" y="1731"/>
                    <a:pt x="125117" y="2200"/>
                  </a:cubicBezTo>
                  <a:cubicBezTo>
                    <a:pt x="124756" y="2597"/>
                    <a:pt x="124540" y="3138"/>
                    <a:pt x="124396" y="3751"/>
                  </a:cubicBezTo>
                  <a:cubicBezTo>
                    <a:pt x="124215" y="4653"/>
                    <a:pt x="124215" y="5735"/>
                    <a:pt x="124179" y="7033"/>
                  </a:cubicBezTo>
                  <a:cubicBezTo>
                    <a:pt x="124143" y="8332"/>
                    <a:pt x="124035" y="9846"/>
                    <a:pt x="123710" y="11542"/>
                  </a:cubicBezTo>
                  <a:cubicBezTo>
                    <a:pt x="123278" y="13778"/>
                    <a:pt x="121654" y="19116"/>
                    <a:pt x="119779" y="24814"/>
                  </a:cubicBezTo>
                  <a:cubicBezTo>
                    <a:pt x="117904" y="30513"/>
                    <a:pt x="115812" y="36608"/>
                    <a:pt x="114405" y="40540"/>
                  </a:cubicBezTo>
                  <a:cubicBezTo>
                    <a:pt x="112674" y="45373"/>
                    <a:pt x="112349" y="51215"/>
                    <a:pt x="112349" y="55075"/>
                  </a:cubicBezTo>
                  <a:cubicBezTo>
                    <a:pt x="112349" y="57010"/>
                    <a:pt x="112439" y="58429"/>
                    <a:pt x="112477" y="58941"/>
                  </a:cubicBezTo>
                  <a:lnTo>
                    <a:pt x="112477" y="58941"/>
                  </a:lnTo>
                  <a:cubicBezTo>
                    <a:pt x="111604" y="59257"/>
                    <a:pt x="108459" y="60490"/>
                    <a:pt x="106110" y="62252"/>
                  </a:cubicBezTo>
                  <a:cubicBezTo>
                    <a:pt x="104775" y="63262"/>
                    <a:pt x="103044" y="64452"/>
                    <a:pt x="101673" y="65426"/>
                  </a:cubicBezTo>
                  <a:cubicBezTo>
                    <a:pt x="100988" y="65895"/>
                    <a:pt x="100411" y="66291"/>
                    <a:pt x="99978" y="66616"/>
                  </a:cubicBezTo>
                  <a:cubicBezTo>
                    <a:pt x="99741" y="66774"/>
                    <a:pt x="99558" y="66900"/>
                    <a:pt x="99441" y="66981"/>
                  </a:cubicBezTo>
                  <a:lnTo>
                    <a:pt x="99441" y="66981"/>
                  </a:lnTo>
                  <a:lnTo>
                    <a:pt x="98825" y="66683"/>
                  </a:lnTo>
                  <a:lnTo>
                    <a:pt x="98825" y="66683"/>
                  </a:lnTo>
                  <a:cubicBezTo>
                    <a:pt x="99364" y="66134"/>
                    <a:pt x="100585" y="64872"/>
                    <a:pt x="101926" y="63370"/>
                  </a:cubicBezTo>
                  <a:cubicBezTo>
                    <a:pt x="103729" y="61350"/>
                    <a:pt x="105785" y="58862"/>
                    <a:pt x="106795" y="57022"/>
                  </a:cubicBezTo>
                  <a:cubicBezTo>
                    <a:pt x="107408" y="55832"/>
                    <a:pt x="107913" y="55002"/>
                    <a:pt x="108238" y="54353"/>
                  </a:cubicBezTo>
                  <a:cubicBezTo>
                    <a:pt x="108562" y="53704"/>
                    <a:pt x="108779" y="53199"/>
                    <a:pt x="108779" y="52622"/>
                  </a:cubicBezTo>
                  <a:cubicBezTo>
                    <a:pt x="108779" y="52081"/>
                    <a:pt x="108562" y="51540"/>
                    <a:pt x="108238" y="50819"/>
                  </a:cubicBezTo>
                  <a:cubicBezTo>
                    <a:pt x="107949" y="50242"/>
                    <a:pt x="107264" y="49196"/>
                    <a:pt x="106290" y="47861"/>
                  </a:cubicBezTo>
                  <a:cubicBezTo>
                    <a:pt x="103405" y="43822"/>
                    <a:pt x="98103" y="37185"/>
                    <a:pt x="95434" y="33723"/>
                  </a:cubicBezTo>
                  <a:cubicBezTo>
                    <a:pt x="93630" y="31451"/>
                    <a:pt x="91647" y="28349"/>
                    <a:pt x="90024" y="25572"/>
                  </a:cubicBezTo>
                  <a:cubicBezTo>
                    <a:pt x="88365" y="22794"/>
                    <a:pt x="87030" y="20306"/>
                    <a:pt x="86597" y="19224"/>
                  </a:cubicBezTo>
                  <a:cubicBezTo>
                    <a:pt x="86164" y="18142"/>
                    <a:pt x="85984" y="17060"/>
                    <a:pt x="85984" y="16050"/>
                  </a:cubicBezTo>
                  <a:cubicBezTo>
                    <a:pt x="85984" y="15040"/>
                    <a:pt x="86164" y="14138"/>
                    <a:pt x="86489" y="13381"/>
                  </a:cubicBezTo>
                  <a:cubicBezTo>
                    <a:pt x="86561" y="13273"/>
                    <a:pt x="86705" y="13056"/>
                    <a:pt x="86922" y="12804"/>
                  </a:cubicBezTo>
                  <a:cubicBezTo>
                    <a:pt x="87715" y="12010"/>
                    <a:pt x="89338" y="10820"/>
                    <a:pt x="90781" y="9305"/>
                  </a:cubicBezTo>
                  <a:cubicBezTo>
                    <a:pt x="92224" y="7827"/>
                    <a:pt x="93522" y="5987"/>
                    <a:pt x="93594" y="3751"/>
                  </a:cubicBezTo>
                  <a:cubicBezTo>
                    <a:pt x="93594" y="3679"/>
                    <a:pt x="93594" y="3571"/>
                    <a:pt x="93594" y="3499"/>
                  </a:cubicBezTo>
                  <a:cubicBezTo>
                    <a:pt x="93594" y="2236"/>
                    <a:pt x="93342" y="1371"/>
                    <a:pt x="92909" y="794"/>
                  </a:cubicBezTo>
                  <a:cubicBezTo>
                    <a:pt x="92693" y="505"/>
                    <a:pt x="92404" y="289"/>
                    <a:pt x="92079" y="180"/>
                  </a:cubicBezTo>
                  <a:cubicBezTo>
                    <a:pt x="91791" y="36"/>
                    <a:pt x="91430" y="0"/>
                    <a:pt x="9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779;p64">
              <a:extLst>
                <a:ext uri="{FF2B5EF4-FFF2-40B4-BE49-F238E27FC236}">
                  <a16:creationId xmlns:a16="http://schemas.microsoft.com/office/drawing/2014/main" xmlns="" id="{A4A7748C-3C14-411F-B37D-648F4C818257}"/>
                </a:ext>
              </a:extLst>
            </p:cNvPr>
            <p:cNvSpPr/>
            <p:nvPr/>
          </p:nvSpPr>
          <p:spPr>
            <a:xfrm>
              <a:off x="2728875" y="2701500"/>
              <a:ext cx="2002650" cy="1227200"/>
            </a:xfrm>
            <a:custGeom>
              <a:avLst/>
              <a:gdLst/>
              <a:ahLst/>
              <a:cxnLst/>
              <a:rect l="l" t="t" r="r" b="b"/>
              <a:pathLst>
                <a:path w="80106" h="49088" extrusionOk="0">
                  <a:moveTo>
                    <a:pt x="57852" y="0"/>
                  </a:moveTo>
                  <a:cubicBezTo>
                    <a:pt x="56446" y="0"/>
                    <a:pt x="54714" y="109"/>
                    <a:pt x="53055" y="289"/>
                  </a:cubicBezTo>
                  <a:cubicBezTo>
                    <a:pt x="51468" y="2525"/>
                    <a:pt x="50783" y="3896"/>
                    <a:pt x="50783" y="3896"/>
                  </a:cubicBezTo>
                  <a:cubicBezTo>
                    <a:pt x="50783" y="3896"/>
                    <a:pt x="30513" y="7394"/>
                    <a:pt x="24238" y="12768"/>
                  </a:cubicBezTo>
                  <a:cubicBezTo>
                    <a:pt x="24238" y="12768"/>
                    <a:pt x="14932" y="15221"/>
                    <a:pt x="11001" y="18936"/>
                  </a:cubicBezTo>
                  <a:cubicBezTo>
                    <a:pt x="7070" y="22651"/>
                    <a:pt x="5266" y="29467"/>
                    <a:pt x="5266" y="29467"/>
                  </a:cubicBezTo>
                  <a:cubicBezTo>
                    <a:pt x="5266" y="29467"/>
                    <a:pt x="2489" y="31848"/>
                    <a:pt x="1" y="33651"/>
                  </a:cubicBezTo>
                  <a:cubicBezTo>
                    <a:pt x="364" y="33624"/>
                    <a:pt x="773" y="33606"/>
                    <a:pt x="1210" y="33606"/>
                  </a:cubicBezTo>
                  <a:cubicBezTo>
                    <a:pt x="3118" y="33606"/>
                    <a:pt x="5553" y="33951"/>
                    <a:pt x="6962" y="35418"/>
                  </a:cubicBezTo>
                  <a:cubicBezTo>
                    <a:pt x="8729" y="37258"/>
                    <a:pt x="8585" y="40504"/>
                    <a:pt x="8332" y="42379"/>
                  </a:cubicBezTo>
                  <a:cubicBezTo>
                    <a:pt x="11398" y="40396"/>
                    <a:pt x="16375" y="37113"/>
                    <a:pt x="16375" y="37113"/>
                  </a:cubicBezTo>
                  <a:cubicBezTo>
                    <a:pt x="16375" y="37113"/>
                    <a:pt x="23985" y="42379"/>
                    <a:pt x="32641" y="43822"/>
                  </a:cubicBezTo>
                  <a:cubicBezTo>
                    <a:pt x="35381" y="44292"/>
                    <a:pt x="38212" y="44452"/>
                    <a:pt x="40799" y="44452"/>
                  </a:cubicBezTo>
                  <a:cubicBezTo>
                    <a:pt x="46352" y="44452"/>
                    <a:pt x="50783" y="43714"/>
                    <a:pt x="50783" y="43714"/>
                  </a:cubicBezTo>
                  <a:lnTo>
                    <a:pt x="50783" y="43714"/>
                  </a:lnTo>
                  <a:lnTo>
                    <a:pt x="50350" y="45048"/>
                  </a:lnTo>
                  <a:cubicBezTo>
                    <a:pt x="51450" y="44242"/>
                    <a:pt x="53412" y="43153"/>
                    <a:pt x="56145" y="43153"/>
                  </a:cubicBezTo>
                  <a:cubicBezTo>
                    <a:pt x="57445" y="43153"/>
                    <a:pt x="58919" y="43399"/>
                    <a:pt x="60557" y="44038"/>
                  </a:cubicBezTo>
                  <a:cubicBezTo>
                    <a:pt x="63334" y="45156"/>
                    <a:pt x="64741" y="47068"/>
                    <a:pt x="65390" y="49088"/>
                  </a:cubicBezTo>
                  <a:cubicBezTo>
                    <a:pt x="66256" y="46563"/>
                    <a:pt x="66905" y="44507"/>
                    <a:pt x="66941" y="44147"/>
                  </a:cubicBezTo>
                  <a:cubicBezTo>
                    <a:pt x="67049" y="43389"/>
                    <a:pt x="69285" y="41369"/>
                    <a:pt x="69646" y="36536"/>
                  </a:cubicBezTo>
                  <a:lnTo>
                    <a:pt x="69971" y="31703"/>
                  </a:lnTo>
                  <a:lnTo>
                    <a:pt x="79889" y="22831"/>
                  </a:lnTo>
                  <a:cubicBezTo>
                    <a:pt x="80106" y="20667"/>
                    <a:pt x="79817" y="17349"/>
                    <a:pt x="77833" y="12768"/>
                  </a:cubicBezTo>
                  <a:cubicBezTo>
                    <a:pt x="73902" y="3787"/>
                    <a:pt x="61351" y="0"/>
                    <a:pt x="57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780;p64">
              <a:extLst>
                <a:ext uri="{FF2B5EF4-FFF2-40B4-BE49-F238E27FC236}">
                  <a16:creationId xmlns:a16="http://schemas.microsoft.com/office/drawing/2014/main" xmlns="" id="{16E60BF6-C7C1-4B77-ABC9-4BEB6638BC61}"/>
                </a:ext>
              </a:extLst>
            </p:cNvPr>
            <p:cNvSpPr/>
            <p:nvPr/>
          </p:nvSpPr>
          <p:spPr>
            <a:xfrm>
              <a:off x="2941675" y="3491375"/>
              <a:ext cx="1069400" cy="313800"/>
            </a:xfrm>
            <a:custGeom>
              <a:avLst/>
              <a:gdLst/>
              <a:ahLst/>
              <a:cxnLst/>
              <a:rect l="l" t="t" r="r" b="b"/>
              <a:pathLst>
                <a:path w="42776" h="12552" extrusionOk="0">
                  <a:moveTo>
                    <a:pt x="8620" y="0"/>
                  </a:moveTo>
                  <a:cubicBezTo>
                    <a:pt x="8620" y="0"/>
                    <a:pt x="7683" y="2777"/>
                    <a:pt x="5122" y="3715"/>
                  </a:cubicBezTo>
                  <a:cubicBezTo>
                    <a:pt x="3968" y="4148"/>
                    <a:pt x="1912" y="5194"/>
                    <a:pt x="0" y="6204"/>
                  </a:cubicBezTo>
                  <a:cubicBezTo>
                    <a:pt x="217" y="7033"/>
                    <a:pt x="289" y="7899"/>
                    <a:pt x="289" y="8692"/>
                  </a:cubicBezTo>
                  <a:cubicBezTo>
                    <a:pt x="289" y="9233"/>
                    <a:pt x="253" y="9738"/>
                    <a:pt x="217" y="10171"/>
                  </a:cubicBezTo>
                  <a:cubicBezTo>
                    <a:pt x="2453" y="8692"/>
                    <a:pt x="5447" y="6745"/>
                    <a:pt x="6853" y="5807"/>
                  </a:cubicBezTo>
                  <a:cubicBezTo>
                    <a:pt x="7394" y="5446"/>
                    <a:pt x="7683" y="5266"/>
                    <a:pt x="7683" y="5266"/>
                  </a:cubicBezTo>
                  <a:cubicBezTo>
                    <a:pt x="7755" y="5230"/>
                    <a:pt x="7791" y="5194"/>
                    <a:pt x="7863" y="5194"/>
                  </a:cubicBezTo>
                  <a:cubicBezTo>
                    <a:pt x="7935" y="5194"/>
                    <a:pt x="7971" y="5230"/>
                    <a:pt x="8043" y="5266"/>
                  </a:cubicBezTo>
                  <a:cubicBezTo>
                    <a:pt x="8043" y="5266"/>
                    <a:pt x="8043" y="5266"/>
                    <a:pt x="8115" y="5302"/>
                  </a:cubicBezTo>
                  <a:cubicBezTo>
                    <a:pt x="8188" y="5338"/>
                    <a:pt x="8260" y="5410"/>
                    <a:pt x="8368" y="5482"/>
                  </a:cubicBezTo>
                  <a:cubicBezTo>
                    <a:pt x="8584" y="5627"/>
                    <a:pt x="8909" y="5843"/>
                    <a:pt x="9342" y="6096"/>
                  </a:cubicBezTo>
                  <a:cubicBezTo>
                    <a:pt x="10171" y="6600"/>
                    <a:pt x="11398" y="7322"/>
                    <a:pt x="12876" y="8043"/>
                  </a:cubicBezTo>
                  <a:cubicBezTo>
                    <a:pt x="15870" y="9558"/>
                    <a:pt x="19909" y="11217"/>
                    <a:pt x="24165" y="11938"/>
                  </a:cubicBezTo>
                  <a:cubicBezTo>
                    <a:pt x="26870" y="12407"/>
                    <a:pt x="29684" y="12552"/>
                    <a:pt x="32280" y="12552"/>
                  </a:cubicBezTo>
                  <a:cubicBezTo>
                    <a:pt x="36428" y="12552"/>
                    <a:pt x="39963" y="12155"/>
                    <a:pt x="41478" y="11938"/>
                  </a:cubicBezTo>
                  <a:cubicBezTo>
                    <a:pt x="41802" y="11902"/>
                    <a:pt x="42055" y="11866"/>
                    <a:pt x="42163" y="11830"/>
                  </a:cubicBezTo>
                  <a:cubicBezTo>
                    <a:pt x="42596" y="10640"/>
                    <a:pt x="42776" y="9378"/>
                    <a:pt x="42019" y="8873"/>
                  </a:cubicBezTo>
                  <a:cubicBezTo>
                    <a:pt x="40612" y="7935"/>
                    <a:pt x="41081" y="5375"/>
                    <a:pt x="41081" y="5374"/>
                  </a:cubicBezTo>
                  <a:lnTo>
                    <a:pt x="41081" y="5374"/>
                  </a:lnTo>
                  <a:cubicBezTo>
                    <a:pt x="41081" y="5375"/>
                    <a:pt x="40287" y="7142"/>
                    <a:pt x="34697" y="7719"/>
                  </a:cubicBezTo>
                  <a:cubicBezTo>
                    <a:pt x="33651" y="8981"/>
                    <a:pt x="32389" y="9414"/>
                    <a:pt x="31162" y="9414"/>
                  </a:cubicBezTo>
                  <a:cubicBezTo>
                    <a:pt x="29215" y="9414"/>
                    <a:pt x="27303" y="8296"/>
                    <a:pt x="26257" y="7466"/>
                  </a:cubicBezTo>
                  <a:cubicBezTo>
                    <a:pt x="17781" y="5735"/>
                    <a:pt x="8620" y="0"/>
                    <a:pt x="8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81;p64">
              <a:extLst>
                <a:ext uri="{FF2B5EF4-FFF2-40B4-BE49-F238E27FC236}">
                  <a16:creationId xmlns:a16="http://schemas.microsoft.com/office/drawing/2014/main" xmlns="" id="{0F15EFE9-9CC7-4CB6-AB66-24915B6BB314}"/>
                </a:ext>
              </a:extLst>
            </p:cNvPr>
            <p:cNvSpPr/>
            <p:nvPr/>
          </p:nvSpPr>
          <p:spPr>
            <a:xfrm>
              <a:off x="4294200" y="3286675"/>
              <a:ext cx="393150" cy="620400"/>
            </a:xfrm>
            <a:custGeom>
              <a:avLst/>
              <a:gdLst/>
              <a:ahLst/>
              <a:cxnLst/>
              <a:rect l="l" t="t" r="r" b="b"/>
              <a:pathLst>
                <a:path w="15726" h="24816" extrusionOk="0">
                  <a:moveTo>
                    <a:pt x="15256" y="1"/>
                  </a:moveTo>
                  <a:lnTo>
                    <a:pt x="5663" y="4437"/>
                  </a:lnTo>
                  <a:cubicBezTo>
                    <a:pt x="5663" y="4437"/>
                    <a:pt x="6131" y="11687"/>
                    <a:pt x="3571" y="15402"/>
                  </a:cubicBezTo>
                  <a:cubicBezTo>
                    <a:pt x="1010" y="19153"/>
                    <a:pt x="72" y="20307"/>
                    <a:pt x="72" y="20307"/>
                  </a:cubicBezTo>
                  <a:cubicBezTo>
                    <a:pt x="72" y="20307"/>
                    <a:pt x="72" y="20740"/>
                    <a:pt x="0" y="21389"/>
                  </a:cubicBezTo>
                  <a:cubicBezTo>
                    <a:pt x="1335" y="22327"/>
                    <a:pt x="2236" y="23517"/>
                    <a:pt x="2777" y="24815"/>
                  </a:cubicBezTo>
                  <a:cubicBezTo>
                    <a:pt x="3282" y="23264"/>
                    <a:pt x="3715" y="21966"/>
                    <a:pt x="3895" y="21244"/>
                  </a:cubicBezTo>
                  <a:cubicBezTo>
                    <a:pt x="3967" y="20956"/>
                    <a:pt x="4040" y="20776"/>
                    <a:pt x="4040" y="20703"/>
                  </a:cubicBezTo>
                  <a:cubicBezTo>
                    <a:pt x="4040" y="20559"/>
                    <a:pt x="4112" y="20415"/>
                    <a:pt x="4184" y="20271"/>
                  </a:cubicBezTo>
                  <a:cubicBezTo>
                    <a:pt x="4292" y="20126"/>
                    <a:pt x="4364" y="19946"/>
                    <a:pt x="4508" y="19766"/>
                  </a:cubicBezTo>
                  <a:cubicBezTo>
                    <a:pt x="4725" y="19369"/>
                    <a:pt x="5013" y="18900"/>
                    <a:pt x="5338" y="18323"/>
                  </a:cubicBezTo>
                  <a:cubicBezTo>
                    <a:pt x="5915" y="17133"/>
                    <a:pt x="6564" y="15474"/>
                    <a:pt x="6709" y="13093"/>
                  </a:cubicBezTo>
                  <a:cubicBezTo>
                    <a:pt x="6889" y="10713"/>
                    <a:pt x="6961" y="9487"/>
                    <a:pt x="7033" y="8910"/>
                  </a:cubicBezTo>
                  <a:cubicBezTo>
                    <a:pt x="7069" y="8296"/>
                    <a:pt x="7069" y="8296"/>
                    <a:pt x="7069" y="8296"/>
                  </a:cubicBezTo>
                  <a:cubicBezTo>
                    <a:pt x="7069" y="8224"/>
                    <a:pt x="7105" y="8152"/>
                    <a:pt x="7141" y="8080"/>
                  </a:cubicBezTo>
                  <a:lnTo>
                    <a:pt x="15725" y="398"/>
                  </a:lnTo>
                  <a:lnTo>
                    <a:pt x="152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82;p64">
              <a:extLst>
                <a:ext uri="{FF2B5EF4-FFF2-40B4-BE49-F238E27FC236}">
                  <a16:creationId xmlns:a16="http://schemas.microsoft.com/office/drawing/2014/main" xmlns="" id="{FFEFC0A1-04D9-43B7-8AB4-E5F697CCC357}"/>
                </a:ext>
              </a:extLst>
            </p:cNvPr>
            <p:cNvSpPr/>
            <p:nvPr/>
          </p:nvSpPr>
          <p:spPr>
            <a:xfrm>
              <a:off x="2720750" y="2693375"/>
              <a:ext cx="2014375" cy="1243450"/>
            </a:xfrm>
            <a:custGeom>
              <a:avLst/>
              <a:gdLst/>
              <a:ahLst/>
              <a:cxnLst/>
              <a:rect l="l" t="t" r="r" b="b"/>
              <a:pathLst>
                <a:path w="80575" h="49738" extrusionOk="0">
                  <a:moveTo>
                    <a:pt x="58177" y="614"/>
                  </a:moveTo>
                  <a:cubicBezTo>
                    <a:pt x="59007" y="614"/>
                    <a:pt x="60413" y="830"/>
                    <a:pt x="62145" y="1335"/>
                  </a:cubicBezTo>
                  <a:cubicBezTo>
                    <a:pt x="64705" y="2057"/>
                    <a:pt x="67915" y="3391"/>
                    <a:pt x="70873" y="5339"/>
                  </a:cubicBezTo>
                  <a:cubicBezTo>
                    <a:pt x="73794" y="7322"/>
                    <a:pt x="76427" y="9919"/>
                    <a:pt x="77870" y="13201"/>
                  </a:cubicBezTo>
                  <a:cubicBezTo>
                    <a:pt x="79493" y="16952"/>
                    <a:pt x="79962" y="19838"/>
                    <a:pt x="79962" y="21894"/>
                  </a:cubicBezTo>
                  <a:cubicBezTo>
                    <a:pt x="79962" y="22323"/>
                    <a:pt x="79962" y="22692"/>
                    <a:pt x="79934" y="23029"/>
                  </a:cubicBezTo>
                  <a:lnTo>
                    <a:pt x="79934" y="23029"/>
                  </a:lnTo>
                  <a:lnTo>
                    <a:pt x="70079" y="31812"/>
                  </a:lnTo>
                  <a:cubicBezTo>
                    <a:pt x="70043" y="31884"/>
                    <a:pt x="70007" y="31956"/>
                    <a:pt x="70007" y="32028"/>
                  </a:cubicBezTo>
                  <a:cubicBezTo>
                    <a:pt x="70007" y="32028"/>
                    <a:pt x="70007" y="32028"/>
                    <a:pt x="69971" y="32642"/>
                  </a:cubicBezTo>
                  <a:cubicBezTo>
                    <a:pt x="69899" y="33219"/>
                    <a:pt x="69827" y="34445"/>
                    <a:pt x="69647" y="36825"/>
                  </a:cubicBezTo>
                  <a:cubicBezTo>
                    <a:pt x="69502" y="39206"/>
                    <a:pt x="68853" y="40865"/>
                    <a:pt x="68276" y="42055"/>
                  </a:cubicBezTo>
                  <a:cubicBezTo>
                    <a:pt x="67951" y="42632"/>
                    <a:pt x="67663" y="43101"/>
                    <a:pt x="67446" y="43498"/>
                  </a:cubicBezTo>
                  <a:cubicBezTo>
                    <a:pt x="67302" y="43678"/>
                    <a:pt x="67230" y="43858"/>
                    <a:pt x="67122" y="44003"/>
                  </a:cubicBezTo>
                  <a:cubicBezTo>
                    <a:pt x="67050" y="44147"/>
                    <a:pt x="66978" y="44291"/>
                    <a:pt x="66978" y="44435"/>
                  </a:cubicBezTo>
                  <a:cubicBezTo>
                    <a:pt x="66978" y="44508"/>
                    <a:pt x="66905" y="44688"/>
                    <a:pt x="66833" y="44976"/>
                  </a:cubicBezTo>
                  <a:cubicBezTo>
                    <a:pt x="66648" y="45688"/>
                    <a:pt x="66250" y="46984"/>
                    <a:pt x="65707" y="48545"/>
                  </a:cubicBezTo>
                  <a:lnTo>
                    <a:pt x="65707" y="48545"/>
                  </a:lnTo>
                  <a:cubicBezTo>
                    <a:pt x="64932" y="46727"/>
                    <a:pt x="63512" y="45088"/>
                    <a:pt x="60990" y="44111"/>
                  </a:cubicBezTo>
                  <a:cubicBezTo>
                    <a:pt x="59295" y="43426"/>
                    <a:pt x="57780" y="43173"/>
                    <a:pt x="56446" y="43173"/>
                  </a:cubicBezTo>
                  <a:cubicBezTo>
                    <a:pt x="54166" y="43173"/>
                    <a:pt x="52431" y="43907"/>
                    <a:pt x="51241" y="44627"/>
                  </a:cubicBezTo>
                  <a:lnTo>
                    <a:pt x="51241" y="44627"/>
                  </a:lnTo>
                  <a:lnTo>
                    <a:pt x="51397" y="44147"/>
                  </a:lnTo>
                  <a:cubicBezTo>
                    <a:pt x="51433" y="44039"/>
                    <a:pt x="51433" y="43931"/>
                    <a:pt x="51361" y="43858"/>
                  </a:cubicBezTo>
                  <a:cubicBezTo>
                    <a:pt x="51306" y="43777"/>
                    <a:pt x="51232" y="43737"/>
                    <a:pt x="51153" y="43737"/>
                  </a:cubicBezTo>
                  <a:cubicBezTo>
                    <a:pt x="51126" y="43737"/>
                    <a:pt x="51099" y="43741"/>
                    <a:pt x="51072" y="43750"/>
                  </a:cubicBezTo>
                  <a:cubicBezTo>
                    <a:pt x="51072" y="43750"/>
                    <a:pt x="50783" y="43786"/>
                    <a:pt x="50315" y="43858"/>
                  </a:cubicBezTo>
                  <a:cubicBezTo>
                    <a:pt x="48800" y="44075"/>
                    <a:pt x="45265" y="44472"/>
                    <a:pt x="41117" y="44472"/>
                  </a:cubicBezTo>
                  <a:cubicBezTo>
                    <a:pt x="38521" y="44472"/>
                    <a:pt x="35707" y="44327"/>
                    <a:pt x="33002" y="43858"/>
                  </a:cubicBezTo>
                  <a:cubicBezTo>
                    <a:pt x="28746" y="43137"/>
                    <a:pt x="24707" y="41478"/>
                    <a:pt x="21713" y="39963"/>
                  </a:cubicBezTo>
                  <a:cubicBezTo>
                    <a:pt x="20235" y="39242"/>
                    <a:pt x="19008" y="38520"/>
                    <a:pt x="18179" y="38016"/>
                  </a:cubicBezTo>
                  <a:cubicBezTo>
                    <a:pt x="17746" y="37763"/>
                    <a:pt x="17421" y="37547"/>
                    <a:pt x="17205" y="37402"/>
                  </a:cubicBezTo>
                  <a:cubicBezTo>
                    <a:pt x="17097" y="37330"/>
                    <a:pt x="17025" y="37258"/>
                    <a:pt x="16952" y="37222"/>
                  </a:cubicBezTo>
                  <a:cubicBezTo>
                    <a:pt x="16880" y="37186"/>
                    <a:pt x="16880" y="37186"/>
                    <a:pt x="16880" y="37186"/>
                  </a:cubicBezTo>
                  <a:cubicBezTo>
                    <a:pt x="16826" y="37150"/>
                    <a:pt x="16763" y="37132"/>
                    <a:pt x="16700" y="37132"/>
                  </a:cubicBezTo>
                  <a:cubicBezTo>
                    <a:pt x="16637" y="37132"/>
                    <a:pt x="16574" y="37150"/>
                    <a:pt x="16520" y="37186"/>
                  </a:cubicBezTo>
                  <a:cubicBezTo>
                    <a:pt x="16520" y="37186"/>
                    <a:pt x="16231" y="37366"/>
                    <a:pt x="15690" y="37727"/>
                  </a:cubicBezTo>
                  <a:cubicBezTo>
                    <a:pt x="14291" y="38660"/>
                    <a:pt x="11291" y="40639"/>
                    <a:pt x="9050" y="42102"/>
                  </a:cubicBezTo>
                  <a:lnTo>
                    <a:pt x="9050" y="42102"/>
                  </a:lnTo>
                  <a:cubicBezTo>
                    <a:pt x="9093" y="41645"/>
                    <a:pt x="9126" y="41145"/>
                    <a:pt x="9126" y="40612"/>
                  </a:cubicBezTo>
                  <a:cubicBezTo>
                    <a:pt x="9126" y="38917"/>
                    <a:pt x="8801" y="36897"/>
                    <a:pt x="7503" y="35527"/>
                  </a:cubicBezTo>
                  <a:cubicBezTo>
                    <a:pt x="6745" y="34733"/>
                    <a:pt x="5736" y="34265"/>
                    <a:pt x="4690" y="34012"/>
                  </a:cubicBezTo>
                  <a:cubicBezTo>
                    <a:pt x="3644" y="33724"/>
                    <a:pt x="2526" y="33651"/>
                    <a:pt x="1588" y="33651"/>
                  </a:cubicBezTo>
                  <a:cubicBezTo>
                    <a:pt x="1486" y="33651"/>
                    <a:pt x="1385" y="33651"/>
                    <a:pt x="1287" y="33652"/>
                  </a:cubicBezTo>
                  <a:lnTo>
                    <a:pt x="1287" y="33652"/>
                  </a:lnTo>
                  <a:cubicBezTo>
                    <a:pt x="3541" y="31957"/>
                    <a:pt x="5775" y="30045"/>
                    <a:pt x="5808" y="30045"/>
                  </a:cubicBezTo>
                  <a:cubicBezTo>
                    <a:pt x="5844" y="29973"/>
                    <a:pt x="5880" y="29937"/>
                    <a:pt x="5880" y="29864"/>
                  </a:cubicBezTo>
                  <a:cubicBezTo>
                    <a:pt x="5880" y="29864"/>
                    <a:pt x="5916" y="29756"/>
                    <a:pt x="5988" y="29576"/>
                  </a:cubicBezTo>
                  <a:cubicBezTo>
                    <a:pt x="6349" y="28241"/>
                    <a:pt x="8152" y="22615"/>
                    <a:pt x="11506" y="19477"/>
                  </a:cubicBezTo>
                  <a:cubicBezTo>
                    <a:pt x="13418" y="17674"/>
                    <a:pt x="16700" y="16123"/>
                    <a:pt x="19513" y="15077"/>
                  </a:cubicBezTo>
                  <a:cubicBezTo>
                    <a:pt x="20920" y="14536"/>
                    <a:pt x="22182" y="14103"/>
                    <a:pt x="23120" y="13814"/>
                  </a:cubicBezTo>
                  <a:cubicBezTo>
                    <a:pt x="23589" y="13670"/>
                    <a:pt x="23950" y="13562"/>
                    <a:pt x="24238" y="13490"/>
                  </a:cubicBezTo>
                  <a:cubicBezTo>
                    <a:pt x="24491" y="13418"/>
                    <a:pt x="24635" y="13382"/>
                    <a:pt x="24635" y="13382"/>
                  </a:cubicBezTo>
                  <a:lnTo>
                    <a:pt x="24743" y="13310"/>
                  </a:lnTo>
                  <a:cubicBezTo>
                    <a:pt x="26258" y="12011"/>
                    <a:pt x="28674" y="10785"/>
                    <a:pt x="31451" y="9703"/>
                  </a:cubicBezTo>
                  <a:cubicBezTo>
                    <a:pt x="35599" y="8116"/>
                    <a:pt x="40540" y="6817"/>
                    <a:pt x="44436" y="5916"/>
                  </a:cubicBezTo>
                  <a:cubicBezTo>
                    <a:pt x="46383" y="5447"/>
                    <a:pt x="48078" y="5122"/>
                    <a:pt x="49269" y="4870"/>
                  </a:cubicBezTo>
                  <a:cubicBezTo>
                    <a:pt x="49882" y="4762"/>
                    <a:pt x="50351" y="4690"/>
                    <a:pt x="50675" y="4617"/>
                  </a:cubicBezTo>
                  <a:cubicBezTo>
                    <a:pt x="51000" y="4545"/>
                    <a:pt x="51180" y="4545"/>
                    <a:pt x="51180" y="4545"/>
                  </a:cubicBezTo>
                  <a:cubicBezTo>
                    <a:pt x="51252" y="4509"/>
                    <a:pt x="51361" y="4437"/>
                    <a:pt x="51397" y="4365"/>
                  </a:cubicBezTo>
                  <a:lnTo>
                    <a:pt x="51433" y="4293"/>
                  </a:lnTo>
                  <a:cubicBezTo>
                    <a:pt x="51575" y="4009"/>
                    <a:pt x="52205" y="2747"/>
                    <a:pt x="53565" y="886"/>
                  </a:cubicBezTo>
                  <a:lnTo>
                    <a:pt x="53565" y="886"/>
                  </a:lnTo>
                  <a:cubicBezTo>
                    <a:pt x="55147" y="716"/>
                    <a:pt x="56848" y="614"/>
                    <a:pt x="58177" y="614"/>
                  </a:cubicBezTo>
                  <a:close/>
                  <a:moveTo>
                    <a:pt x="58177" y="1"/>
                  </a:moveTo>
                  <a:cubicBezTo>
                    <a:pt x="56771" y="1"/>
                    <a:pt x="55003" y="145"/>
                    <a:pt x="53344" y="325"/>
                  </a:cubicBezTo>
                  <a:cubicBezTo>
                    <a:pt x="53272" y="325"/>
                    <a:pt x="53164" y="361"/>
                    <a:pt x="53128" y="434"/>
                  </a:cubicBezTo>
                  <a:cubicBezTo>
                    <a:pt x="51832" y="2259"/>
                    <a:pt x="51137" y="3532"/>
                    <a:pt x="50926" y="3957"/>
                  </a:cubicBezTo>
                  <a:lnTo>
                    <a:pt x="50926" y="3957"/>
                  </a:lnTo>
                  <a:cubicBezTo>
                    <a:pt x="50056" y="4111"/>
                    <a:pt x="45404" y="4952"/>
                    <a:pt x="40108" y="6349"/>
                  </a:cubicBezTo>
                  <a:cubicBezTo>
                    <a:pt x="37186" y="7142"/>
                    <a:pt x="34048" y="8080"/>
                    <a:pt x="31235" y="9162"/>
                  </a:cubicBezTo>
                  <a:cubicBezTo>
                    <a:pt x="28464" y="10228"/>
                    <a:pt x="26042" y="11434"/>
                    <a:pt x="24419" y="12814"/>
                  </a:cubicBezTo>
                  <a:lnTo>
                    <a:pt x="24419" y="12814"/>
                  </a:lnTo>
                  <a:cubicBezTo>
                    <a:pt x="24119" y="12895"/>
                    <a:pt x="21941" y="13496"/>
                    <a:pt x="19297" y="14500"/>
                  </a:cubicBezTo>
                  <a:cubicBezTo>
                    <a:pt x="16448" y="15582"/>
                    <a:pt x="13129" y="17133"/>
                    <a:pt x="11110" y="19044"/>
                  </a:cubicBezTo>
                  <a:cubicBezTo>
                    <a:pt x="9090" y="20956"/>
                    <a:pt x="7647" y="23589"/>
                    <a:pt x="6709" y="25789"/>
                  </a:cubicBezTo>
                  <a:cubicBezTo>
                    <a:pt x="5884" y="27725"/>
                    <a:pt x="5422" y="29299"/>
                    <a:pt x="5323" y="29648"/>
                  </a:cubicBezTo>
                  <a:lnTo>
                    <a:pt x="5323" y="29648"/>
                  </a:lnTo>
                  <a:cubicBezTo>
                    <a:pt x="5243" y="29714"/>
                    <a:pt x="5111" y="29825"/>
                    <a:pt x="4942" y="29973"/>
                  </a:cubicBezTo>
                  <a:cubicBezTo>
                    <a:pt x="4040" y="30730"/>
                    <a:pt x="1985" y="32389"/>
                    <a:pt x="145" y="33760"/>
                  </a:cubicBezTo>
                  <a:cubicBezTo>
                    <a:pt x="37" y="33832"/>
                    <a:pt x="1" y="33976"/>
                    <a:pt x="37" y="34084"/>
                  </a:cubicBezTo>
                  <a:cubicBezTo>
                    <a:pt x="109" y="34228"/>
                    <a:pt x="217" y="34301"/>
                    <a:pt x="362" y="34301"/>
                  </a:cubicBezTo>
                  <a:cubicBezTo>
                    <a:pt x="722" y="34265"/>
                    <a:pt x="1119" y="34228"/>
                    <a:pt x="1588" y="34228"/>
                  </a:cubicBezTo>
                  <a:cubicBezTo>
                    <a:pt x="2490" y="34228"/>
                    <a:pt x="3572" y="34337"/>
                    <a:pt x="4545" y="34589"/>
                  </a:cubicBezTo>
                  <a:cubicBezTo>
                    <a:pt x="5519" y="34842"/>
                    <a:pt x="6421" y="35274"/>
                    <a:pt x="7070" y="35960"/>
                  </a:cubicBezTo>
                  <a:cubicBezTo>
                    <a:pt x="8188" y="37114"/>
                    <a:pt x="8513" y="38953"/>
                    <a:pt x="8513" y="40612"/>
                  </a:cubicBezTo>
                  <a:cubicBezTo>
                    <a:pt x="8513" y="41370"/>
                    <a:pt x="8441" y="42091"/>
                    <a:pt x="8369" y="42668"/>
                  </a:cubicBezTo>
                  <a:cubicBezTo>
                    <a:pt x="8369" y="42776"/>
                    <a:pt x="8405" y="42885"/>
                    <a:pt x="8513" y="42957"/>
                  </a:cubicBezTo>
                  <a:cubicBezTo>
                    <a:pt x="8567" y="42975"/>
                    <a:pt x="8621" y="42984"/>
                    <a:pt x="8675" y="42984"/>
                  </a:cubicBezTo>
                  <a:cubicBezTo>
                    <a:pt x="8729" y="42984"/>
                    <a:pt x="8783" y="42975"/>
                    <a:pt x="8837" y="42957"/>
                  </a:cubicBezTo>
                  <a:cubicBezTo>
                    <a:pt x="11549" y="41181"/>
                    <a:pt x="15850" y="38365"/>
                    <a:pt x="16723" y="37794"/>
                  </a:cubicBezTo>
                  <a:lnTo>
                    <a:pt x="16723" y="37794"/>
                  </a:lnTo>
                  <a:cubicBezTo>
                    <a:pt x="17991" y="38640"/>
                    <a:pt x="25012" y="43095"/>
                    <a:pt x="32894" y="44435"/>
                  </a:cubicBezTo>
                  <a:cubicBezTo>
                    <a:pt x="35671" y="44904"/>
                    <a:pt x="38521" y="45085"/>
                    <a:pt x="41117" y="45085"/>
                  </a:cubicBezTo>
                  <a:cubicBezTo>
                    <a:pt x="45600" y="45085"/>
                    <a:pt x="49341" y="44598"/>
                    <a:pt x="50666" y="44405"/>
                  </a:cubicBezTo>
                  <a:lnTo>
                    <a:pt x="50666" y="44405"/>
                  </a:lnTo>
                  <a:lnTo>
                    <a:pt x="50387" y="45265"/>
                  </a:lnTo>
                  <a:cubicBezTo>
                    <a:pt x="50351" y="45409"/>
                    <a:pt x="50423" y="45554"/>
                    <a:pt x="50531" y="45626"/>
                  </a:cubicBezTo>
                  <a:cubicBezTo>
                    <a:pt x="50567" y="45662"/>
                    <a:pt x="50621" y="45680"/>
                    <a:pt x="50680" y="45680"/>
                  </a:cubicBezTo>
                  <a:cubicBezTo>
                    <a:pt x="50738" y="45680"/>
                    <a:pt x="50801" y="45662"/>
                    <a:pt x="50856" y="45626"/>
                  </a:cubicBezTo>
                  <a:cubicBezTo>
                    <a:pt x="51938" y="44832"/>
                    <a:pt x="53813" y="43786"/>
                    <a:pt x="56446" y="43786"/>
                  </a:cubicBezTo>
                  <a:cubicBezTo>
                    <a:pt x="57708" y="43786"/>
                    <a:pt x="59151" y="44039"/>
                    <a:pt x="60774" y="44652"/>
                  </a:cubicBezTo>
                  <a:cubicBezTo>
                    <a:pt x="63479" y="45734"/>
                    <a:pt x="64814" y="47537"/>
                    <a:pt x="65427" y="49521"/>
                  </a:cubicBezTo>
                  <a:cubicBezTo>
                    <a:pt x="65499" y="49629"/>
                    <a:pt x="65607" y="49737"/>
                    <a:pt x="65715" y="49737"/>
                  </a:cubicBezTo>
                  <a:cubicBezTo>
                    <a:pt x="65859" y="49737"/>
                    <a:pt x="65968" y="49665"/>
                    <a:pt x="66004" y="49521"/>
                  </a:cubicBezTo>
                  <a:cubicBezTo>
                    <a:pt x="66437" y="48259"/>
                    <a:pt x="66833" y="47104"/>
                    <a:pt x="67086" y="46239"/>
                  </a:cubicBezTo>
                  <a:cubicBezTo>
                    <a:pt x="67230" y="45806"/>
                    <a:pt x="67338" y="45409"/>
                    <a:pt x="67410" y="45121"/>
                  </a:cubicBezTo>
                  <a:cubicBezTo>
                    <a:pt x="67482" y="44832"/>
                    <a:pt x="67555" y="44652"/>
                    <a:pt x="67555" y="44544"/>
                  </a:cubicBezTo>
                  <a:cubicBezTo>
                    <a:pt x="67555" y="44508"/>
                    <a:pt x="67591" y="44399"/>
                    <a:pt x="67663" y="44255"/>
                  </a:cubicBezTo>
                  <a:cubicBezTo>
                    <a:pt x="67915" y="43822"/>
                    <a:pt x="68492" y="43029"/>
                    <a:pt x="69033" y="41839"/>
                  </a:cubicBezTo>
                  <a:cubicBezTo>
                    <a:pt x="69574" y="40648"/>
                    <a:pt x="70115" y="39025"/>
                    <a:pt x="70260" y="36897"/>
                  </a:cubicBezTo>
                  <a:lnTo>
                    <a:pt x="70573" y="32226"/>
                  </a:lnTo>
                  <a:lnTo>
                    <a:pt x="80431" y="23372"/>
                  </a:lnTo>
                  <a:cubicBezTo>
                    <a:pt x="80467" y="23336"/>
                    <a:pt x="80503" y="23264"/>
                    <a:pt x="80503" y="23192"/>
                  </a:cubicBezTo>
                  <a:cubicBezTo>
                    <a:pt x="80539" y="22795"/>
                    <a:pt x="80575" y="22362"/>
                    <a:pt x="80575" y="21894"/>
                  </a:cubicBezTo>
                  <a:cubicBezTo>
                    <a:pt x="80575" y="19730"/>
                    <a:pt x="80106" y="16772"/>
                    <a:pt x="78411" y="12985"/>
                  </a:cubicBezTo>
                  <a:cubicBezTo>
                    <a:pt x="76427" y="8404"/>
                    <a:pt x="72243" y="5158"/>
                    <a:pt x="68132" y="3066"/>
                  </a:cubicBezTo>
                  <a:cubicBezTo>
                    <a:pt x="66076" y="2021"/>
                    <a:pt x="64056" y="1263"/>
                    <a:pt x="62289" y="758"/>
                  </a:cubicBezTo>
                  <a:cubicBezTo>
                    <a:pt x="60558" y="253"/>
                    <a:pt x="59115" y="1"/>
                    <a:pt x="58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83;p64">
              <a:extLst>
                <a:ext uri="{FF2B5EF4-FFF2-40B4-BE49-F238E27FC236}">
                  <a16:creationId xmlns:a16="http://schemas.microsoft.com/office/drawing/2014/main" xmlns="" id="{98FB1692-ECDD-4141-9298-8F94D1A9BF5B}"/>
                </a:ext>
              </a:extLst>
            </p:cNvPr>
            <p:cNvSpPr/>
            <p:nvPr/>
          </p:nvSpPr>
          <p:spPr>
            <a:xfrm>
              <a:off x="3962375" y="3422450"/>
              <a:ext cx="140675" cy="348425"/>
            </a:xfrm>
            <a:custGeom>
              <a:avLst/>
              <a:gdLst/>
              <a:ahLst/>
              <a:cxnLst/>
              <a:rect l="l" t="t" r="r" b="b"/>
              <a:pathLst>
                <a:path w="5627" h="13937" extrusionOk="0">
                  <a:moveTo>
                    <a:pt x="5273" y="0"/>
                  </a:moveTo>
                  <a:cubicBezTo>
                    <a:pt x="5222" y="0"/>
                    <a:pt x="5170" y="16"/>
                    <a:pt x="5122" y="52"/>
                  </a:cubicBezTo>
                  <a:cubicBezTo>
                    <a:pt x="5086" y="52"/>
                    <a:pt x="1659" y="2108"/>
                    <a:pt x="505" y="6616"/>
                  </a:cubicBezTo>
                  <a:cubicBezTo>
                    <a:pt x="145" y="8023"/>
                    <a:pt x="0" y="9213"/>
                    <a:pt x="0" y="10259"/>
                  </a:cubicBezTo>
                  <a:cubicBezTo>
                    <a:pt x="0" y="12495"/>
                    <a:pt x="613" y="13758"/>
                    <a:pt x="613" y="13758"/>
                  </a:cubicBezTo>
                  <a:cubicBezTo>
                    <a:pt x="663" y="13881"/>
                    <a:pt x="763" y="13937"/>
                    <a:pt x="867" y="13937"/>
                  </a:cubicBezTo>
                  <a:cubicBezTo>
                    <a:pt x="915" y="13937"/>
                    <a:pt x="965" y="13925"/>
                    <a:pt x="1010" y="13902"/>
                  </a:cubicBezTo>
                  <a:cubicBezTo>
                    <a:pt x="1191" y="13830"/>
                    <a:pt x="1227" y="13649"/>
                    <a:pt x="1154" y="13505"/>
                  </a:cubicBezTo>
                  <a:cubicBezTo>
                    <a:pt x="1118" y="13397"/>
                    <a:pt x="613" y="12243"/>
                    <a:pt x="613" y="10259"/>
                  </a:cubicBezTo>
                  <a:cubicBezTo>
                    <a:pt x="613" y="9285"/>
                    <a:pt x="722" y="8095"/>
                    <a:pt x="1082" y="6761"/>
                  </a:cubicBezTo>
                  <a:cubicBezTo>
                    <a:pt x="1623" y="4633"/>
                    <a:pt x="2705" y="3082"/>
                    <a:pt x="3679" y="2072"/>
                  </a:cubicBezTo>
                  <a:cubicBezTo>
                    <a:pt x="4148" y="1567"/>
                    <a:pt x="4581" y="1170"/>
                    <a:pt x="4905" y="918"/>
                  </a:cubicBezTo>
                  <a:cubicBezTo>
                    <a:pt x="5086" y="810"/>
                    <a:pt x="5194" y="701"/>
                    <a:pt x="5302" y="629"/>
                  </a:cubicBezTo>
                  <a:lnTo>
                    <a:pt x="5410" y="593"/>
                  </a:lnTo>
                  <a:lnTo>
                    <a:pt x="5410" y="557"/>
                  </a:lnTo>
                  <a:cubicBezTo>
                    <a:pt x="5555" y="485"/>
                    <a:pt x="5627" y="305"/>
                    <a:pt x="5519" y="160"/>
                  </a:cubicBezTo>
                  <a:cubicBezTo>
                    <a:pt x="5471" y="64"/>
                    <a:pt x="5374" y="0"/>
                    <a:pt x="5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84;p64">
              <a:extLst>
                <a:ext uri="{FF2B5EF4-FFF2-40B4-BE49-F238E27FC236}">
                  <a16:creationId xmlns:a16="http://schemas.microsoft.com/office/drawing/2014/main" xmlns="" id="{33BB51CA-2D43-459F-B172-049F06689F47}"/>
                </a:ext>
              </a:extLst>
            </p:cNvPr>
            <p:cNvSpPr/>
            <p:nvPr/>
          </p:nvSpPr>
          <p:spPr>
            <a:xfrm>
              <a:off x="3011100" y="2579750"/>
              <a:ext cx="993675" cy="569675"/>
            </a:xfrm>
            <a:custGeom>
              <a:avLst/>
              <a:gdLst/>
              <a:ahLst/>
              <a:cxnLst/>
              <a:rect l="l" t="t" r="r" b="b"/>
              <a:pathLst>
                <a:path w="39747" h="22787" extrusionOk="0">
                  <a:moveTo>
                    <a:pt x="18201" y="0"/>
                  </a:moveTo>
                  <a:cubicBezTo>
                    <a:pt x="13076" y="0"/>
                    <a:pt x="8219" y="1488"/>
                    <a:pt x="6168" y="3103"/>
                  </a:cubicBezTo>
                  <a:cubicBezTo>
                    <a:pt x="3283" y="5375"/>
                    <a:pt x="5916" y="6097"/>
                    <a:pt x="7286" y="6493"/>
                  </a:cubicBezTo>
                  <a:cubicBezTo>
                    <a:pt x="8693" y="6854"/>
                    <a:pt x="4545" y="7107"/>
                    <a:pt x="2381" y="9523"/>
                  </a:cubicBezTo>
                  <a:cubicBezTo>
                    <a:pt x="253" y="11903"/>
                    <a:pt x="1" y="16195"/>
                    <a:pt x="1768" y="17169"/>
                  </a:cubicBezTo>
                  <a:cubicBezTo>
                    <a:pt x="2093" y="17355"/>
                    <a:pt x="2529" y="17431"/>
                    <a:pt x="3023" y="17431"/>
                  </a:cubicBezTo>
                  <a:cubicBezTo>
                    <a:pt x="5212" y="17431"/>
                    <a:pt x="8548" y="15943"/>
                    <a:pt x="8548" y="15943"/>
                  </a:cubicBezTo>
                  <a:lnTo>
                    <a:pt x="9811" y="16809"/>
                  </a:lnTo>
                  <a:lnTo>
                    <a:pt x="22651" y="13527"/>
                  </a:lnTo>
                  <a:lnTo>
                    <a:pt x="22759" y="14428"/>
                  </a:lnTo>
                  <a:cubicBezTo>
                    <a:pt x="22850" y="14975"/>
                    <a:pt x="24797" y="15076"/>
                    <a:pt x="26501" y="15076"/>
                  </a:cubicBezTo>
                  <a:cubicBezTo>
                    <a:pt x="27495" y="15076"/>
                    <a:pt x="28406" y="15041"/>
                    <a:pt x="28818" y="15041"/>
                  </a:cubicBezTo>
                  <a:cubicBezTo>
                    <a:pt x="29936" y="15041"/>
                    <a:pt x="30946" y="20199"/>
                    <a:pt x="32713" y="21714"/>
                  </a:cubicBezTo>
                  <a:cubicBezTo>
                    <a:pt x="33597" y="22471"/>
                    <a:pt x="34418" y="22787"/>
                    <a:pt x="35143" y="22787"/>
                  </a:cubicBezTo>
                  <a:cubicBezTo>
                    <a:pt x="35869" y="22787"/>
                    <a:pt x="36500" y="22471"/>
                    <a:pt x="37005" y="21966"/>
                  </a:cubicBezTo>
                  <a:cubicBezTo>
                    <a:pt x="38015" y="20956"/>
                    <a:pt x="39747" y="18576"/>
                    <a:pt x="39494" y="15943"/>
                  </a:cubicBezTo>
                  <a:cubicBezTo>
                    <a:pt x="39278" y="13274"/>
                    <a:pt x="38123" y="12156"/>
                    <a:pt x="38123" y="12156"/>
                  </a:cubicBezTo>
                  <a:cubicBezTo>
                    <a:pt x="38123" y="12156"/>
                    <a:pt x="38881" y="11507"/>
                    <a:pt x="38376" y="10533"/>
                  </a:cubicBezTo>
                  <a:cubicBezTo>
                    <a:pt x="38232" y="10244"/>
                    <a:pt x="37881" y="10141"/>
                    <a:pt x="37454" y="10141"/>
                  </a:cubicBezTo>
                  <a:cubicBezTo>
                    <a:pt x="36387" y="10141"/>
                    <a:pt x="34841" y="10785"/>
                    <a:pt x="34841" y="10785"/>
                  </a:cubicBezTo>
                  <a:cubicBezTo>
                    <a:pt x="34841" y="10785"/>
                    <a:pt x="34841" y="10136"/>
                    <a:pt x="34336" y="8369"/>
                  </a:cubicBezTo>
                  <a:cubicBezTo>
                    <a:pt x="33831" y="6602"/>
                    <a:pt x="31343" y="2851"/>
                    <a:pt x="24418" y="831"/>
                  </a:cubicBezTo>
                  <a:cubicBezTo>
                    <a:pt x="22415" y="247"/>
                    <a:pt x="20286" y="0"/>
                    <a:pt x="18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85;p64">
              <a:extLst>
                <a:ext uri="{FF2B5EF4-FFF2-40B4-BE49-F238E27FC236}">
                  <a16:creationId xmlns:a16="http://schemas.microsoft.com/office/drawing/2014/main" xmlns="" id="{EC0C9327-61FB-463D-9869-476A9CDF51F5}"/>
                </a:ext>
              </a:extLst>
            </p:cNvPr>
            <p:cNvSpPr/>
            <p:nvPr/>
          </p:nvSpPr>
          <p:spPr>
            <a:xfrm>
              <a:off x="3018325" y="2572550"/>
              <a:ext cx="988250" cy="584325"/>
            </a:xfrm>
            <a:custGeom>
              <a:avLst/>
              <a:gdLst/>
              <a:ahLst/>
              <a:cxnLst/>
              <a:rect l="l" t="t" r="r" b="b"/>
              <a:pathLst>
                <a:path w="39530" h="23373" extrusionOk="0">
                  <a:moveTo>
                    <a:pt x="17925" y="578"/>
                  </a:moveTo>
                  <a:cubicBezTo>
                    <a:pt x="19981" y="578"/>
                    <a:pt x="22073" y="830"/>
                    <a:pt x="24057" y="1407"/>
                  </a:cubicBezTo>
                  <a:cubicBezTo>
                    <a:pt x="27447" y="2417"/>
                    <a:pt x="29792" y="3824"/>
                    <a:pt x="31306" y="5194"/>
                  </a:cubicBezTo>
                  <a:cubicBezTo>
                    <a:pt x="32821" y="6601"/>
                    <a:pt x="33542" y="7936"/>
                    <a:pt x="33759" y="8765"/>
                  </a:cubicBezTo>
                  <a:cubicBezTo>
                    <a:pt x="34011" y="9631"/>
                    <a:pt x="34156" y="10208"/>
                    <a:pt x="34192" y="10568"/>
                  </a:cubicBezTo>
                  <a:cubicBezTo>
                    <a:pt x="34228" y="10749"/>
                    <a:pt x="34264" y="10893"/>
                    <a:pt x="34264" y="10965"/>
                  </a:cubicBezTo>
                  <a:lnTo>
                    <a:pt x="34264" y="11037"/>
                  </a:lnTo>
                  <a:lnTo>
                    <a:pt x="34264" y="11073"/>
                  </a:lnTo>
                  <a:cubicBezTo>
                    <a:pt x="34264" y="11146"/>
                    <a:pt x="34300" y="11254"/>
                    <a:pt x="34408" y="11290"/>
                  </a:cubicBezTo>
                  <a:cubicBezTo>
                    <a:pt x="34450" y="11332"/>
                    <a:pt x="34505" y="11350"/>
                    <a:pt x="34565" y="11350"/>
                  </a:cubicBezTo>
                  <a:cubicBezTo>
                    <a:pt x="34607" y="11350"/>
                    <a:pt x="34652" y="11341"/>
                    <a:pt x="34697" y="11326"/>
                  </a:cubicBezTo>
                  <a:lnTo>
                    <a:pt x="34733" y="11326"/>
                  </a:lnTo>
                  <a:cubicBezTo>
                    <a:pt x="34877" y="11254"/>
                    <a:pt x="35274" y="11109"/>
                    <a:pt x="35743" y="10965"/>
                  </a:cubicBezTo>
                  <a:cubicBezTo>
                    <a:pt x="36211" y="10821"/>
                    <a:pt x="36752" y="10713"/>
                    <a:pt x="37185" y="10713"/>
                  </a:cubicBezTo>
                  <a:cubicBezTo>
                    <a:pt x="37366" y="10713"/>
                    <a:pt x="37510" y="10749"/>
                    <a:pt x="37618" y="10785"/>
                  </a:cubicBezTo>
                  <a:cubicBezTo>
                    <a:pt x="37726" y="10821"/>
                    <a:pt x="37798" y="10857"/>
                    <a:pt x="37834" y="10929"/>
                  </a:cubicBezTo>
                  <a:cubicBezTo>
                    <a:pt x="37943" y="11146"/>
                    <a:pt x="37979" y="11326"/>
                    <a:pt x="37979" y="11470"/>
                  </a:cubicBezTo>
                  <a:cubicBezTo>
                    <a:pt x="37979" y="11723"/>
                    <a:pt x="37871" y="11903"/>
                    <a:pt x="37798" y="12011"/>
                  </a:cubicBezTo>
                  <a:cubicBezTo>
                    <a:pt x="37762" y="12083"/>
                    <a:pt x="37726" y="12155"/>
                    <a:pt x="37690" y="12155"/>
                  </a:cubicBezTo>
                  <a:lnTo>
                    <a:pt x="37654" y="12191"/>
                  </a:lnTo>
                  <a:lnTo>
                    <a:pt x="37654" y="12228"/>
                  </a:lnTo>
                  <a:cubicBezTo>
                    <a:pt x="37582" y="12264"/>
                    <a:pt x="37546" y="12336"/>
                    <a:pt x="37546" y="12444"/>
                  </a:cubicBezTo>
                  <a:cubicBezTo>
                    <a:pt x="37546" y="12516"/>
                    <a:pt x="37582" y="12588"/>
                    <a:pt x="37618" y="12660"/>
                  </a:cubicBezTo>
                  <a:cubicBezTo>
                    <a:pt x="37654" y="12696"/>
                    <a:pt x="38700" y="13778"/>
                    <a:pt x="38916" y="16231"/>
                  </a:cubicBezTo>
                  <a:cubicBezTo>
                    <a:pt x="38953" y="16411"/>
                    <a:pt x="38953" y="16556"/>
                    <a:pt x="38953" y="16736"/>
                  </a:cubicBezTo>
                  <a:cubicBezTo>
                    <a:pt x="38953" y="17890"/>
                    <a:pt x="38556" y="18972"/>
                    <a:pt x="38051" y="19910"/>
                  </a:cubicBezTo>
                  <a:cubicBezTo>
                    <a:pt x="37582" y="20848"/>
                    <a:pt x="36933" y="21605"/>
                    <a:pt x="36500" y="22038"/>
                  </a:cubicBezTo>
                  <a:cubicBezTo>
                    <a:pt x="36031" y="22507"/>
                    <a:pt x="35490" y="22759"/>
                    <a:pt x="34841" y="22759"/>
                  </a:cubicBezTo>
                  <a:cubicBezTo>
                    <a:pt x="34228" y="22759"/>
                    <a:pt x="33470" y="22507"/>
                    <a:pt x="32641" y="21785"/>
                  </a:cubicBezTo>
                  <a:cubicBezTo>
                    <a:pt x="32244" y="21461"/>
                    <a:pt x="31847" y="20884"/>
                    <a:pt x="31487" y="20198"/>
                  </a:cubicBezTo>
                  <a:cubicBezTo>
                    <a:pt x="30982" y="19152"/>
                    <a:pt x="30513" y="17926"/>
                    <a:pt x="30080" y="16916"/>
                  </a:cubicBezTo>
                  <a:cubicBezTo>
                    <a:pt x="29864" y="16411"/>
                    <a:pt x="29647" y="15979"/>
                    <a:pt x="29395" y="15654"/>
                  </a:cubicBezTo>
                  <a:cubicBezTo>
                    <a:pt x="29287" y="15474"/>
                    <a:pt x="29178" y="15329"/>
                    <a:pt x="29034" y="15221"/>
                  </a:cubicBezTo>
                  <a:cubicBezTo>
                    <a:pt x="28890" y="15113"/>
                    <a:pt x="28710" y="15041"/>
                    <a:pt x="28529" y="15041"/>
                  </a:cubicBezTo>
                  <a:cubicBezTo>
                    <a:pt x="28096" y="15041"/>
                    <a:pt x="27231" y="15077"/>
                    <a:pt x="26257" y="15077"/>
                  </a:cubicBezTo>
                  <a:cubicBezTo>
                    <a:pt x="25391" y="15077"/>
                    <a:pt x="24490" y="15041"/>
                    <a:pt x="23804" y="14933"/>
                  </a:cubicBezTo>
                  <a:cubicBezTo>
                    <a:pt x="23444" y="14897"/>
                    <a:pt x="23155" y="14824"/>
                    <a:pt x="22975" y="14752"/>
                  </a:cubicBezTo>
                  <a:cubicBezTo>
                    <a:pt x="22903" y="14716"/>
                    <a:pt x="22831" y="14680"/>
                    <a:pt x="22795" y="14680"/>
                  </a:cubicBezTo>
                  <a:lnTo>
                    <a:pt x="22795" y="14644"/>
                  </a:lnTo>
                  <a:lnTo>
                    <a:pt x="22790" y="14649"/>
                  </a:lnTo>
                  <a:lnTo>
                    <a:pt x="22790" y="14649"/>
                  </a:lnTo>
                  <a:lnTo>
                    <a:pt x="22650" y="13778"/>
                  </a:lnTo>
                  <a:cubicBezTo>
                    <a:pt x="22650" y="13706"/>
                    <a:pt x="22614" y="13634"/>
                    <a:pt x="22542" y="13562"/>
                  </a:cubicBezTo>
                  <a:cubicBezTo>
                    <a:pt x="22470" y="13526"/>
                    <a:pt x="22362" y="13526"/>
                    <a:pt x="22290" y="13526"/>
                  </a:cubicBezTo>
                  <a:lnTo>
                    <a:pt x="9594" y="16772"/>
                  </a:lnTo>
                  <a:lnTo>
                    <a:pt x="8440" y="15979"/>
                  </a:lnTo>
                  <a:cubicBezTo>
                    <a:pt x="8398" y="15936"/>
                    <a:pt x="8343" y="15919"/>
                    <a:pt x="8283" y="15919"/>
                  </a:cubicBezTo>
                  <a:cubicBezTo>
                    <a:pt x="8241" y="15919"/>
                    <a:pt x="8196" y="15928"/>
                    <a:pt x="8151" y="15942"/>
                  </a:cubicBezTo>
                  <a:cubicBezTo>
                    <a:pt x="8151" y="15942"/>
                    <a:pt x="8079" y="15979"/>
                    <a:pt x="8007" y="16015"/>
                  </a:cubicBezTo>
                  <a:cubicBezTo>
                    <a:pt x="7682" y="16159"/>
                    <a:pt x="6817" y="16520"/>
                    <a:pt x="5807" y="16844"/>
                  </a:cubicBezTo>
                  <a:cubicBezTo>
                    <a:pt x="4761" y="17169"/>
                    <a:pt x="3607" y="17421"/>
                    <a:pt x="2705" y="17421"/>
                  </a:cubicBezTo>
                  <a:cubicBezTo>
                    <a:pt x="2236" y="17421"/>
                    <a:pt x="1876" y="17349"/>
                    <a:pt x="1623" y="17205"/>
                  </a:cubicBezTo>
                  <a:cubicBezTo>
                    <a:pt x="1299" y="17024"/>
                    <a:pt x="1046" y="16700"/>
                    <a:pt x="866" y="16267"/>
                  </a:cubicBezTo>
                  <a:cubicBezTo>
                    <a:pt x="685" y="15834"/>
                    <a:pt x="613" y="15257"/>
                    <a:pt x="613" y="14644"/>
                  </a:cubicBezTo>
                  <a:cubicBezTo>
                    <a:pt x="613" y="13129"/>
                    <a:pt x="1190" y="11254"/>
                    <a:pt x="2344" y="9991"/>
                  </a:cubicBezTo>
                  <a:cubicBezTo>
                    <a:pt x="3210" y="9018"/>
                    <a:pt x="4436" y="8404"/>
                    <a:pt x="5482" y="8008"/>
                  </a:cubicBezTo>
                  <a:cubicBezTo>
                    <a:pt x="6023" y="7791"/>
                    <a:pt x="6492" y="7647"/>
                    <a:pt x="6853" y="7503"/>
                  </a:cubicBezTo>
                  <a:cubicBezTo>
                    <a:pt x="6997" y="7467"/>
                    <a:pt x="7141" y="7395"/>
                    <a:pt x="7286" y="7322"/>
                  </a:cubicBezTo>
                  <a:cubicBezTo>
                    <a:pt x="7322" y="7286"/>
                    <a:pt x="7394" y="7286"/>
                    <a:pt x="7466" y="7214"/>
                  </a:cubicBezTo>
                  <a:lnTo>
                    <a:pt x="7538" y="7106"/>
                  </a:lnTo>
                  <a:cubicBezTo>
                    <a:pt x="7574" y="7070"/>
                    <a:pt x="7574" y="6998"/>
                    <a:pt x="7574" y="6926"/>
                  </a:cubicBezTo>
                  <a:cubicBezTo>
                    <a:pt x="7574" y="6854"/>
                    <a:pt x="7538" y="6745"/>
                    <a:pt x="7502" y="6709"/>
                  </a:cubicBezTo>
                  <a:cubicBezTo>
                    <a:pt x="7430" y="6637"/>
                    <a:pt x="7358" y="6601"/>
                    <a:pt x="7322" y="6565"/>
                  </a:cubicBezTo>
                  <a:cubicBezTo>
                    <a:pt x="7250" y="6529"/>
                    <a:pt x="7177" y="6529"/>
                    <a:pt x="7105" y="6493"/>
                  </a:cubicBezTo>
                  <a:cubicBezTo>
                    <a:pt x="6636" y="6349"/>
                    <a:pt x="6023" y="6204"/>
                    <a:pt x="5590" y="5952"/>
                  </a:cubicBezTo>
                  <a:cubicBezTo>
                    <a:pt x="5374" y="5844"/>
                    <a:pt x="5158" y="5699"/>
                    <a:pt x="5049" y="5591"/>
                  </a:cubicBezTo>
                  <a:cubicBezTo>
                    <a:pt x="4941" y="5447"/>
                    <a:pt x="4869" y="5303"/>
                    <a:pt x="4869" y="5158"/>
                  </a:cubicBezTo>
                  <a:cubicBezTo>
                    <a:pt x="4869" y="5014"/>
                    <a:pt x="4941" y="4798"/>
                    <a:pt x="5122" y="4545"/>
                  </a:cubicBezTo>
                  <a:cubicBezTo>
                    <a:pt x="5302" y="4293"/>
                    <a:pt x="5590" y="3968"/>
                    <a:pt x="6059" y="3608"/>
                  </a:cubicBezTo>
                  <a:cubicBezTo>
                    <a:pt x="7033" y="2850"/>
                    <a:pt x="8728" y="2093"/>
                    <a:pt x="10820" y="1516"/>
                  </a:cubicBezTo>
                  <a:cubicBezTo>
                    <a:pt x="12912" y="975"/>
                    <a:pt x="15365" y="578"/>
                    <a:pt x="17925" y="578"/>
                  </a:cubicBezTo>
                  <a:close/>
                  <a:moveTo>
                    <a:pt x="17925" y="1"/>
                  </a:moveTo>
                  <a:cubicBezTo>
                    <a:pt x="15329" y="1"/>
                    <a:pt x="12804" y="361"/>
                    <a:pt x="10676" y="939"/>
                  </a:cubicBezTo>
                  <a:cubicBezTo>
                    <a:pt x="8512" y="1516"/>
                    <a:pt x="6781" y="2309"/>
                    <a:pt x="5699" y="3139"/>
                  </a:cubicBezTo>
                  <a:cubicBezTo>
                    <a:pt x="5194" y="3535"/>
                    <a:pt x="4869" y="3860"/>
                    <a:pt x="4617" y="4221"/>
                  </a:cubicBezTo>
                  <a:cubicBezTo>
                    <a:pt x="4400" y="4545"/>
                    <a:pt x="4292" y="4834"/>
                    <a:pt x="4292" y="5158"/>
                  </a:cubicBezTo>
                  <a:cubicBezTo>
                    <a:pt x="4292" y="5483"/>
                    <a:pt x="4400" y="5772"/>
                    <a:pt x="4617" y="5988"/>
                  </a:cubicBezTo>
                  <a:cubicBezTo>
                    <a:pt x="4905" y="6313"/>
                    <a:pt x="5302" y="6493"/>
                    <a:pt x="5735" y="6673"/>
                  </a:cubicBezTo>
                  <a:cubicBezTo>
                    <a:pt x="6016" y="6801"/>
                    <a:pt x="6315" y="6893"/>
                    <a:pt x="6594" y="6974"/>
                  </a:cubicBezTo>
                  <a:lnTo>
                    <a:pt x="6594" y="6974"/>
                  </a:lnTo>
                  <a:cubicBezTo>
                    <a:pt x="6121" y="7126"/>
                    <a:pt x="5394" y="7360"/>
                    <a:pt x="4617" y="7719"/>
                  </a:cubicBezTo>
                  <a:cubicBezTo>
                    <a:pt x="3679" y="8116"/>
                    <a:pt x="2669" y="8729"/>
                    <a:pt x="1876" y="9595"/>
                  </a:cubicBezTo>
                  <a:cubicBezTo>
                    <a:pt x="613" y="11001"/>
                    <a:pt x="0" y="12985"/>
                    <a:pt x="0" y="14644"/>
                  </a:cubicBezTo>
                  <a:cubicBezTo>
                    <a:pt x="0" y="15329"/>
                    <a:pt x="108" y="15942"/>
                    <a:pt x="325" y="16483"/>
                  </a:cubicBezTo>
                  <a:cubicBezTo>
                    <a:pt x="541" y="17024"/>
                    <a:pt x="866" y="17457"/>
                    <a:pt x="1335" y="17746"/>
                  </a:cubicBezTo>
                  <a:cubicBezTo>
                    <a:pt x="1731" y="17962"/>
                    <a:pt x="2200" y="18034"/>
                    <a:pt x="2705" y="18034"/>
                  </a:cubicBezTo>
                  <a:cubicBezTo>
                    <a:pt x="3859" y="18034"/>
                    <a:pt x="5266" y="17638"/>
                    <a:pt x="6420" y="17277"/>
                  </a:cubicBezTo>
                  <a:cubicBezTo>
                    <a:pt x="7244" y="16985"/>
                    <a:pt x="7930" y="16692"/>
                    <a:pt x="8235" y="16559"/>
                  </a:cubicBezTo>
                  <a:lnTo>
                    <a:pt x="8235" y="16559"/>
                  </a:lnTo>
                  <a:lnTo>
                    <a:pt x="9341" y="17349"/>
                  </a:lnTo>
                  <a:cubicBezTo>
                    <a:pt x="9392" y="17375"/>
                    <a:pt x="9462" y="17400"/>
                    <a:pt x="9523" y="17400"/>
                  </a:cubicBezTo>
                  <a:cubicBezTo>
                    <a:pt x="9549" y="17400"/>
                    <a:pt x="9573" y="17396"/>
                    <a:pt x="9594" y="17385"/>
                  </a:cubicBezTo>
                  <a:lnTo>
                    <a:pt x="22106" y="14187"/>
                  </a:lnTo>
                  <a:lnTo>
                    <a:pt x="22106" y="14187"/>
                  </a:lnTo>
                  <a:cubicBezTo>
                    <a:pt x="22121" y="14314"/>
                    <a:pt x="22138" y="14495"/>
                    <a:pt x="22181" y="14752"/>
                  </a:cubicBezTo>
                  <a:cubicBezTo>
                    <a:pt x="22217" y="14897"/>
                    <a:pt x="22290" y="15041"/>
                    <a:pt x="22398" y="15113"/>
                  </a:cubicBezTo>
                  <a:cubicBezTo>
                    <a:pt x="22578" y="15293"/>
                    <a:pt x="22795" y="15365"/>
                    <a:pt x="23083" y="15438"/>
                  </a:cubicBezTo>
                  <a:cubicBezTo>
                    <a:pt x="23877" y="15618"/>
                    <a:pt x="25103" y="15654"/>
                    <a:pt x="26257" y="15654"/>
                  </a:cubicBezTo>
                  <a:lnTo>
                    <a:pt x="28529" y="15654"/>
                  </a:lnTo>
                  <a:cubicBezTo>
                    <a:pt x="28538" y="15645"/>
                    <a:pt x="28549" y="15640"/>
                    <a:pt x="28563" y="15640"/>
                  </a:cubicBezTo>
                  <a:cubicBezTo>
                    <a:pt x="28604" y="15640"/>
                    <a:pt x="28664" y="15681"/>
                    <a:pt x="28746" y="15762"/>
                  </a:cubicBezTo>
                  <a:cubicBezTo>
                    <a:pt x="28926" y="15979"/>
                    <a:pt x="29178" y="16411"/>
                    <a:pt x="29431" y="16916"/>
                  </a:cubicBezTo>
                  <a:cubicBezTo>
                    <a:pt x="29792" y="17746"/>
                    <a:pt x="30188" y="18792"/>
                    <a:pt x="30621" y="19766"/>
                  </a:cubicBezTo>
                  <a:cubicBezTo>
                    <a:pt x="31090" y="20775"/>
                    <a:pt x="31595" y="21677"/>
                    <a:pt x="32244" y="22218"/>
                  </a:cubicBezTo>
                  <a:cubicBezTo>
                    <a:pt x="33146" y="23012"/>
                    <a:pt x="34047" y="23372"/>
                    <a:pt x="34841" y="23372"/>
                  </a:cubicBezTo>
                  <a:cubicBezTo>
                    <a:pt x="35670" y="23372"/>
                    <a:pt x="36356" y="23012"/>
                    <a:pt x="36933" y="22471"/>
                  </a:cubicBezTo>
                  <a:cubicBezTo>
                    <a:pt x="37402" y="21966"/>
                    <a:pt x="38051" y="21172"/>
                    <a:pt x="38592" y="20198"/>
                  </a:cubicBezTo>
                  <a:cubicBezTo>
                    <a:pt x="39133" y="19225"/>
                    <a:pt x="39530" y="17998"/>
                    <a:pt x="39530" y="16736"/>
                  </a:cubicBezTo>
                  <a:cubicBezTo>
                    <a:pt x="39530" y="16556"/>
                    <a:pt x="39530" y="16375"/>
                    <a:pt x="39530" y="16195"/>
                  </a:cubicBezTo>
                  <a:cubicBezTo>
                    <a:pt x="39335" y="14081"/>
                    <a:pt x="38583" y="12890"/>
                    <a:pt x="38232" y="12438"/>
                  </a:cubicBezTo>
                  <a:lnTo>
                    <a:pt x="38232" y="12438"/>
                  </a:lnTo>
                  <a:cubicBezTo>
                    <a:pt x="38255" y="12407"/>
                    <a:pt x="38278" y="12373"/>
                    <a:pt x="38303" y="12336"/>
                  </a:cubicBezTo>
                  <a:cubicBezTo>
                    <a:pt x="38448" y="12155"/>
                    <a:pt x="38556" y="11867"/>
                    <a:pt x="38556" y="11470"/>
                  </a:cubicBezTo>
                  <a:cubicBezTo>
                    <a:pt x="38556" y="11254"/>
                    <a:pt x="38520" y="10965"/>
                    <a:pt x="38375" y="10677"/>
                  </a:cubicBezTo>
                  <a:cubicBezTo>
                    <a:pt x="38267" y="10460"/>
                    <a:pt x="38051" y="10316"/>
                    <a:pt x="37834" y="10208"/>
                  </a:cubicBezTo>
                  <a:cubicBezTo>
                    <a:pt x="37618" y="10136"/>
                    <a:pt x="37402" y="10100"/>
                    <a:pt x="37185" y="10100"/>
                  </a:cubicBezTo>
                  <a:cubicBezTo>
                    <a:pt x="36572" y="10100"/>
                    <a:pt x="35923" y="10280"/>
                    <a:pt x="35382" y="10460"/>
                  </a:cubicBezTo>
                  <a:cubicBezTo>
                    <a:pt x="35174" y="10516"/>
                    <a:pt x="34987" y="10577"/>
                    <a:pt x="34836" y="10630"/>
                  </a:cubicBezTo>
                  <a:lnTo>
                    <a:pt x="34836" y="10630"/>
                  </a:lnTo>
                  <a:cubicBezTo>
                    <a:pt x="34780" y="10251"/>
                    <a:pt x="34648" y="9604"/>
                    <a:pt x="34336" y="8585"/>
                  </a:cubicBezTo>
                  <a:cubicBezTo>
                    <a:pt x="34084" y="7647"/>
                    <a:pt x="33290" y="6204"/>
                    <a:pt x="31703" y="4762"/>
                  </a:cubicBezTo>
                  <a:cubicBezTo>
                    <a:pt x="30116" y="3319"/>
                    <a:pt x="27700" y="1840"/>
                    <a:pt x="24201" y="830"/>
                  </a:cubicBezTo>
                  <a:cubicBezTo>
                    <a:pt x="22181" y="253"/>
                    <a:pt x="20017" y="1"/>
                    <a:pt x="17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86;p64">
              <a:extLst>
                <a:ext uri="{FF2B5EF4-FFF2-40B4-BE49-F238E27FC236}">
                  <a16:creationId xmlns:a16="http://schemas.microsoft.com/office/drawing/2014/main" xmlns="" id="{02D0ADE6-A12C-484D-809E-267DE54A2AE7}"/>
                </a:ext>
              </a:extLst>
            </p:cNvPr>
            <p:cNvSpPr/>
            <p:nvPr/>
          </p:nvSpPr>
          <p:spPr>
            <a:xfrm>
              <a:off x="3553000" y="3237875"/>
              <a:ext cx="350775" cy="489200"/>
            </a:xfrm>
            <a:custGeom>
              <a:avLst/>
              <a:gdLst/>
              <a:ahLst/>
              <a:cxnLst/>
              <a:rect l="l" t="t" r="r" b="b"/>
              <a:pathLst>
                <a:path w="14031" h="19568" extrusionOk="0">
                  <a:moveTo>
                    <a:pt x="12612" y="1"/>
                  </a:moveTo>
                  <a:cubicBezTo>
                    <a:pt x="11647" y="1"/>
                    <a:pt x="9796" y="3410"/>
                    <a:pt x="8513" y="6678"/>
                  </a:cubicBezTo>
                  <a:cubicBezTo>
                    <a:pt x="6962" y="10717"/>
                    <a:pt x="1" y="15875"/>
                    <a:pt x="1227" y="17101"/>
                  </a:cubicBezTo>
                  <a:cubicBezTo>
                    <a:pt x="1976" y="17850"/>
                    <a:pt x="4325" y="19567"/>
                    <a:pt x="6731" y="19567"/>
                  </a:cubicBezTo>
                  <a:cubicBezTo>
                    <a:pt x="8265" y="19567"/>
                    <a:pt x="9822" y="18869"/>
                    <a:pt x="11001" y="16777"/>
                  </a:cubicBezTo>
                  <a:cubicBezTo>
                    <a:pt x="14031" y="11366"/>
                    <a:pt x="13129" y="618"/>
                    <a:pt x="13129" y="618"/>
                  </a:cubicBezTo>
                  <a:cubicBezTo>
                    <a:pt x="13019" y="191"/>
                    <a:pt x="12840" y="1"/>
                    <a:pt x="12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87;p64">
              <a:extLst>
                <a:ext uri="{FF2B5EF4-FFF2-40B4-BE49-F238E27FC236}">
                  <a16:creationId xmlns:a16="http://schemas.microsoft.com/office/drawing/2014/main" xmlns="" id="{C1D288EA-1046-4DF3-B952-4CFE2B213D8A}"/>
                </a:ext>
              </a:extLst>
            </p:cNvPr>
            <p:cNvSpPr/>
            <p:nvPr/>
          </p:nvSpPr>
          <p:spPr>
            <a:xfrm>
              <a:off x="3580050" y="3238000"/>
              <a:ext cx="303900" cy="488725"/>
            </a:xfrm>
            <a:custGeom>
              <a:avLst/>
              <a:gdLst/>
              <a:ahLst/>
              <a:cxnLst/>
              <a:rect l="l" t="t" r="r" b="b"/>
              <a:pathLst>
                <a:path w="12156" h="19549" extrusionOk="0">
                  <a:moveTo>
                    <a:pt x="11542" y="0"/>
                  </a:moveTo>
                  <a:cubicBezTo>
                    <a:pt x="10569" y="0"/>
                    <a:pt x="8729" y="3391"/>
                    <a:pt x="7431" y="6673"/>
                  </a:cubicBezTo>
                  <a:cubicBezTo>
                    <a:pt x="5988" y="10388"/>
                    <a:pt x="1" y="15040"/>
                    <a:pt x="1" y="16735"/>
                  </a:cubicBezTo>
                  <a:cubicBezTo>
                    <a:pt x="1" y="16880"/>
                    <a:pt x="73" y="16988"/>
                    <a:pt x="145" y="17096"/>
                  </a:cubicBezTo>
                  <a:cubicBezTo>
                    <a:pt x="903" y="17854"/>
                    <a:pt x="3247" y="19549"/>
                    <a:pt x="5627" y="19549"/>
                  </a:cubicBezTo>
                  <a:cubicBezTo>
                    <a:pt x="7178" y="19549"/>
                    <a:pt x="8729" y="18863"/>
                    <a:pt x="9919" y="16772"/>
                  </a:cubicBezTo>
                  <a:cubicBezTo>
                    <a:pt x="11795" y="13381"/>
                    <a:pt x="12156" y="7863"/>
                    <a:pt x="12156" y="4256"/>
                  </a:cubicBezTo>
                  <a:cubicBezTo>
                    <a:pt x="12156" y="2092"/>
                    <a:pt x="12047" y="613"/>
                    <a:pt x="12047" y="613"/>
                  </a:cubicBezTo>
                  <a:cubicBezTo>
                    <a:pt x="11939" y="181"/>
                    <a:pt x="11759" y="0"/>
                    <a:pt x="11542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88;p64">
              <a:extLst>
                <a:ext uri="{FF2B5EF4-FFF2-40B4-BE49-F238E27FC236}">
                  <a16:creationId xmlns:a16="http://schemas.microsoft.com/office/drawing/2014/main" xmlns="" id="{D18219A5-20E4-4959-9783-CA68614CFA3F}"/>
                </a:ext>
              </a:extLst>
            </p:cNvPr>
            <p:cNvSpPr/>
            <p:nvPr/>
          </p:nvSpPr>
          <p:spPr>
            <a:xfrm>
              <a:off x="3572850" y="3229875"/>
              <a:ext cx="319225" cy="504975"/>
            </a:xfrm>
            <a:custGeom>
              <a:avLst/>
              <a:gdLst/>
              <a:ahLst/>
              <a:cxnLst/>
              <a:rect l="l" t="t" r="r" b="b"/>
              <a:pathLst>
                <a:path w="12769" h="20199" extrusionOk="0">
                  <a:moveTo>
                    <a:pt x="11830" y="614"/>
                  </a:moveTo>
                  <a:lnTo>
                    <a:pt x="11903" y="650"/>
                  </a:lnTo>
                  <a:cubicBezTo>
                    <a:pt x="11939" y="722"/>
                    <a:pt x="11975" y="830"/>
                    <a:pt x="12047" y="1011"/>
                  </a:cubicBezTo>
                  <a:cubicBezTo>
                    <a:pt x="12047" y="1049"/>
                    <a:pt x="12047" y="1118"/>
                    <a:pt x="12047" y="1227"/>
                  </a:cubicBezTo>
                  <a:cubicBezTo>
                    <a:pt x="12083" y="1732"/>
                    <a:pt x="12155" y="2958"/>
                    <a:pt x="12155" y="4581"/>
                  </a:cubicBezTo>
                  <a:cubicBezTo>
                    <a:pt x="12155" y="6385"/>
                    <a:pt x="12047" y="8657"/>
                    <a:pt x="11758" y="10893"/>
                  </a:cubicBezTo>
                  <a:cubicBezTo>
                    <a:pt x="11434" y="13129"/>
                    <a:pt x="10857" y="15293"/>
                    <a:pt x="9919" y="16952"/>
                  </a:cubicBezTo>
                  <a:cubicBezTo>
                    <a:pt x="9378" y="17962"/>
                    <a:pt x="8729" y="18611"/>
                    <a:pt x="8043" y="19008"/>
                  </a:cubicBezTo>
                  <a:cubicBezTo>
                    <a:pt x="7358" y="19405"/>
                    <a:pt x="6637" y="19585"/>
                    <a:pt x="5915" y="19585"/>
                  </a:cubicBezTo>
                  <a:cubicBezTo>
                    <a:pt x="4797" y="19585"/>
                    <a:pt x="3643" y="19188"/>
                    <a:pt x="2705" y="18684"/>
                  </a:cubicBezTo>
                  <a:cubicBezTo>
                    <a:pt x="1768" y="18179"/>
                    <a:pt x="1010" y="17565"/>
                    <a:pt x="650" y="17205"/>
                  </a:cubicBezTo>
                  <a:cubicBezTo>
                    <a:pt x="614" y="17169"/>
                    <a:pt x="614" y="17133"/>
                    <a:pt x="614" y="17060"/>
                  </a:cubicBezTo>
                  <a:cubicBezTo>
                    <a:pt x="577" y="16916"/>
                    <a:pt x="650" y="16700"/>
                    <a:pt x="830" y="16447"/>
                  </a:cubicBezTo>
                  <a:cubicBezTo>
                    <a:pt x="1082" y="15942"/>
                    <a:pt x="1587" y="15329"/>
                    <a:pt x="2200" y="14608"/>
                  </a:cubicBezTo>
                  <a:cubicBezTo>
                    <a:pt x="3138" y="13562"/>
                    <a:pt x="4364" y="12300"/>
                    <a:pt x="5446" y="11001"/>
                  </a:cubicBezTo>
                  <a:cubicBezTo>
                    <a:pt x="6529" y="9703"/>
                    <a:pt x="7502" y="8368"/>
                    <a:pt x="8007" y="7106"/>
                  </a:cubicBezTo>
                  <a:cubicBezTo>
                    <a:pt x="8656" y="5483"/>
                    <a:pt x="9414" y="3824"/>
                    <a:pt x="10135" y="2598"/>
                  </a:cubicBezTo>
                  <a:cubicBezTo>
                    <a:pt x="10532" y="1948"/>
                    <a:pt x="10857" y="1443"/>
                    <a:pt x="11181" y="1119"/>
                  </a:cubicBezTo>
                  <a:cubicBezTo>
                    <a:pt x="11325" y="938"/>
                    <a:pt x="11470" y="794"/>
                    <a:pt x="11578" y="722"/>
                  </a:cubicBezTo>
                  <a:cubicBezTo>
                    <a:pt x="11686" y="650"/>
                    <a:pt x="11794" y="614"/>
                    <a:pt x="11830" y="614"/>
                  </a:cubicBezTo>
                  <a:close/>
                  <a:moveTo>
                    <a:pt x="11830" y="1"/>
                  </a:moveTo>
                  <a:cubicBezTo>
                    <a:pt x="11614" y="37"/>
                    <a:pt x="11434" y="109"/>
                    <a:pt x="11253" y="217"/>
                  </a:cubicBezTo>
                  <a:cubicBezTo>
                    <a:pt x="10929" y="434"/>
                    <a:pt x="10640" y="758"/>
                    <a:pt x="10316" y="1191"/>
                  </a:cubicBezTo>
                  <a:cubicBezTo>
                    <a:pt x="9378" y="2525"/>
                    <a:pt x="8296" y="4726"/>
                    <a:pt x="7466" y="6890"/>
                  </a:cubicBezTo>
                  <a:cubicBezTo>
                    <a:pt x="6781" y="8657"/>
                    <a:pt x="4942" y="10749"/>
                    <a:pt x="3246" y="12588"/>
                  </a:cubicBezTo>
                  <a:cubicBezTo>
                    <a:pt x="2417" y="13490"/>
                    <a:pt x="1623" y="14355"/>
                    <a:pt x="1010" y="15113"/>
                  </a:cubicBezTo>
                  <a:cubicBezTo>
                    <a:pt x="722" y="15474"/>
                    <a:pt x="469" y="15834"/>
                    <a:pt x="289" y="16123"/>
                  </a:cubicBezTo>
                  <a:cubicBezTo>
                    <a:pt x="109" y="16447"/>
                    <a:pt x="0" y="16736"/>
                    <a:pt x="0" y="17060"/>
                  </a:cubicBezTo>
                  <a:cubicBezTo>
                    <a:pt x="0" y="17241"/>
                    <a:pt x="72" y="17493"/>
                    <a:pt x="217" y="17638"/>
                  </a:cubicBezTo>
                  <a:cubicBezTo>
                    <a:pt x="650" y="18034"/>
                    <a:pt x="1407" y="18647"/>
                    <a:pt x="2417" y="19188"/>
                  </a:cubicBezTo>
                  <a:cubicBezTo>
                    <a:pt x="3427" y="19729"/>
                    <a:pt x="4653" y="20198"/>
                    <a:pt x="5915" y="20198"/>
                  </a:cubicBezTo>
                  <a:cubicBezTo>
                    <a:pt x="6745" y="20198"/>
                    <a:pt x="7574" y="19982"/>
                    <a:pt x="8332" y="19513"/>
                  </a:cubicBezTo>
                  <a:cubicBezTo>
                    <a:pt x="9125" y="19080"/>
                    <a:pt x="9847" y="18323"/>
                    <a:pt x="10460" y="17241"/>
                  </a:cubicBezTo>
                  <a:cubicBezTo>
                    <a:pt x="11434" y="15474"/>
                    <a:pt x="12011" y="13237"/>
                    <a:pt x="12335" y="10965"/>
                  </a:cubicBezTo>
                  <a:cubicBezTo>
                    <a:pt x="12660" y="8693"/>
                    <a:pt x="12768" y="6385"/>
                    <a:pt x="12768" y="4581"/>
                  </a:cubicBezTo>
                  <a:cubicBezTo>
                    <a:pt x="12768" y="2417"/>
                    <a:pt x="12624" y="902"/>
                    <a:pt x="12624" y="902"/>
                  </a:cubicBezTo>
                  <a:lnTo>
                    <a:pt x="12624" y="866"/>
                  </a:lnTo>
                  <a:cubicBezTo>
                    <a:pt x="12552" y="614"/>
                    <a:pt x="12480" y="434"/>
                    <a:pt x="12335" y="289"/>
                  </a:cubicBezTo>
                  <a:cubicBezTo>
                    <a:pt x="12227" y="109"/>
                    <a:pt x="12011" y="1"/>
                    <a:pt x="11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789;p64">
              <a:extLst>
                <a:ext uri="{FF2B5EF4-FFF2-40B4-BE49-F238E27FC236}">
                  <a16:creationId xmlns:a16="http://schemas.microsoft.com/office/drawing/2014/main" xmlns="" id="{14521276-E0E5-44E4-8BE3-3DCCE343B9DC}"/>
                </a:ext>
              </a:extLst>
            </p:cNvPr>
            <p:cNvSpPr/>
            <p:nvPr/>
          </p:nvSpPr>
          <p:spPr>
            <a:xfrm>
              <a:off x="3224800" y="2836750"/>
              <a:ext cx="786275" cy="880150"/>
            </a:xfrm>
            <a:custGeom>
              <a:avLst/>
              <a:gdLst/>
              <a:ahLst/>
              <a:cxnLst/>
              <a:rect l="l" t="t" r="r" b="b"/>
              <a:pathLst>
                <a:path w="31451" h="35206" extrusionOk="0">
                  <a:moveTo>
                    <a:pt x="19513" y="0"/>
                  </a:moveTo>
                  <a:cubicBezTo>
                    <a:pt x="19512" y="1"/>
                    <a:pt x="3138" y="4256"/>
                    <a:pt x="0" y="5663"/>
                  </a:cubicBezTo>
                  <a:cubicBezTo>
                    <a:pt x="0" y="5663"/>
                    <a:pt x="253" y="14211"/>
                    <a:pt x="3535" y="23156"/>
                  </a:cubicBezTo>
                  <a:cubicBezTo>
                    <a:pt x="6817" y="32064"/>
                    <a:pt x="12335" y="35094"/>
                    <a:pt x="14716" y="35202"/>
                  </a:cubicBezTo>
                  <a:cubicBezTo>
                    <a:pt x="14753" y="35204"/>
                    <a:pt x="14791" y="35205"/>
                    <a:pt x="14830" y="35205"/>
                  </a:cubicBezTo>
                  <a:cubicBezTo>
                    <a:pt x="17272" y="35205"/>
                    <a:pt x="21672" y="30736"/>
                    <a:pt x="23660" y="26546"/>
                  </a:cubicBezTo>
                  <a:cubicBezTo>
                    <a:pt x="25680" y="22254"/>
                    <a:pt x="27051" y="17349"/>
                    <a:pt x="27051" y="17349"/>
                  </a:cubicBezTo>
                  <a:cubicBezTo>
                    <a:pt x="27051" y="17349"/>
                    <a:pt x="29972" y="16339"/>
                    <a:pt x="30730" y="13706"/>
                  </a:cubicBezTo>
                  <a:cubicBezTo>
                    <a:pt x="31451" y="11073"/>
                    <a:pt x="31343" y="8657"/>
                    <a:pt x="29323" y="8404"/>
                  </a:cubicBezTo>
                  <a:cubicBezTo>
                    <a:pt x="29239" y="8394"/>
                    <a:pt x="29158" y="8389"/>
                    <a:pt x="29078" y="8389"/>
                  </a:cubicBezTo>
                  <a:cubicBezTo>
                    <a:pt x="27233" y="8389"/>
                    <a:pt x="26438" y="11073"/>
                    <a:pt x="26438" y="11073"/>
                  </a:cubicBezTo>
                  <a:cubicBezTo>
                    <a:pt x="26438" y="11073"/>
                    <a:pt x="23913" y="9414"/>
                    <a:pt x="22903" y="6168"/>
                  </a:cubicBezTo>
                  <a:cubicBezTo>
                    <a:pt x="22001" y="3236"/>
                    <a:pt x="23517" y="908"/>
                    <a:pt x="23130" y="908"/>
                  </a:cubicBezTo>
                  <a:cubicBezTo>
                    <a:pt x="23084" y="908"/>
                    <a:pt x="23011" y="941"/>
                    <a:pt x="22903" y="1010"/>
                  </a:cubicBezTo>
                  <a:cubicBezTo>
                    <a:pt x="21982" y="1569"/>
                    <a:pt x="20222" y="3298"/>
                    <a:pt x="19180" y="3298"/>
                  </a:cubicBezTo>
                  <a:cubicBezTo>
                    <a:pt x="19080" y="3298"/>
                    <a:pt x="18986" y="3282"/>
                    <a:pt x="18900" y="3247"/>
                  </a:cubicBezTo>
                  <a:cubicBezTo>
                    <a:pt x="17890" y="2886"/>
                    <a:pt x="19513" y="1"/>
                    <a:pt x="19513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790;p64">
              <a:extLst>
                <a:ext uri="{FF2B5EF4-FFF2-40B4-BE49-F238E27FC236}">
                  <a16:creationId xmlns:a16="http://schemas.microsoft.com/office/drawing/2014/main" xmlns="" id="{45A20BFB-6F5E-4A70-A816-3F9243E1C9C9}"/>
                </a:ext>
              </a:extLst>
            </p:cNvPr>
            <p:cNvSpPr/>
            <p:nvPr/>
          </p:nvSpPr>
          <p:spPr>
            <a:xfrm>
              <a:off x="3217575" y="2829200"/>
              <a:ext cx="793500" cy="895725"/>
            </a:xfrm>
            <a:custGeom>
              <a:avLst/>
              <a:gdLst/>
              <a:ahLst/>
              <a:cxnLst/>
              <a:rect l="l" t="t" r="r" b="b"/>
              <a:pathLst>
                <a:path w="31740" h="35829" extrusionOk="0">
                  <a:moveTo>
                    <a:pt x="19227" y="757"/>
                  </a:moveTo>
                  <a:cubicBezTo>
                    <a:pt x="19168" y="873"/>
                    <a:pt x="19106" y="999"/>
                    <a:pt x="19044" y="1132"/>
                  </a:cubicBezTo>
                  <a:cubicBezTo>
                    <a:pt x="18792" y="1709"/>
                    <a:pt x="18539" y="2358"/>
                    <a:pt x="18539" y="2935"/>
                  </a:cubicBezTo>
                  <a:cubicBezTo>
                    <a:pt x="18539" y="3116"/>
                    <a:pt x="18575" y="3296"/>
                    <a:pt x="18648" y="3476"/>
                  </a:cubicBezTo>
                  <a:cubicBezTo>
                    <a:pt x="18720" y="3621"/>
                    <a:pt x="18864" y="3765"/>
                    <a:pt x="19080" y="3837"/>
                  </a:cubicBezTo>
                  <a:cubicBezTo>
                    <a:pt x="19189" y="3873"/>
                    <a:pt x="19333" y="3909"/>
                    <a:pt x="19441" y="3909"/>
                  </a:cubicBezTo>
                  <a:cubicBezTo>
                    <a:pt x="19802" y="3909"/>
                    <a:pt x="20126" y="3765"/>
                    <a:pt x="20487" y="3585"/>
                  </a:cubicBezTo>
                  <a:cubicBezTo>
                    <a:pt x="21028" y="3332"/>
                    <a:pt x="21569" y="2899"/>
                    <a:pt x="22074" y="2503"/>
                  </a:cubicBezTo>
                  <a:cubicBezTo>
                    <a:pt x="22443" y="2239"/>
                    <a:pt x="22794" y="1955"/>
                    <a:pt x="23082" y="1752"/>
                  </a:cubicBezTo>
                  <a:lnTo>
                    <a:pt x="23082" y="1752"/>
                  </a:lnTo>
                  <a:cubicBezTo>
                    <a:pt x="22898" y="2318"/>
                    <a:pt x="22615" y="3308"/>
                    <a:pt x="22615" y="4486"/>
                  </a:cubicBezTo>
                  <a:cubicBezTo>
                    <a:pt x="22615" y="5135"/>
                    <a:pt x="22687" y="5821"/>
                    <a:pt x="22904" y="6542"/>
                  </a:cubicBezTo>
                  <a:cubicBezTo>
                    <a:pt x="23949" y="9932"/>
                    <a:pt x="26546" y="11591"/>
                    <a:pt x="26546" y="11628"/>
                  </a:cubicBezTo>
                  <a:cubicBezTo>
                    <a:pt x="26600" y="11646"/>
                    <a:pt x="26645" y="11655"/>
                    <a:pt x="26691" y="11655"/>
                  </a:cubicBezTo>
                  <a:cubicBezTo>
                    <a:pt x="26736" y="11655"/>
                    <a:pt x="26781" y="11646"/>
                    <a:pt x="26835" y="11628"/>
                  </a:cubicBezTo>
                  <a:cubicBezTo>
                    <a:pt x="26907" y="11628"/>
                    <a:pt x="26979" y="11555"/>
                    <a:pt x="27015" y="11447"/>
                  </a:cubicBezTo>
                  <a:lnTo>
                    <a:pt x="27015" y="11411"/>
                  </a:lnTo>
                  <a:cubicBezTo>
                    <a:pt x="27051" y="11303"/>
                    <a:pt x="27268" y="10654"/>
                    <a:pt x="27700" y="10077"/>
                  </a:cubicBezTo>
                  <a:cubicBezTo>
                    <a:pt x="27881" y="9788"/>
                    <a:pt x="28133" y="9500"/>
                    <a:pt x="28422" y="9319"/>
                  </a:cubicBezTo>
                  <a:cubicBezTo>
                    <a:pt x="28710" y="9139"/>
                    <a:pt x="28999" y="8995"/>
                    <a:pt x="29360" y="8995"/>
                  </a:cubicBezTo>
                  <a:cubicBezTo>
                    <a:pt x="29432" y="8995"/>
                    <a:pt x="29504" y="8995"/>
                    <a:pt x="29576" y="9031"/>
                  </a:cubicBezTo>
                  <a:cubicBezTo>
                    <a:pt x="30153" y="9103"/>
                    <a:pt x="30514" y="9319"/>
                    <a:pt x="30766" y="9716"/>
                  </a:cubicBezTo>
                  <a:cubicBezTo>
                    <a:pt x="31019" y="10113"/>
                    <a:pt x="31127" y="10690"/>
                    <a:pt x="31127" y="11375"/>
                  </a:cubicBezTo>
                  <a:cubicBezTo>
                    <a:pt x="31127" y="12096"/>
                    <a:pt x="30983" y="12998"/>
                    <a:pt x="30694" y="13936"/>
                  </a:cubicBezTo>
                  <a:cubicBezTo>
                    <a:pt x="30369" y="15162"/>
                    <a:pt x="29504" y="16028"/>
                    <a:pt x="28710" y="16569"/>
                  </a:cubicBezTo>
                  <a:cubicBezTo>
                    <a:pt x="28314" y="16857"/>
                    <a:pt x="27953" y="17038"/>
                    <a:pt x="27700" y="17182"/>
                  </a:cubicBezTo>
                  <a:cubicBezTo>
                    <a:pt x="27556" y="17254"/>
                    <a:pt x="27448" y="17290"/>
                    <a:pt x="27376" y="17326"/>
                  </a:cubicBezTo>
                  <a:lnTo>
                    <a:pt x="27268" y="17362"/>
                  </a:lnTo>
                  <a:cubicBezTo>
                    <a:pt x="27159" y="17398"/>
                    <a:pt x="27087" y="17470"/>
                    <a:pt x="27051" y="17579"/>
                  </a:cubicBezTo>
                  <a:cubicBezTo>
                    <a:pt x="27051" y="17579"/>
                    <a:pt x="26979" y="17867"/>
                    <a:pt x="26835" y="18408"/>
                  </a:cubicBezTo>
                  <a:cubicBezTo>
                    <a:pt x="26330" y="19959"/>
                    <a:pt x="25176" y="23530"/>
                    <a:pt x="23697" y="26704"/>
                  </a:cubicBezTo>
                  <a:cubicBezTo>
                    <a:pt x="22723" y="28795"/>
                    <a:pt x="21136" y="30923"/>
                    <a:pt x="19477" y="32546"/>
                  </a:cubicBezTo>
                  <a:cubicBezTo>
                    <a:pt x="18684" y="33376"/>
                    <a:pt x="17854" y="34025"/>
                    <a:pt x="17097" y="34494"/>
                  </a:cubicBezTo>
                  <a:cubicBezTo>
                    <a:pt x="16339" y="34963"/>
                    <a:pt x="15618" y="35215"/>
                    <a:pt x="15113" y="35215"/>
                  </a:cubicBezTo>
                  <a:lnTo>
                    <a:pt x="15041" y="35215"/>
                  </a:lnTo>
                  <a:cubicBezTo>
                    <a:pt x="13959" y="35179"/>
                    <a:pt x="12011" y="34422"/>
                    <a:pt x="9955" y="32546"/>
                  </a:cubicBezTo>
                  <a:cubicBezTo>
                    <a:pt x="7900" y="30707"/>
                    <a:pt x="5736" y="27750"/>
                    <a:pt x="4113" y="23349"/>
                  </a:cubicBezTo>
                  <a:cubicBezTo>
                    <a:pt x="2490" y="18913"/>
                    <a:pt x="1588" y="14549"/>
                    <a:pt x="1119" y="11303"/>
                  </a:cubicBezTo>
                  <a:cubicBezTo>
                    <a:pt x="903" y="9680"/>
                    <a:pt x="758" y="8345"/>
                    <a:pt x="686" y="7408"/>
                  </a:cubicBezTo>
                  <a:cubicBezTo>
                    <a:pt x="650" y="6939"/>
                    <a:pt x="614" y="6578"/>
                    <a:pt x="614" y="6326"/>
                  </a:cubicBezTo>
                  <a:cubicBezTo>
                    <a:pt x="614" y="6256"/>
                    <a:pt x="614" y="6195"/>
                    <a:pt x="614" y="6142"/>
                  </a:cubicBezTo>
                  <a:lnTo>
                    <a:pt x="614" y="6142"/>
                  </a:lnTo>
                  <a:cubicBezTo>
                    <a:pt x="1427" y="5813"/>
                    <a:pt x="2924" y="5309"/>
                    <a:pt x="4762" y="4775"/>
                  </a:cubicBezTo>
                  <a:cubicBezTo>
                    <a:pt x="7719" y="3873"/>
                    <a:pt x="11506" y="2827"/>
                    <a:pt x="14536" y="1998"/>
                  </a:cubicBezTo>
                  <a:cubicBezTo>
                    <a:pt x="16051" y="1601"/>
                    <a:pt x="17385" y="1240"/>
                    <a:pt x="18359" y="988"/>
                  </a:cubicBezTo>
                  <a:cubicBezTo>
                    <a:pt x="18699" y="896"/>
                    <a:pt x="18992" y="819"/>
                    <a:pt x="19227" y="757"/>
                  </a:cubicBezTo>
                  <a:close/>
                  <a:moveTo>
                    <a:pt x="19816" y="0"/>
                  </a:moveTo>
                  <a:cubicBezTo>
                    <a:pt x="19786" y="0"/>
                    <a:pt x="19757" y="5"/>
                    <a:pt x="19730" y="14"/>
                  </a:cubicBezTo>
                  <a:cubicBezTo>
                    <a:pt x="19730" y="14"/>
                    <a:pt x="15618" y="1060"/>
                    <a:pt x="11146" y="2322"/>
                  </a:cubicBezTo>
                  <a:cubicBezTo>
                    <a:pt x="8909" y="2935"/>
                    <a:pt x="6565" y="3585"/>
                    <a:pt x="4581" y="4198"/>
                  </a:cubicBezTo>
                  <a:cubicBezTo>
                    <a:pt x="2598" y="4775"/>
                    <a:pt x="1011" y="5316"/>
                    <a:pt x="181" y="5676"/>
                  </a:cubicBezTo>
                  <a:cubicBezTo>
                    <a:pt x="73" y="5713"/>
                    <a:pt x="1" y="5821"/>
                    <a:pt x="1" y="5965"/>
                  </a:cubicBezTo>
                  <a:cubicBezTo>
                    <a:pt x="1" y="5965"/>
                    <a:pt x="253" y="14549"/>
                    <a:pt x="3536" y="23530"/>
                  </a:cubicBezTo>
                  <a:cubicBezTo>
                    <a:pt x="5195" y="28038"/>
                    <a:pt x="7431" y="31068"/>
                    <a:pt x="9559" y="33015"/>
                  </a:cubicBezTo>
                  <a:cubicBezTo>
                    <a:pt x="11687" y="34927"/>
                    <a:pt x="13706" y="35756"/>
                    <a:pt x="15005" y="35829"/>
                  </a:cubicBezTo>
                  <a:lnTo>
                    <a:pt x="15113" y="35829"/>
                  </a:lnTo>
                  <a:cubicBezTo>
                    <a:pt x="15798" y="35829"/>
                    <a:pt x="16592" y="35504"/>
                    <a:pt x="17385" y="34999"/>
                  </a:cubicBezTo>
                  <a:cubicBezTo>
                    <a:pt x="19838" y="33520"/>
                    <a:pt x="22687" y="30202"/>
                    <a:pt x="24238" y="26956"/>
                  </a:cubicBezTo>
                  <a:cubicBezTo>
                    <a:pt x="26041" y="23124"/>
                    <a:pt x="27327" y="18802"/>
                    <a:pt x="27582" y="17895"/>
                  </a:cubicBezTo>
                  <a:lnTo>
                    <a:pt x="27582" y="17895"/>
                  </a:lnTo>
                  <a:cubicBezTo>
                    <a:pt x="27834" y="17799"/>
                    <a:pt x="28411" y="17541"/>
                    <a:pt x="29071" y="17074"/>
                  </a:cubicBezTo>
                  <a:cubicBezTo>
                    <a:pt x="29901" y="16461"/>
                    <a:pt x="30874" y="15487"/>
                    <a:pt x="31307" y="14080"/>
                  </a:cubicBezTo>
                  <a:cubicBezTo>
                    <a:pt x="31560" y="13142"/>
                    <a:pt x="31740" y="12205"/>
                    <a:pt x="31740" y="11375"/>
                  </a:cubicBezTo>
                  <a:cubicBezTo>
                    <a:pt x="31740" y="10618"/>
                    <a:pt x="31596" y="9932"/>
                    <a:pt x="31271" y="9391"/>
                  </a:cubicBezTo>
                  <a:cubicBezTo>
                    <a:pt x="30946" y="8886"/>
                    <a:pt x="30369" y="8490"/>
                    <a:pt x="29648" y="8418"/>
                  </a:cubicBezTo>
                  <a:lnTo>
                    <a:pt x="29360" y="8418"/>
                  </a:lnTo>
                  <a:cubicBezTo>
                    <a:pt x="28855" y="8418"/>
                    <a:pt x="28386" y="8598"/>
                    <a:pt x="27989" y="8886"/>
                  </a:cubicBezTo>
                  <a:cubicBezTo>
                    <a:pt x="27448" y="9283"/>
                    <a:pt x="27051" y="9896"/>
                    <a:pt x="26799" y="10365"/>
                  </a:cubicBezTo>
                  <a:cubicBezTo>
                    <a:pt x="26706" y="10551"/>
                    <a:pt x="26632" y="10723"/>
                    <a:pt x="26577" y="10865"/>
                  </a:cubicBezTo>
                  <a:lnTo>
                    <a:pt x="26577" y="10865"/>
                  </a:lnTo>
                  <a:cubicBezTo>
                    <a:pt x="25881" y="10313"/>
                    <a:pt x="24225" y="8805"/>
                    <a:pt x="23481" y="6362"/>
                  </a:cubicBezTo>
                  <a:cubicBezTo>
                    <a:pt x="23300" y="5713"/>
                    <a:pt x="23192" y="5063"/>
                    <a:pt x="23192" y="4486"/>
                  </a:cubicBezTo>
                  <a:cubicBezTo>
                    <a:pt x="23192" y="3729"/>
                    <a:pt x="23336" y="3044"/>
                    <a:pt x="23481" y="2503"/>
                  </a:cubicBezTo>
                  <a:cubicBezTo>
                    <a:pt x="23553" y="2214"/>
                    <a:pt x="23625" y="1998"/>
                    <a:pt x="23697" y="1781"/>
                  </a:cubicBezTo>
                  <a:cubicBezTo>
                    <a:pt x="23733" y="1601"/>
                    <a:pt x="23769" y="1457"/>
                    <a:pt x="23805" y="1312"/>
                  </a:cubicBezTo>
                  <a:cubicBezTo>
                    <a:pt x="23805" y="1240"/>
                    <a:pt x="23769" y="1168"/>
                    <a:pt x="23733" y="1060"/>
                  </a:cubicBezTo>
                  <a:cubicBezTo>
                    <a:pt x="23697" y="1024"/>
                    <a:pt x="23625" y="952"/>
                    <a:pt x="23589" y="916"/>
                  </a:cubicBezTo>
                  <a:cubicBezTo>
                    <a:pt x="23517" y="916"/>
                    <a:pt x="23481" y="880"/>
                    <a:pt x="23408" y="880"/>
                  </a:cubicBezTo>
                  <a:cubicBezTo>
                    <a:pt x="23336" y="916"/>
                    <a:pt x="23264" y="916"/>
                    <a:pt x="23228" y="952"/>
                  </a:cubicBezTo>
                  <a:cubicBezTo>
                    <a:pt x="23156" y="988"/>
                    <a:pt x="23084" y="988"/>
                    <a:pt x="23048" y="1024"/>
                  </a:cubicBezTo>
                  <a:cubicBezTo>
                    <a:pt x="22543" y="1348"/>
                    <a:pt x="21894" y="1925"/>
                    <a:pt x="21208" y="2430"/>
                  </a:cubicBezTo>
                  <a:cubicBezTo>
                    <a:pt x="20848" y="2683"/>
                    <a:pt x="20523" y="2899"/>
                    <a:pt x="20198" y="3044"/>
                  </a:cubicBezTo>
                  <a:cubicBezTo>
                    <a:pt x="19910" y="3224"/>
                    <a:pt x="19621" y="3296"/>
                    <a:pt x="19441" y="3296"/>
                  </a:cubicBezTo>
                  <a:lnTo>
                    <a:pt x="19297" y="3296"/>
                  </a:lnTo>
                  <a:lnTo>
                    <a:pt x="19189" y="3188"/>
                  </a:lnTo>
                  <a:cubicBezTo>
                    <a:pt x="19153" y="3152"/>
                    <a:pt x="19153" y="3080"/>
                    <a:pt x="19153" y="2935"/>
                  </a:cubicBezTo>
                  <a:cubicBezTo>
                    <a:pt x="19153" y="2539"/>
                    <a:pt x="19369" y="1889"/>
                    <a:pt x="19585" y="1384"/>
                  </a:cubicBezTo>
                  <a:cubicBezTo>
                    <a:pt x="19730" y="1096"/>
                    <a:pt x="19838" y="880"/>
                    <a:pt x="19910" y="699"/>
                  </a:cubicBezTo>
                  <a:cubicBezTo>
                    <a:pt x="19946" y="627"/>
                    <a:pt x="19982" y="555"/>
                    <a:pt x="20018" y="519"/>
                  </a:cubicBezTo>
                  <a:lnTo>
                    <a:pt x="20054" y="447"/>
                  </a:lnTo>
                  <a:cubicBezTo>
                    <a:pt x="20126" y="339"/>
                    <a:pt x="20126" y="194"/>
                    <a:pt x="20054" y="122"/>
                  </a:cubicBezTo>
                  <a:cubicBezTo>
                    <a:pt x="20000" y="41"/>
                    <a:pt x="19905" y="0"/>
                    <a:pt x="19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791;p64">
              <a:extLst>
                <a:ext uri="{FF2B5EF4-FFF2-40B4-BE49-F238E27FC236}">
                  <a16:creationId xmlns:a16="http://schemas.microsoft.com/office/drawing/2014/main" xmlns="" id="{8A08C61C-800C-48F1-ABDA-EC8B6E9A3D3E}"/>
                </a:ext>
              </a:extLst>
            </p:cNvPr>
            <p:cNvSpPr/>
            <p:nvPr/>
          </p:nvSpPr>
          <p:spPr>
            <a:xfrm>
              <a:off x="3751375" y="3083575"/>
              <a:ext cx="155125" cy="68600"/>
            </a:xfrm>
            <a:custGeom>
              <a:avLst/>
              <a:gdLst/>
              <a:ahLst/>
              <a:cxnLst/>
              <a:rect l="l" t="t" r="r" b="b"/>
              <a:pathLst>
                <a:path w="6205" h="2744" extrusionOk="0">
                  <a:moveTo>
                    <a:pt x="5848" y="1"/>
                  </a:moveTo>
                  <a:cubicBezTo>
                    <a:pt x="5822" y="1"/>
                    <a:pt x="5796" y="4"/>
                    <a:pt x="5771" y="10"/>
                  </a:cubicBezTo>
                  <a:lnTo>
                    <a:pt x="217" y="2174"/>
                  </a:lnTo>
                  <a:cubicBezTo>
                    <a:pt x="73" y="2210"/>
                    <a:pt x="1" y="2390"/>
                    <a:pt x="73" y="2571"/>
                  </a:cubicBezTo>
                  <a:cubicBezTo>
                    <a:pt x="99" y="2676"/>
                    <a:pt x="203" y="2743"/>
                    <a:pt x="313" y="2743"/>
                  </a:cubicBezTo>
                  <a:cubicBezTo>
                    <a:pt x="354" y="2743"/>
                    <a:pt x="395" y="2734"/>
                    <a:pt x="433" y="2715"/>
                  </a:cubicBezTo>
                  <a:lnTo>
                    <a:pt x="5988" y="587"/>
                  </a:lnTo>
                  <a:cubicBezTo>
                    <a:pt x="6132" y="515"/>
                    <a:pt x="6204" y="334"/>
                    <a:pt x="6168" y="190"/>
                  </a:cubicBezTo>
                  <a:cubicBezTo>
                    <a:pt x="6108" y="71"/>
                    <a:pt x="5974" y="1"/>
                    <a:pt x="5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792;p64">
              <a:extLst>
                <a:ext uri="{FF2B5EF4-FFF2-40B4-BE49-F238E27FC236}">
                  <a16:creationId xmlns:a16="http://schemas.microsoft.com/office/drawing/2014/main" xmlns="" id="{8E4BB7E5-4D00-4C44-AD80-8609F2D299C3}"/>
                </a:ext>
              </a:extLst>
            </p:cNvPr>
            <p:cNvSpPr/>
            <p:nvPr/>
          </p:nvSpPr>
          <p:spPr>
            <a:xfrm>
              <a:off x="3156275" y="3109950"/>
              <a:ext cx="628500" cy="217975"/>
            </a:xfrm>
            <a:custGeom>
              <a:avLst/>
              <a:gdLst/>
              <a:ahLst/>
              <a:cxnLst/>
              <a:rect l="l" t="t" r="r" b="b"/>
              <a:pathLst>
                <a:path w="25140" h="8719" extrusionOk="0">
                  <a:moveTo>
                    <a:pt x="0" y="1"/>
                  </a:moveTo>
                  <a:cubicBezTo>
                    <a:pt x="0" y="1"/>
                    <a:pt x="109" y="3535"/>
                    <a:pt x="1876" y="5555"/>
                  </a:cubicBezTo>
                  <a:cubicBezTo>
                    <a:pt x="3144" y="6979"/>
                    <a:pt x="5380" y="7511"/>
                    <a:pt x="7047" y="7511"/>
                  </a:cubicBezTo>
                  <a:cubicBezTo>
                    <a:pt x="7702" y="7511"/>
                    <a:pt x="8270" y="7429"/>
                    <a:pt x="8656" y="7286"/>
                  </a:cubicBezTo>
                  <a:cubicBezTo>
                    <a:pt x="9996" y="6840"/>
                    <a:pt x="9831" y="3255"/>
                    <a:pt x="11120" y="3255"/>
                  </a:cubicBezTo>
                  <a:cubicBezTo>
                    <a:pt x="11184" y="3255"/>
                    <a:pt x="11253" y="3264"/>
                    <a:pt x="11325" y="3283"/>
                  </a:cubicBezTo>
                  <a:cubicBezTo>
                    <a:pt x="12804" y="3644"/>
                    <a:pt x="12552" y="5303"/>
                    <a:pt x="13201" y="6817"/>
                  </a:cubicBezTo>
                  <a:cubicBezTo>
                    <a:pt x="13814" y="8296"/>
                    <a:pt x="14463" y="8188"/>
                    <a:pt x="17204" y="8549"/>
                  </a:cubicBezTo>
                  <a:cubicBezTo>
                    <a:pt x="17971" y="8658"/>
                    <a:pt x="18726" y="8718"/>
                    <a:pt x="19439" y="8718"/>
                  </a:cubicBezTo>
                  <a:cubicBezTo>
                    <a:pt x="21311" y="8718"/>
                    <a:pt x="22893" y="8305"/>
                    <a:pt x="23624" y="7286"/>
                  </a:cubicBezTo>
                  <a:cubicBezTo>
                    <a:pt x="24634" y="5916"/>
                    <a:pt x="25139" y="1624"/>
                    <a:pt x="24129" y="1407"/>
                  </a:cubicBezTo>
                  <a:cubicBezTo>
                    <a:pt x="23922" y="1355"/>
                    <a:pt x="23613" y="1334"/>
                    <a:pt x="23223" y="1334"/>
                  </a:cubicBezTo>
                  <a:cubicBezTo>
                    <a:pt x="21714" y="1334"/>
                    <a:pt x="18980" y="1653"/>
                    <a:pt x="16086" y="1768"/>
                  </a:cubicBezTo>
                  <a:cubicBezTo>
                    <a:pt x="12444" y="1876"/>
                    <a:pt x="11073" y="2021"/>
                    <a:pt x="11073" y="202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793;p64">
              <a:extLst>
                <a:ext uri="{FF2B5EF4-FFF2-40B4-BE49-F238E27FC236}">
                  <a16:creationId xmlns:a16="http://schemas.microsoft.com/office/drawing/2014/main" xmlns="" id="{028FA2E1-0782-485B-A449-E5CBA028D100}"/>
                </a:ext>
              </a:extLst>
            </p:cNvPr>
            <p:cNvSpPr/>
            <p:nvPr/>
          </p:nvSpPr>
          <p:spPr>
            <a:xfrm>
              <a:off x="3501625" y="3169475"/>
              <a:ext cx="275025" cy="158450"/>
            </a:xfrm>
            <a:custGeom>
              <a:avLst/>
              <a:gdLst/>
              <a:ahLst/>
              <a:cxnLst/>
              <a:rect l="l" t="t" r="r" b="b"/>
              <a:pathLst>
                <a:path w="11001" h="6338" extrusionOk="0">
                  <a:moveTo>
                    <a:pt x="10820" y="0"/>
                  </a:moveTo>
                  <a:lnTo>
                    <a:pt x="0" y="5374"/>
                  </a:lnTo>
                  <a:cubicBezTo>
                    <a:pt x="577" y="5879"/>
                    <a:pt x="1443" y="5915"/>
                    <a:pt x="3390" y="6168"/>
                  </a:cubicBezTo>
                  <a:cubicBezTo>
                    <a:pt x="4157" y="6277"/>
                    <a:pt x="4912" y="6337"/>
                    <a:pt x="5625" y="6337"/>
                  </a:cubicBezTo>
                  <a:cubicBezTo>
                    <a:pt x="7497" y="6337"/>
                    <a:pt x="9079" y="5924"/>
                    <a:pt x="9810" y="4905"/>
                  </a:cubicBezTo>
                  <a:cubicBezTo>
                    <a:pt x="10568" y="3932"/>
                    <a:pt x="11001" y="1407"/>
                    <a:pt x="10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94;p64">
              <a:extLst>
                <a:ext uri="{FF2B5EF4-FFF2-40B4-BE49-F238E27FC236}">
                  <a16:creationId xmlns:a16="http://schemas.microsoft.com/office/drawing/2014/main" xmlns="" id="{AE3B1A2D-5223-457E-9D80-8D0AE2C102A2}"/>
                </a:ext>
              </a:extLst>
            </p:cNvPr>
            <p:cNvSpPr/>
            <p:nvPr/>
          </p:nvSpPr>
          <p:spPr>
            <a:xfrm>
              <a:off x="3217575" y="3153250"/>
              <a:ext cx="351700" cy="144800"/>
            </a:xfrm>
            <a:custGeom>
              <a:avLst/>
              <a:gdLst/>
              <a:ahLst/>
              <a:cxnLst/>
              <a:rect l="l" t="t" r="r" b="b"/>
              <a:pathLst>
                <a:path w="14068" h="5792" extrusionOk="0">
                  <a:moveTo>
                    <a:pt x="14067" y="0"/>
                  </a:moveTo>
                  <a:lnTo>
                    <a:pt x="14067" y="0"/>
                  </a:lnTo>
                  <a:cubicBezTo>
                    <a:pt x="13923" y="36"/>
                    <a:pt x="13779" y="36"/>
                    <a:pt x="13634" y="36"/>
                  </a:cubicBezTo>
                  <a:cubicBezTo>
                    <a:pt x="12552" y="72"/>
                    <a:pt x="11687" y="108"/>
                    <a:pt x="10965" y="144"/>
                  </a:cubicBezTo>
                  <a:lnTo>
                    <a:pt x="1" y="4364"/>
                  </a:lnTo>
                  <a:cubicBezTo>
                    <a:pt x="1302" y="5395"/>
                    <a:pt x="3138" y="5791"/>
                    <a:pt x="4564" y="5791"/>
                  </a:cubicBezTo>
                  <a:cubicBezTo>
                    <a:pt x="5234" y="5791"/>
                    <a:pt x="5813" y="5704"/>
                    <a:pt x="6204" y="5554"/>
                  </a:cubicBezTo>
                  <a:cubicBezTo>
                    <a:pt x="7544" y="5108"/>
                    <a:pt x="7379" y="1523"/>
                    <a:pt x="8668" y="1523"/>
                  </a:cubicBezTo>
                  <a:cubicBezTo>
                    <a:pt x="8732" y="1523"/>
                    <a:pt x="8801" y="1532"/>
                    <a:pt x="8873" y="1551"/>
                  </a:cubicBezTo>
                  <a:cubicBezTo>
                    <a:pt x="9739" y="1767"/>
                    <a:pt x="10028" y="2453"/>
                    <a:pt x="10244" y="3282"/>
                  </a:cubicBezTo>
                  <a:lnTo>
                    <a:pt x="140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95;p64">
              <a:extLst>
                <a:ext uri="{FF2B5EF4-FFF2-40B4-BE49-F238E27FC236}">
                  <a16:creationId xmlns:a16="http://schemas.microsoft.com/office/drawing/2014/main" xmlns="" id="{583D702F-2A72-4FB5-A102-0B598BD455B4}"/>
                </a:ext>
              </a:extLst>
            </p:cNvPr>
            <p:cNvSpPr/>
            <p:nvPr/>
          </p:nvSpPr>
          <p:spPr>
            <a:xfrm>
              <a:off x="3148150" y="3102400"/>
              <a:ext cx="633000" cy="233000"/>
            </a:xfrm>
            <a:custGeom>
              <a:avLst/>
              <a:gdLst/>
              <a:ahLst/>
              <a:cxnLst/>
              <a:rect l="l" t="t" r="r" b="b"/>
              <a:pathLst>
                <a:path w="25320" h="9320" extrusionOk="0">
                  <a:moveTo>
                    <a:pt x="638" y="661"/>
                  </a:moveTo>
                  <a:lnTo>
                    <a:pt x="11326" y="2611"/>
                  </a:lnTo>
                  <a:lnTo>
                    <a:pt x="11686" y="2611"/>
                  </a:lnTo>
                  <a:cubicBezTo>
                    <a:pt x="12228" y="2575"/>
                    <a:pt x="13706" y="2467"/>
                    <a:pt x="16411" y="2359"/>
                  </a:cubicBezTo>
                  <a:cubicBezTo>
                    <a:pt x="19369" y="2250"/>
                    <a:pt x="22146" y="1926"/>
                    <a:pt x="23625" y="1926"/>
                  </a:cubicBezTo>
                  <a:cubicBezTo>
                    <a:pt x="23985" y="1926"/>
                    <a:pt x="24238" y="1962"/>
                    <a:pt x="24382" y="1998"/>
                  </a:cubicBezTo>
                  <a:lnTo>
                    <a:pt x="24490" y="2034"/>
                  </a:lnTo>
                  <a:cubicBezTo>
                    <a:pt x="24526" y="2142"/>
                    <a:pt x="24599" y="2286"/>
                    <a:pt x="24635" y="2539"/>
                  </a:cubicBezTo>
                  <a:cubicBezTo>
                    <a:pt x="24707" y="2755"/>
                    <a:pt x="24707" y="3044"/>
                    <a:pt x="24707" y="3369"/>
                  </a:cubicBezTo>
                  <a:cubicBezTo>
                    <a:pt x="24707" y="4054"/>
                    <a:pt x="24599" y="4883"/>
                    <a:pt x="24418" y="5641"/>
                  </a:cubicBezTo>
                  <a:cubicBezTo>
                    <a:pt x="24238" y="6398"/>
                    <a:pt x="23985" y="7047"/>
                    <a:pt x="23733" y="7444"/>
                  </a:cubicBezTo>
                  <a:cubicBezTo>
                    <a:pt x="23408" y="7877"/>
                    <a:pt x="22867" y="8202"/>
                    <a:pt x="22182" y="8418"/>
                  </a:cubicBezTo>
                  <a:cubicBezTo>
                    <a:pt x="21497" y="8634"/>
                    <a:pt x="20667" y="8706"/>
                    <a:pt x="19729" y="8706"/>
                  </a:cubicBezTo>
                  <a:cubicBezTo>
                    <a:pt x="19044" y="8706"/>
                    <a:pt x="18323" y="8670"/>
                    <a:pt x="17602" y="8562"/>
                  </a:cubicBezTo>
                  <a:cubicBezTo>
                    <a:pt x="16195" y="8382"/>
                    <a:pt x="15329" y="8310"/>
                    <a:pt x="14824" y="8129"/>
                  </a:cubicBezTo>
                  <a:cubicBezTo>
                    <a:pt x="14572" y="8021"/>
                    <a:pt x="14392" y="7913"/>
                    <a:pt x="14247" y="7769"/>
                  </a:cubicBezTo>
                  <a:cubicBezTo>
                    <a:pt x="14103" y="7588"/>
                    <a:pt x="13959" y="7336"/>
                    <a:pt x="13814" y="6975"/>
                  </a:cubicBezTo>
                  <a:cubicBezTo>
                    <a:pt x="13490" y="6290"/>
                    <a:pt x="13418" y="5496"/>
                    <a:pt x="13201" y="4811"/>
                  </a:cubicBezTo>
                  <a:cubicBezTo>
                    <a:pt x="13093" y="4487"/>
                    <a:pt x="12949" y="4162"/>
                    <a:pt x="12696" y="3873"/>
                  </a:cubicBezTo>
                  <a:cubicBezTo>
                    <a:pt x="12480" y="3621"/>
                    <a:pt x="12119" y="3405"/>
                    <a:pt x="11723" y="3296"/>
                  </a:cubicBezTo>
                  <a:cubicBezTo>
                    <a:pt x="11614" y="3260"/>
                    <a:pt x="11506" y="3260"/>
                    <a:pt x="11434" y="3260"/>
                  </a:cubicBezTo>
                  <a:cubicBezTo>
                    <a:pt x="11218" y="3260"/>
                    <a:pt x="11001" y="3332"/>
                    <a:pt x="10821" y="3477"/>
                  </a:cubicBezTo>
                  <a:cubicBezTo>
                    <a:pt x="10532" y="3729"/>
                    <a:pt x="10352" y="4054"/>
                    <a:pt x="10208" y="4451"/>
                  </a:cubicBezTo>
                  <a:cubicBezTo>
                    <a:pt x="9991" y="5028"/>
                    <a:pt x="9847" y="5713"/>
                    <a:pt x="9631" y="6254"/>
                  </a:cubicBezTo>
                  <a:cubicBezTo>
                    <a:pt x="9522" y="6542"/>
                    <a:pt x="9414" y="6795"/>
                    <a:pt x="9270" y="6975"/>
                  </a:cubicBezTo>
                  <a:cubicBezTo>
                    <a:pt x="9162" y="7156"/>
                    <a:pt x="9018" y="7264"/>
                    <a:pt x="8873" y="7336"/>
                  </a:cubicBezTo>
                  <a:cubicBezTo>
                    <a:pt x="8549" y="7444"/>
                    <a:pt x="8008" y="7516"/>
                    <a:pt x="7395" y="7516"/>
                  </a:cubicBezTo>
                  <a:cubicBezTo>
                    <a:pt x="6565" y="7516"/>
                    <a:pt x="5627" y="7408"/>
                    <a:pt x="4726" y="7083"/>
                  </a:cubicBezTo>
                  <a:cubicBezTo>
                    <a:pt x="3824" y="6795"/>
                    <a:pt x="2994" y="6326"/>
                    <a:pt x="2417" y="5641"/>
                  </a:cubicBezTo>
                  <a:cubicBezTo>
                    <a:pt x="1588" y="4703"/>
                    <a:pt x="1119" y="3369"/>
                    <a:pt x="866" y="2250"/>
                  </a:cubicBezTo>
                  <a:cubicBezTo>
                    <a:pt x="758" y="1709"/>
                    <a:pt x="686" y="1204"/>
                    <a:pt x="650" y="844"/>
                  </a:cubicBezTo>
                  <a:cubicBezTo>
                    <a:pt x="650" y="773"/>
                    <a:pt x="644" y="714"/>
                    <a:pt x="638" y="661"/>
                  </a:cubicBezTo>
                  <a:close/>
                  <a:moveTo>
                    <a:pt x="297" y="0"/>
                  </a:moveTo>
                  <a:cubicBezTo>
                    <a:pt x="234" y="0"/>
                    <a:pt x="162" y="34"/>
                    <a:pt x="109" y="86"/>
                  </a:cubicBezTo>
                  <a:cubicBezTo>
                    <a:pt x="37" y="122"/>
                    <a:pt x="1" y="231"/>
                    <a:pt x="1" y="303"/>
                  </a:cubicBezTo>
                  <a:cubicBezTo>
                    <a:pt x="1" y="339"/>
                    <a:pt x="37" y="1241"/>
                    <a:pt x="289" y="2395"/>
                  </a:cubicBezTo>
                  <a:cubicBezTo>
                    <a:pt x="542" y="3549"/>
                    <a:pt x="1047" y="4955"/>
                    <a:pt x="1984" y="6037"/>
                  </a:cubicBezTo>
                  <a:cubicBezTo>
                    <a:pt x="2634" y="6831"/>
                    <a:pt x="3571" y="7336"/>
                    <a:pt x="4545" y="7660"/>
                  </a:cubicBezTo>
                  <a:cubicBezTo>
                    <a:pt x="5519" y="7985"/>
                    <a:pt x="6529" y="8129"/>
                    <a:pt x="7395" y="8129"/>
                  </a:cubicBezTo>
                  <a:cubicBezTo>
                    <a:pt x="8044" y="8129"/>
                    <a:pt x="8657" y="8057"/>
                    <a:pt x="9090" y="7877"/>
                  </a:cubicBezTo>
                  <a:cubicBezTo>
                    <a:pt x="9306" y="7805"/>
                    <a:pt x="9486" y="7660"/>
                    <a:pt x="9631" y="7480"/>
                  </a:cubicBezTo>
                  <a:cubicBezTo>
                    <a:pt x="9919" y="7192"/>
                    <a:pt x="10063" y="6795"/>
                    <a:pt x="10244" y="6398"/>
                  </a:cubicBezTo>
                  <a:cubicBezTo>
                    <a:pt x="10460" y="5785"/>
                    <a:pt x="10604" y="5100"/>
                    <a:pt x="10821" y="4595"/>
                  </a:cubicBezTo>
                  <a:cubicBezTo>
                    <a:pt x="10893" y="4342"/>
                    <a:pt x="11001" y="4126"/>
                    <a:pt x="11109" y="4018"/>
                  </a:cubicBezTo>
                  <a:cubicBezTo>
                    <a:pt x="11254" y="3910"/>
                    <a:pt x="11326" y="3873"/>
                    <a:pt x="11434" y="3837"/>
                  </a:cubicBezTo>
                  <a:lnTo>
                    <a:pt x="11542" y="3873"/>
                  </a:lnTo>
                  <a:cubicBezTo>
                    <a:pt x="11903" y="3946"/>
                    <a:pt x="12083" y="4090"/>
                    <a:pt x="12264" y="4270"/>
                  </a:cubicBezTo>
                  <a:cubicBezTo>
                    <a:pt x="12480" y="4559"/>
                    <a:pt x="12624" y="4955"/>
                    <a:pt x="12769" y="5496"/>
                  </a:cubicBezTo>
                  <a:cubicBezTo>
                    <a:pt x="12877" y="6001"/>
                    <a:pt x="12985" y="6615"/>
                    <a:pt x="13237" y="7228"/>
                  </a:cubicBezTo>
                  <a:cubicBezTo>
                    <a:pt x="13418" y="7624"/>
                    <a:pt x="13562" y="7913"/>
                    <a:pt x="13814" y="8165"/>
                  </a:cubicBezTo>
                  <a:cubicBezTo>
                    <a:pt x="14139" y="8526"/>
                    <a:pt x="14572" y="8706"/>
                    <a:pt x="15149" y="8851"/>
                  </a:cubicBezTo>
                  <a:cubicBezTo>
                    <a:pt x="15726" y="8959"/>
                    <a:pt x="16483" y="9031"/>
                    <a:pt x="17493" y="9175"/>
                  </a:cubicBezTo>
                  <a:cubicBezTo>
                    <a:pt x="18251" y="9247"/>
                    <a:pt x="19008" y="9320"/>
                    <a:pt x="19729" y="9320"/>
                  </a:cubicBezTo>
                  <a:cubicBezTo>
                    <a:pt x="20703" y="9320"/>
                    <a:pt x="21605" y="9211"/>
                    <a:pt x="22362" y="8995"/>
                  </a:cubicBezTo>
                  <a:cubicBezTo>
                    <a:pt x="23156" y="8743"/>
                    <a:pt x="23805" y="8346"/>
                    <a:pt x="24202" y="7769"/>
                  </a:cubicBezTo>
                  <a:cubicBezTo>
                    <a:pt x="24562" y="7300"/>
                    <a:pt x="24815" y="6578"/>
                    <a:pt x="25031" y="5785"/>
                  </a:cubicBezTo>
                  <a:cubicBezTo>
                    <a:pt x="25212" y="4955"/>
                    <a:pt x="25320" y="4090"/>
                    <a:pt x="25320" y="3369"/>
                  </a:cubicBezTo>
                  <a:cubicBezTo>
                    <a:pt x="25320" y="2900"/>
                    <a:pt x="25284" y="2467"/>
                    <a:pt x="25176" y="2142"/>
                  </a:cubicBezTo>
                  <a:cubicBezTo>
                    <a:pt x="25103" y="1962"/>
                    <a:pt x="25067" y="1818"/>
                    <a:pt x="24959" y="1673"/>
                  </a:cubicBezTo>
                  <a:cubicBezTo>
                    <a:pt x="24851" y="1565"/>
                    <a:pt x="24707" y="1457"/>
                    <a:pt x="24526" y="1385"/>
                  </a:cubicBezTo>
                  <a:cubicBezTo>
                    <a:pt x="24310" y="1349"/>
                    <a:pt x="23985" y="1313"/>
                    <a:pt x="23625" y="1313"/>
                  </a:cubicBezTo>
                  <a:cubicBezTo>
                    <a:pt x="22074" y="1313"/>
                    <a:pt x="19333" y="1673"/>
                    <a:pt x="16411" y="1782"/>
                  </a:cubicBezTo>
                  <a:cubicBezTo>
                    <a:pt x="13121" y="1878"/>
                    <a:pt x="11677" y="2004"/>
                    <a:pt x="11409" y="2029"/>
                  </a:cubicBezTo>
                  <a:lnTo>
                    <a:pt x="11409" y="2029"/>
                  </a:lnTo>
                  <a:lnTo>
                    <a:pt x="361" y="14"/>
                  </a:lnTo>
                  <a:cubicBezTo>
                    <a:pt x="342" y="5"/>
                    <a:pt x="320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96;p64">
              <a:extLst>
                <a:ext uri="{FF2B5EF4-FFF2-40B4-BE49-F238E27FC236}">
                  <a16:creationId xmlns:a16="http://schemas.microsoft.com/office/drawing/2014/main" xmlns="" id="{21818110-ED8A-405B-8184-5F3838D657C1}"/>
                </a:ext>
              </a:extLst>
            </p:cNvPr>
            <p:cNvSpPr/>
            <p:nvPr/>
          </p:nvSpPr>
          <p:spPr>
            <a:xfrm>
              <a:off x="3403325" y="3253325"/>
              <a:ext cx="122650" cy="195700"/>
            </a:xfrm>
            <a:custGeom>
              <a:avLst/>
              <a:gdLst/>
              <a:ahLst/>
              <a:cxnLst/>
              <a:rect l="l" t="t" r="r" b="b"/>
              <a:pathLst>
                <a:path w="4906" h="7828" extrusionOk="0">
                  <a:moveTo>
                    <a:pt x="434" y="0"/>
                  </a:moveTo>
                  <a:cubicBezTo>
                    <a:pt x="253" y="0"/>
                    <a:pt x="109" y="145"/>
                    <a:pt x="109" y="289"/>
                  </a:cubicBezTo>
                  <a:cubicBezTo>
                    <a:pt x="109" y="289"/>
                    <a:pt x="1" y="3571"/>
                    <a:pt x="1" y="5591"/>
                  </a:cubicBezTo>
                  <a:cubicBezTo>
                    <a:pt x="1" y="6420"/>
                    <a:pt x="109" y="6961"/>
                    <a:pt x="434" y="7358"/>
                  </a:cubicBezTo>
                  <a:cubicBezTo>
                    <a:pt x="578" y="7539"/>
                    <a:pt x="758" y="7683"/>
                    <a:pt x="975" y="7755"/>
                  </a:cubicBezTo>
                  <a:cubicBezTo>
                    <a:pt x="1191" y="7791"/>
                    <a:pt x="1443" y="7827"/>
                    <a:pt x="1660" y="7827"/>
                  </a:cubicBezTo>
                  <a:cubicBezTo>
                    <a:pt x="1912" y="7827"/>
                    <a:pt x="2165" y="7791"/>
                    <a:pt x="2453" y="7791"/>
                  </a:cubicBezTo>
                  <a:cubicBezTo>
                    <a:pt x="3932" y="7647"/>
                    <a:pt x="4726" y="6997"/>
                    <a:pt x="4762" y="6961"/>
                  </a:cubicBezTo>
                  <a:cubicBezTo>
                    <a:pt x="4906" y="6853"/>
                    <a:pt x="4906" y="6673"/>
                    <a:pt x="4798" y="6529"/>
                  </a:cubicBezTo>
                  <a:cubicBezTo>
                    <a:pt x="4735" y="6466"/>
                    <a:pt x="4648" y="6427"/>
                    <a:pt x="4557" y="6427"/>
                  </a:cubicBezTo>
                  <a:cubicBezTo>
                    <a:pt x="4492" y="6427"/>
                    <a:pt x="4425" y="6447"/>
                    <a:pt x="4365" y="6493"/>
                  </a:cubicBezTo>
                  <a:cubicBezTo>
                    <a:pt x="4365" y="6493"/>
                    <a:pt x="3680" y="7070"/>
                    <a:pt x="2417" y="7178"/>
                  </a:cubicBezTo>
                  <a:cubicBezTo>
                    <a:pt x="2129" y="7214"/>
                    <a:pt x="1876" y="7214"/>
                    <a:pt x="1660" y="7214"/>
                  </a:cubicBezTo>
                  <a:cubicBezTo>
                    <a:pt x="1479" y="7214"/>
                    <a:pt x="1299" y="7214"/>
                    <a:pt x="1155" y="7178"/>
                  </a:cubicBezTo>
                  <a:cubicBezTo>
                    <a:pt x="975" y="7106"/>
                    <a:pt x="866" y="7034"/>
                    <a:pt x="758" y="6781"/>
                  </a:cubicBezTo>
                  <a:cubicBezTo>
                    <a:pt x="650" y="6565"/>
                    <a:pt x="578" y="6168"/>
                    <a:pt x="578" y="5591"/>
                  </a:cubicBezTo>
                  <a:cubicBezTo>
                    <a:pt x="578" y="4581"/>
                    <a:pt x="614" y="3283"/>
                    <a:pt x="650" y="2201"/>
                  </a:cubicBezTo>
                  <a:cubicBezTo>
                    <a:pt x="686" y="1155"/>
                    <a:pt x="722" y="325"/>
                    <a:pt x="722" y="325"/>
                  </a:cubicBezTo>
                  <a:cubicBezTo>
                    <a:pt x="722" y="145"/>
                    <a:pt x="614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797;p64">
              <a:extLst>
                <a:ext uri="{FF2B5EF4-FFF2-40B4-BE49-F238E27FC236}">
                  <a16:creationId xmlns:a16="http://schemas.microsoft.com/office/drawing/2014/main" xmlns="" id="{92D4D509-E28E-444D-BAC2-77E239220DDF}"/>
                </a:ext>
              </a:extLst>
            </p:cNvPr>
            <p:cNvSpPr/>
            <p:nvPr/>
          </p:nvSpPr>
          <p:spPr>
            <a:xfrm>
              <a:off x="3510625" y="3441775"/>
              <a:ext cx="207425" cy="137075"/>
            </a:xfrm>
            <a:custGeom>
              <a:avLst/>
              <a:gdLst/>
              <a:ahLst/>
              <a:cxnLst/>
              <a:rect l="l" t="t" r="r" b="b"/>
              <a:pathLst>
                <a:path w="8297" h="5483" extrusionOk="0">
                  <a:moveTo>
                    <a:pt x="5411" y="578"/>
                  </a:moveTo>
                  <a:cubicBezTo>
                    <a:pt x="5519" y="578"/>
                    <a:pt x="5663" y="614"/>
                    <a:pt x="5771" y="614"/>
                  </a:cubicBezTo>
                  <a:cubicBezTo>
                    <a:pt x="6493" y="722"/>
                    <a:pt x="6962" y="974"/>
                    <a:pt x="7250" y="1299"/>
                  </a:cubicBezTo>
                  <a:cubicBezTo>
                    <a:pt x="7575" y="1587"/>
                    <a:pt x="7683" y="1948"/>
                    <a:pt x="7683" y="2309"/>
                  </a:cubicBezTo>
                  <a:cubicBezTo>
                    <a:pt x="7683" y="2850"/>
                    <a:pt x="7394" y="3391"/>
                    <a:pt x="6926" y="3715"/>
                  </a:cubicBezTo>
                  <a:cubicBezTo>
                    <a:pt x="6385" y="4040"/>
                    <a:pt x="5483" y="4329"/>
                    <a:pt x="4545" y="4545"/>
                  </a:cubicBezTo>
                  <a:cubicBezTo>
                    <a:pt x="3607" y="4761"/>
                    <a:pt x="2598" y="4870"/>
                    <a:pt x="1948" y="4870"/>
                  </a:cubicBezTo>
                  <a:cubicBezTo>
                    <a:pt x="1696" y="4870"/>
                    <a:pt x="1479" y="4834"/>
                    <a:pt x="1371" y="4797"/>
                  </a:cubicBezTo>
                  <a:cubicBezTo>
                    <a:pt x="866" y="4689"/>
                    <a:pt x="614" y="4292"/>
                    <a:pt x="614" y="4004"/>
                  </a:cubicBezTo>
                  <a:cubicBezTo>
                    <a:pt x="614" y="3896"/>
                    <a:pt x="650" y="3788"/>
                    <a:pt x="758" y="3679"/>
                  </a:cubicBezTo>
                  <a:lnTo>
                    <a:pt x="758" y="3643"/>
                  </a:lnTo>
                  <a:lnTo>
                    <a:pt x="794" y="3607"/>
                  </a:lnTo>
                  <a:cubicBezTo>
                    <a:pt x="938" y="3463"/>
                    <a:pt x="1552" y="2669"/>
                    <a:pt x="2417" y="1948"/>
                  </a:cubicBezTo>
                  <a:cubicBezTo>
                    <a:pt x="3247" y="1227"/>
                    <a:pt x="4365" y="578"/>
                    <a:pt x="5411" y="578"/>
                  </a:cubicBezTo>
                  <a:close/>
                  <a:moveTo>
                    <a:pt x="5411" y="1"/>
                  </a:moveTo>
                  <a:cubicBezTo>
                    <a:pt x="4040" y="1"/>
                    <a:pt x="2778" y="830"/>
                    <a:pt x="1840" y="1660"/>
                  </a:cubicBezTo>
                  <a:cubicBezTo>
                    <a:pt x="902" y="2453"/>
                    <a:pt x="289" y="3283"/>
                    <a:pt x="289" y="3283"/>
                  </a:cubicBezTo>
                  <a:lnTo>
                    <a:pt x="290" y="3283"/>
                  </a:lnTo>
                  <a:lnTo>
                    <a:pt x="290" y="3283"/>
                  </a:lnTo>
                  <a:cubicBezTo>
                    <a:pt x="97" y="3495"/>
                    <a:pt x="1" y="3766"/>
                    <a:pt x="1" y="4004"/>
                  </a:cubicBezTo>
                  <a:cubicBezTo>
                    <a:pt x="1" y="4617"/>
                    <a:pt x="470" y="5194"/>
                    <a:pt x="1191" y="5375"/>
                  </a:cubicBezTo>
                  <a:cubicBezTo>
                    <a:pt x="1407" y="5447"/>
                    <a:pt x="1660" y="5483"/>
                    <a:pt x="1948" y="5483"/>
                  </a:cubicBezTo>
                  <a:cubicBezTo>
                    <a:pt x="2670" y="5483"/>
                    <a:pt x="3680" y="5338"/>
                    <a:pt x="4653" y="5122"/>
                  </a:cubicBezTo>
                  <a:cubicBezTo>
                    <a:pt x="5663" y="4906"/>
                    <a:pt x="6601" y="4617"/>
                    <a:pt x="7250" y="4220"/>
                  </a:cubicBezTo>
                  <a:cubicBezTo>
                    <a:pt x="7899" y="3788"/>
                    <a:pt x="8296" y="3066"/>
                    <a:pt x="8296" y="2309"/>
                  </a:cubicBezTo>
                  <a:cubicBezTo>
                    <a:pt x="8296" y="1804"/>
                    <a:pt x="8116" y="1263"/>
                    <a:pt x="7683" y="866"/>
                  </a:cubicBezTo>
                  <a:cubicBezTo>
                    <a:pt x="7286" y="433"/>
                    <a:pt x="6673" y="145"/>
                    <a:pt x="5844" y="37"/>
                  </a:cubicBezTo>
                  <a:cubicBezTo>
                    <a:pt x="5699" y="1"/>
                    <a:pt x="5555" y="1"/>
                    <a:pt x="5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798;p64">
              <a:extLst>
                <a:ext uri="{FF2B5EF4-FFF2-40B4-BE49-F238E27FC236}">
                  <a16:creationId xmlns:a16="http://schemas.microsoft.com/office/drawing/2014/main" xmlns="" id="{EACF1D77-51F2-4C46-9724-4CA5AEC39C75}"/>
                </a:ext>
              </a:extLst>
            </p:cNvPr>
            <p:cNvSpPr/>
            <p:nvPr/>
          </p:nvSpPr>
          <p:spPr>
            <a:xfrm>
              <a:off x="3519650" y="3464200"/>
              <a:ext cx="179450" cy="87600"/>
            </a:xfrm>
            <a:custGeom>
              <a:avLst/>
              <a:gdLst/>
              <a:ahLst/>
              <a:cxnLst/>
              <a:rect l="l" t="t" r="r" b="b"/>
              <a:pathLst>
                <a:path w="7178" h="3504" extrusionOk="0">
                  <a:moveTo>
                    <a:pt x="6850" y="0"/>
                  </a:moveTo>
                  <a:cubicBezTo>
                    <a:pt x="6778" y="0"/>
                    <a:pt x="6704" y="27"/>
                    <a:pt x="6637" y="77"/>
                  </a:cubicBezTo>
                  <a:lnTo>
                    <a:pt x="6601" y="113"/>
                  </a:lnTo>
                  <a:cubicBezTo>
                    <a:pt x="6420" y="258"/>
                    <a:pt x="5591" y="943"/>
                    <a:pt x="4401" y="1592"/>
                  </a:cubicBezTo>
                  <a:cubicBezTo>
                    <a:pt x="3246" y="2241"/>
                    <a:pt x="1732" y="2854"/>
                    <a:pt x="289" y="2891"/>
                  </a:cubicBezTo>
                  <a:cubicBezTo>
                    <a:pt x="109" y="2891"/>
                    <a:pt x="0" y="3035"/>
                    <a:pt x="0" y="3215"/>
                  </a:cubicBezTo>
                  <a:cubicBezTo>
                    <a:pt x="0" y="3359"/>
                    <a:pt x="145" y="3504"/>
                    <a:pt x="289" y="3504"/>
                  </a:cubicBezTo>
                  <a:cubicBezTo>
                    <a:pt x="2020" y="3432"/>
                    <a:pt x="3679" y="2674"/>
                    <a:pt x="4942" y="1953"/>
                  </a:cubicBezTo>
                  <a:cubicBezTo>
                    <a:pt x="6204" y="1231"/>
                    <a:pt x="7033" y="546"/>
                    <a:pt x="7033" y="546"/>
                  </a:cubicBezTo>
                  <a:cubicBezTo>
                    <a:pt x="7142" y="438"/>
                    <a:pt x="7178" y="222"/>
                    <a:pt x="7070" y="113"/>
                  </a:cubicBezTo>
                  <a:cubicBezTo>
                    <a:pt x="7012" y="36"/>
                    <a:pt x="6933" y="0"/>
                    <a:pt x="6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799;p64">
              <a:extLst>
                <a:ext uri="{FF2B5EF4-FFF2-40B4-BE49-F238E27FC236}">
                  <a16:creationId xmlns:a16="http://schemas.microsoft.com/office/drawing/2014/main" xmlns="" id="{81DB79D3-5338-4B3B-B459-5AD2BC9F8030}"/>
                </a:ext>
              </a:extLst>
            </p:cNvPr>
            <p:cNvSpPr/>
            <p:nvPr/>
          </p:nvSpPr>
          <p:spPr>
            <a:xfrm>
              <a:off x="3448425" y="3008125"/>
              <a:ext cx="265700" cy="114050"/>
            </a:xfrm>
            <a:custGeom>
              <a:avLst/>
              <a:gdLst/>
              <a:ahLst/>
              <a:cxnLst/>
              <a:rect l="l" t="t" r="r" b="b"/>
              <a:pathLst>
                <a:path w="10628" h="4562" extrusionOk="0">
                  <a:moveTo>
                    <a:pt x="6842" y="0"/>
                  </a:moveTo>
                  <a:cubicBezTo>
                    <a:pt x="6622" y="0"/>
                    <a:pt x="6397" y="11"/>
                    <a:pt x="6168" y="34"/>
                  </a:cubicBezTo>
                  <a:cubicBezTo>
                    <a:pt x="4040" y="287"/>
                    <a:pt x="2525" y="2451"/>
                    <a:pt x="1767" y="2811"/>
                  </a:cubicBezTo>
                  <a:cubicBezTo>
                    <a:pt x="1010" y="3208"/>
                    <a:pt x="0" y="3208"/>
                    <a:pt x="0" y="3208"/>
                  </a:cubicBezTo>
                  <a:cubicBezTo>
                    <a:pt x="0" y="3208"/>
                    <a:pt x="1243" y="4561"/>
                    <a:pt x="1988" y="4561"/>
                  </a:cubicBezTo>
                  <a:cubicBezTo>
                    <a:pt x="2095" y="4561"/>
                    <a:pt x="2191" y="4534"/>
                    <a:pt x="2272" y="4471"/>
                  </a:cubicBezTo>
                  <a:cubicBezTo>
                    <a:pt x="2885" y="3966"/>
                    <a:pt x="5158" y="1693"/>
                    <a:pt x="7791" y="1441"/>
                  </a:cubicBezTo>
                  <a:cubicBezTo>
                    <a:pt x="8395" y="1384"/>
                    <a:pt x="8881" y="1365"/>
                    <a:pt x="9268" y="1365"/>
                  </a:cubicBezTo>
                  <a:cubicBezTo>
                    <a:pt x="9956" y="1365"/>
                    <a:pt x="10327" y="1424"/>
                    <a:pt x="10484" y="1424"/>
                  </a:cubicBezTo>
                  <a:cubicBezTo>
                    <a:pt x="10628" y="1424"/>
                    <a:pt x="10593" y="1375"/>
                    <a:pt x="10460" y="1188"/>
                  </a:cubicBezTo>
                  <a:cubicBezTo>
                    <a:pt x="10106" y="738"/>
                    <a:pt x="8660" y="0"/>
                    <a:pt x="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800;p64">
              <a:extLst>
                <a:ext uri="{FF2B5EF4-FFF2-40B4-BE49-F238E27FC236}">
                  <a16:creationId xmlns:a16="http://schemas.microsoft.com/office/drawing/2014/main" xmlns="" id="{F94E1EC6-A5CE-43A5-9344-863DF01E6D4D}"/>
                </a:ext>
              </a:extLst>
            </p:cNvPr>
            <p:cNvSpPr/>
            <p:nvPr/>
          </p:nvSpPr>
          <p:spPr>
            <a:xfrm>
              <a:off x="3440300" y="3000850"/>
              <a:ext cx="279550" cy="128075"/>
            </a:xfrm>
            <a:custGeom>
              <a:avLst/>
              <a:gdLst/>
              <a:ahLst/>
              <a:cxnLst/>
              <a:rect l="l" t="t" r="r" b="b"/>
              <a:pathLst>
                <a:path w="11182" h="5123" extrusionOk="0">
                  <a:moveTo>
                    <a:pt x="7250" y="614"/>
                  </a:moveTo>
                  <a:cubicBezTo>
                    <a:pt x="8116" y="614"/>
                    <a:pt x="8873" y="758"/>
                    <a:pt x="9450" y="1011"/>
                  </a:cubicBezTo>
                  <a:cubicBezTo>
                    <a:pt x="9731" y="1116"/>
                    <a:pt x="9977" y="1221"/>
                    <a:pt x="10156" y="1359"/>
                  </a:cubicBezTo>
                  <a:lnTo>
                    <a:pt x="10156" y="1359"/>
                  </a:lnTo>
                  <a:cubicBezTo>
                    <a:pt x="9999" y="1349"/>
                    <a:pt x="9817" y="1335"/>
                    <a:pt x="9594" y="1335"/>
                  </a:cubicBezTo>
                  <a:cubicBezTo>
                    <a:pt x="9198" y="1335"/>
                    <a:pt x="8693" y="1371"/>
                    <a:pt x="8080" y="1443"/>
                  </a:cubicBezTo>
                  <a:cubicBezTo>
                    <a:pt x="6709" y="1552"/>
                    <a:pt x="5447" y="2201"/>
                    <a:pt x="4437" y="2886"/>
                  </a:cubicBezTo>
                  <a:cubicBezTo>
                    <a:pt x="3932" y="3247"/>
                    <a:pt x="3499" y="3571"/>
                    <a:pt x="3138" y="3860"/>
                  </a:cubicBezTo>
                  <a:cubicBezTo>
                    <a:pt x="2814" y="4148"/>
                    <a:pt x="2561" y="4401"/>
                    <a:pt x="2417" y="4509"/>
                  </a:cubicBezTo>
                  <a:lnTo>
                    <a:pt x="2309" y="4545"/>
                  </a:lnTo>
                  <a:cubicBezTo>
                    <a:pt x="2237" y="4545"/>
                    <a:pt x="2020" y="4473"/>
                    <a:pt x="1840" y="4365"/>
                  </a:cubicBezTo>
                  <a:cubicBezTo>
                    <a:pt x="1571" y="4197"/>
                    <a:pt x="1270" y="3965"/>
                    <a:pt x="1026" y="3730"/>
                  </a:cubicBezTo>
                  <a:lnTo>
                    <a:pt x="1026" y="3730"/>
                  </a:lnTo>
                  <a:cubicBezTo>
                    <a:pt x="1382" y="3678"/>
                    <a:pt x="1826" y="3579"/>
                    <a:pt x="2237" y="3391"/>
                  </a:cubicBezTo>
                  <a:cubicBezTo>
                    <a:pt x="2453" y="3247"/>
                    <a:pt x="2706" y="3030"/>
                    <a:pt x="2994" y="2778"/>
                  </a:cubicBezTo>
                  <a:cubicBezTo>
                    <a:pt x="3860" y="1984"/>
                    <a:pt x="5050" y="794"/>
                    <a:pt x="6529" y="650"/>
                  </a:cubicBezTo>
                  <a:cubicBezTo>
                    <a:pt x="6781" y="614"/>
                    <a:pt x="6998" y="614"/>
                    <a:pt x="7250" y="614"/>
                  </a:cubicBezTo>
                  <a:close/>
                  <a:moveTo>
                    <a:pt x="7250" y="1"/>
                  </a:moveTo>
                  <a:cubicBezTo>
                    <a:pt x="6998" y="1"/>
                    <a:pt x="6709" y="1"/>
                    <a:pt x="6457" y="37"/>
                  </a:cubicBezTo>
                  <a:cubicBezTo>
                    <a:pt x="5302" y="181"/>
                    <a:pt x="4329" y="830"/>
                    <a:pt x="3571" y="1443"/>
                  </a:cubicBezTo>
                  <a:cubicBezTo>
                    <a:pt x="3210" y="1768"/>
                    <a:pt x="2850" y="2093"/>
                    <a:pt x="2597" y="2345"/>
                  </a:cubicBezTo>
                  <a:cubicBezTo>
                    <a:pt x="2309" y="2598"/>
                    <a:pt x="2092" y="2778"/>
                    <a:pt x="1948" y="2850"/>
                  </a:cubicBezTo>
                  <a:cubicBezTo>
                    <a:pt x="1624" y="2994"/>
                    <a:pt x="1191" y="3102"/>
                    <a:pt x="866" y="3139"/>
                  </a:cubicBezTo>
                  <a:cubicBezTo>
                    <a:pt x="722" y="3175"/>
                    <a:pt x="578" y="3175"/>
                    <a:pt x="469" y="3175"/>
                  </a:cubicBezTo>
                  <a:lnTo>
                    <a:pt x="325" y="3175"/>
                  </a:lnTo>
                  <a:cubicBezTo>
                    <a:pt x="217" y="3175"/>
                    <a:pt x="109" y="3247"/>
                    <a:pt x="37" y="3355"/>
                  </a:cubicBezTo>
                  <a:cubicBezTo>
                    <a:pt x="0" y="3463"/>
                    <a:pt x="37" y="3607"/>
                    <a:pt x="109" y="3680"/>
                  </a:cubicBezTo>
                  <a:cubicBezTo>
                    <a:pt x="109" y="3716"/>
                    <a:pt x="433" y="4040"/>
                    <a:pt x="866" y="4401"/>
                  </a:cubicBezTo>
                  <a:cubicBezTo>
                    <a:pt x="1046" y="4581"/>
                    <a:pt x="1299" y="4762"/>
                    <a:pt x="1551" y="4870"/>
                  </a:cubicBezTo>
                  <a:cubicBezTo>
                    <a:pt x="1768" y="5014"/>
                    <a:pt x="2020" y="5122"/>
                    <a:pt x="2309" y="5122"/>
                  </a:cubicBezTo>
                  <a:cubicBezTo>
                    <a:pt x="2453" y="5122"/>
                    <a:pt x="2633" y="5086"/>
                    <a:pt x="2778" y="4978"/>
                  </a:cubicBezTo>
                  <a:cubicBezTo>
                    <a:pt x="2958" y="4834"/>
                    <a:pt x="3210" y="4617"/>
                    <a:pt x="3535" y="4329"/>
                  </a:cubicBezTo>
                  <a:cubicBezTo>
                    <a:pt x="4545" y="3463"/>
                    <a:pt x="6276" y="2201"/>
                    <a:pt x="8152" y="2020"/>
                  </a:cubicBezTo>
                  <a:cubicBezTo>
                    <a:pt x="8729" y="1984"/>
                    <a:pt x="9234" y="1948"/>
                    <a:pt x="9594" y="1948"/>
                  </a:cubicBezTo>
                  <a:cubicBezTo>
                    <a:pt x="9919" y="1948"/>
                    <a:pt x="10171" y="1948"/>
                    <a:pt x="10388" y="1984"/>
                  </a:cubicBezTo>
                  <a:cubicBezTo>
                    <a:pt x="10568" y="1984"/>
                    <a:pt x="10676" y="2020"/>
                    <a:pt x="10785" y="2020"/>
                  </a:cubicBezTo>
                  <a:cubicBezTo>
                    <a:pt x="10857" y="2020"/>
                    <a:pt x="10893" y="2020"/>
                    <a:pt x="10965" y="1984"/>
                  </a:cubicBezTo>
                  <a:cubicBezTo>
                    <a:pt x="11001" y="1984"/>
                    <a:pt x="11073" y="1948"/>
                    <a:pt x="11109" y="1876"/>
                  </a:cubicBezTo>
                  <a:cubicBezTo>
                    <a:pt x="11181" y="1804"/>
                    <a:pt x="11181" y="1732"/>
                    <a:pt x="11181" y="1660"/>
                  </a:cubicBezTo>
                  <a:cubicBezTo>
                    <a:pt x="11181" y="1588"/>
                    <a:pt x="11181" y="1552"/>
                    <a:pt x="11145" y="1515"/>
                  </a:cubicBezTo>
                  <a:cubicBezTo>
                    <a:pt x="11109" y="1407"/>
                    <a:pt x="11073" y="1371"/>
                    <a:pt x="11001" y="1299"/>
                  </a:cubicBezTo>
                  <a:cubicBezTo>
                    <a:pt x="10893" y="1155"/>
                    <a:pt x="10712" y="1011"/>
                    <a:pt x="10496" y="866"/>
                  </a:cubicBezTo>
                  <a:cubicBezTo>
                    <a:pt x="9811" y="433"/>
                    <a:pt x="8657" y="1"/>
                    <a:pt x="7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801;p64">
              <a:extLst>
                <a:ext uri="{FF2B5EF4-FFF2-40B4-BE49-F238E27FC236}">
                  <a16:creationId xmlns:a16="http://schemas.microsoft.com/office/drawing/2014/main" xmlns="" id="{45648846-4D3F-425B-BEB8-9024EFBE8F5F}"/>
                </a:ext>
              </a:extLst>
            </p:cNvPr>
            <p:cNvSpPr/>
            <p:nvPr/>
          </p:nvSpPr>
          <p:spPr>
            <a:xfrm>
              <a:off x="3222100" y="3043825"/>
              <a:ext cx="154200" cy="61775"/>
            </a:xfrm>
            <a:custGeom>
              <a:avLst/>
              <a:gdLst/>
              <a:ahLst/>
              <a:cxnLst/>
              <a:rect l="l" t="t" r="r" b="b"/>
              <a:pathLst>
                <a:path w="6168" h="2471" extrusionOk="0">
                  <a:moveTo>
                    <a:pt x="1786" y="0"/>
                  </a:moveTo>
                  <a:cubicBezTo>
                    <a:pt x="1695" y="0"/>
                    <a:pt x="1604" y="4"/>
                    <a:pt x="1515" y="13"/>
                  </a:cubicBezTo>
                  <a:cubicBezTo>
                    <a:pt x="0" y="121"/>
                    <a:pt x="108" y="1131"/>
                    <a:pt x="108" y="1131"/>
                  </a:cubicBezTo>
                  <a:cubicBezTo>
                    <a:pt x="108" y="1131"/>
                    <a:pt x="758" y="1275"/>
                    <a:pt x="2886" y="1888"/>
                  </a:cubicBezTo>
                  <a:cubicBezTo>
                    <a:pt x="4332" y="2330"/>
                    <a:pt x="4862" y="2471"/>
                    <a:pt x="5166" y="2471"/>
                  </a:cubicBezTo>
                  <a:cubicBezTo>
                    <a:pt x="5310" y="2471"/>
                    <a:pt x="5403" y="2440"/>
                    <a:pt x="5519" y="2393"/>
                  </a:cubicBezTo>
                  <a:cubicBezTo>
                    <a:pt x="5915" y="2285"/>
                    <a:pt x="6168" y="1275"/>
                    <a:pt x="6168" y="1275"/>
                  </a:cubicBezTo>
                  <a:lnTo>
                    <a:pt x="6168" y="1275"/>
                  </a:lnTo>
                  <a:cubicBezTo>
                    <a:pt x="6078" y="1357"/>
                    <a:pt x="5963" y="1389"/>
                    <a:pt x="5840" y="1389"/>
                  </a:cubicBezTo>
                  <a:cubicBezTo>
                    <a:pt x="5422" y="1389"/>
                    <a:pt x="4905" y="1023"/>
                    <a:pt x="4905" y="1023"/>
                  </a:cubicBezTo>
                  <a:cubicBezTo>
                    <a:pt x="4905" y="1023"/>
                    <a:pt x="3244" y="0"/>
                    <a:pt x="1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802;p64">
              <a:extLst>
                <a:ext uri="{FF2B5EF4-FFF2-40B4-BE49-F238E27FC236}">
                  <a16:creationId xmlns:a16="http://schemas.microsoft.com/office/drawing/2014/main" xmlns="" id="{E1F1426B-6DA3-4772-A348-8DDC81478226}"/>
                </a:ext>
              </a:extLst>
            </p:cNvPr>
            <p:cNvSpPr/>
            <p:nvPr/>
          </p:nvSpPr>
          <p:spPr>
            <a:xfrm>
              <a:off x="3217575" y="3036025"/>
              <a:ext cx="166850" cy="76650"/>
            </a:xfrm>
            <a:custGeom>
              <a:avLst/>
              <a:gdLst/>
              <a:ahLst/>
              <a:cxnLst/>
              <a:rect l="l" t="t" r="r" b="b"/>
              <a:pathLst>
                <a:path w="6674" h="3066" extrusionOk="0">
                  <a:moveTo>
                    <a:pt x="1912" y="613"/>
                  </a:moveTo>
                  <a:cubicBezTo>
                    <a:pt x="2598" y="613"/>
                    <a:pt x="3355" y="866"/>
                    <a:pt x="3932" y="1082"/>
                  </a:cubicBezTo>
                  <a:cubicBezTo>
                    <a:pt x="4221" y="1227"/>
                    <a:pt x="4473" y="1335"/>
                    <a:pt x="4654" y="1443"/>
                  </a:cubicBezTo>
                  <a:cubicBezTo>
                    <a:pt x="4726" y="1479"/>
                    <a:pt x="4798" y="1515"/>
                    <a:pt x="4870" y="1551"/>
                  </a:cubicBezTo>
                  <a:lnTo>
                    <a:pt x="4916" y="1574"/>
                  </a:lnTo>
                  <a:lnTo>
                    <a:pt x="4916" y="1574"/>
                  </a:lnTo>
                  <a:lnTo>
                    <a:pt x="4906" y="1587"/>
                  </a:lnTo>
                  <a:cubicBezTo>
                    <a:pt x="4906" y="1587"/>
                    <a:pt x="5050" y="1659"/>
                    <a:pt x="5267" y="1768"/>
                  </a:cubicBezTo>
                  <a:cubicBezTo>
                    <a:pt x="5418" y="1859"/>
                    <a:pt x="5647" y="1950"/>
                    <a:pt x="5887" y="1976"/>
                  </a:cubicBezTo>
                  <a:lnTo>
                    <a:pt x="5887" y="1976"/>
                  </a:lnTo>
                  <a:cubicBezTo>
                    <a:pt x="5874" y="2004"/>
                    <a:pt x="5859" y="2031"/>
                    <a:pt x="5844" y="2056"/>
                  </a:cubicBezTo>
                  <a:cubicBezTo>
                    <a:pt x="5808" y="2164"/>
                    <a:pt x="5736" y="2273"/>
                    <a:pt x="5700" y="2345"/>
                  </a:cubicBezTo>
                  <a:lnTo>
                    <a:pt x="5627" y="2417"/>
                  </a:lnTo>
                  <a:cubicBezTo>
                    <a:pt x="5483" y="2453"/>
                    <a:pt x="5447" y="2489"/>
                    <a:pt x="5375" y="2489"/>
                  </a:cubicBezTo>
                  <a:cubicBezTo>
                    <a:pt x="5159" y="2489"/>
                    <a:pt x="4618" y="2345"/>
                    <a:pt x="3139" y="1912"/>
                  </a:cubicBezTo>
                  <a:cubicBezTo>
                    <a:pt x="1749" y="1511"/>
                    <a:pt x="990" y="1311"/>
                    <a:pt x="631" y="1220"/>
                  </a:cubicBezTo>
                  <a:lnTo>
                    <a:pt x="631" y="1220"/>
                  </a:lnTo>
                  <a:cubicBezTo>
                    <a:pt x="645" y="1152"/>
                    <a:pt x="672" y="1077"/>
                    <a:pt x="722" y="1010"/>
                  </a:cubicBezTo>
                  <a:cubicBezTo>
                    <a:pt x="867" y="866"/>
                    <a:pt x="1119" y="686"/>
                    <a:pt x="1696" y="613"/>
                  </a:cubicBezTo>
                  <a:close/>
                  <a:moveTo>
                    <a:pt x="1912" y="0"/>
                  </a:moveTo>
                  <a:cubicBezTo>
                    <a:pt x="1840" y="0"/>
                    <a:pt x="1732" y="0"/>
                    <a:pt x="1660" y="36"/>
                  </a:cubicBezTo>
                  <a:cubicBezTo>
                    <a:pt x="939" y="72"/>
                    <a:pt x="506" y="325"/>
                    <a:pt x="253" y="613"/>
                  </a:cubicBezTo>
                  <a:cubicBezTo>
                    <a:pt x="37" y="938"/>
                    <a:pt x="1" y="1263"/>
                    <a:pt x="1" y="1407"/>
                  </a:cubicBezTo>
                  <a:lnTo>
                    <a:pt x="1" y="1479"/>
                  </a:lnTo>
                  <a:cubicBezTo>
                    <a:pt x="1" y="1623"/>
                    <a:pt x="109" y="1732"/>
                    <a:pt x="253" y="1732"/>
                  </a:cubicBezTo>
                  <a:lnTo>
                    <a:pt x="253" y="1768"/>
                  </a:lnTo>
                  <a:cubicBezTo>
                    <a:pt x="398" y="1768"/>
                    <a:pt x="1119" y="1948"/>
                    <a:pt x="2994" y="2489"/>
                  </a:cubicBezTo>
                  <a:cubicBezTo>
                    <a:pt x="4473" y="2922"/>
                    <a:pt x="4978" y="3066"/>
                    <a:pt x="5375" y="3066"/>
                  </a:cubicBezTo>
                  <a:cubicBezTo>
                    <a:pt x="5555" y="3066"/>
                    <a:pt x="5700" y="3030"/>
                    <a:pt x="5808" y="2994"/>
                  </a:cubicBezTo>
                  <a:cubicBezTo>
                    <a:pt x="5988" y="2922"/>
                    <a:pt x="6132" y="2777"/>
                    <a:pt x="6204" y="2633"/>
                  </a:cubicBezTo>
                  <a:cubicBezTo>
                    <a:pt x="6349" y="2453"/>
                    <a:pt x="6457" y="2200"/>
                    <a:pt x="6529" y="2020"/>
                  </a:cubicBezTo>
                  <a:cubicBezTo>
                    <a:pt x="6601" y="1804"/>
                    <a:pt x="6637" y="1659"/>
                    <a:pt x="6637" y="1659"/>
                  </a:cubicBezTo>
                  <a:cubicBezTo>
                    <a:pt x="6673" y="1515"/>
                    <a:pt x="6601" y="1371"/>
                    <a:pt x="6493" y="1335"/>
                  </a:cubicBezTo>
                  <a:cubicBezTo>
                    <a:pt x="6444" y="1302"/>
                    <a:pt x="6381" y="1285"/>
                    <a:pt x="6320" y="1285"/>
                  </a:cubicBezTo>
                  <a:cubicBezTo>
                    <a:pt x="6245" y="1285"/>
                    <a:pt x="6172" y="1311"/>
                    <a:pt x="6132" y="1371"/>
                  </a:cubicBezTo>
                  <a:cubicBezTo>
                    <a:pt x="6096" y="1371"/>
                    <a:pt x="6096" y="1407"/>
                    <a:pt x="6024" y="1407"/>
                  </a:cubicBezTo>
                  <a:cubicBezTo>
                    <a:pt x="5880" y="1407"/>
                    <a:pt x="5700" y="1335"/>
                    <a:pt x="5519" y="1263"/>
                  </a:cubicBezTo>
                  <a:cubicBezTo>
                    <a:pt x="5447" y="1191"/>
                    <a:pt x="5375" y="1154"/>
                    <a:pt x="5339" y="1118"/>
                  </a:cubicBezTo>
                  <a:lnTo>
                    <a:pt x="5267" y="1082"/>
                  </a:lnTo>
                  <a:lnTo>
                    <a:pt x="5231" y="1082"/>
                  </a:lnTo>
                  <a:cubicBezTo>
                    <a:pt x="5231" y="1046"/>
                    <a:pt x="4798" y="794"/>
                    <a:pt x="4149" y="541"/>
                  </a:cubicBezTo>
                  <a:cubicBezTo>
                    <a:pt x="3536" y="289"/>
                    <a:pt x="2742" y="0"/>
                    <a:pt x="1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803;p64">
              <a:extLst>
                <a:ext uri="{FF2B5EF4-FFF2-40B4-BE49-F238E27FC236}">
                  <a16:creationId xmlns:a16="http://schemas.microsoft.com/office/drawing/2014/main" xmlns="" id="{FF529DBF-CD87-46C5-B501-A92F4C47DE5F}"/>
                </a:ext>
              </a:extLst>
            </p:cNvPr>
            <p:cNvSpPr/>
            <p:nvPr/>
          </p:nvSpPr>
          <p:spPr>
            <a:xfrm>
              <a:off x="3744175" y="2649575"/>
              <a:ext cx="185750" cy="297200"/>
            </a:xfrm>
            <a:custGeom>
              <a:avLst/>
              <a:gdLst/>
              <a:ahLst/>
              <a:cxnLst/>
              <a:rect l="l" t="t" r="r" b="b"/>
              <a:pathLst>
                <a:path w="7430" h="11888" extrusionOk="0">
                  <a:moveTo>
                    <a:pt x="712" y="1"/>
                  </a:moveTo>
                  <a:cubicBezTo>
                    <a:pt x="275" y="1"/>
                    <a:pt x="0" y="58"/>
                    <a:pt x="0" y="58"/>
                  </a:cubicBezTo>
                  <a:cubicBezTo>
                    <a:pt x="0" y="58"/>
                    <a:pt x="5663" y="2438"/>
                    <a:pt x="6168" y="11888"/>
                  </a:cubicBezTo>
                  <a:lnTo>
                    <a:pt x="7286" y="11743"/>
                  </a:lnTo>
                  <a:cubicBezTo>
                    <a:pt x="7286" y="11743"/>
                    <a:pt x="7430" y="7343"/>
                    <a:pt x="5518" y="3304"/>
                  </a:cubicBezTo>
                  <a:cubicBezTo>
                    <a:pt x="4158" y="399"/>
                    <a:pt x="1867" y="1"/>
                    <a:pt x="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804;p64">
              <a:extLst>
                <a:ext uri="{FF2B5EF4-FFF2-40B4-BE49-F238E27FC236}">
                  <a16:creationId xmlns:a16="http://schemas.microsoft.com/office/drawing/2014/main" xmlns="" id="{8991F49C-FD59-4E8E-A165-EFE6402F6A8D}"/>
                </a:ext>
              </a:extLst>
            </p:cNvPr>
            <p:cNvSpPr/>
            <p:nvPr/>
          </p:nvSpPr>
          <p:spPr>
            <a:xfrm>
              <a:off x="3736050" y="2641975"/>
              <a:ext cx="198400" cy="312025"/>
            </a:xfrm>
            <a:custGeom>
              <a:avLst/>
              <a:gdLst/>
              <a:ahLst/>
              <a:cxnLst/>
              <a:rect l="l" t="t" r="r" b="b"/>
              <a:pathLst>
                <a:path w="7936" h="12481" extrusionOk="0">
                  <a:moveTo>
                    <a:pt x="1384" y="626"/>
                  </a:moveTo>
                  <a:cubicBezTo>
                    <a:pt x="1898" y="660"/>
                    <a:pt x="2554" y="777"/>
                    <a:pt x="3210" y="1119"/>
                  </a:cubicBezTo>
                  <a:cubicBezTo>
                    <a:pt x="4040" y="1552"/>
                    <a:pt x="4906" y="2345"/>
                    <a:pt x="5591" y="3752"/>
                  </a:cubicBezTo>
                  <a:cubicBezTo>
                    <a:pt x="7165" y="7109"/>
                    <a:pt x="7314" y="10806"/>
                    <a:pt x="7322" y="11783"/>
                  </a:cubicBezTo>
                  <a:lnTo>
                    <a:pt x="7322" y="11783"/>
                  </a:lnTo>
                  <a:lnTo>
                    <a:pt x="6762" y="11837"/>
                  </a:lnTo>
                  <a:lnTo>
                    <a:pt x="6762" y="11837"/>
                  </a:lnTo>
                  <a:cubicBezTo>
                    <a:pt x="6459" y="7259"/>
                    <a:pt x="4944" y="4324"/>
                    <a:pt x="3463" y="2526"/>
                  </a:cubicBezTo>
                  <a:cubicBezTo>
                    <a:pt x="2690" y="1626"/>
                    <a:pt x="1943" y="1014"/>
                    <a:pt x="1384" y="626"/>
                  </a:cubicBezTo>
                  <a:close/>
                  <a:moveTo>
                    <a:pt x="1010" y="1"/>
                  </a:moveTo>
                  <a:cubicBezTo>
                    <a:pt x="578" y="1"/>
                    <a:pt x="289" y="73"/>
                    <a:pt x="253" y="73"/>
                  </a:cubicBezTo>
                  <a:cubicBezTo>
                    <a:pt x="145" y="73"/>
                    <a:pt x="37" y="181"/>
                    <a:pt x="37" y="326"/>
                  </a:cubicBezTo>
                  <a:cubicBezTo>
                    <a:pt x="1" y="470"/>
                    <a:pt x="73" y="578"/>
                    <a:pt x="217" y="614"/>
                  </a:cubicBezTo>
                  <a:lnTo>
                    <a:pt x="217" y="650"/>
                  </a:lnTo>
                  <a:cubicBezTo>
                    <a:pt x="361" y="686"/>
                    <a:pt x="1732" y="1335"/>
                    <a:pt x="3102" y="3103"/>
                  </a:cubicBezTo>
                  <a:cubicBezTo>
                    <a:pt x="4509" y="4834"/>
                    <a:pt x="5952" y="7683"/>
                    <a:pt x="6204" y="12192"/>
                  </a:cubicBezTo>
                  <a:cubicBezTo>
                    <a:pt x="6204" y="12264"/>
                    <a:pt x="6240" y="12372"/>
                    <a:pt x="6276" y="12408"/>
                  </a:cubicBezTo>
                  <a:cubicBezTo>
                    <a:pt x="6348" y="12480"/>
                    <a:pt x="6420" y="12480"/>
                    <a:pt x="6529" y="12480"/>
                  </a:cubicBezTo>
                  <a:lnTo>
                    <a:pt x="7647" y="12336"/>
                  </a:lnTo>
                  <a:cubicBezTo>
                    <a:pt x="7791" y="12336"/>
                    <a:pt x="7899" y="12228"/>
                    <a:pt x="7935" y="12047"/>
                  </a:cubicBezTo>
                  <a:cubicBezTo>
                    <a:pt x="7935" y="12047"/>
                    <a:pt x="7935" y="12011"/>
                    <a:pt x="7935" y="11867"/>
                  </a:cubicBezTo>
                  <a:cubicBezTo>
                    <a:pt x="7935" y="11001"/>
                    <a:pt x="7827" y="7106"/>
                    <a:pt x="6132" y="3499"/>
                  </a:cubicBezTo>
                  <a:cubicBezTo>
                    <a:pt x="5411" y="1985"/>
                    <a:pt x="4437" y="1083"/>
                    <a:pt x="3499" y="614"/>
                  </a:cubicBezTo>
                  <a:cubicBezTo>
                    <a:pt x="2561" y="109"/>
                    <a:pt x="1624" y="1"/>
                    <a:pt x="1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805;p64">
              <a:extLst>
                <a:ext uri="{FF2B5EF4-FFF2-40B4-BE49-F238E27FC236}">
                  <a16:creationId xmlns:a16="http://schemas.microsoft.com/office/drawing/2014/main" xmlns="" id="{FF5B6DDD-79F5-4467-8B9A-33FB01F81D48}"/>
                </a:ext>
              </a:extLst>
            </p:cNvPr>
            <p:cNvSpPr/>
            <p:nvPr/>
          </p:nvSpPr>
          <p:spPr>
            <a:xfrm>
              <a:off x="3817200" y="2908125"/>
              <a:ext cx="233550" cy="136925"/>
            </a:xfrm>
            <a:custGeom>
              <a:avLst/>
              <a:gdLst/>
              <a:ahLst/>
              <a:cxnLst/>
              <a:rect l="l" t="t" r="r" b="b"/>
              <a:pathLst>
                <a:path w="9342" h="5477" extrusionOk="0">
                  <a:moveTo>
                    <a:pt x="7313" y="0"/>
                  </a:moveTo>
                  <a:cubicBezTo>
                    <a:pt x="7114" y="0"/>
                    <a:pt x="6910" y="34"/>
                    <a:pt x="6709" y="103"/>
                  </a:cubicBezTo>
                  <a:lnTo>
                    <a:pt x="1407" y="2015"/>
                  </a:lnTo>
                  <a:cubicBezTo>
                    <a:pt x="469" y="2339"/>
                    <a:pt x="1" y="3349"/>
                    <a:pt x="325" y="4287"/>
                  </a:cubicBezTo>
                  <a:cubicBezTo>
                    <a:pt x="578" y="5044"/>
                    <a:pt x="1263" y="5477"/>
                    <a:pt x="2020" y="5477"/>
                  </a:cubicBezTo>
                  <a:cubicBezTo>
                    <a:pt x="2201" y="5477"/>
                    <a:pt x="2417" y="5441"/>
                    <a:pt x="2633" y="5369"/>
                  </a:cubicBezTo>
                  <a:lnTo>
                    <a:pt x="7899" y="3493"/>
                  </a:lnTo>
                  <a:cubicBezTo>
                    <a:pt x="8837" y="3169"/>
                    <a:pt x="9342" y="2123"/>
                    <a:pt x="8981" y="1185"/>
                  </a:cubicBezTo>
                  <a:cubicBezTo>
                    <a:pt x="8726" y="448"/>
                    <a:pt x="8047" y="0"/>
                    <a:pt x="7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806;p64">
              <a:extLst>
                <a:ext uri="{FF2B5EF4-FFF2-40B4-BE49-F238E27FC236}">
                  <a16:creationId xmlns:a16="http://schemas.microsoft.com/office/drawing/2014/main" xmlns="" id="{FDC7296C-A5E7-4987-9C09-E071D84087A3}"/>
                </a:ext>
              </a:extLst>
            </p:cNvPr>
            <p:cNvSpPr/>
            <p:nvPr/>
          </p:nvSpPr>
          <p:spPr>
            <a:xfrm>
              <a:off x="3815400" y="2900775"/>
              <a:ext cx="237175" cy="152400"/>
            </a:xfrm>
            <a:custGeom>
              <a:avLst/>
              <a:gdLst/>
              <a:ahLst/>
              <a:cxnLst/>
              <a:rect l="l" t="t" r="r" b="b"/>
              <a:pathLst>
                <a:path w="9487" h="6096" extrusionOk="0">
                  <a:moveTo>
                    <a:pt x="7394" y="613"/>
                  </a:moveTo>
                  <a:cubicBezTo>
                    <a:pt x="8007" y="613"/>
                    <a:pt x="8584" y="974"/>
                    <a:pt x="8801" y="1587"/>
                  </a:cubicBezTo>
                  <a:cubicBezTo>
                    <a:pt x="8837" y="1768"/>
                    <a:pt x="8873" y="1912"/>
                    <a:pt x="8873" y="2092"/>
                  </a:cubicBezTo>
                  <a:cubicBezTo>
                    <a:pt x="8873" y="2705"/>
                    <a:pt x="8476" y="3282"/>
                    <a:pt x="7899" y="3499"/>
                  </a:cubicBezTo>
                  <a:lnTo>
                    <a:pt x="2597" y="5410"/>
                  </a:lnTo>
                  <a:cubicBezTo>
                    <a:pt x="2417" y="5446"/>
                    <a:pt x="2237" y="5482"/>
                    <a:pt x="2092" y="5482"/>
                  </a:cubicBezTo>
                  <a:cubicBezTo>
                    <a:pt x="1479" y="5482"/>
                    <a:pt x="902" y="5086"/>
                    <a:pt x="686" y="4473"/>
                  </a:cubicBezTo>
                  <a:cubicBezTo>
                    <a:pt x="614" y="4328"/>
                    <a:pt x="577" y="4148"/>
                    <a:pt x="577" y="4004"/>
                  </a:cubicBezTo>
                  <a:cubicBezTo>
                    <a:pt x="577" y="3391"/>
                    <a:pt x="974" y="2813"/>
                    <a:pt x="1587" y="2597"/>
                  </a:cubicBezTo>
                  <a:lnTo>
                    <a:pt x="6889" y="686"/>
                  </a:lnTo>
                  <a:cubicBezTo>
                    <a:pt x="7033" y="613"/>
                    <a:pt x="7214" y="613"/>
                    <a:pt x="7394" y="613"/>
                  </a:cubicBezTo>
                  <a:close/>
                  <a:moveTo>
                    <a:pt x="7394" y="0"/>
                  </a:moveTo>
                  <a:cubicBezTo>
                    <a:pt x="7142" y="0"/>
                    <a:pt x="6889" y="36"/>
                    <a:pt x="6673" y="108"/>
                  </a:cubicBezTo>
                  <a:lnTo>
                    <a:pt x="1371" y="2020"/>
                  </a:lnTo>
                  <a:cubicBezTo>
                    <a:pt x="541" y="2309"/>
                    <a:pt x="0" y="3138"/>
                    <a:pt x="0" y="4004"/>
                  </a:cubicBezTo>
                  <a:cubicBezTo>
                    <a:pt x="0" y="4220"/>
                    <a:pt x="36" y="4473"/>
                    <a:pt x="109" y="4689"/>
                  </a:cubicBezTo>
                  <a:cubicBezTo>
                    <a:pt x="433" y="5555"/>
                    <a:pt x="1227" y="6096"/>
                    <a:pt x="2092" y="6096"/>
                  </a:cubicBezTo>
                  <a:cubicBezTo>
                    <a:pt x="2309" y="6096"/>
                    <a:pt x="2561" y="6060"/>
                    <a:pt x="2778" y="5951"/>
                  </a:cubicBezTo>
                  <a:lnTo>
                    <a:pt x="8079" y="4076"/>
                  </a:lnTo>
                  <a:cubicBezTo>
                    <a:pt x="8945" y="3751"/>
                    <a:pt x="9486" y="2958"/>
                    <a:pt x="9486" y="2092"/>
                  </a:cubicBezTo>
                  <a:cubicBezTo>
                    <a:pt x="9486" y="1876"/>
                    <a:pt x="9450" y="1623"/>
                    <a:pt x="9342" y="1371"/>
                  </a:cubicBezTo>
                  <a:cubicBezTo>
                    <a:pt x="9053" y="541"/>
                    <a:pt x="8224" y="0"/>
                    <a:pt x="7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807;p64">
              <a:extLst>
                <a:ext uri="{FF2B5EF4-FFF2-40B4-BE49-F238E27FC236}">
                  <a16:creationId xmlns:a16="http://schemas.microsoft.com/office/drawing/2014/main" xmlns="" id="{EF458E07-772F-4F6D-8DD4-4B25315263FE}"/>
                </a:ext>
              </a:extLst>
            </p:cNvPr>
            <p:cNvSpPr/>
            <p:nvPr/>
          </p:nvSpPr>
          <p:spPr>
            <a:xfrm>
              <a:off x="3821700" y="2967975"/>
              <a:ext cx="66750" cy="73075"/>
            </a:xfrm>
            <a:custGeom>
              <a:avLst/>
              <a:gdLst/>
              <a:ahLst/>
              <a:cxnLst/>
              <a:rect l="l" t="t" r="r" b="b"/>
              <a:pathLst>
                <a:path w="2670" h="2923" extrusionOk="0">
                  <a:moveTo>
                    <a:pt x="1091" y="0"/>
                  </a:moveTo>
                  <a:cubicBezTo>
                    <a:pt x="990" y="0"/>
                    <a:pt x="890" y="17"/>
                    <a:pt x="794" y="53"/>
                  </a:cubicBezTo>
                  <a:cubicBezTo>
                    <a:pt x="217" y="270"/>
                    <a:pt x="1" y="1063"/>
                    <a:pt x="289" y="1857"/>
                  </a:cubicBezTo>
                  <a:cubicBezTo>
                    <a:pt x="528" y="2513"/>
                    <a:pt x="1062" y="2922"/>
                    <a:pt x="1566" y="2922"/>
                  </a:cubicBezTo>
                  <a:cubicBezTo>
                    <a:pt x="1672" y="2922"/>
                    <a:pt x="1776" y="2904"/>
                    <a:pt x="1876" y="2867"/>
                  </a:cubicBezTo>
                  <a:cubicBezTo>
                    <a:pt x="2453" y="2650"/>
                    <a:pt x="2670" y="1857"/>
                    <a:pt x="2381" y="1063"/>
                  </a:cubicBezTo>
                  <a:cubicBezTo>
                    <a:pt x="2141" y="431"/>
                    <a:pt x="1599" y="0"/>
                    <a:pt x="10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808;p64">
              <a:extLst>
                <a:ext uri="{FF2B5EF4-FFF2-40B4-BE49-F238E27FC236}">
                  <a16:creationId xmlns:a16="http://schemas.microsoft.com/office/drawing/2014/main" xmlns="" id="{FC8714FE-7AE4-4C44-B080-081F37FB1B8A}"/>
                </a:ext>
              </a:extLst>
            </p:cNvPr>
            <p:cNvSpPr/>
            <p:nvPr/>
          </p:nvSpPr>
          <p:spPr>
            <a:xfrm>
              <a:off x="3818100" y="2960275"/>
              <a:ext cx="73975" cy="88400"/>
            </a:xfrm>
            <a:custGeom>
              <a:avLst/>
              <a:gdLst/>
              <a:ahLst/>
              <a:cxnLst/>
              <a:rect l="l" t="t" r="r" b="b"/>
              <a:pathLst>
                <a:path w="2959" h="3536" extrusionOk="0">
                  <a:moveTo>
                    <a:pt x="1263" y="614"/>
                  </a:moveTo>
                  <a:cubicBezTo>
                    <a:pt x="1407" y="614"/>
                    <a:pt x="1624" y="686"/>
                    <a:pt x="1804" y="830"/>
                  </a:cubicBezTo>
                  <a:cubicBezTo>
                    <a:pt x="1984" y="974"/>
                    <a:pt x="2129" y="1227"/>
                    <a:pt x="2237" y="1479"/>
                  </a:cubicBezTo>
                  <a:cubicBezTo>
                    <a:pt x="2309" y="1696"/>
                    <a:pt x="2345" y="1876"/>
                    <a:pt x="2345" y="2056"/>
                  </a:cubicBezTo>
                  <a:cubicBezTo>
                    <a:pt x="2345" y="2273"/>
                    <a:pt x="2309" y="2453"/>
                    <a:pt x="2201" y="2597"/>
                  </a:cubicBezTo>
                  <a:cubicBezTo>
                    <a:pt x="2129" y="2742"/>
                    <a:pt x="2020" y="2850"/>
                    <a:pt x="1912" y="2886"/>
                  </a:cubicBezTo>
                  <a:cubicBezTo>
                    <a:pt x="1840" y="2922"/>
                    <a:pt x="1768" y="2922"/>
                    <a:pt x="1696" y="2922"/>
                  </a:cubicBezTo>
                  <a:cubicBezTo>
                    <a:pt x="1551" y="2922"/>
                    <a:pt x="1335" y="2850"/>
                    <a:pt x="1155" y="2706"/>
                  </a:cubicBezTo>
                  <a:cubicBezTo>
                    <a:pt x="974" y="2561"/>
                    <a:pt x="830" y="2345"/>
                    <a:pt x="722" y="2056"/>
                  </a:cubicBezTo>
                  <a:cubicBezTo>
                    <a:pt x="650" y="1876"/>
                    <a:pt x="614" y="1660"/>
                    <a:pt x="614" y="1479"/>
                  </a:cubicBezTo>
                  <a:cubicBezTo>
                    <a:pt x="614" y="1263"/>
                    <a:pt x="650" y="1083"/>
                    <a:pt x="722" y="938"/>
                  </a:cubicBezTo>
                  <a:cubicBezTo>
                    <a:pt x="830" y="794"/>
                    <a:pt x="938" y="686"/>
                    <a:pt x="1047" y="650"/>
                  </a:cubicBezTo>
                  <a:cubicBezTo>
                    <a:pt x="1119" y="614"/>
                    <a:pt x="1191" y="614"/>
                    <a:pt x="1263" y="614"/>
                  </a:cubicBezTo>
                  <a:close/>
                  <a:moveTo>
                    <a:pt x="1263" y="1"/>
                  </a:moveTo>
                  <a:cubicBezTo>
                    <a:pt x="1119" y="1"/>
                    <a:pt x="974" y="37"/>
                    <a:pt x="830" y="73"/>
                  </a:cubicBezTo>
                  <a:cubicBezTo>
                    <a:pt x="578" y="181"/>
                    <a:pt x="361" y="397"/>
                    <a:pt x="217" y="650"/>
                  </a:cubicBezTo>
                  <a:cubicBezTo>
                    <a:pt x="73" y="902"/>
                    <a:pt x="1" y="1191"/>
                    <a:pt x="1" y="1479"/>
                  </a:cubicBezTo>
                  <a:cubicBezTo>
                    <a:pt x="1" y="1732"/>
                    <a:pt x="37" y="2020"/>
                    <a:pt x="145" y="2273"/>
                  </a:cubicBezTo>
                  <a:cubicBezTo>
                    <a:pt x="289" y="2634"/>
                    <a:pt x="506" y="2958"/>
                    <a:pt x="794" y="3175"/>
                  </a:cubicBezTo>
                  <a:cubicBezTo>
                    <a:pt x="1047" y="3391"/>
                    <a:pt x="1371" y="3535"/>
                    <a:pt x="1696" y="3535"/>
                  </a:cubicBezTo>
                  <a:cubicBezTo>
                    <a:pt x="1840" y="3535"/>
                    <a:pt x="1984" y="3499"/>
                    <a:pt x="2093" y="3463"/>
                  </a:cubicBezTo>
                  <a:cubicBezTo>
                    <a:pt x="2381" y="3355"/>
                    <a:pt x="2597" y="3138"/>
                    <a:pt x="2742" y="2922"/>
                  </a:cubicBezTo>
                  <a:cubicBezTo>
                    <a:pt x="2886" y="2670"/>
                    <a:pt x="2958" y="2381"/>
                    <a:pt x="2958" y="2056"/>
                  </a:cubicBezTo>
                  <a:cubicBezTo>
                    <a:pt x="2958" y="1804"/>
                    <a:pt x="2886" y="1552"/>
                    <a:pt x="2814" y="1263"/>
                  </a:cubicBezTo>
                  <a:cubicBezTo>
                    <a:pt x="2670" y="902"/>
                    <a:pt x="2453" y="614"/>
                    <a:pt x="2165" y="361"/>
                  </a:cubicBezTo>
                  <a:cubicBezTo>
                    <a:pt x="1912" y="145"/>
                    <a:pt x="1588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809;p64">
              <a:extLst>
                <a:ext uri="{FF2B5EF4-FFF2-40B4-BE49-F238E27FC236}">
                  <a16:creationId xmlns:a16="http://schemas.microsoft.com/office/drawing/2014/main" xmlns="" id="{2617BAF0-57BC-4542-B562-B3B67C80215C}"/>
                </a:ext>
              </a:extLst>
            </p:cNvPr>
            <p:cNvSpPr/>
            <p:nvPr/>
          </p:nvSpPr>
          <p:spPr>
            <a:xfrm>
              <a:off x="3797375" y="3155050"/>
              <a:ext cx="75750" cy="128050"/>
            </a:xfrm>
            <a:custGeom>
              <a:avLst/>
              <a:gdLst/>
              <a:ahLst/>
              <a:cxnLst/>
              <a:rect l="l" t="t" r="r" b="b"/>
              <a:pathLst>
                <a:path w="3030" h="5122" extrusionOk="0">
                  <a:moveTo>
                    <a:pt x="1516" y="1024"/>
                  </a:moveTo>
                  <a:cubicBezTo>
                    <a:pt x="1664" y="1404"/>
                    <a:pt x="1873" y="1892"/>
                    <a:pt x="2056" y="2381"/>
                  </a:cubicBezTo>
                  <a:cubicBezTo>
                    <a:pt x="2164" y="2633"/>
                    <a:pt x="2236" y="2922"/>
                    <a:pt x="2308" y="3138"/>
                  </a:cubicBezTo>
                  <a:cubicBezTo>
                    <a:pt x="2380" y="3354"/>
                    <a:pt x="2417" y="3535"/>
                    <a:pt x="2417" y="3607"/>
                  </a:cubicBezTo>
                  <a:cubicBezTo>
                    <a:pt x="2417" y="4112"/>
                    <a:pt x="2020" y="4509"/>
                    <a:pt x="1515" y="4509"/>
                  </a:cubicBezTo>
                  <a:cubicBezTo>
                    <a:pt x="1010" y="4509"/>
                    <a:pt x="613" y="4112"/>
                    <a:pt x="613" y="3607"/>
                  </a:cubicBezTo>
                  <a:cubicBezTo>
                    <a:pt x="613" y="3535"/>
                    <a:pt x="685" y="3210"/>
                    <a:pt x="794" y="2886"/>
                  </a:cubicBezTo>
                  <a:cubicBezTo>
                    <a:pt x="938" y="2417"/>
                    <a:pt x="1190" y="1767"/>
                    <a:pt x="1407" y="1263"/>
                  </a:cubicBezTo>
                  <a:cubicBezTo>
                    <a:pt x="1445" y="1180"/>
                    <a:pt x="1481" y="1100"/>
                    <a:pt x="1516" y="1024"/>
                  </a:cubicBezTo>
                  <a:close/>
                  <a:moveTo>
                    <a:pt x="1515" y="0"/>
                  </a:moveTo>
                  <a:cubicBezTo>
                    <a:pt x="1407" y="0"/>
                    <a:pt x="1298" y="36"/>
                    <a:pt x="1226" y="144"/>
                  </a:cubicBezTo>
                  <a:cubicBezTo>
                    <a:pt x="1226" y="144"/>
                    <a:pt x="938" y="830"/>
                    <a:pt x="649" y="1587"/>
                  </a:cubicBezTo>
                  <a:cubicBezTo>
                    <a:pt x="469" y="1948"/>
                    <a:pt x="325" y="2345"/>
                    <a:pt x="216" y="2705"/>
                  </a:cubicBezTo>
                  <a:cubicBezTo>
                    <a:pt x="108" y="3066"/>
                    <a:pt x="0" y="3354"/>
                    <a:pt x="0" y="3607"/>
                  </a:cubicBezTo>
                  <a:cubicBezTo>
                    <a:pt x="0" y="4436"/>
                    <a:pt x="685" y="5122"/>
                    <a:pt x="1515" y="5122"/>
                  </a:cubicBezTo>
                  <a:cubicBezTo>
                    <a:pt x="2344" y="5122"/>
                    <a:pt x="3030" y="4436"/>
                    <a:pt x="3030" y="3607"/>
                  </a:cubicBezTo>
                  <a:cubicBezTo>
                    <a:pt x="3030" y="3354"/>
                    <a:pt x="2922" y="3066"/>
                    <a:pt x="2813" y="2705"/>
                  </a:cubicBezTo>
                  <a:cubicBezTo>
                    <a:pt x="2453" y="1659"/>
                    <a:pt x="1803" y="180"/>
                    <a:pt x="1803" y="144"/>
                  </a:cubicBezTo>
                  <a:cubicBezTo>
                    <a:pt x="1731" y="36"/>
                    <a:pt x="1623" y="0"/>
                    <a:pt x="1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10;p64">
              <a:extLst>
                <a:ext uri="{FF2B5EF4-FFF2-40B4-BE49-F238E27FC236}">
                  <a16:creationId xmlns:a16="http://schemas.microsoft.com/office/drawing/2014/main" xmlns="" id="{7731073C-0C75-4D3E-A9ED-6AB6D1D309D8}"/>
                </a:ext>
              </a:extLst>
            </p:cNvPr>
            <p:cNvSpPr/>
            <p:nvPr/>
          </p:nvSpPr>
          <p:spPr>
            <a:xfrm>
              <a:off x="4011050" y="1025400"/>
              <a:ext cx="1925125" cy="2285650"/>
            </a:xfrm>
            <a:custGeom>
              <a:avLst/>
              <a:gdLst/>
              <a:ahLst/>
              <a:cxnLst/>
              <a:rect l="l" t="t" r="r" b="b"/>
              <a:pathLst>
                <a:path w="77005" h="91426" extrusionOk="0">
                  <a:moveTo>
                    <a:pt x="23983" y="0"/>
                  </a:moveTo>
                  <a:cubicBezTo>
                    <a:pt x="22904" y="0"/>
                    <a:pt x="21562" y="517"/>
                    <a:pt x="20271" y="969"/>
                  </a:cubicBezTo>
                  <a:cubicBezTo>
                    <a:pt x="17349" y="1979"/>
                    <a:pt x="9487" y="9626"/>
                    <a:pt x="7683" y="14422"/>
                  </a:cubicBezTo>
                  <a:cubicBezTo>
                    <a:pt x="5916" y="19255"/>
                    <a:pt x="7467" y="20842"/>
                    <a:pt x="10605" y="23728"/>
                  </a:cubicBezTo>
                  <a:cubicBezTo>
                    <a:pt x="13743" y="26649"/>
                    <a:pt x="17566" y="32600"/>
                    <a:pt x="19585" y="38227"/>
                  </a:cubicBezTo>
                  <a:cubicBezTo>
                    <a:pt x="21605" y="43817"/>
                    <a:pt x="24166" y="49191"/>
                    <a:pt x="28314" y="50670"/>
                  </a:cubicBezTo>
                  <a:cubicBezTo>
                    <a:pt x="28314" y="50670"/>
                    <a:pt x="21713" y="53808"/>
                    <a:pt x="17349" y="56946"/>
                  </a:cubicBezTo>
                  <a:cubicBezTo>
                    <a:pt x="12949" y="60083"/>
                    <a:pt x="10821" y="61526"/>
                    <a:pt x="10821" y="61526"/>
                  </a:cubicBezTo>
                  <a:cubicBezTo>
                    <a:pt x="10821" y="61526"/>
                    <a:pt x="4906" y="63221"/>
                    <a:pt x="2634" y="66143"/>
                  </a:cubicBezTo>
                  <a:cubicBezTo>
                    <a:pt x="1299" y="67874"/>
                    <a:pt x="470" y="69244"/>
                    <a:pt x="1" y="70074"/>
                  </a:cubicBezTo>
                  <a:cubicBezTo>
                    <a:pt x="1227" y="69625"/>
                    <a:pt x="3287" y="69061"/>
                    <a:pt x="5893" y="69061"/>
                  </a:cubicBezTo>
                  <a:cubicBezTo>
                    <a:pt x="8731" y="69061"/>
                    <a:pt x="12218" y="69731"/>
                    <a:pt x="15979" y="71950"/>
                  </a:cubicBezTo>
                  <a:cubicBezTo>
                    <a:pt x="24995" y="77251"/>
                    <a:pt x="26871" y="86016"/>
                    <a:pt x="26871" y="91426"/>
                  </a:cubicBezTo>
                  <a:lnTo>
                    <a:pt x="30442" y="88216"/>
                  </a:lnTo>
                  <a:cubicBezTo>
                    <a:pt x="30442" y="88216"/>
                    <a:pt x="39783" y="84537"/>
                    <a:pt x="47501" y="75989"/>
                  </a:cubicBezTo>
                  <a:cubicBezTo>
                    <a:pt x="55256" y="67477"/>
                    <a:pt x="56482" y="63329"/>
                    <a:pt x="57276" y="55719"/>
                  </a:cubicBezTo>
                  <a:cubicBezTo>
                    <a:pt x="58033" y="48073"/>
                    <a:pt x="61171" y="17921"/>
                    <a:pt x="61279" y="17452"/>
                  </a:cubicBezTo>
                  <a:cubicBezTo>
                    <a:pt x="61423" y="17019"/>
                    <a:pt x="62433" y="14783"/>
                    <a:pt x="63768" y="14567"/>
                  </a:cubicBezTo>
                  <a:cubicBezTo>
                    <a:pt x="63793" y="14562"/>
                    <a:pt x="63820" y="14560"/>
                    <a:pt x="63850" y="14560"/>
                  </a:cubicBezTo>
                  <a:cubicBezTo>
                    <a:pt x="65380" y="14560"/>
                    <a:pt x="72515" y="20855"/>
                    <a:pt x="73506" y="21492"/>
                  </a:cubicBezTo>
                  <a:cubicBezTo>
                    <a:pt x="73935" y="21783"/>
                    <a:pt x="74548" y="22009"/>
                    <a:pt x="75126" y="22009"/>
                  </a:cubicBezTo>
                  <a:cubicBezTo>
                    <a:pt x="75908" y="22009"/>
                    <a:pt x="76627" y="21596"/>
                    <a:pt x="76752" y="20374"/>
                  </a:cubicBezTo>
                  <a:cubicBezTo>
                    <a:pt x="77004" y="18246"/>
                    <a:pt x="75201" y="12980"/>
                    <a:pt x="69466" y="7245"/>
                  </a:cubicBezTo>
                  <a:cubicBezTo>
                    <a:pt x="65304" y="3083"/>
                    <a:pt x="61970" y="1480"/>
                    <a:pt x="59954" y="1480"/>
                  </a:cubicBezTo>
                  <a:cubicBezTo>
                    <a:pt x="59210" y="1480"/>
                    <a:pt x="58645" y="1698"/>
                    <a:pt x="58285" y="2087"/>
                  </a:cubicBezTo>
                  <a:cubicBezTo>
                    <a:pt x="56915" y="3566"/>
                    <a:pt x="57817" y="6704"/>
                    <a:pt x="56915" y="11285"/>
                  </a:cubicBezTo>
                  <a:cubicBezTo>
                    <a:pt x="56013" y="15901"/>
                    <a:pt x="50423" y="32492"/>
                    <a:pt x="47610" y="40355"/>
                  </a:cubicBezTo>
                  <a:cubicBezTo>
                    <a:pt x="44796" y="48181"/>
                    <a:pt x="45698" y="58857"/>
                    <a:pt x="45698" y="58857"/>
                  </a:cubicBezTo>
                  <a:cubicBezTo>
                    <a:pt x="45698" y="58857"/>
                    <a:pt x="41911" y="60192"/>
                    <a:pt x="39206" y="62211"/>
                  </a:cubicBezTo>
                  <a:cubicBezTo>
                    <a:pt x="36501" y="64231"/>
                    <a:pt x="32353" y="67044"/>
                    <a:pt x="32353" y="67044"/>
                  </a:cubicBezTo>
                  <a:lnTo>
                    <a:pt x="31235" y="66467"/>
                  </a:lnTo>
                  <a:cubicBezTo>
                    <a:pt x="31235" y="66467"/>
                    <a:pt x="37511" y="60192"/>
                    <a:pt x="39422" y="56585"/>
                  </a:cubicBezTo>
                  <a:cubicBezTo>
                    <a:pt x="41334" y="53014"/>
                    <a:pt x="41911" y="52798"/>
                    <a:pt x="40901" y="50670"/>
                  </a:cubicBezTo>
                  <a:cubicBezTo>
                    <a:pt x="39891" y="48542"/>
                    <a:pt x="31704" y="38227"/>
                    <a:pt x="28097" y="33610"/>
                  </a:cubicBezTo>
                  <a:cubicBezTo>
                    <a:pt x="24527" y="29030"/>
                    <a:pt x="20126" y="21275"/>
                    <a:pt x="19261" y="19039"/>
                  </a:cubicBezTo>
                  <a:cubicBezTo>
                    <a:pt x="18359" y="16803"/>
                    <a:pt x="18467" y="14567"/>
                    <a:pt x="19117" y="12980"/>
                  </a:cubicBezTo>
                  <a:cubicBezTo>
                    <a:pt x="19802" y="11393"/>
                    <a:pt x="26077" y="8255"/>
                    <a:pt x="26186" y="3458"/>
                  </a:cubicBezTo>
                  <a:cubicBezTo>
                    <a:pt x="26245" y="788"/>
                    <a:pt x="25315" y="0"/>
                    <a:pt x="23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11;p64">
              <a:extLst>
                <a:ext uri="{FF2B5EF4-FFF2-40B4-BE49-F238E27FC236}">
                  <a16:creationId xmlns:a16="http://schemas.microsoft.com/office/drawing/2014/main" xmlns="" id="{9CE66DB3-99CC-4F26-9B99-8DEF006E2576}"/>
                </a:ext>
              </a:extLst>
            </p:cNvPr>
            <p:cNvSpPr/>
            <p:nvPr/>
          </p:nvSpPr>
          <p:spPr>
            <a:xfrm>
              <a:off x="4002950" y="1018075"/>
              <a:ext cx="1935025" cy="2300275"/>
            </a:xfrm>
            <a:custGeom>
              <a:avLst/>
              <a:gdLst/>
              <a:ahLst/>
              <a:cxnLst/>
              <a:rect l="l" t="t" r="r" b="b"/>
              <a:pathLst>
                <a:path w="77401" h="92011" extrusionOk="0">
                  <a:moveTo>
                    <a:pt x="24310" y="613"/>
                  </a:moveTo>
                  <a:cubicBezTo>
                    <a:pt x="24634" y="613"/>
                    <a:pt x="24887" y="649"/>
                    <a:pt x="25103" y="721"/>
                  </a:cubicBezTo>
                  <a:cubicBezTo>
                    <a:pt x="25428" y="866"/>
                    <a:pt x="25680" y="1082"/>
                    <a:pt x="25897" y="1515"/>
                  </a:cubicBezTo>
                  <a:cubicBezTo>
                    <a:pt x="26113" y="1948"/>
                    <a:pt x="26221" y="2597"/>
                    <a:pt x="26221" y="3499"/>
                  </a:cubicBezTo>
                  <a:cubicBezTo>
                    <a:pt x="26221" y="3571"/>
                    <a:pt x="26221" y="3643"/>
                    <a:pt x="26221" y="3751"/>
                  </a:cubicBezTo>
                  <a:cubicBezTo>
                    <a:pt x="26185" y="4869"/>
                    <a:pt x="25788" y="5915"/>
                    <a:pt x="25211" y="6889"/>
                  </a:cubicBezTo>
                  <a:cubicBezTo>
                    <a:pt x="24310" y="8332"/>
                    <a:pt x="22975" y="9594"/>
                    <a:pt x="21749" y="10604"/>
                  </a:cubicBezTo>
                  <a:cubicBezTo>
                    <a:pt x="21172" y="11109"/>
                    <a:pt x="20595" y="11578"/>
                    <a:pt x="20162" y="12010"/>
                  </a:cubicBezTo>
                  <a:cubicBezTo>
                    <a:pt x="19693" y="12407"/>
                    <a:pt x="19332" y="12768"/>
                    <a:pt x="19188" y="13165"/>
                  </a:cubicBezTo>
                  <a:cubicBezTo>
                    <a:pt x="18827" y="13994"/>
                    <a:pt x="18611" y="14968"/>
                    <a:pt x="18611" y="16050"/>
                  </a:cubicBezTo>
                  <a:cubicBezTo>
                    <a:pt x="18611" y="17132"/>
                    <a:pt x="18827" y="18286"/>
                    <a:pt x="19296" y="19440"/>
                  </a:cubicBezTo>
                  <a:cubicBezTo>
                    <a:pt x="19765" y="20594"/>
                    <a:pt x="21064" y="23083"/>
                    <a:pt x="22723" y="25896"/>
                  </a:cubicBezTo>
                  <a:cubicBezTo>
                    <a:pt x="24382" y="28673"/>
                    <a:pt x="26401" y="31775"/>
                    <a:pt x="28205" y="34084"/>
                  </a:cubicBezTo>
                  <a:cubicBezTo>
                    <a:pt x="29972" y="36392"/>
                    <a:pt x="32930" y="40107"/>
                    <a:pt x="35563" y="43533"/>
                  </a:cubicBezTo>
                  <a:cubicBezTo>
                    <a:pt x="36861" y="45228"/>
                    <a:pt x="38087" y="46887"/>
                    <a:pt x="39061" y="48222"/>
                  </a:cubicBezTo>
                  <a:cubicBezTo>
                    <a:pt x="39999" y="49556"/>
                    <a:pt x="40720" y="50602"/>
                    <a:pt x="40937" y="51071"/>
                  </a:cubicBezTo>
                  <a:cubicBezTo>
                    <a:pt x="41261" y="51756"/>
                    <a:pt x="41405" y="52225"/>
                    <a:pt x="41405" y="52622"/>
                  </a:cubicBezTo>
                  <a:cubicBezTo>
                    <a:pt x="41405" y="53019"/>
                    <a:pt x="41261" y="53452"/>
                    <a:pt x="40937" y="54065"/>
                  </a:cubicBezTo>
                  <a:cubicBezTo>
                    <a:pt x="40612" y="54714"/>
                    <a:pt x="40143" y="55543"/>
                    <a:pt x="39494" y="56734"/>
                  </a:cubicBezTo>
                  <a:cubicBezTo>
                    <a:pt x="38556" y="58501"/>
                    <a:pt x="36536" y="60954"/>
                    <a:pt x="34733" y="62973"/>
                  </a:cubicBezTo>
                  <a:cubicBezTo>
                    <a:pt x="33831" y="63983"/>
                    <a:pt x="32966" y="64885"/>
                    <a:pt x="32353" y="65498"/>
                  </a:cubicBezTo>
                  <a:cubicBezTo>
                    <a:pt x="32064" y="65823"/>
                    <a:pt x="31812" y="66111"/>
                    <a:pt x="31631" y="66255"/>
                  </a:cubicBezTo>
                  <a:cubicBezTo>
                    <a:pt x="31451" y="66436"/>
                    <a:pt x="31343" y="66544"/>
                    <a:pt x="31343" y="66544"/>
                  </a:cubicBezTo>
                  <a:cubicBezTo>
                    <a:pt x="31271" y="66616"/>
                    <a:pt x="31271" y="66724"/>
                    <a:pt x="31271" y="66796"/>
                  </a:cubicBezTo>
                  <a:cubicBezTo>
                    <a:pt x="31271" y="66905"/>
                    <a:pt x="31343" y="66977"/>
                    <a:pt x="31451" y="67013"/>
                  </a:cubicBezTo>
                  <a:lnTo>
                    <a:pt x="32569" y="67590"/>
                  </a:lnTo>
                  <a:cubicBezTo>
                    <a:pt x="32599" y="67605"/>
                    <a:pt x="32641" y="67614"/>
                    <a:pt x="32685" y="67614"/>
                  </a:cubicBezTo>
                  <a:cubicBezTo>
                    <a:pt x="32748" y="67614"/>
                    <a:pt x="32815" y="67596"/>
                    <a:pt x="32857" y="67554"/>
                  </a:cubicBezTo>
                  <a:cubicBezTo>
                    <a:pt x="32857" y="67554"/>
                    <a:pt x="37005" y="64777"/>
                    <a:pt x="39710" y="62757"/>
                  </a:cubicBezTo>
                  <a:cubicBezTo>
                    <a:pt x="41009" y="61747"/>
                    <a:pt x="42632" y="60917"/>
                    <a:pt x="43930" y="60340"/>
                  </a:cubicBezTo>
                  <a:cubicBezTo>
                    <a:pt x="44543" y="60052"/>
                    <a:pt x="45120" y="59799"/>
                    <a:pt x="45517" y="59655"/>
                  </a:cubicBezTo>
                  <a:cubicBezTo>
                    <a:pt x="45697" y="59583"/>
                    <a:pt x="45878" y="59511"/>
                    <a:pt x="45986" y="59475"/>
                  </a:cubicBezTo>
                  <a:cubicBezTo>
                    <a:pt x="46094" y="59439"/>
                    <a:pt x="46130" y="59403"/>
                    <a:pt x="46130" y="59403"/>
                  </a:cubicBezTo>
                  <a:cubicBezTo>
                    <a:pt x="46274" y="59367"/>
                    <a:pt x="46347" y="59258"/>
                    <a:pt x="46347" y="59114"/>
                  </a:cubicBezTo>
                  <a:cubicBezTo>
                    <a:pt x="46347" y="59114"/>
                    <a:pt x="46311" y="59006"/>
                    <a:pt x="46311" y="58826"/>
                  </a:cubicBezTo>
                  <a:cubicBezTo>
                    <a:pt x="46274" y="58248"/>
                    <a:pt x="46202" y="56878"/>
                    <a:pt x="46202" y="55075"/>
                  </a:cubicBezTo>
                  <a:cubicBezTo>
                    <a:pt x="46202" y="51251"/>
                    <a:pt x="46527" y="45445"/>
                    <a:pt x="48222" y="40720"/>
                  </a:cubicBezTo>
                  <a:cubicBezTo>
                    <a:pt x="49629" y="36789"/>
                    <a:pt x="51721" y="30693"/>
                    <a:pt x="53596" y="24995"/>
                  </a:cubicBezTo>
                  <a:cubicBezTo>
                    <a:pt x="55472" y="19260"/>
                    <a:pt x="57095" y="13994"/>
                    <a:pt x="57527" y="11650"/>
                  </a:cubicBezTo>
                  <a:cubicBezTo>
                    <a:pt x="57996" y="9305"/>
                    <a:pt x="57996" y="7358"/>
                    <a:pt x="58068" y="5843"/>
                  </a:cubicBezTo>
                  <a:cubicBezTo>
                    <a:pt x="58068" y="5049"/>
                    <a:pt x="58104" y="4400"/>
                    <a:pt x="58249" y="3859"/>
                  </a:cubicBezTo>
                  <a:cubicBezTo>
                    <a:pt x="58357" y="3318"/>
                    <a:pt x="58537" y="2922"/>
                    <a:pt x="58826" y="2597"/>
                  </a:cubicBezTo>
                  <a:cubicBezTo>
                    <a:pt x="59114" y="2272"/>
                    <a:pt x="59583" y="2092"/>
                    <a:pt x="60268" y="2092"/>
                  </a:cubicBezTo>
                  <a:cubicBezTo>
                    <a:pt x="61206" y="2092"/>
                    <a:pt x="62505" y="2453"/>
                    <a:pt x="64092" y="3354"/>
                  </a:cubicBezTo>
                  <a:cubicBezTo>
                    <a:pt x="65679" y="4256"/>
                    <a:pt x="67518" y="5699"/>
                    <a:pt x="69610" y="7754"/>
                  </a:cubicBezTo>
                  <a:cubicBezTo>
                    <a:pt x="72279" y="10460"/>
                    <a:pt x="74082" y="13020"/>
                    <a:pt x="75236" y="15220"/>
                  </a:cubicBezTo>
                  <a:cubicBezTo>
                    <a:pt x="76354" y="17420"/>
                    <a:pt x="76823" y="19224"/>
                    <a:pt x="76823" y="20306"/>
                  </a:cubicBezTo>
                  <a:cubicBezTo>
                    <a:pt x="76823" y="20414"/>
                    <a:pt x="76787" y="20522"/>
                    <a:pt x="76787" y="20630"/>
                  </a:cubicBezTo>
                  <a:cubicBezTo>
                    <a:pt x="76751" y="21208"/>
                    <a:pt x="76535" y="21532"/>
                    <a:pt x="76318" y="21712"/>
                  </a:cubicBezTo>
                  <a:cubicBezTo>
                    <a:pt x="76102" y="21929"/>
                    <a:pt x="75813" y="22001"/>
                    <a:pt x="75453" y="22001"/>
                  </a:cubicBezTo>
                  <a:cubicBezTo>
                    <a:pt x="74948" y="22001"/>
                    <a:pt x="74371" y="21785"/>
                    <a:pt x="74010" y="21532"/>
                  </a:cubicBezTo>
                  <a:cubicBezTo>
                    <a:pt x="73902" y="21460"/>
                    <a:pt x="73685" y="21316"/>
                    <a:pt x="73397" y="21063"/>
                  </a:cubicBezTo>
                  <a:cubicBezTo>
                    <a:pt x="72351" y="20234"/>
                    <a:pt x="70439" y="18647"/>
                    <a:pt x="68600" y="17204"/>
                  </a:cubicBezTo>
                  <a:cubicBezTo>
                    <a:pt x="67662" y="16519"/>
                    <a:pt x="66761" y="15834"/>
                    <a:pt x="66003" y="15365"/>
                  </a:cubicBezTo>
                  <a:cubicBezTo>
                    <a:pt x="65606" y="15112"/>
                    <a:pt x="65282" y="14932"/>
                    <a:pt x="64957" y="14788"/>
                  </a:cubicBezTo>
                  <a:cubicBezTo>
                    <a:pt x="64669" y="14643"/>
                    <a:pt x="64416" y="14535"/>
                    <a:pt x="64164" y="14535"/>
                  </a:cubicBezTo>
                  <a:lnTo>
                    <a:pt x="64019" y="14535"/>
                  </a:lnTo>
                  <a:cubicBezTo>
                    <a:pt x="63226" y="14679"/>
                    <a:pt x="62613" y="15365"/>
                    <a:pt x="62144" y="16050"/>
                  </a:cubicBezTo>
                  <a:cubicBezTo>
                    <a:pt x="61928" y="16375"/>
                    <a:pt x="61711" y="16735"/>
                    <a:pt x="61603" y="17024"/>
                  </a:cubicBezTo>
                  <a:cubicBezTo>
                    <a:pt x="61459" y="17312"/>
                    <a:pt x="61350" y="17529"/>
                    <a:pt x="61314" y="17673"/>
                  </a:cubicBezTo>
                  <a:lnTo>
                    <a:pt x="61314" y="17745"/>
                  </a:lnTo>
                  <a:cubicBezTo>
                    <a:pt x="61278" y="18106"/>
                    <a:pt x="61026" y="20198"/>
                    <a:pt x="60701" y="23263"/>
                  </a:cubicBezTo>
                  <a:cubicBezTo>
                    <a:pt x="59727" y="32424"/>
                    <a:pt x="57852" y="50350"/>
                    <a:pt x="57275" y="55976"/>
                  </a:cubicBezTo>
                  <a:cubicBezTo>
                    <a:pt x="56878" y="59763"/>
                    <a:pt x="56409" y="62685"/>
                    <a:pt x="55039" y="65678"/>
                  </a:cubicBezTo>
                  <a:cubicBezTo>
                    <a:pt x="53668" y="68708"/>
                    <a:pt x="51468" y="71846"/>
                    <a:pt x="47609" y="76102"/>
                  </a:cubicBezTo>
                  <a:cubicBezTo>
                    <a:pt x="43750" y="80322"/>
                    <a:pt x="39530" y="83351"/>
                    <a:pt x="36248" y="85335"/>
                  </a:cubicBezTo>
                  <a:cubicBezTo>
                    <a:pt x="34625" y="86345"/>
                    <a:pt x="33218" y="87066"/>
                    <a:pt x="32244" y="87535"/>
                  </a:cubicBezTo>
                  <a:cubicBezTo>
                    <a:pt x="31739" y="87787"/>
                    <a:pt x="31343" y="87932"/>
                    <a:pt x="31090" y="88076"/>
                  </a:cubicBezTo>
                  <a:cubicBezTo>
                    <a:pt x="30946" y="88112"/>
                    <a:pt x="30838" y="88148"/>
                    <a:pt x="30766" y="88184"/>
                  </a:cubicBezTo>
                  <a:cubicBezTo>
                    <a:pt x="30693" y="88220"/>
                    <a:pt x="30657" y="88220"/>
                    <a:pt x="30657" y="88220"/>
                  </a:cubicBezTo>
                  <a:lnTo>
                    <a:pt x="30585" y="88292"/>
                  </a:lnTo>
                  <a:lnTo>
                    <a:pt x="27510" y="91057"/>
                  </a:lnTo>
                  <a:lnTo>
                    <a:pt x="27510" y="91057"/>
                  </a:lnTo>
                  <a:cubicBezTo>
                    <a:pt x="27433" y="88416"/>
                    <a:pt x="26887" y="85123"/>
                    <a:pt x="25392" y="81800"/>
                  </a:cubicBezTo>
                  <a:cubicBezTo>
                    <a:pt x="23769" y="78230"/>
                    <a:pt x="21027" y="74659"/>
                    <a:pt x="16483" y="71990"/>
                  </a:cubicBezTo>
                  <a:cubicBezTo>
                    <a:pt x="12624" y="69754"/>
                    <a:pt x="9089" y="69069"/>
                    <a:pt x="6204" y="69069"/>
                  </a:cubicBezTo>
                  <a:cubicBezTo>
                    <a:pt x="4025" y="69069"/>
                    <a:pt x="2231" y="69453"/>
                    <a:pt x="978" y="69830"/>
                  </a:cubicBezTo>
                  <a:lnTo>
                    <a:pt x="978" y="69830"/>
                  </a:lnTo>
                  <a:cubicBezTo>
                    <a:pt x="1473" y="69020"/>
                    <a:pt x="2195" y="67933"/>
                    <a:pt x="3210" y="66616"/>
                  </a:cubicBezTo>
                  <a:cubicBezTo>
                    <a:pt x="4256" y="65209"/>
                    <a:pt x="6276" y="64091"/>
                    <a:pt x="8043" y="63298"/>
                  </a:cubicBezTo>
                  <a:cubicBezTo>
                    <a:pt x="8909" y="62901"/>
                    <a:pt x="9702" y="62613"/>
                    <a:pt x="10279" y="62432"/>
                  </a:cubicBezTo>
                  <a:cubicBezTo>
                    <a:pt x="10604" y="62324"/>
                    <a:pt x="10820" y="62252"/>
                    <a:pt x="11001" y="62180"/>
                  </a:cubicBezTo>
                  <a:cubicBezTo>
                    <a:pt x="11145" y="62144"/>
                    <a:pt x="11253" y="62108"/>
                    <a:pt x="11253" y="62108"/>
                  </a:cubicBezTo>
                  <a:lnTo>
                    <a:pt x="11325" y="62072"/>
                  </a:lnTo>
                  <a:cubicBezTo>
                    <a:pt x="11325" y="62072"/>
                    <a:pt x="13453" y="60629"/>
                    <a:pt x="17854" y="57491"/>
                  </a:cubicBezTo>
                  <a:cubicBezTo>
                    <a:pt x="20018" y="55904"/>
                    <a:pt x="22759" y="54353"/>
                    <a:pt x="24923" y="53163"/>
                  </a:cubicBezTo>
                  <a:cubicBezTo>
                    <a:pt x="26041" y="52586"/>
                    <a:pt x="27015" y="52117"/>
                    <a:pt x="27700" y="51756"/>
                  </a:cubicBezTo>
                  <a:cubicBezTo>
                    <a:pt x="28385" y="51432"/>
                    <a:pt x="28782" y="51215"/>
                    <a:pt x="28782" y="51215"/>
                  </a:cubicBezTo>
                  <a:cubicBezTo>
                    <a:pt x="28890" y="51179"/>
                    <a:pt x="28962" y="51071"/>
                    <a:pt x="28962" y="50927"/>
                  </a:cubicBezTo>
                  <a:cubicBezTo>
                    <a:pt x="28962" y="50819"/>
                    <a:pt x="28854" y="50710"/>
                    <a:pt x="28746" y="50674"/>
                  </a:cubicBezTo>
                  <a:cubicBezTo>
                    <a:pt x="26762" y="49989"/>
                    <a:pt x="25139" y="48330"/>
                    <a:pt x="23733" y="46130"/>
                  </a:cubicBezTo>
                  <a:cubicBezTo>
                    <a:pt x="22326" y="43930"/>
                    <a:pt x="21208" y="41189"/>
                    <a:pt x="20198" y="38412"/>
                  </a:cubicBezTo>
                  <a:cubicBezTo>
                    <a:pt x="18142" y="32749"/>
                    <a:pt x="14319" y="26798"/>
                    <a:pt x="11145" y="23804"/>
                  </a:cubicBezTo>
                  <a:cubicBezTo>
                    <a:pt x="10027" y="22794"/>
                    <a:pt x="9125" y="21929"/>
                    <a:pt x="8512" y="21063"/>
                  </a:cubicBezTo>
                  <a:cubicBezTo>
                    <a:pt x="7899" y="20198"/>
                    <a:pt x="7574" y="19332"/>
                    <a:pt x="7574" y="18214"/>
                  </a:cubicBezTo>
                  <a:cubicBezTo>
                    <a:pt x="7574" y="17312"/>
                    <a:pt x="7791" y="16194"/>
                    <a:pt x="8296" y="14824"/>
                  </a:cubicBezTo>
                  <a:cubicBezTo>
                    <a:pt x="9161" y="12515"/>
                    <a:pt x="11578" y="9414"/>
                    <a:pt x="14103" y="6781"/>
                  </a:cubicBezTo>
                  <a:cubicBezTo>
                    <a:pt x="15365" y="5482"/>
                    <a:pt x="16663" y="4292"/>
                    <a:pt x="17818" y="3354"/>
                  </a:cubicBezTo>
                  <a:cubicBezTo>
                    <a:pt x="18972" y="2453"/>
                    <a:pt x="20018" y="1803"/>
                    <a:pt x="20667" y="1551"/>
                  </a:cubicBezTo>
                  <a:cubicBezTo>
                    <a:pt x="22001" y="1118"/>
                    <a:pt x="23336" y="613"/>
                    <a:pt x="24310" y="613"/>
                  </a:cubicBezTo>
                  <a:close/>
                  <a:moveTo>
                    <a:pt x="24310" y="0"/>
                  </a:moveTo>
                  <a:cubicBezTo>
                    <a:pt x="23155" y="0"/>
                    <a:pt x="21785" y="541"/>
                    <a:pt x="20486" y="974"/>
                  </a:cubicBezTo>
                  <a:cubicBezTo>
                    <a:pt x="19693" y="1262"/>
                    <a:pt x="18647" y="1948"/>
                    <a:pt x="17457" y="2885"/>
                  </a:cubicBezTo>
                  <a:cubicBezTo>
                    <a:pt x="15690" y="4292"/>
                    <a:pt x="13598" y="6312"/>
                    <a:pt x="11794" y="8440"/>
                  </a:cubicBezTo>
                  <a:cubicBezTo>
                    <a:pt x="9991" y="10532"/>
                    <a:pt x="8440" y="12768"/>
                    <a:pt x="7755" y="14643"/>
                  </a:cubicBezTo>
                  <a:cubicBezTo>
                    <a:pt x="7214" y="16050"/>
                    <a:pt x="6961" y="17204"/>
                    <a:pt x="6961" y="18214"/>
                  </a:cubicBezTo>
                  <a:cubicBezTo>
                    <a:pt x="6961" y="19440"/>
                    <a:pt x="7358" y="20486"/>
                    <a:pt x="8007" y="21388"/>
                  </a:cubicBezTo>
                  <a:cubicBezTo>
                    <a:pt x="8693" y="22362"/>
                    <a:pt x="9630" y="23227"/>
                    <a:pt x="10748" y="24273"/>
                  </a:cubicBezTo>
                  <a:cubicBezTo>
                    <a:pt x="13814" y="27123"/>
                    <a:pt x="17637" y="33038"/>
                    <a:pt x="19621" y="38592"/>
                  </a:cubicBezTo>
                  <a:cubicBezTo>
                    <a:pt x="20631" y="41405"/>
                    <a:pt x="21785" y="44182"/>
                    <a:pt x="23228" y="46455"/>
                  </a:cubicBezTo>
                  <a:cubicBezTo>
                    <a:pt x="24528" y="48469"/>
                    <a:pt x="26062" y="50104"/>
                    <a:pt x="27936" y="50961"/>
                  </a:cubicBezTo>
                  <a:lnTo>
                    <a:pt x="27936" y="50961"/>
                  </a:lnTo>
                  <a:cubicBezTo>
                    <a:pt x="26212" y="51806"/>
                    <a:pt x="21101" y="54384"/>
                    <a:pt x="17493" y="56986"/>
                  </a:cubicBezTo>
                  <a:cubicBezTo>
                    <a:pt x="15293" y="58537"/>
                    <a:pt x="13670" y="59691"/>
                    <a:pt x="12588" y="60449"/>
                  </a:cubicBezTo>
                  <a:cubicBezTo>
                    <a:pt x="12047" y="60845"/>
                    <a:pt x="11650" y="61134"/>
                    <a:pt x="11398" y="61314"/>
                  </a:cubicBezTo>
                  <a:cubicBezTo>
                    <a:pt x="11208" y="61432"/>
                    <a:pt x="11097" y="61504"/>
                    <a:pt x="11042" y="61540"/>
                  </a:cubicBezTo>
                  <a:lnTo>
                    <a:pt x="11042" y="61540"/>
                  </a:lnTo>
                  <a:cubicBezTo>
                    <a:pt x="10819" y="61605"/>
                    <a:pt x="9411" y="62029"/>
                    <a:pt x="7791" y="62757"/>
                  </a:cubicBezTo>
                  <a:cubicBezTo>
                    <a:pt x="5988" y="63550"/>
                    <a:pt x="3932" y="64704"/>
                    <a:pt x="2741" y="66255"/>
                  </a:cubicBezTo>
                  <a:cubicBezTo>
                    <a:pt x="1371" y="67987"/>
                    <a:pt x="541" y="69393"/>
                    <a:pt x="36" y="70223"/>
                  </a:cubicBezTo>
                  <a:cubicBezTo>
                    <a:pt x="0" y="70331"/>
                    <a:pt x="0" y="70475"/>
                    <a:pt x="73" y="70547"/>
                  </a:cubicBezTo>
                  <a:cubicBezTo>
                    <a:pt x="127" y="70629"/>
                    <a:pt x="221" y="70669"/>
                    <a:pt x="311" y="70669"/>
                  </a:cubicBezTo>
                  <a:cubicBezTo>
                    <a:pt x="341" y="70669"/>
                    <a:pt x="370" y="70665"/>
                    <a:pt x="397" y="70656"/>
                  </a:cubicBezTo>
                  <a:cubicBezTo>
                    <a:pt x="1623" y="70223"/>
                    <a:pt x="3643" y="69646"/>
                    <a:pt x="6204" y="69646"/>
                  </a:cubicBezTo>
                  <a:cubicBezTo>
                    <a:pt x="8981" y="69646"/>
                    <a:pt x="12444" y="70331"/>
                    <a:pt x="16158" y="72531"/>
                  </a:cubicBezTo>
                  <a:cubicBezTo>
                    <a:pt x="20595" y="75128"/>
                    <a:pt x="23264" y="78590"/>
                    <a:pt x="24851" y="82053"/>
                  </a:cubicBezTo>
                  <a:cubicBezTo>
                    <a:pt x="26438" y="85551"/>
                    <a:pt x="26906" y="89050"/>
                    <a:pt x="26906" y="91719"/>
                  </a:cubicBezTo>
                  <a:cubicBezTo>
                    <a:pt x="26906" y="91827"/>
                    <a:pt x="26979" y="91935"/>
                    <a:pt x="27087" y="91971"/>
                  </a:cubicBezTo>
                  <a:cubicBezTo>
                    <a:pt x="27128" y="91999"/>
                    <a:pt x="27175" y="92011"/>
                    <a:pt x="27221" y="92011"/>
                  </a:cubicBezTo>
                  <a:cubicBezTo>
                    <a:pt x="27295" y="92011"/>
                    <a:pt x="27367" y="91980"/>
                    <a:pt x="27411" y="91935"/>
                  </a:cubicBezTo>
                  <a:lnTo>
                    <a:pt x="30907" y="88792"/>
                  </a:lnTo>
                  <a:lnTo>
                    <a:pt x="30907" y="88792"/>
                  </a:lnTo>
                  <a:lnTo>
                    <a:pt x="30910" y="88797"/>
                  </a:lnTo>
                  <a:cubicBezTo>
                    <a:pt x="30910" y="88797"/>
                    <a:pt x="40251" y="85082"/>
                    <a:pt x="48042" y="76498"/>
                  </a:cubicBezTo>
                  <a:cubicBezTo>
                    <a:pt x="51937" y="72206"/>
                    <a:pt x="54209" y="69033"/>
                    <a:pt x="55580" y="65931"/>
                  </a:cubicBezTo>
                  <a:cubicBezTo>
                    <a:pt x="56986" y="62829"/>
                    <a:pt x="57491" y="59835"/>
                    <a:pt x="57888" y="56012"/>
                  </a:cubicBezTo>
                  <a:cubicBezTo>
                    <a:pt x="58285" y="52225"/>
                    <a:pt x="59259" y="42776"/>
                    <a:pt x="60160" y="34228"/>
                  </a:cubicBezTo>
                  <a:cubicBezTo>
                    <a:pt x="60593" y="29936"/>
                    <a:pt x="61026" y="25896"/>
                    <a:pt x="61350" y="22867"/>
                  </a:cubicBezTo>
                  <a:cubicBezTo>
                    <a:pt x="61495" y="21388"/>
                    <a:pt x="61639" y="20126"/>
                    <a:pt x="61747" y="19260"/>
                  </a:cubicBezTo>
                  <a:cubicBezTo>
                    <a:pt x="61783" y="18827"/>
                    <a:pt x="61819" y="18466"/>
                    <a:pt x="61855" y="18214"/>
                  </a:cubicBezTo>
                  <a:cubicBezTo>
                    <a:pt x="61892" y="18106"/>
                    <a:pt x="61892" y="17998"/>
                    <a:pt x="61892" y="17925"/>
                  </a:cubicBezTo>
                  <a:lnTo>
                    <a:pt x="61892" y="17853"/>
                  </a:lnTo>
                  <a:lnTo>
                    <a:pt x="61928" y="17817"/>
                  </a:lnTo>
                  <a:cubicBezTo>
                    <a:pt x="61928" y="17745"/>
                    <a:pt x="62000" y="17529"/>
                    <a:pt x="62144" y="17276"/>
                  </a:cubicBezTo>
                  <a:cubicBezTo>
                    <a:pt x="62324" y="16879"/>
                    <a:pt x="62613" y="16375"/>
                    <a:pt x="62974" y="15942"/>
                  </a:cubicBezTo>
                  <a:cubicBezTo>
                    <a:pt x="63334" y="15509"/>
                    <a:pt x="63731" y="15184"/>
                    <a:pt x="64128" y="15148"/>
                  </a:cubicBezTo>
                  <a:lnTo>
                    <a:pt x="64164" y="15148"/>
                  </a:lnTo>
                  <a:cubicBezTo>
                    <a:pt x="64236" y="15148"/>
                    <a:pt x="64524" y="15220"/>
                    <a:pt x="64849" y="15365"/>
                  </a:cubicBezTo>
                  <a:cubicBezTo>
                    <a:pt x="66003" y="15942"/>
                    <a:pt x="67987" y="17493"/>
                    <a:pt x="69790" y="18935"/>
                  </a:cubicBezTo>
                  <a:cubicBezTo>
                    <a:pt x="70692" y="19657"/>
                    <a:pt x="71557" y="20342"/>
                    <a:pt x="72243" y="20919"/>
                  </a:cubicBezTo>
                  <a:cubicBezTo>
                    <a:pt x="72928" y="21460"/>
                    <a:pt x="73433" y="21893"/>
                    <a:pt x="73685" y="22037"/>
                  </a:cubicBezTo>
                  <a:cubicBezTo>
                    <a:pt x="74154" y="22362"/>
                    <a:pt x="74804" y="22614"/>
                    <a:pt x="75453" y="22614"/>
                  </a:cubicBezTo>
                  <a:cubicBezTo>
                    <a:pt x="75922" y="22614"/>
                    <a:pt x="76354" y="22506"/>
                    <a:pt x="76715" y="22181"/>
                  </a:cubicBezTo>
                  <a:cubicBezTo>
                    <a:pt x="77076" y="21857"/>
                    <a:pt x="77328" y="21352"/>
                    <a:pt x="77400" y="20703"/>
                  </a:cubicBezTo>
                  <a:cubicBezTo>
                    <a:pt x="77400" y="20594"/>
                    <a:pt x="77400" y="20450"/>
                    <a:pt x="77400" y="20306"/>
                  </a:cubicBezTo>
                  <a:cubicBezTo>
                    <a:pt x="77400" y="19044"/>
                    <a:pt x="76931" y="17204"/>
                    <a:pt x="75741" y="14932"/>
                  </a:cubicBezTo>
                  <a:cubicBezTo>
                    <a:pt x="74587" y="12696"/>
                    <a:pt x="72748" y="10063"/>
                    <a:pt x="70007" y="7358"/>
                  </a:cubicBezTo>
                  <a:cubicBezTo>
                    <a:pt x="67915" y="5230"/>
                    <a:pt x="66039" y="3787"/>
                    <a:pt x="64380" y="2849"/>
                  </a:cubicBezTo>
                  <a:cubicBezTo>
                    <a:pt x="62757" y="1912"/>
                    <a:pt x="61387" y="1479"/>
                    <a:pt x="60268" y="1479"/>
                  </a:cubicBezTo>
                  <a:cubicBezTo>
                    <a:pt x="59475" y="1479"/>
                    <a:pt x="58790" y="1731"/>
                    <a:pt x="58357" y="2200"/>
                  </a:cubicBezTo>
                  <a:cubicBezTo>
                    <a:pt x="57996" y="2597"/>
                    <a:pt x="57780" y="3138"/>
                    <a:pt x="57636" y="3751"/>
                  </a:cubicBezTo>
                  <a:cubicBezTo>
                    <a:pt x="57455" y="4653"/>
                    <a:pt x="57455" y="5735"/>
                    <a:pt x="57419" y="7033"/>
                  </a:cubicBezTo>
                  <a:cubicBezTo>
                    <a:pt x="57383" y="8332"/>
                    <a:pt x="57275" y="9846"/>
                    <a:pt x="56950" y="11542"/>
                  </a:cubicBezTo>
                  <a:cubicBezTo>
                    <a:pt x="56518" y="13778"/>
                    <a:pt x="54894" y="19116"/>
                    <a:pt x="53019" y="24814"/>
                  </a:cubicBezTo>
                  <a:cubicBezTo>
                    <a:pt x="51144" y="30513"/>
                    <a:pt x="49052" y="36608"/>
                    <a:pt x="47645" y="40540"/>
                  </a:cubicBezTo>
                  <a:cubicBezTo>
                    <a:pt x="45914" y="45373"/>
                    <a:pt x="45589" y="51215"/>
                    <a:pt x="45589" y="55075"/>
                  </a:cubicBezTo>
                  <a:cubicBezTo>
                    <a:pt x="45589" y="57010"/>
                    <a:pt x="45679" y="58429"/>
                    <a:pt x="45717" y="58941"/>
                  </a:cubicBezTo>
                  <a:lnTo>
                    <a:pt x="45717" y="58941"/>
                  </a:lnTo>
                  <a:cubicBezTo>
                    <a:pt x="44844" y="59257"/>
                    <a:pt x="41699" y="60490"/>
                    <a:pt x="39350" y="62252"/>
                  </a:cubicBezTo>
                  <a:cubicBezTo>
                    <a:pt x="38015" y="63262"/>
                    <a:pt x="36284" y="64452"/>
                    <a:pt x="34913" y="65426"/>
                  </a:cubicBezTo>
                  <a:cubicBezTo>
                    <a:pt x="34228" y="65895"/>
                    <a:pt x="33651" y="66291"/>
                    <a:pt x="33218" y="66616"/>
                  </a:cubicBezTo>
                  <a:cubicBezTo>
                    <a:pt x="32981" y="66774"/>
                    <a:pt x="32798" y="66900"/>
                    <a:pt x="32681" y="66981"/>
                  </a:cubicBezTo>
                  <a:lnTo>
                    <a:pt x="32681" y="66981"/>
                  </a:lnTo>
                  <a:lnTo>
                    <a:pt x="32065" y="66683"/>
                  </a:lnTo>
                  <a:lnTo>
                    <a:pt x="32065" y="66683"/>
                  </a:lnTo>
                  <a:cubicBezTo>
                    <a:pt x="32604" y="66134"/>
                    <a:pt x="33825" y="64872"/>
                    <a:pt x="35166" y="63370"/>
                  </a:cubicBezTo>
                  <a:cubicBezTo>
                    <a:pt x="36969" y="61350"/>
                    <a:pt x="39025" y="58862"/>
                    <a:pt x="40035" y="57022"/>
                  </a:cubicBezTo>
                  <a:cubicBezTo>
                    <a:pt x="40648" y="55832"/>
                    <a:pt x="41153" y="55002"/>
                    <a:pt x="41478" y="54353"/>
                  </a:cubicBezTo>
                  <a:cubicBezTo>
                    <a:pt x="41802" y="53704"/>
                    <a:pt x="42019" y="53199"/>
                    <a:pt x="42019" y="52622"/>
                  </a:cubicBezTo>
                  <a:cubicBezTo>
                    <a:pt x="42019" y="52081"/>
                    <a:pt x="41802" y="51540"/>
                    <a:pt x="41478" y="50819"/>
                  </a:cubicBezTo>
                  <a:cubicBezTo>
                    <a:pt x="41189" y="50242"/>
                    <a:pt x="40504" y="49196"/>
                    <a:pt x="39530" y="47861"/>
                  </a:cubicBezTo>
                  <a:cubicBezTo>
                    <a:pt x="36645" y="43822"/>
                    <a:pt x="31343" y="37185"/>
                    <a:pt x="28674" y="33723"/>
                  </a:cubicBezTo>
                  <a:cubicBezTo>
                    <a:pt x="26870" y="31451"/>
                    <a:pt x="24887" y="28349"/>
                    <a:pt x="23264" y="25572"/>
                  </a:cubicBezTo>
                  <a:cubicBezTo>
                    <a:pt x="21605" y="22794"/>
                    <a:pt x="20270" y="20306"/>
                    <a:pt x="19837" y="19224"/>
                  </a:cubicBezTo>
                  <a:cubicBezTo>
                    <a:pt x="19404" y="18142"/>
                    <a:pt x="19224" y="17060"/>
                    <a:pt x="19224" y="16050"/>
                  </a:cubicBezTo>
                  <a:cubicBezTo>
                    <a:pt x="19224" y="15040"/>
                    <a:pt x="19404" y="14138"/>
                    <a:pt x="19729" y="13381"/>
                  </a:cubicBezTo>
                  <a:cubicBezTo>
                    <a:pt x="19801" y="13273"/>
                    <a:pt x="19945" y="13056"/>
                    <a:pt x="20162" y="12804"/>
                  </a:cubicBezTo>
                  <a:cubicBezTo>
                    <a:pt x="20955" y="12010"/>
                    <a:pt x="22578" y="10820"/>
                    <a:pt x="24021" y="9305"/>
                  </a:cubicBezTo>
                  <a:cubicBezTo>
                    <a:pt x="25464" y="7827"/>
                    <a:pt x="26762" y="5987"/>
                    <a:pt x="26834" y="3751"/>
                  </a:cubicBezTo>
                  <a:cubicBezTo>
                    <a:pt x="26834" y="3679"/>
                    <a:pt x="26834" y="3571"/>
                    <a:pt x="26834" y="3499"/>
                  </a:cubicBezTo>
                  <a:cubicBezTo>
                    <a:pt x="26834" y="2236"/>
                    <a:pt x="26582" y="1371"/>
                    <a:pt x="26149" y="794"/>
                  </a:cubicBezTo>
                  <a:cubicBezTo>
                    <a:pt x="25933" y="505"/>
                    <a:pt x="25644" y="289"/>
                    <a:pt x="25319" y="180"/>
                  </a:cubicBezTo>
                  <a:cubicBezTo>
                    <a:pt x="25031" y="36"/>
                    <a:pt x="24670" y="0"/>
                    <a:pt x="24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12;p64">
              <a:extLst>
                <a:ext uri="{FF2B5EF4-FFF2-40B4-BE49-F238E27FC236}">
                  <a16:creationId xmlns:a16="http://schemas.microsoft.com/office/drawing/2014/main" xmlns="" id="{A4F3C5AC-D9F3-4DBF-88A0-D704D575679C}"/>
                </a:ext>
              </a:extLst>
            </p:cNvPr>
            <p:cNvSpPr/>
            <p:nvPr/>
          </p:nvSpPr>
          <p:spPr>
            <a:xfrm>
              <a:off x="4489850" y="2578700"/>
              <a:ext cx="470700" cy="295075"/>
            </a:xfrm>
            <a:custGeom>
              <a:avLst/>
              <a:gdLst/>
              <a:ahLst/>
              <a:cxnLst/>
              <a:rect l="l" t="t" r="r" b="b"/>
              <a:pathLst>
                <a:path w="18828" h="11803" extrusionOk="0">
                  <a:moveTo>
                    <a:pt x="293" y="0"/>
                  </a:moveTo>
                  <a:cubicBezTo>
                    <a:pt x="146" y="0"/>
                    <a:pt x="37" y="103"/>
                    <a:pt x="37" y="260"/>
                  </a:cubicBezTo>
                  <a:cubicBezTo>
                    <a:pt x="1" y="440"/>
                    <a:pt x="109" y="584"/>
                    <a:pt x="289" y="584"/>
                  </a:cubicBezTo>
                  <a:cubicBezTo>
                    <a:pt x="289" y="584"/>
                    <a:pt x="325" y="584"/>
                    <a:pt x="397" y="620"/>
                  </a:cubicBezTo>
                  <a:cubicBezTo>
                    <a:pt x="1047" y="729"/>
                    <a:pt x="4076" y="1234"/>
                    <a:pt x="7647" y="2893"/>
                  </a:cubicBezTo>
                  <a:cubicBezTo>
                    <a:pt x="11217" y="4516"/>
                    <a:pt x="15329" y="7221"/>
                    <a:pt x="18214" y="11693"/>
                  </a:cubicBezTo>
                  <a:cubicBezTo>
                    <a:pt x="18284" y="11763"/>
                    <a:pt x="18384" y="11803"/>
                    <a:pt x="18485" y="11803"/>
                  </a:cubicBezTo>
                  <a:cubicBezTo>
                    <a:pt x="18541" y="11803"/>
                    <a:pt x="18596" y="11791"/>
                    <a:pt x="18647" y="11765"/>
                  </a:cubicBezTo>
                  <a:cubicBezTo>
                    <a:pt x="18792" y="11657"/>
                    <a:pt x="18828" y="11477"/>
                    <a:pt x="18719" y="11332"/>
                  </a:cubicBezTo>
                  <a:cubicBezTo>
                    <a:pt x="15546" y="6463"/>
                    <a:pt x="10965" y="3614"/>
                    <a:pt x="7178" y="2027"/>
                  </a:cubicBezTo>
                  <a:cubicBezTo>
                    <a:pt x="3355" y="404"/>
                    <a:pt x="361" y="7"/>
                    <a:pt x="361" y="7"/>
                  </a:cubicBezTo>
                  <a:cubicBezTo>
                    <a:pt x="338" y="3"/>
                    <a:pt x="315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813;p64">
              <a:extLst>
                <a:ext uri="{FF2B5EF4-FFF2-40B4-BE49-F238E27FC236}">
                  <a16:creationId xmlns:a16="http://schemas.microsoft.com/office/drawing/2014/main" xmlns="" id="{6A2B8149-2C67-4342-8A61-CB883DAF8C6C}"/>
                </a:ext>
              </a:extLst>
            </p:cNvPr>
            <p:cNvSpPr/>
            <p:nvPr/>
          </p:nvSpPr>
          <p:spPr>
            <a:xfrm>
              <a:off x="5419475" y="1062375"/>
              <a:ext cx="516700" cy="513275"/>
            </a:xfrm>
            <a:custGeom>
              <a:avLst/>
              <a:gdLst/>
              <a:ahLst/>
              <a:cxnLst/>
              <a:rect l="l" t="t" r="r" b="b"/>
              <a:pathLst>
                <a:path w="20668" h="20531" extrusionOk="0">
                  <a:moveTo>
                    <a:pt x="3617" y="1"/>
                  </a:moveTo>
                  <a:cubicBezTo>
                    <a:pt x="2873" y="1"/>
                    <a:pt x="2308" y="219"/>
                    <a:pt x="1948" y="608"/>
                  </a:cubicBezTo>
                  <a:cubicBezTo>
                    <a:pt x="578" y="2087"/>
                    <a:pt x="1480" y="5225"/>
                    <a:pt x="578" y="9806"/>
                  </a:cubicBezTo>
                  <a:cubicBezTo>
                    <a:pt x="470" y="10419"/>
                    <a:pt x="253" y="11284"/>
                    <a:pt x="1" y="12258"/>
                  </a:cubicBezTo>
                  <a:cubicBezTo>
                    <a:pt x="207" y="12224"/>
                    <a:pt x="438" y="12202"/>
                    <a:pt x="692" y="12202"/>
                  </a:cubicBezTo>
                  <a:cubicBezTo>
                    <a:pt x="1500" y="12202"/>
                    <a:pt x="2535" y="12427"/>
                    <a:pt x="3716" y="13196"/>
                  </a:cubicBezTo>
                  <a:cubicBezTo>
                    <a:pt x="4473" y="13665"/>
                    <a:pt x="5050" y="14206"/>
                    <a:pt x="5519" y="14783"/>
                  </a:cubicBezTo>
                  <a:cubicBezTo>
                    <a:pt x="5952" y="14025"/>
                    <a:pt x="6637" y="13196"/>
                    <a:pt x="7431" y="13088"/>
                  </a:cubicBezTo>
                  <a:cubicBezTo>
                    <a:pt x="7456" y="13083"/>
                    <a:pt x="7483" y="13081"/>
                    <a:pt x="7513" y="13081"/>
                  </a:cubicBezTo>
                  <a:cubicBezTo>
                    <a:pt x="9043" y="13081"/>
                    <a:pt x="16178" y="19376"/>
                    <a:pt x="17169" y="20013"/>
                  </a:cubicBezTo>
                  <a:cubicBezTo>
                    <a:pt x="17598" y="20304"/>
                    <a:pt x="18211" y="20530"/>
                    <a:pt x="18789" y="20530"/>
                  </a:cubicBezTo>
                  <a:cubicBezTo>
                    <a:pt x="19571" y="20530"/>
                    <a:pt x="20290" y="20117"/>
                    <a:pt x="20415" y="18895"/>
                  </a:cubicBezTo>
                  <a:cubicBezTo>
                    <a:pt x="20667" y="16767"/>
                    <a:pt x="18864" y="11501"/>
                    <a:pt x="13129" y="5766"/>
                  </a:cubicBezTo>
                  <a:cubicBezTo>
                    <a:pt x="8967" y="1604"/>
                    <a:pt x="5633" y="1"/>
                    <a:pt x="3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814;p64">
              <a:extLst>
                <a:ext uri="{FF2B5EF4-FFF2-40B4-BE49-F238E27FC236}">
                  <a16:creationId xmlns:a16="http://schemas.microsoft.com/office/drawing/2014/main" xmlns="" id="{4B7B1AD4-4D2E-4787-BE64-EC373C3A634B}"/>
                </a:ext>
              </a:extLst>
            </p:cNvPr>
            <p:cNvSpPr/>
            <p:nvPr/>
          </p:nvSpPr>
          <p:spPr>
            <a:xfrm>
              <a:off x="5411375" y="1055025"/>
              <a:ext cx="526600" cy="528425"/>
            </a:xfrm>
            <a:custGeom>
              <a:avLst/>
              <a:gdLst/>
              <a:ahLst/>
              <a:cxnLst/>
              <a:rect l="l" t="t" r="r" b="b"/>
              <a:pathLst>
                <a:path w="21064" h="21137" extrusionOk="0">
                  <a:moveTo>
                    <a:pt x="3931" y="614"/>
                  </a:moveTo>
                  <a:cubicBezTo>
                    <a:pt x="4869" y="614"/>
                    <a:pt x="6168" y="975"/>
                    <a:pt x="7755" y="1876"/>
                  </a:cubicBezTo>
                  <a:cubicBezTo>
                    <a:pt x="9342" y="2778"/>
                    <a:pt x="11181" y="4221"/>
                    <a:pt x="13273" y="6276"/>
                  </a:cubicBezTo>
                  <a:cubicBezTo>
                    <a:pt x="15942" y="8982"/>
                    <a:pt x="17745" y="11542"/>
                    <a:pt x="18899" y="13742"/>
                  </a:cubicBezTo>
                  <a:cubicBezTo>
                    <a:pt x="20017" y="15942"/>
                    <a:pt x="20486" y="17746"/>
                    <a:pt x="20486" y="18828"/>
                  </a:cubicBezTo>
                  <a:cubicBezTo>
                    <a:pt x="20486" y="18936"/>
                    <a:pt x="20450" y="19044"/>
                    <a:pt x="20450" y="19152"/>
                  </a:cubicBezTo>
                  <a:cubicBezTo>
                    <a:pt x="20414" y="19730"/>
                    <a:pt x="20198" y="20054"/>
                    <a:pt x="19981" y="20234"/>
                  </a:cubicBezTo>
                  <a:cubicBezTo>
                    <a:pt x="19765" y="20451"/>
                    <a:pt x="19476" y="20523"/>
                    <a:pt x="19116" y="20523"/>
                  </a:cubicBezTo>
                  <a:cubicBezTo>
                    <a:pt x="18611" y="20523"/>
                    <a:pt x="18034" y="20307"/>
                    <a:pt x="17673" y="20054"/>
                  </a:cubicBezTo>
                  <a:cubicBezTo>
                    <a:pt x="17565" y="19982"/>
                    <a:pt x="17348" y="19838"/>
                    <a:pt x="17060" y="19585"/>
                  </a:cubicBezTo>
                  <a:cubicBezTo>
                    <a:pt x="16014" y="18756"/>
                    <a:pt x="14102" y="17169"/>
                    <a:pt x="12263" y="15726"/>
                  </a:cubicBezTo>
                  <a:cubicBezTo>
                    <a:pt x="11325" y="15041"/>
                    <a:pt x="10424" y="14356"/>
                    <a:pt x="9666" y="13887"/>
                  </a:cubicBezTo>
                  <a:cubicBezTo>
                    <a:pt x="9269" y="13634"/>
                    <a:pt x="8945" y="13454"/>
                    <a:pt x="8620" y="13310"/>
                  </a:cubicBezTo>
                  <a:cubicBezTo>
                    <a:pt x="8332" y="13165"/>
                    <a:pt x="8079" y="13057"/>
                    <a:pt x="7827" y="13057"/>
                  </a:cubicBezTo>
                  <a:lnTo>
                    <a:pt x="7682" y="13057"/>
                  </a:lnTo>
                  <a:cubicBezTo>
                    <a:pt x="7214" y="13165"/>
                    <a:pt x="6817" y="13418"/>
                    <a:pt x="6456" y="13778"/>
                  </a:cubicBezTo>
                  <a:cubicBezTo>
                    <a:pt x="6199" y="14010"/>
                    <a:pt x="5979" y="14296"/>
                    <a:pt x="5795" y="14585"/>
                  </a:cubicBezTo>
                  <a:lnTo>
                    <a:pt x="5795" y="14585"/>
                  </a:lnTo>
                  <a:cubicBezTo>
                    <a:pt x="5367" y="14105"/>
                    <a:pt x="4842" y="13623"/>
                    <a:pt x="4220" y="13237"/>
                  </a:cubicBezTo>
                  <a:cubicBezTo>
                    <a:pt x="2994" y="12444"/>
                    <a:pt x="1876" y="12192"/>
                    <a:pt x="1010" y="12192"/>
                  </a:cubicBezTo>
                  <a:cubicBezTo>
                    <a:pt x="914" y="12192"/>
                    <a:pt x="818" y="12197"/>
                    <a:pt x="721" y="12205"/>
                  </a:cubicBezTo>
                  <a:lnTo>
                    <a:pt x="721" y="12205"/>
                  </a:lnTo>
                  <a:cubicBezTo>
                    <a:pt x="927" y="11403"/>
                    <a:pt x="1098" y="10695"/>
                    <a:pt x="1190" y="10172"/>
                  </a:cubicBezTo>
                  <a:cubicBezTo>
                    <a:pt x="1659" y="7827"/>
                    <a:pt x="1659" y="5880"/>
                    <a:pt x="1731" y="4365"/>
                  </a:cubicBezTo>
                  <a:cubicBezTo>
                    <a:pt x="1731" y="3571"/>
                    <a:pt x="1767" y="2922"/>
                    <a:pt x="1912" y="2381"/>
                  </a:cubicBezTo>
                  <a:cubicBezTo>
                    <a:pt x="2020" y="1840"/>
                    <a:pt x="2200" y="1444"/>
                    <a:pt x="2489" y="1119"/>
                  </a:cubicBezTo>
                  <a:cubicBezTo>
                    <a:pt x="2777" y="794"/>
                    <a:pt x="3246" y="614"/>
                    <a:pt x="3931" y="614"/>
                  </a:cubicBezTo>
                  <a:close/>
                  <a:moveTo>
                    <a:pt x="3931" y="1"/>
                  </a:moveTo>
                  <a:cubicBezTo>
                    <a:pt x="3138" y="1"/>
                    <a:pt x="2453" y="253"/>
                    <a:pt x="2020" y="722"/>
                  </a:cubicBezTo>
                  <a:cubicBezTo>
                    <a:pt x="1659" y="1119"/>
                    <a:pt x="1443" y="1660"/>
                    <a:pt x="1299" y="2273"/>
                  </a:cubicBezTo>
                  <a:cubicBezTo>
                    <a:pt x="1118" y="3175"/>
                    <a:pt x="1118" y="4257"/>
                    <a:pt x="1082" y="5555"/>
                  </a:cubicBezTo>
                  <a:cubicBezTo>
                    <a:pt x="1046" y="6854"/>
                    <a:pt x="938" y="8368"/>
                    <a:pt x="613" y="10064"/>
                  </a:cubicBezTo>
                  <a:cubicBezTo>
                    <a:pt x="505" y="10641"/>
                    <a:pt x="289" y="11506"/>
                    <a:pt x="36" y="12480"/>
                  </a:cubicBezTo>
                  <a:cubicBezTo>
                    <a:pt x="0" y="12588"/>
                    <a:pt x="36" y="12696"/>
                    <a:pt x="72" y="12769"/>
                  </a:cubicBezTo>
                  <a:cubicBezTo>
                    <a:pt x="125" y="12821"/>
                    <a:pt x="197" y="12855"/>
                    <a:pt x="275" y="12855"/>
                  </a:cubicBezTo>
                  <a:cubicBezTo>
                    <a:pt x="303" y="12855"/>
                    <a:pt x="332" y="12850"/>
                    <a:pt x="361" y="12841"/>
                  </a:cubicBezTo>
                  <a:cubicBezTo>
                    <a:pt x="541" y="12841"/>
                    <a:pt x="794" y="12805"/>
                    <a:pt x="1010" y="12805"/>
                  </a:cubicBezTo>
                  <a:cubicBezTo>
                    <a:pt x="1767" y="12805"/>
                    <a:pt x="2741" y="13021"/>
                    <a:pt x="3895" y="13742"/>
                  </a:cubicBezTo>
                  <a:cubicBezTo>
                    <a:pt x="4617" y="14175"/>
                    <a:pt x="5158" y="14716"/>
                    <a:pt x="5627" y="15257"/>
                  </a:cubicBezTo>
                  <a:cubicBezTo>
                    <a:pt x="5656" y="15316"/>
                    <a:pt x="5734" y="15375"/>
                    <a:pt x="5820" y="15375"/>
                  </a:cubicBezTo>
                  <a:cubicBezTo>
                    <a:pt x="5839" y="15375"/>
                    <a:pt x="5859" y="15372"/>
                    <a:pt x="5879" y="15365"/>
                  </a:cubicBezTo>
                  <a:cubicBezTo>
                    <a:pt x="5951" y="15365"/>
                    <a:pt x="6059" y="15329"/>
                    <a:pt x="6096" y="15221"/>
                  </a:cubicBezTo>
                  <a:cubicBezTo>
                    <a:pt x="6312" y="14860"/>
                    <a:pt x="6564" y="14500"/>
                    <a:pt x="6889" y="14211"/>
                  </a:cubicBezTo>
                  <a:cubicBezTo>
                    <a:pt x="7178" y="13923"/>
                    <a:pt x="7502" y="13706"/>
                    <a:pt x="7791" y="13670"/>
                  </a:cubicBezTo>
                  <a:lnTo>
                    <a:pt x="7827" y="13670"/>
                  </a:lnTo>
                  <a:cubicBezTo>
                    <a:pt x="7899" y="13670"/>
                    <a:pt x="8187" y="13742"/>
                    <a:pt x="8512" y="13887"/>
                  </a:cubicBezTo>
                  <a:cubicBezTo>
                    <a:pt x="9666" y="14464"/>
                    <a:pt x="11650" y="16015"/>
                    <a:pt x="13453" y="17457"/>
                  </a:cubicBezTo>
                  <a:cubicBezTo>
                    <a:pt x="14355" y="18179"/>
                    <a:pt x="15220" y="18864"/>
                    <a:pt x="15906" y="19441"/>
                  </a:cubicBezTo>
                  <a:cubicBezTo>
                    <a:pt x="16591" y="19982"/>
                    <a:pt x="17096" y="20415"/>
                    <a:pt x="17348" y="20559"/>
                  </a:cubicBezTo>
                  <a:cubicBezTo>
                    <a:pt x="17817" y="20884"/>
                    <a:pt x="18467" y="21136"/>
                    <a:pt x="19116" y="21136"/>
                  </a:cubicBezTo>
                  <a:cubicBezTo>
                    <a:pt x="19585" y="21136"/>
                    <a:pt x="20017" y="21028"/>
                    <a:pt x="20378" y="20703"/>
                  </a:cubicBezTo>
                  <a:cubicBezTo>
                    <a:pt x="20739" y="20379"/>
                    <a:pt x="20991" y="19874"/>
                    <a:pt x="21063" y="19225"/>
                  </a:cubicBezTo>
                  <a:cubicBezTo>
                    <a:pt x="21063" y="19116"/>
                    <a:pt x="21063" y="18972"/>
                    <a:pt x="21063" y="18828"/>
                  </a:cubicBezTo>
                  <a:cubicBezTo>
                    <a:pt x="21063" y="17566"/>
                    <a:pt x="20594" y="15726"/>
                    <a:pt x="19404" y="13454"/>
                  </a:cubicBezTo>
                  <a:cubicBezTo>
                    <a:pt x="18250" y="11218"/>
                    <a:pt x="16411" y="8585"/>
                    <a:pt x="13670" y="5880"/>
                  </a:cubicBezTo>
                  <a:cubicBezTo>
                    <a:pt x="11578" y="3752"/>
                    <a:pt x="9702" y="2309"/>
                    <a:pt x="8043" y="1371"/>
                  </a:cubicBezTo>
                  <a:cubicBezTo>
                    <a:pt x="6420" y="434"/>
                    <a:pt x="5050" y="1"/>
                    <a:pt x="3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815;p64">
              <a:extLst>
                <a:ext uri="{FF2B5EF4-FFF2-40B4-BE49-F238E27FC236}">
                  <a16:creationId xmlns:a16="http://schemas.microsoft.com/office/drawing/2014/main" xmlns="" id="{4B190B4F-82DE-41CD-B33F-1EE570A15F4E}"/>
                </a:ext>
              </a:extLst>
            </p:cNvPr>
            <p:cNvSpPr/>
            <p:nvPr/>
          </p:nvSpPr>
          <p:spPr>
            <a:xfrm>
              <a:off x="4158925" y="1025400"/>
              <a:ext cx="508275" cy="645500"/>
            </a:xfrm>
            <a:custGeom>
              <a:avLst/>
              <a:gdLst/>
              <a:ahLst/>
              <a:cxnLst/>
              <a:rect l="l" t="t" r="r" b="b"/>
              <a:pathLst>
                <a:path w="20331" h="25820" extrusionOk="0">
                  <a:moveTo>
                    <a:pt x="18068" y="0"/>
                  </a:moveTo>
                  <a:cubicBezTo>
                    <a:pt x="16989" y="0"/>
                    <a:pt x="15647" y="517"/>
                    <a:pt x="14356" y="969"/>
                  </a:cubicBezTo>
                  <a:cubicBezTo>
                    <a:pt x="11434" y="1979"/>
                    <a:pt x="3572" y="9626"/>
                    <a:pt x="1768" y="14422"/>
                  </a:cubicBezTo>
                  <a:cubicBezTo>
                    <a:pt x="1" y="19255"/>
                    <a:pt x="1552" y="20842"/>
                    <a:pt x="4690" y="23728"/>
                  </a:cubicBezTo>
                  <a:cubicBezTo>
                    <a:pt x="5303" y="24305"/>
                    <a:pt x="5952" y="25026"/>
                    <a:pt x="6637" y="25820"/>
                  </a:cubicBezTo>
                  <a:cubicBezTo>
                    <a:pt x="8946" y="25784"/>
                    <a:pt x="12192" y="24954"/>
                    <a:pt x="14392" y="21239"/>
                  </a:cubicBezTo>
                  <a:cubicBezTo>
                    <a:pt x="13887" y="20301"/>
                    <a:pt x="13526" y="19544"/>
                    <a:pt x="13346" y="19039"/>
                  </a:cubicBezTo>
                  <a:cubicBezTo>
                    <a:pt x="12444" y="16803"/>
                    <a:pt x="12552" y="14567"/>
                    <a:pt x="13202" y="12980"/>
                  </a:cubicBezTo>
                  <a:cubicBezTo>
                    <a:pt x="13887" y="11393"/>
                    <a:pt x="20162" y="8255"/>
                    <a:pt x="20271" y="3458"/>
                  </a:cubicBezTo>
                  <a:cubicBezTo>
                    <a:pt x="20330" y="788"/>
                    <a:pt x="19400" y="0"/>
                    <a:pt x="18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816;p64">
              <a:extLst>
                <a:ext uri="{FF2B5EF4-FFF2-40B4-BE49-F238E27FC236}">
                  <a16:creationId xmlns:a16="http://schemas.microsoft.com/office/drawing/2014/main" xmlns="" id="{CFD322AE-DAC6-4802-9343-91DE520F0C9E}"/>
                </a:ext>
              </a:extLst>
            </p:cNvPr>
            <p:cNvSpPr/>
            <p:nvPr/>
          </p:nvSpPr>
          <p:spPr>
            <a:xfrm>
              <a:off x="4176975" y="1018075"/>
              <a:ext cx="496850" cy="660050"/>
            </a:xfrm>
            <a:custGeom>
              <a:avLst/>
              <a:gdLst/>
              <a:ahLst/>
              <a:cxnLst/>
              <a:rect l="l" t="t" r="r" b="b"/>
              <a:pathLst>
                <a:path w="19874" h="26402" extrusionOk="0">
                  <a:moveTo>
                    <a:pt x="17349" y="613"/>
                  </a:moveTo>
                  <a:cubicBezTo>
                    <a:pt x="17673" y="613"/>
                    <a:pt x="17926" y="649"/>
                    <a:pt x="18142" y="721"/>
                  </a:cubicBezTo>
                  <a:cubicBezTo>
                    <a:pt x="18467" y="866"/>
                    <a:pt x="18719" y="1082"/>
                    <a:pt x="18936" y="1515"/>
                  </a:cubicBezTo>
                  <a:cubicBezTo>
                    <a:pt x="19152" y="1948"/>
                    <a:pt x="19260" y="2597"/>
                    <a:pt x="19260" y="3499"/>
                  </a:cubicBezTo>
                  <a:cubicBezTo>
                    <a:pt x="19260" y="3571"/>
                    <a:pt x="19260" y="3643"/>
                    <a:pt x="19260" y="3751"/>
                  </a:cubicBezTo>
                  <a:cubicBezTo>
                    <a:pt x="19224" y="4869"/>
                    <a:pt x="18827" y="5915"/>
                    <a:pt x="18250" y="6889"/>
                  </a:cubicBezTo>
                  <a:cubicBezTo>
                    <a:pt x="17349" y="8332"/>
                    <a:pt x="16014" y="9594"/>
                    <a:pt x="14788" y="10604"/>
                  </a:cubicBezTo>
                  <a:cubicBezTo>
                    <a:pt x="14211" y="11109"/>
                    <a:pt x="13634" y="11578"/>
                    <a:pt x="13201" y="12010"/>
                  </a:cubicBezTo>
                  <a:cubicBezTo>
                    <a:pt x="12732" y="12407"/>
                    <a:pt x="12371" y="12768"/>
                    <a:pt x="12227" y="13165"/>
                  </a:cubicBezTo>
                  <a:cubicBezTo>
                    <a:pt x="11866" y="13994"/>
                    <a:pt x="11650" y="14968"/>
                    <a:pt x="11650" y="16050"/>
                  </a:cubicBezTo>
                  <a:cubicBezTo>
                    <a:pt x="11650" y="17132"/>
                    <a:pt x="11866" y="18286"/>
                    <a:pt x="12335" y="19440"/>
                  </a:cubicBezTo>
                  <a:cubicBezTo>
                    <a:pt x="12540" y="19917"/>
                    <a:pt x="12873" y="20652"/>
                    <a:pt x="13335" y="21523"/>
                  </a:cubicBezTo>
                  <a:lnTo>
                    <a:pt x="13335" y="21523"/>
                  </a:lnTo>
                  <a:cubicBezTo>
                    <a:pt x="12270" y="23245"/>
                    <a:pt x="11003" y="24290"/>
                    <a:pt x="9702" y="24922"/>
                  </a:cubicBezTo>
                  <a:cubicBezTo>
                    <a:pt x="8430" y="25542"/>
                    <a:pt x="7157" y="25767"/>
                    <a:pt x="6041" y="25787"/>
                  </a:cubicBezTo>
                  <a:lnTo>
                    <a:pt x="6041" y="25787"/>
                  </a:lnTo>
                  <a:cubicBezTo>
                    <a:pt x="5419" y="25039"/>
                    <a:pt x="4769" y="24389"/>
                    <a:pt x="4184" y="23804"/>
                  </a:cubicBezTo>
                  <a:cubicBezTo>
                    <a:pt x="3066" y="22794"/>
                    <a:pt x="2164" y="21929"/>
                    <a:pt x="1551" y="21063"/>
                  </a:cubicBezTo>
                  <a:cubicBezTo>
                    <a:pt x="938" y="20198"/>
                    <a:pt x="613" y="19332"/>
                    <a:pt x="613" y="18214"/>
                  </a:cubicBezTo>
                  <a:cubicBezTo>
                    <a:pt x="613" y="17312"/>
                    <a:pt x="830" y="16194"/>
                    <a:pt x="1335" y="14824"/>
                  </a:cubicBezTo>
                  <a:cubicBezTo>
                    <a:pt x="2200" y="12515"/>
                    <a:pt x="4617" y="9414"/>
                    <a:pt x="7142" y="6781"/>
                  </a:cubicBezTo>
                  <a:cubicBezTo>
                    <a:pt x="8404" y="5482"/>
                    <a:pt x="9702" y="4292"/>
                    <a:pt x="10857" y="3354"/>
                  </a:cubicBezTo>
                  <a:cubicBezTo>
                    <a:pt x="12011" y="2453"/>
                    <a:pt x="13057" y="1803"/>
                    <a:pt x="13706" y="1551"/>
                  </a:cubicBezTo>
                  <a:cubicBezTo>
                    <a:pt x="15040" y="1118"/>
                    <a:pt x="16375" y="613"/>
                    <a:pt x="17349" y="613"/>
                  </a:cubicBezTo>
                  <a:close/>
                  <a:moveTo>
                    <a:pt x="17349" y="0"/>
                  </a:moveTo>
                  <a:cubicBezTo>
                    <a:pt x="16194" y="0"/>
                    <a:pt x="14824" y="541"/>
                    <a:pt x="13525" y="974"/>
                  </a:cubicBezTo>
                  <a:cubicBezTo>
                    <a:pt x="12732" y="1262"/>
                    <a:pt x="11686" y="1948"/>
                    <a:pt x="10496" y="2885"/>
                  </a:cubicBezTo>
                  <a:cubicBezTo>
                    <a:pt x="8729" y="4292"/>
                    <a:pt x="6637" y="6312"/>
                    <a:pt x="4833" y="8440"/>
                  </a:cubicBezTo>
                  <a:cubicBezTo>
                    <a:pt x="3030" y="10532"/>
                    <a:pt x="1479" y="12768"/>
                    <a:pt x="794" y="14643"/>
                  </a:cubicBezTo>
                  <a:cubicBezTo>
                    <a:pt x="253" y="16050"/>
                    <a:pt x="0" y="17204"/>
                    <a:pt x="0" y="18214"/>
                  </a:cubicBezTo>
                  <a:cubicBezTo>
                    <a:pt x="0" y="19440"/>
                    <a:pt x="397" y="20486"/>
                    <a:pt x="1046" y="21388"/>
                  </a:cubicBezTo>
                  <a:cubicBezTo>
                    <a:pt x="1732" y="22362"/>
                    <a:pt x="2669" y="23227"/>
                    <a:pt x="3787" y="24273"/>
                  </a:cubicBezTo>
                  <a:cubicBezTo>
                    <a:pt x="4364" y="24814"/>
                    <a:pt x="5014" y="25500"/>
                    <a:pt x="5663" y="26293"/>
                  </a:cubicBezTo>
                  <a:cubicBezTo>
                    <a:pt x="5735" y="26365"/>
                    <a:pt x="5807" y="26401"/>
                    <a:pt x="5915" y="26401"/>
                  </a:cubicBezTo>
                  <a:cubicBezTo>
                    <a:pt x="7106" y="26401"/>
                    <a:pt x="8548" y="26185"/>
                    <a:pt x="9955" y="25463"/>
                  </a:cubicBezTo>
                  <a:cubicBezTo>
                    <a:pt x="11398" y="24778"/>
                    <a:pt x="12804" y="23588"/>
                    <a:pt x="13922" y="21676"/>
                  </a:cubicBezTo>
                  <a:cubicBezTo>
                    <a:pt x="13994" y="21604"/>
                    <a:pt x="13994" y="21460"/>
                    <a:pt x="13922" y="21388"/>
                  </a:cubicBezTo>
                  <a:cubicBezTo>
                    <a:pt x="13453" y="20450"/>
                    <a:pt x="13093" y="19693"/>
                    <a:pt x="12876" y="19224"/>
                  </a:cubicBezTo>
                  <a:cubicBezTo>
                    <a:pt x="12443" y="18142"/>
                    <a:pt x="12263" y="17060"/>
                    <a:pt x="12263" y="16050"/>
                  </a:cubicBezTo>
                  <a:cubicBezTo>
                    <a:pt x="12263" y="15040"/>
                    <a:pt x="12443" y="14138"/>
                    <a:pt x="12768" y="13381"/>
                  </a:cubicBezTo>
                  <a:cubicBezTo>
                    <a:pt x="12840" y="13273"/>
                    <a:pt x="12984" y="13056"/>
                    <a:pt x="13201" y="12804"/>
                  </a:cubicBezTo>
                  <a:cubicBezTo>
                    <a:pt x="13994" y="12010"/>
                    <a:pt x="15617" y="10820"/>
                    <a:pt x="17060" y="9305"/>
                  </a:cubicBezTo>
                  <a:cubicBezTo>
                    <a:pt x="18503" y="7827"/>
                    <a:pt x="19801" y="5987"/>
                    <a:pt x="19873" y="3751"/>
                  </a:cubicBezTo>
                  <a:cubicBezTo>
                    <a:pt x="19873" y="3679"/>
                    <a:pt x="19873" y="3571"/>
                    <a:pt x="19873" y="3499"/>
                  </a:cubicBezTo>
                  <a:cubicBezTo>
                    <a:pt x="19873" y="2236"/>
                    <a:pt x="19621" y="1371"/>
                    <a:pt x="19188" y="794"/>
                  </a:cubicBezTo>
                  <a:cubicBezTo>
                    <a:pt x="18972" y="505"/>
                    <a:pt x="18683" y="289"/>
                    <a:pt x="18358" y="180"/>
                  </a:cubicBezTo>
                  <a:cubicBezTo>
                    <a:pt x="18070" y="36"/>
                    <a:pt x="17709" y="0"/>
                    <a:pt x="17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817;p64">
              <a:extLst>
                <a:ext uri="{FF2B5EF4-FFF2-40B4-BE49-F238E27FC236}">
                  <a16:creationId xmlns:a16="http://schemas.microsoft.com/office/drawing/2014/main" xmlns="" id="{015F4D6A-9B76-4F4C-AE99-0CBC84D71AF5}"/>
                </a:ext>
              </a:extLst>
            </p:cNvPr>
            <p:cNvSpPr/>
            <p:nvPr/>
          </p:nvSpPr>
          <p:spPr>
            <a:xfrm>
              <a:off x="4167950" y="1025400"/>
              <a:ext cx="499250" cy="549925"/>
            </a:xfrm>
            <a:custGeom>
              <a:avLst/>
              <a:gdLst/>
              <a:ahLst/>
              <a:cxnLst/>
              <a:rect l="l" t="t" r="r" b="b"/>
              <a:pathLst>
                <a:path w="19970" h="21997" extrusionOk="0">
                  <a:moveTo>
                    <a:pt x="17707" y="0"/>
                  </a:moveTo>
                  <a:cubicBezTo>
                    <a:pt x="16628" y="0"/>
                    <a:pt x="15286" y="517"/>
                    <a:pt x="13995" y="969"/>
                  </a:cubicBezTo>
                  <a:cubicBezTo>
                    <a:pt x="11073" y="1979"/>
                    <a:pt x="3211" y="9626"/>
                    <a:pt x="1407" y="14422"/>
                  </a:cubicBezTo>
                  <a:cubicBezTo>
                    <a:pt x="1" y="18210"/>
                    <a:pt x="686" y="20013"/>
                    <a:pt x="2561" y="21997"/>
                  </a:cubicBezTo>
                  <a:cubicBezTo>
                    <a:pt x="3211" y="21852"/>
                    <a:pt x="4004" y="21492"/>
                    <a:pt x="4906" y="20842"/>
                  </a:cubicBezTo>
                  <a:cubicBezTo>
                    <a:pt x="7575" y="18823"/>
                    <a:pt x="8693" y="15216"/>
                    <a:pt x="10388" y="13990"/>
                  </a:cubicBezTo>
                  <a:cubicBezTo>
                    <a:pt x="11362" y="13304"/>
                    <a:pt x="13057" y="12186"/>
                    <a:pt x="14824" y="11032"/>
                  </a:cubicBezTo>
                  <a:cubicBezTo>
                    <a:pt x="16880" y="9265"/>
                    <a:pt x="19838" y="6740"/>
                    <a:pt x="19910" y="3458"/>
                  </a:cubicBezTo>
                  <a:cubicBezTo>
                    <a:pt x="19969" y="788"/>
                    <a:pt x="19039" y="0"/>
                    <a:pt x="17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818;p64">
              <a:extLst>
                <a:ext uri="{FF2B5EF4-FFF2-40B4-BE49-F238E27FC236}">
                  <a16:creationId xmlns:a16="http://schemas.microsoft.com/office/drawing/2014/main" xmlns="" id="{72DD8738-FB18-400F-9DC9-84D050486BAE}"/>
                </a:ext>
              </a:extLst>
            </p:cNvPr>
            <p:cNvSpPr/>
            <p:nvPr/>
          </p:nvSpPr>
          <p:spPr>
            <a:xfrm>
              <a:off x="4176975" y="1018075"/>
              <a:ext cx="496850" cy="564825"/>
            </a:xfrm>
            <a:custGeom>
              <a:avLst/>
              <a:gdLst/>
              <a:ahLst/>
              <a:cxnLst/>
              <a:rect l="l" t="t" r="r" b="b"/>
              <a:pathLst>
                <a:path w="19874" h="22593" extrusionOk="0">
                  <a:moveTo>
                    <a:pt x="17349" y="613"/>
                  </a:moveTo>
                  <a:cubicBezTo>
                    <a:pt x="17673" y="613"/>
                    <a:pt x="17926" y="649"/>
                    <a:pt x="18142" y="721"/>
                  </a:cubicBezTo>
                  <a:cubicBezTo>
                    <a:pt x="18467" y="866"/>
                    <a:pt x="18719" y="1082"/>
                    <a:pt x="18936" y="1515"/>
                  </a:cubicBezTo>
                  <a:cubicBezTo>
                    <a:pt x="19152" y="1948"/>
                    <a:pt x="19260" y="2597"/>
                    <a:pt x="19260" y="3499"/>
                  </a:cubicBezTo>
                  <a:cubicBezTo>
                    <a:pt x="19260" y="3571"/>
                    <a:pt x="19260" y="3643"/>
                    <a:pt x="19260" y="3751"/>
                  </a:cubicBezTo>
                  <a:cubicBezTo>
                    <a:pt x="19224" y="5302"/>
                    <a:pt x="18503" y="6672"/>
                    <a:pt x="17529" y="7899"/>
                  </a:cubicBezTo>
                  <a:cubicBezTo>
                    <a:pt x="16519" y="9125"/>
                    <a:pt x="15293" y="10207"/>
                    <a:pt x="14247" y="11073"/>
                  </a:cubicBezTo>
                  <a:lnTo>
                    <a:pt x="14260" y="11088"/>
                  </a:lnTo>
                  <a:lnTo>
                    <a:pt x="14260" y="11088"/>
                  </a:lnTo>
                  <a:cubicBezTo>
                    <a:pt x="12536" y="12237"/>
                    <a:pt x="10816" y="13348"/>
                    <a:pt x="9847" y="14030"/>
                  </a:cubicBezTo>
                  <a:cubicBezTo>
                    <a:pt x="8945" y="14715"/>
                    <a:pt x="8224" y="15942"/>
                    <a:pt x="7394" y="17240"/>
                  </a:cubicBezTo>
                  <a:cubicBezTo>
                    <a:pt x="6601" y="18539"/>
                    <a:pt x="5663" y="19909"/>
                    <a:pt x="4364" y="20883"/>
                  </a:cubicBezTo>
                  <a:cubicBezTo>
                    <a:pt x="3571" y="21478"/>
                    <a:pt x="2869" y="21800"/>
                    <a:pt x="2286" y="21961"/>
                  </a:cubicBezTo>
                  <a:lnTo>
                    <a:pt x="2286" y="21961"/>
                  </a:lnTo>
                  <a:cubicBezTo>
                    <a:pt x="1769" y="21371"/>
                    <a:pt x="1349" y="20836"/>
                    <a:pt x="1082" y="20270"/>
                  </a:cubicBezTo>
                  <a:cubicBezTo>
                    <a:pt x="758" y="19657"/>
                    <a:pt x="613" y="18971"/>
                    <a:pt x="613" y="18214"/>
                  </a:cubicBezTo>
                  <a:cubicBezTo>
                    <a:pt x="613" y="17276"/>
                    <a:pt x="830" y="16194"/>
                    <a:pt x="1335" y="14824"/>
                  </a:cubicBezTo>
                  <a:cubicBezTo>
                    <a:pt x="2200" y="12515"/>
                    <a:pt x="4617" y="9414"/>
                    <a:pt x="7142" y="6781"/>
                  </a:cubicBezTo>
                  <a:cubicBezTo>
                    <a:pt x="8404" y="5482"/>
                    <a:pt x="9702" y="4292"/>
                    <a:pt x="10857" y="3354"/>
                  </a:cubicBezTo>
                  <a:cubicBezTo>
                    <a:pt x="12011" y="2453"/>
                    <a:pt x="13057" y="1803"/>
                    <a:pt x="13706" y="1551"/>
                  </a:cubicBezTo>
                  <a:cubicBezTo>
                    <a:pt x="15040" y="1118"/>
                    <a:pt x="16375" y="613"/>
                    <a:pt x="17349" y="613"/>
                  </a:cubicBezTo>
                  <a:close/>
                  <a:moveTo>
                    <a:pt x="17349" y="0"/>
                  </a:moveTo>
                  <a:cubicBezTo>
                    <a:pt x="16194" y="0"/>
                    <a:pt x="14824" y="541"/>
                    <a:pt x="13525" y="974"/>
                  </a:cubicBezTo>
                  <a:cubicBezTo>
                    <a:pt x="12732" y="1262"/>
                    <a:pt x="11686" y="1948"/>
                    <a:pt x="10496" y="2885"/>
                  </a:cubicBezTo>
                  <a:cubicBezTo>
                    <a:pt x="8729" y="4292"/>
                    <a:pt x="6637" y="6312"/>
                    <a:pt x="4833" y="8440"/>
                  </a:cubicBezTo>
                  <a:cubicBezTo>
                    <a:pt x="3030" y="10532"/>
                    <a:pt x="1479" y="12768"/>
                    <a:pt x="794" y="14643"/>
                  </a:cubicBezTo>
                  <a:cubicBezTo>
                    <a:pt x="253" y="16050"/>
                    <a:pt x="0" y="17204"/>
                    <a:pt x="0" y="18214"/>
                  </a:cubicBezTo>
                  <a:cubicBezTo>
                    <a:pt x="0" y="19080"/>
                    <a:pt x="181" y="19837"/>
                    <a:pt x="541" y="20522"/>
                  </a:cubicBezTo>
                  <a:cubicBezTo>
                    <a:pt x="866" y="21208"/>
                    <a:pt x="1371" y="21857"/>
                    <a:pt x="1984" y="22506"/>
                  </a:cubicBezTo>
                  <a:cubicBezTo>
                    <a:pt x="2037" y="22559"/>
                    <a:pt x="2109" y="22592"/>
                    <a:pt x="2186" y="22592"/>
                  </a:cubicBezTo>
                  <a:cubicBezTo>
                    <a:pt x="2215" y="22592"/>
                    <a:pt x="2244" y="22588"/>
                    <a:pt x="2273" y="22578"/>
                  </a:cubicBezTo>
                  <a:cubicBezTo>
                    <a:pt x="2958" y="22398"/>
                    <a:pt x="3823" y="22037"/>
                    <a:pt x="4725" y="21352"/>
                  </a:cubicBezTo>
                  <a:cubicBezTo>
                    <a:pt x="6096" y="20306"/>
                    <a:pt x="7069" y="18863"/>
                    <a:pt x="7899" y="17565"/>
                  </a:cubicBezTo>
                  <a:cubicBezTo>
                    <a:pt x="8729" y="16266"/>
                    <a:pt x="9450" y="15076"/>
                    <a:pt x="10207" y="14535"/>
                  </a:cubicBezTo>
                  <a:cubicBezTo>
                    <a:pt x="11145" y="13850"/>
                    <a:pt x="12876" y="12732"/>
                    <a:pt x="14607" y="11542"/>
                  </a:cubicBezTo>
                  <a:lnTo>
                    <a:pt x="14644" y="11542"/>
                  </a:lnTo>
                  <a:cubicBezTo>
                    <a:pt x="15690" y="10640"/>
                    <a:pt x="16952" y="9594"/>
                    <a:pt x="17998" y="8296"/>
                  </a:cubicBezTo>
                  <a:cubicBezTo>
                    <a:pt x="19008" y="6997"/>
                    <a:pt x="19837" y="5482"/>
                    <a:pt x="19873" y="3751"/>
                  </a:cubicBezTo>
                  <a:cubicBezTo>
                    <a:pt x="19873" y="3679"/>
                    <a:pt x="19873" y="3571"/>
                    <a:pt x="19873" y="3499"/>
                  </a:cubicBezTo>
                  <a:cubicBezTo>
                    <a:pt x="19873" y="2236"/>
                    <a:pt x="19621" y="1371"/>
                    <a:pt x="19188" y="794"/>
                  </a:cubicBezTo>
                  <a:cubicBezTo>
                    <a:pt x="18972" y="505"/>
                    <a:pt x="18683" y="289"/>
                    <a:pt x="18358" y="180"/>
                  </a:cubicBezTo>
                  <a:cubicBezTo>
                    <a:pt x="18070" y="36"/>
                    <a:pt x="17709" y="0"/>
                    <a:pt x="17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819;p64">
              <a:extLst>
                <a:ext uri="{FF2B5EF4-FFF2-40B4-BE49-F238E27FC236}">
                  <a16:creationId xmlns:a16="http://schemas.microsoft.com/office/drawing/2014/main" xmlns="" id="{9CDAAA43-9A9E-4A49-A2EE-D0B97EFF3FF2}"/>
                </a:ext>
              </a:extLst>
            </p:cNvPr>
            <p:cNvSpPr/>
            <p:nvPr/>
          </p:nvSpPr>
          <p:spPr>
            <a:xfrm>
              <a:off x="4178775" y="1025400"/>
              <a:ext cx="488425" cy="508700"/>
            </a:xfrm>
            <a:custGeom>
              <a:avLst/>
              <a:gdLst/>
              <a:ahLst/>
              <a:cxnLst/>
              <a:rect l="l" t="t" r="r" b="b"/>
              <a:pathLst>
                <a:path w="19537" h="20348" extrusionOk="0">
                  <a:moveTo>
                    <a:pt x="17274" y="0"/>
                  </a:moveTo>
                  <a:cubicBezTo>
                    <a:pt x="16195" y="0"/>
                    <a:pt x="14853" y="517"/>
                    <a:pt x="13562" y="969"/>
                  </a:cubicBezTo>
                  <a:cubicBezTo>
                    <a:pt x="10640" y="1979"/>
                    <a:pt x="2778" y="9626"/>
                    <a:pt x="974" y="14422"/>
                  </a:cubicBezTo>
                  <a:cubicBezTo>
                    <a:pt x="0" y="17127"/>
                    <a:pt x="37" y="18823"/>
                    <a:pt x="830" y="20265"/>
                  </a:cubicBezTo>
                  <a:cubicBezTo>
                    <a:pt x="1060" y="20318"/>
                    <a:pt x="1303" y="20348"/>
                    <a:pt x="1559" y="20348"/>
                  </a:cubicBezTo>
                  <a:cubicBezTo>
                    <a:pt x="2345" y="20348"/>
                    <a:pt x="3249" y="20071"/>
                    <a:pt x="4256" y="19364"/>
                  </a:cubicBezTo>
                  <a:cubicBezTo>
                    <a:pt x="7935" y="16695"/>
                    <a:pt x="6601" y="13881"/>
                    <a:pt x="9847" y="12294"/>
                  </a:cubicBezTo>
                  <a:cubicBezTo>
                    <a:pt x="12480" y="11032"/>
                    <a:pt x="16303" y="8580"/>
                    <a:pt x="18900" y="5838"/>
                  </a:cubicBezTo>
                  <a:cubicBezTo>
                    <a:pt x="19260" y="5081"/>
                    <a:pt x="19477" y="4288"/>
                    <a:pt x="19477" y="3458"/>
                  </a:cubicBezTo>
                  <a:cubicBezTo>
                    <a:pt x="19536" y="788"/>
                    <a:pt x="18606" y="0"/>
                    <a:pt x="17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820;p64">
              <a:extLst>
                <a:ext uri="{FF2B5EF4-FFF2-40B4-BE49-F238E27FC236}">
                  <a16:creationId xmlns:a16="http://schemas.microsoft.com/office/drawing/2014/main" xmlns="" id="{DA73AB73-C448-413F-B05B-478A36C7477C}"/>
                </a:ext>
              </a:extLst>
            </p:cNvPr>
            <p:cNvSpPr/>
            <p:nvPr/>
          </p:nvSpPr>
          <p:spPr>
            <a:xfrm>
              <a:off x="4176975" y="1018075"/>
              <a:ext cx="496850" cy="523900"/>
            </a:xfrm>
            <a:custGeom>
              <a:avLst/>
              <a:gdLst/>
              <a:ahLst/>
              <a:cxnLst/>
              <a:rect l="l" t="t" r="r" b="b"/>
              <a:pathLst>
                <a:path w="19874" h="20956" extrusionOk="0">
                  <a:moveTo>
                    <a:pt x="17349" y="613"/>
                  </a:moveTo>
                  <a:cubicBezTo>
                    <a:pt x="17673" y="613"/>
                    <a:pt x="17926" y="649"/>
                    <a:pt x="18142" y="721"/>
                  </a:cubicBezTo>
                  <a:cubicBezTo>
                    <a:pt x="18467" y="866"/>
                    <a:pt x="18719" y="1082"/>
                    <a:pt x="18936" y="1515"/>
                  </a:cubicBezTo>
                  <a:cubicBezTo>
                    <a:pt x="19152" y="1948"/>
                    <a:pt x="19260" y="2597"/>
                    <a:pt x="19260" y="3499"/>
                  </a:cubicBezTo>
                  <a:cubicBezTo>
                    <a:pt x="19260" y="3571"/>
                    <a:pt x="19260" y="3643"/>
                    <a:pt x="19260" y="3751"/>
                  </a:cubicBezTo>
                  <a:cubicBezTo>
                    <a:pt x="19225" y="4519"/>
                    <a:pt x="19055" y="5253"/>
                    <a:pt x="18750" y="5920"/>
                  </a:cubicBezTo>
                  <a:lnTo>
                    <a:pt x="18750" y="5920"/>
                  </a:lnTo>
                  <a:cubicBezTo>
                    <a:pt x="16190" y="8623"/>
                    <a:pt x="12406" y="11073"/>
                    <a:pt x="9774" y="12335"/>
                  </a:cubicBezTo>
                  <a:cubicBezTo>
                    <a:pt x="8945" y="12732"/>
                    <a:pt x="8368" y="13237"/>
                    <a:pt x="7935" y="13814"/>
                  </a:cubicBezTo>
                  <a:cubicBezTo>
                    <a:pt x="7322" y="14643"/>
                    <a:pt x="7033" y="15581"/>
                    <a:pt x="6601" y="16519"/>
                  </a:cubicBezTo>
                  <a:cubicBezTo>
                    <a:pt x="6132" y="17457"/>
                    <a:pt x="5483" y="18430"/>
                    <a:pt x="4148" y="19404"/>
                  </a:cubicBezTo>
                  <a:cubicBezTo>
                    <a:pt x="3210" y="20089"/>
                    <a:pt x="2345" y="20342"/>
                    <a:pt x="1623" y="20342"/>
                  </a:cubicBezTo>
                  <a:cubicBezTo>
                    <a:pt x="1456" y="20342"/>
                    <a:pt x="1267" y="20320"/>
                    <a:pt x="1090" y="20294"/>
                  </a:cubicBezTo>
                  <a:lnTo>
                    <a:pt x="1090" y="20294"/>
                  </a:lnTo>
                  <a:cubicBezTo>
                    <a:pt x="772" y="19676"/>
                    <a:pt x="613" y="18993"/>
                    <a:pt x="613" y="18214"/>
                  </a:cubicBezTo>
                  <a:cubicBezTo>
                    <a:pt x="613" y="17276"/>
                    <a:pt x="830" y="16194"/>
                    <a:pt x="1335" y="14824"/>
                  </a:cubicBezTo>
                  <a:cubicBezTo>
                    <a:pt x="2200" y="12515"/>
                    <a:pt x="4617" y="9414"/>
                    <a:pt x="7142" y="6781"/>
                  </a:cubicBezTo>
                  <a:cubicBezTo>
                    <a:pt x="8404" y="5482"/>
                    <a:pt x="9702" y="4292"/>
                    <a:pt x="10857" y="3354"/>
                  </a:cubicBezTo>
                  <a:cubicBezTo>
                    <a:pt x="12011" y="2453"/>
                    <a:pt x="13057" y="1803"/>
                    <a:pt x="13706" y="1551"/>
                  </a:cubicBezTo>
                  <a:cubicBezTo>
                    <a:pt x="15040" y="1118"/>
                    <a:pt x="16375" y="613"/>
                    <a:pt x="17349" y="613"/>
                  </a:cubicBezTo>
                  <a:close/>
                  <a:moveTo>
                    <a:pt x="17349" y="0"/>
                  </a:moveTo>
                  <a:cubicBezTo>
                    <a:pt x="16194" y="0"/>
                    <a:pt x="14824" y="541"/>
                    <a:pt x="13525" y="974"/>
                  </a:cubicBezTo>
                  <a:cubicBezTo>
                    <a:pt x="12732" y="1262"/>
                    <a:pt x="11686" y="1948"/>
                    <a:pt x="10496" y="2885"/>
                  </a:cubicBezTo>
                  <a:cubicBezTo>
                    <a:pt x="8729" y="4292"/>
                    <a:pt x="6637" y="6312"/>
                    <a:pt x="4833" y="8440"/>
                  </a:cubicBezTo>
                  <a:cubicBezTo>
                    <a:pt x="3030" y="10532"/>
                    <a:pt x="1479" y="12768"/>
                    <a:pt x="794" y="14643"/>
                  </a:cubicBezTo>
                  <a:cubicBezTo>
                    <a:pt x="253" y="16050"/>
                    <a:pt x="0" y="17204"/>
                    <a:pt x="0" y="18214"/>
                  </a:cubicBezTo>
                  <a:cubicBezTo>
                    <a:pt x="0" y="19152"/>
                    <a:pt x="217" y="19945"/>
                    <a:pt x="613" y="20703"/>
                  </a:cubicBezTo>
                  <a:cubicBezTo>
                    <a:pt x="650" y="20775"/>
                    <a:pt x="758" y="20847"/>
                    <a:pt x="830" y="20847"/>
                  </a:cubicBezTo>
                  <a:cubicBezTo>
                    <a:pt x="1082" y="20919"/>
                    <a:pt x="1335" y="20955"/>
                    <a:pt x="1623" y="20955"/>
                  </a:cubicBezTo>
                  <a:cubicBezTo>
                    <a:pt x="2489" y="20955"/>
                    <a:pt x="3463" y="20667"/>
                    <a:pt x="4473" y="19909"/>
                  </a:cubicBezTo>
                  <a:cubicBezTo>
                    <a:pt x="6384" y="18539"/>
                    <a:pt x="7033" y="17060"/>
                    <a:pt x="7574" y="15834"/>
                  </a:cubicBezTo>
                  <a:cubicBezTo>
                    <a:pt x="7827" y="15220"/>
                    <a:pt x="8079" y="14643"/>
                    <a:pt x="8440" y="14174"/>
                  </a:cubicBezTo>
                  <a:cubicBezTo>
                    <a:pt x="8801" y="13670"/>
                    <a:pt x="9270" y="13237"/>
                    <a:pt x="10063" y="12876"/>
                  </a:cubicBezTo>
                  <a:cubicBezTo>
                    <a:pt x="12732" y="11578"/>
                    <a:pt x="16555" y="9125"/>
                    <a:pt x="19188" y="6348"/>
                  </a:cubicBezTo>
                  <a:lnTo>
                    <a:pt x="19260" y="6240"/>
                  </a:lnTo>
                  <a:cubicBezTo>
                    <a:pt x="19621" y="5482"/>
                    <a:pt x="19837" y="4653"/>
                    <a:pt x="19873" y="3751"/>
                  </a:cubicBezTo>
                  <a:cubicBezTo>
                    <a:pt x="19873" y="3679"/>
                    <a:pt x="19873" y="3571"/>
                    <a:pt x="19873" y="3499"/>
                  </a:cubicBezTo>
                  <a:cubicBezTo>
                    <a:pt x="19873" y="2236"/>
                    <a:pt x="19621" y="1371"/>
                    <a:pt x="19188" y="794"/>
                  </a:cubicBezTo>
                  <a:cubicBezTo>
                    <a:pt x="18972" y="505"/>
                    <a:pt x="18683" y="289"/>
                    <a:pt x="18358" y="180"/>
                  </a:cubicBezTo>
                  <a:cubicBezTo>
                    <a:pt x="18070" y="36"/>
                    <a:pt x="17709" y="0"/>
                    <a:pt x="17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821;p64">
              <a:extLst>
                <a:ext uri="{FF2B5EF4-FFF2-40B4-BE49-F238E27FC236}">
                  <a16:creationId xmlns:a16="http://schemas.microsoft.com/office/drawing/2014/main" xmlns="" id="{4D12CC01-FD81-49E3-9932-467AD3C465DB}"/>
                </a:ext>
              </a:extLst>
            </p:cNvPr>
            <p:cNvSpPr/>
            <p:nvPr/>
          </p:nvSpPr>
          <p:spPr>
            <a:xfrm>
              <a:off x="5450150" y="1062375"/>
              <a:ext cx="486025" cy="512950"/>
            </a:xfrm>
            <a:custGeom>
              <a:avLst/>
              <a:gdLst/>
              <a:ahLst/>
              <a:cxnLst/>
              <a:rect l="l" t="t" r="r" b="b"/>
              <a:pathLst>
                <a:path w="19441" h="20518" extrusionOk="0">
                  <a:moveTo>
                    <a:pt x="2390" y="1"/>
                  </a:moveTo>
                  <a:cubicBezTo>
                    <a:pt x="1646" y="1"/>
                    <a:pt x="1081" y="219"/>
                    <a:pt x="721" y="608"/>
                  </a:cubicBezTo>
                  <a:cubicBezTo>
                    <a:pt x="325" y="1041"/>
                    <a:pt x="108" y="1618"/>
                    <a:pt x="0" y="2304"/>
                  </a:cubicBezTo>
                  <a:cubicBezTo>
                    <a:pt x="482" y="2137"/>
                    <a:pt x="1126" y="1994"/>
                    <a:pt x="1909" y="1994"/>
                  </a:cubicBezTo>
                  <a:cubicBezTo>
                    <a:pt x="2825" y="1994"/>
                    <a:pt x="3931" y="2190"/>
                    <a:pt x="5194" y="2773"/>
                  </a:cubicBezTo>
                  <a:cubicBezTo>
                    <a:pt x="9125" y="4540"/>
                    <a:pt x="16302" y="13521"/>
                    <a:pt x="17420" y="15973"/>
                  </a:cubicBezTo>
                  <a:cubicBezTo>
                    <a:pt x="18070" y="17416"/>
                    <a:pt x="17889" y="19219"/>
                    <a:pt x="17709" y="20518"/>
                  </a:cubicBezTo>
                  <a:cubicBezTo>
                    <a:pt x="18430" y="20481"/>
                    <a:pt x="19080" y="20049"/>
                    <a:pt x="19188" y="18895"/>
                  </a:cubicBezTo>
                  <a:cubicBezTo>
                    <a:pt x="19440" y="16767"/>
                    <a:pt x="17637" y="11501"/>
                    <a:pt x="11902" y="5766"/>
                  </a:cubicBezTo>
                  <a:cubicBezTo>
                    <a:pt x="7740" y="1604"/>
                    <a:pt x="4406" y="1"/>
                    <a:pt x="2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822;p64">
              <a:extLst>
                <a:ext uri="{FF2B5EF4-FFF2-40B4-BE49-F238E27FC236}">
                  <a16:creationId xmlns:a16="http://schemas.microsoft.com/office/drawing/2014/main" xmlns="" id="{EA50F47E-2836-4D08-8C48-1EA1F6C0BAAD}"/>
                </a:ext>
              </a:extLst>
            </p:cNvPr>
            <p:cNvSpPr/>
            <p:nvPr/>
          </p:nvSpPr>
          <p:spPr>
            <a:xfrm>
              <a:off x="5442025" y="1055025"/>
              <a:ext cx="495950" cy="528425"/>
            </a:xfrm>
            <a:custGeom>
              <a:avLst/>
              <a:gdLst/>
              <a:ahLst/>
              <a:cxnLst/>
              <a:rect l="l" t="t" r="r" b="b"/>
              <a:pathLst>
                <a:path w="19838" h="21137" extrusionOk="0">
                  <a:moveTo>
                    <a:pt x="2705" y="614"/>
                  </a:moveTo>
                  <a:cubicBezTo>
                    <a:pt x="3643" y="614"/>
                    <a:pt x="4942" y="975"/>
                    <a:pt x="6529" y="1876"/>
                  </a:cubicBezTo>
                  <a:cubicBezTo>
                    <a:pt x="8116" y="2778"/>
                    <a:pt x="9955" y="4221"/>
                    <a:pt x="12047" y="6276"/>
                  </a:cubicBezTo>
                  <a:cubicBezTo>
                    <a:pt x="14716" y="8982"/>
                    <a:pt x="16519" y="11542"/>
                    <a:pt x="17673" y="13742"/>
                  </a:cubicBezTo>
                  <a:cubicBezTo>
                    <a:pt x="18791" y="15942"/>
                    <a:pt x="19260" y="17746"/>
                    <a:pt x="19260" y="18828"/>
                  </a:cubicBezTo>
                  <a:cubicBezTo>
                    <a:pt x="19260" y="18936"/>
                    <a:pt x="19224" y="19044"/>
                    <a:pt x="19224" y="19152"/>
                  </a:cubicBezTo>
                  <a:cubicBezTo>
                    <a:pt x="19188" y="19693"/>
                    <a:pt x="19008" y="20018"/>
                    <a:pt x="18791" y="20198"/>
                  </a:cubicBezTo>
                  <a:cubicBezTo>
                    <a:pt x="18690" y="20320"/>
                    <a:pt x="18555" y="20396"/>
                    <a:pt x="18404" y="20446"/>
                  </a:cubicBezTo>
                  <a:lnTo>
                    <a:pt x="18404" y="20446"/>
                  </a:lnTo>
                  <a:cubicBezTo>
                    <a:pt x="18458" y="19939"/>
                    <a:pt x="18503" y="19388"/>
                    <a:pt x="18503" y="18792"/>
                  </a:cubicBezTo>
                  <a:cubicBezTo>
                    <a:pt x="18503" y="17926"/>
                    <a:pt x="18395" y="16988"/>
                    <a:pt x="17998" y="16159"/>
                  </a:cubicBezTo>
                  <a:cubicBezTo>
                    <a:pt x="17709" y="15510"/>
                    <a:pt x="17060" y="14464"/>
                    <a:pt x="16159" y="13237"/>
                  </a:cubicBezTo>
                  <a:cubicBezTo>
                    <a:pt x="14788" y="11398"/>
                    <a:pt x="12949" y="9162"/>
                    <a:pt x="11037" y="7178"/>
                  </a:cubicBezTo>
                  <a:cubicBezTo>
                    <a:pt x="9125" y="5194"/>
                    <a:pt x="7178" y="3499"/>
                    <a:pt x="5627" y="2778"/>
                  </a:cubicBezTo>
                  <a:cubicBezTo>
                    <a:pt x="4365" y="2201"/>
                    <a:pt x="3210" y="1985"/>
                    <a:pt x="2273" y="1985"/>
                  </a:cubicBezTo>
                  <a:cubicBezTo>
                    <a:pt x="1678" y="1985"/>
                    <a:pt x="1158" y="2059"/>
                    <a:pt x="712" y="2167"/>
                  </a:cubicBezTo>
                  <a:lnTo>
                    <a:pt x="712" y="2167"/>
                  </a:lnTo>
                  <a:cubicBezTo>
                    <a:pt x="825" y="1737"/>
                    <a:pt x="994" y="1388"/>
                    <a:pt x="1263" y="1119"/>
                  </a:cubicBezTo>
                  <a:cubicBezTo>
                    <a:pt x="1551" y="794"/>
                    <a:pt x="2020" y="614"/>
                    <a:pt x="2705" y="614"/>
                  </a:cubicBezTo>
                  <a:close/>
                  <a:moveTo>
                    <a:pt x="2705" y="1"/>
                  </a:moveTo>
                  <a:cubicBezTo>
                    <a:pt x="1912" y="1"/>
                    <a:pt x="1227" y="253"/>
                    <a:pt x="794" y="722"/>
                  </a:cubicBezTo>
                  <a:cubicBezTo>
                    <a:pt x="361" y="1191"/>
                    <a:pt x="145" y="1840"/>
                    <a:pt x="37" y="2562"/>
                  </a:cubicBezTo>
                  <a:cubicBezTo>
                    <a:pt x="0" y="2670"/>
                    <a:pt x="73" y="2778"/>
                    <a:pt x="145" y="2850"/>
                  </a:cubicBezTo>
                  <a:cubicBezTo>
                    <a:pt x="196" y="2876"/>
                    <a:pt x="265" y="2901"/>
                    <a:pt x="339" y="2901"/>
                  </a:cubicBezTo>
                  <a:cubicBezTo>
                    <a:pt x="370" y="2901"/>
                    <a:pt x="402" y="2897"/>
                    <a:pt x="433" y="2886"/>
                  </a:cubicBezTo>
                  <a:cubicBezTo>
                    <a:pt x="902" y="2706"/>
                    <a:pt x="1515" y="2598"/>
                    <a:pt x="2273" y="2598"/>
                  </a:cubicBezTo>
                  <a:cubicBezTo>
                    <a:pt x="3138" y="2598"/>
                    <a:pt x="4184" y="2778"/>
                    <a:pt x="5374" y="3319"/>
                  </a:cubicBezTo>
                  <a:cubicBezTo>
                    <a:pt x="6312" y="3752"/>
                    <a:pt x="7502" y="4617"/>
                    <a:pt x="8729" y="5735"/>
                  </a:cubicBezTo>
                  <a:cubicBezTo>
                    <a:pt x="10568" y="7431"/>
                    <a:pt x="12552" y="9631"/>
                    <a:pt x="14175" y="11687"/>
                  </a:cubicBezTo>
                  <a:cubicBezTo>
                    <a:pt x="15004" y="12696"/>
                    <a:pt x="15726" y="13634"/>
                    <a:pt x="16267" y="14464"/>
                  </a:cubicBezTo>
                  <a:cubicBezTo>
                    <a:pt x="16844" y="15293"/>
                    <a:pt x="17277" y="15979"/>
                    <a:pt x="17457" y="16411"/>
                  </a:cubicBezTo>
                  <a:cubicBezTo>
                    <a:pt x="17782" y="17133"/>
                    <a:pt x="17890" y="17962"/>
                    <a:pt x="17890" y="18792"/>
                  </a:cubicBezTo>
                  <a:cubicBezTo>
                    <a:pt x="17890" y="19477"/>
                    <a:pt x="17818" y="20162"/>
                    <a:pt x="17745" y="20775"/>
                  </a:cubicBezTo>
                  <a:cubicBezTo>
                    <a:pt x="17745" y="20884"/>
                    <a:pt x="17782" y="20956"/>
                    <a:pt x="17818" y="21028"/>
                  </a:cubicBezTo>
                  <a:cubicBezTo>
                    <a:pt x="17890" y="21100"/>
                    <a:pt x="17998" y="21136"/>
                    <a:pt x="18070" y="21136"/>
                  </a:cubicBezTo>
                  <a:cubicBezTo>
                    <a:pt x="18467" y="21100"/>
                    <a:pt x="18900" y="20956"/>
                    <a:pt x="19224" y="20631"/>
                  </a:cubicBezTo>
                  <a:cubicBezTo>
                    <a:pt x="19549" y="20307"/>
                    <a:pt x="19765" y="19838"/>
                    <a:pt x="19837" y="19225"/>
                  </a:cubicBezTo>
                  <a:cubicBezTo>
                    <a:pt x="19837" y="19116"/>
                    <a:pt x="19837" y="18972"/>
                    <a:pt x="19837" y="18828"/>
                  </a:cubicBezTo>
                  <a:cubicBezTo>
                    <a:pt x="19837" y="17566"/>
                    <a:pt x="19368" y="15726"/>
                    <a:pt x="18178" y="13454"/>
                  </a:cubicBezTo>
                  <a:cubicBezTo>
                    <a:pt x="17024" y="11218"/>
                    <a:pt x="15185" y="8585"/>
                    <a:pt x="12444" y="5880"/>
                  </a:cubicBezTo>
                  <a:cubicBezTo>
                    <a:pt x="10352" y="3752"/>
                    <a:pt x="8476" y="2309"/>
                    <a:pt x="6817" y="1371"/>
                  </a:cubicBezTo>
                  <a:cubicBezTo>
                    <a:pt x="5194" y="434"/>
                    <a:pt x="3824" y="1"/>
                    <a:pt x="2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823;p64">
              <a:extLst>
                <a:ext uri="{FF2B5EF4-FFF2-40B4-BE49-F238E27FC236}">
                  <a16:creationId xmlns:a16="http://schemas.microsoft.com/office/drawing/2014/main" xmlns="" id="{3634A601-9EBD-41F6-98A5-D70AA6ED59E4}"/>
                </a:ext>
              </a:extLst>
            </p:cNvPr>
            <p:cNvSpPr/>
            <p:nvPr/>
          </p:nvSpPr>
          <p:spPr>
            <a:xfrm>
              <a:off x="4674700" y="3104025"/>
              <a:ext cx="162325" cy="244525"/>
            </a:xfrm>
            <a:custGeom>
              <a:avLst/>
              <a:gdLst/>
              <a:ahLst/>
              <a:cxnLst/>
              <a:rect l="l" t="t" r="r" b="b"/>
              <a:pathLst>
                <a:path w="6493" h="9781" extrusionOk="0">
                  <a:moveTo>
                    <a:pt x="5667" y="0"/>
                  </a:moveTo>
                  <a:cubicBezTo>
                    <a:pt x="5576" y="0"/>
                    <a:pt x="5485" y="29"/>
                    <a:pt x="5410" y="94"/>
                  </a:cubicBezTo>
                  <a:lnTo>
                    <a:pt x="145" y="4386"/>
                  </a:lnTo>
                  <a:cubicBezTo>
                    <a:pt x="36" y="4458"/>
                    <a:pt x="0" y="4602"/>
                    <a:pt x="0" y="4746"/>
                  </a:cubicBezTo>
                  <a:lnTo>
                    <a:pt x="181" y="9363"/>
                  </a:lnTo>
                  <a:cubicBezTo>
                    <a:pt x="181" y="9616"/>
                    <a:pt x="395" y="9781"/>
                    <a:pt x="622" y="9781"/>
                  </a:cubicBezTo>
                  <a:cubicBezTo>
                    <a:pt x="718" y="9781"/>
                    <a:pt x="816" y="9752"/>
                    <a:pt x="902" y="9687"/>
                  </a:cubicBezTo>
                  <a:lnTo>
                    <a:pt x="6312" y="5323"/>
                  </a:lnTo>
                  <a:cubicBezTo>
                    <a:pt x="6420" y="5251"/>
                    <a:pt x="6492" y="5107"/>
                    <a:pt x="6456" y="4963"/>
                  </a:cubicBezTo>
                  <a:lnTo>
                    <a:pt x="6096" y="418"/>
                  </a:lnTo>
                  <a:cubicBezTo>
                    <a:pt x="6096" y="164"/>
                    <a:pt x="5882" y="0"/>
                    <a:pt x="5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824;p64">
              <a:extLst>
                <a:ext uri="{FF2B5EF4-FFF2-40B4-BE49-F238E27FC236}">
                  <a16:creationId xmlns:a16="http://schemas.microsoft.com/office/drawing/2014/main" xmlns="" id="{7AED8E76-EFC7-4FD0-A7F0-647BF1B39466}"/>
                </a:ext>
              </a:extLst>
            </p:cNvPr>
            <p:cNvSpPr/>
            <p:nvPr/>
          </p:nvSpPr>
          <p:spPr>
            <a:xfrm>
              <a:off x="4667475" y="3096425"/>
              <a:ext cx="176750" cy="259725"/>
            </a:xfrm>
            <a:custGeom>
              <a:avLst/>
              <a:gdLst/>
              <a:ahLst/>
              <a:cxnLst/>
              <a:rect l="l" t="t" r="r" b="b"/>
              <a:pathLst>
                <a:path w="7070" h="10389" extrusionOk="0">
                  <a:moveTo>
                    <a:pt x="5952" y="614"/>
                  </a:moveTo>
                  <a:lnTo>
                    <a:pt x="6060" y="650"/>
                  </a:lnTo>
                  <a:lnTo>
                    <a:pt x="6096" y="722"/>
                  </a:lnTo>
                  <a:lnTo>
                    <a:pt x="6457" y="5303"/>
                  </a:lnTo>
                  <a:lnTo>
                    <a:pt x="6421" y="5411"/>
                  </a:lnTo>
                  <a:lnTo>
                    <a:pt x="975" y="9775"/>
                  </a:lnTo>
                  <a:lnTo>
                    <a:pt x="902" y="9811"/>
                  </a:lnTo>
                  <a:lnTo>
                    <a:pt x="794" y="9775"/>
                  </a:lnTo>
                  <a:lnTo>
                    <a:pt x="758" y="9667"/>
                  </a:lnTo>
                  <a:lnTo>
                    <a:pt x="578" y="5014"/>
                  </a:lnTo>
                  <a:lnTo>
                    <a:pt x="650" y="4906"/>
                  </a:lnTo>
                  <a:lnTo>
                    <a:pt x="5880" y="650"/>
                  </a:lnTo>
                  <a:lnTo>
                    <a:pt x="5952" y="614"/>
                  </a:lnTo>
                  <a:close/>
                  <a:moveTo>
                    <a:pt x="5952" y="1"/>
                  </a:moveTo>
                  <a:cubicBezTo>
                    <a:pt x="5808" y="1"/>
                    <a:pt x="5627" y="73"/>
                    <a:pt x="5519" y="181"/>
                  </a:cubicBezTo>
                  <a:lnTo>
                    <a:pt x="253" y="4437"/>
                  </a:lnTo>
                  <a:cubicBezTo>
                    <a:pt x="73" y="4581"/>
                    <a:pt x="1" y="4798"/>
                    <a:pt x="1" y="5014"/>
                  </a:cubicBezTo>
                  <a:lnTo>
                    <a:pt x="1" y="5086"/>
                  </a:lnTo>
                  <a:lnTo>
                    <a:pt x="2" y="5086"/>
                  </a:lnTo>
                  <a:lnTo>
                    <a:pt x="2" y="5086"/>
                  </a:lnTo>
                  <a:lnTo>
                    <a:pt x="181" y="9703"/>
                  </a:lnTo>
                  <a:cubicBezTo>
                    <a:pt x="181" y="9883"/>
                    <a:pt x="253" y="10064"/>
                    <a:pt x="398" y="10208"/>
                  </a:cubicBezTo>
                  <a:cubicBezTo>
                    <a:pt x="542" y="10316"/>
                    <a:pt x="722" y="10388"/>
                    <a:pt x="902" y="10388"/>
                  </a:cubicBezTo>
                  <a:cubicBezTo>
                    <a:pt x="1047" y="10388"/>
                    <a:pt x="1227" y="10352"/>
                    <a:pt x="1371" y="10244"/>
                  </a:cubicBezTo>
                  <a:lnTo>
                    <a:pt x="6781" y="5880"/>
                  </a:lnTo>
                  <a:cubicBezTo>
                    <a:pt x="6962" y="5735"/>
                    <a:pt x="7070" y="5519"/>
                    <a:pt x="7070" y="5303"/>
                  </a:cubicBezTo>
                  <a:lnTo>
                    <a:pt x="7070" y="5231"/>
                  </a:lnTo>
                  <a:lnTo>
                    <a:pt x="6709" y="686"/>
                  </a:lnTo>
                  <a:cubicBezTo>
                    <a:pt x="6673" y="470"/>
                    <a:pt x="6601" y="325"/>
                    <a:pt x="6457" y="181"/>
                  </a:cubicBezTo>
                  <a:cubicBezTo>
                    <a:pt x="6313" y="73"/>
                    <a:pt x="6132" y="1"/>
                    <a:pt x="5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825;p64">
              <a:extLst>
                <a:ext uri="{FF2B5EF4-FFF2-40B4-BE49-F238E27FC236}">
                  <a16:creationId xmlns:a16="http://schemas.microsoft.com/office/drawing/2014/main" xmlns="" id="{0432A5D7-9A49-4E7B-8372-4A30192A251C}"/>
                </a:ext>
              </a:extLst>
            </p:cNvPr>
            <p:cNvSpPr/>
            <p:nvPr/>
          </p:nvSpPr>
          <p:spPr>
            <a:xfrm>
              <a:off x="4739591" y="-166683"/>
              <a:ext cx="18104" cy="2089879"/>
            </a:xfrm>
            <a:custGeom>
              <a:avLst/>
              <a:gdLst/>
              <a:ahLst/>
              <a:cxnLst/>
              <a:rect l="l" t="t" r="r" b="b"/>
              <a:pathLst>
                <a:path w="722" h="67410" extrusionOk="0">
                  <a:moveTo>
                    <a:pt x="433" y="0"/>
                  </a:moveTo>
                  <a:cubicBezTo>
                    <a:pt x="253" y="0"/>
                    <a:pt x="108" y="144"/>
                    <a:pt x="108" y="289"/>
                  </a:cubicBezTo>
                  <a:cubicBezTo>
                    <a:pt x="36" y="11325"/>
                    <a:pt x="0" y="22362"/>
                    <a:pt x="0" y="33506"/>
                  </a:cubicBezTo>
                  <a:cubicBezTo>
                    <a:pt x="0" y="44651"/>
                    <a:pt x="36" y="55832"/>
                    <a:pt x="108" y="67085"/>
                  </a:cubicBezTo>
                  <a:cubicBezTo>
                    <a:pt x="108" y="67265"/>
                    <a:pt x="253" y="67409"/>
                    <a:pt x="433" y="67409"/>
                  </a:cubicBezTo>
                  <a:cubicBezTo>
                    <a:pt x="577" y="67409"/>
                    <a:pt x="722" y="67265"/>
                    <a:pt x="722" y="67085"/>
                  </a:cubicBezTo>
                  <a:cubicBezTo>
                    <a:pt x="649" y="55832"/>
                    <a:pt x="613" y="44651"/>
                    <a:pt x="613" y="33506"/>
                  </a:cubicBezTo>
                  <a:cubicBezTo>
                    <a:pt x="613" y="22362"/>
                    <a:pt x="649" y="11325"/>
                    <a:pt x="722" y="289"/>
                  </a:cubicBezTo>
                  <a:cubicBezTo>
                    <a:pt x="722" y="144"/>
                    <a:pt x="577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826;p64">
              <a:extLst>
                <a:ext uri="{FF2B5EF4-FFF2-40B4-BE49-F238E27FC236}">
                  <a16:creationId xmlns:a16="http://schemas.microsoft.com/office/drawing/2014/main" xmlns="" id="{5F31D0EF-F782-45DC-9E5F-8A7A8ABBC34C}"/>
                </a:ext>
              </a:extLst>
            </p:cNvPr>
            <p:cNvSpPr/>
            <p:nvPr/>
          </p:nvSpPr>
          <p:spPr>
            <a:xfrm>
              <a:off x="4742325" y="1908025"/>
              <a:ext cx="15350" cy="1251550"/>
            </a:xfrm>
            <a:custGeom>
              <a:avLst/>
              <a:gdLst/>
              <a:ahLst/>
              <a:cxnLst/>
              <a:rect l="l" t="t" r="r" b="b"/>
              <a:pathLst>
                <a:path w="614" h="50062" extrusionOk="0">
                  <a:moveTo>
                    <a:pt x="325" y="0"/>
                  </a:moveTo>
                  <a:cubicBezTo>
                    <a:pt x="145" y="0"/>
                    <a:pt x="0" y="145"/>
                    <a:pt x="0" y="289"/>
                  </a:cubicBezTo>
                  <a:lnTo>
                    <a:pt x="0" y="49773"/>
                  </a:lnTo>
                  <a:cubicBezTo>
                    <a:pt x="0" y="49953"/>
                    <a:pt x="145" y="50061"/>
                    <a:pt x="325" y="50061"/>
                  </a:cubicBezTo>
                  <a:cubicBezTo>
                    <a:pt x="469" y="50061"/>
                    <a:pt x="614" y="49953"/>
                    <a:pt x="614" y="49773"/>
                  </a:cubicBezTo>
                  <a:lnTo>
                    <a:pt x="614" y="289"/>
                  </a:lnTo>
                  <a:cubicBezTo>
                    <a:pt x="614" y="145"/>
                    <a:pt x="469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27;p64">
              <a:extLst>
                <a:ext uri="{FF2B5EF4-FFF2-40B4-BE49-F238E27FC236}">
                  <a16:creationId xmlns:a16="http://schemas.microsoft.com/office/drawing/2014/main" xmlns="" id="{CB82A80A-DD85-4657-AF4E-FE1F37C149C7}"/>
                </a:ext>
              </a:extLst>
            </p:cNvPr>
            <p:cNvSpPr/>
            <p:nvPr/>
          </p:nvSpPr>
          <p:spPr>
            <a:xfrm>
              <a:off x="3923552" y="-166737"/>
              <a:ext cx="18104" cy="2984732"/>
            </a:xfrm>
            <a:custGeom>
              <a:avLst/>
              <a:gdLst/>
              <a:ahLst/>
              <a:cxnLst/>
              <a:rect l="l" t="t" r="r" b="b"/>
              <a:pathLst>
                <a:path w="722" h="103153" extrusionOk="0">
                  <a:moveTo>
                    <a:pt x="325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73" y="17312"/>
                    <a:pt x="109" y="34372"/>
                    <a:pt x="109" y="51468"/>
                  </a:cubicBezTo>
                  <a:cubicBezTo>
                    <a:pt x="109" y="68564"/>
                    <a:pt x="73" y="85696"/>
                    <a:pt x="0" y="102864"/>
                  </a:cubicBezTo>
                  <a:cubicBezTo>
                    <a:pt x="0" y="103008"/>
                    <a:pt x="145" y="103152"/>
                    <a:pt x="325" y="103152"/>
                  </a:cubicBezTo>
                  <a:cubicBezTo>
                    <a:pt x="469" y="103152"/>
                    <a:pt x="614" y="103008"/>
                    <a:pt x="614" y="102864"/>
                  </a:cubicBezTo>
                  <a:cubicBezTo>
                    <a:pt x="686" y="85696"/>
                    <a:pt x="722" y="68564"/>
                    <a:pt x="722" y="51468"/>
                  </a:cubicBezTo>
                  <a:cubicBezTo>
                    <a:pt x="722" y="34372"/>
                    <a:pt x="686" y="17312"/>
                    <a:pt x="614" y="289"/>
                  </a:cubicBezTo>
                  <a:cubicBezTo>
                    <a:pt x="614" y="108"/>
                    <a:pt x="469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828;p64">
              <a:extLst>
                <a:ext uri="{FF2B5EF4-FFF2-40B4-BE49-F238E27FC236}">
                  <a16:creationId xmlns:a16="http://schemas.microsoft.com/office/drawing/2014/main" xmlns="" id="{B486FFCE-26CE-4383-858D-96376DEDAA82}"/>
                </a:ext>
              </a:extLst>
            </p:cNvPr>
            <p:cNvSpPr/>
            <p:nvPr/>
          </p:nvSpPr>
          <p:spPr>
            <a:xfrm>
              <a:off x="3599900" y="4261400"/>
              <a:ext cx="339050" cy="267825"/>
            </a:xfrm>
            <a:custGeom>
              <a:avLst/>
              <a:gdLst/>
              <a:ahLst/>
              <a:cxnLst/>
              <a:rect l="l" t="t" r="r" b="b"/>
              <a:pathLst>
                <a:path w="13562" h="10713" extrusionOk="0">
                  <a:moveTo>
                    <a:pt x="3102" y="1"/>
                  </a:moveTo>
                  <a:cubicBezTo>
                    <a:pt x="2128" y="1732"/>
                    <a:pt x="1010" y="3607"/>
                    <a:pt x="0" y="5375"/>
                  </a:cubicBezTo>
                  <a:cubicBezTo>
                    <a:pt x="1840" y="5663"/>
                    <a:pt x="4617" y="6348"/>
                    <a:pt x="6312" y="7863"/>
                  </a:cubicBezTo>
                  <a:cubicBezTo>
                    <a:pt x="7466" y="8909"/>
                    <a:pt x="8260" y="9883"/>
                    <a:pt x="8801" y="10712"/>
                  </a:cubicBezTo>
                  <a:cubicBezTo>
                    <a:pt x="10207" y="9847"/>
                    <a:pt x="11830" y="8909"/>
                    <a:pt x="13562" y="8007"/>
                  </a:cubicBezTo>
                  <a:cubicBezTo>
                    <a:pt x="12588" y="6132"/>
                    <a:pt x="10748" y="3210"/>
                    <a:pt x="7899" y="1696"/>
                  </a:cubicBezTo>
                  <a:cubicBezTo>
                    <a:pt x="5266" y="325"/>
                    <a:pt x="3860" y="37"/>
                    <a:pt x="3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829;p64">
              <a:extLst>
                <a:ext uri="{FF2B5EF4-FFF2-40B4-BE49-F238E27FC236}">
                  <a16:creationId xmlns:a16="http://schemas.microsoft.com/office/drawing/2014/main" xmlns="" id="{4C99692D-BE88-4558-AAA0-5E4C2A5FB0B1}"/>
                </a:ext>
              </a:extLst>
            </p:cNvPr>
            <p:cNvSpPr/>
            <p:nvPr/>
          </p:nvSpPr>
          <p:spPr>
            <a:xfrm>
              <a:off x="3591775" y="4254175"/>
              <a:ext cx="355300" cy="282700"/>
            </a:xfrm>
            <a:custGeom>
              <a:avLst/>
              <a:gdLst/>
              <a:ahLst/>
              <a:cxnLst/>
              <a:rect l="l" t="t" r="r" b="b"/>
              <a:pathLst>
                <a:path w="14212" h="11308" extrusionOk="0">
                  <a:moveTo>
                    <a:pt x="3576" y="618"/>
                  </a:moveTo>
                  <a:cubicBezTo>
                    <a:pt x="4280" y="655"/>
                    <a:pt x="5666" y="966"/>
                    <a:pt x="8080" y="2273"/>
                  </a:cubicBezTo>
                  <a:cubicBezTo>
                    <a:pt x="10683" y="3643"/>
                    <a:pt x="12473" y="6282"/>
                    <a:pt x="13480" y="8150"/>
                  </a:cubicBezTo>
                  <a:lnTo>
                    <a:pt x="13480" y="8150"/>
                  </a:lnTo>
                  <a:cubicBezTo>
                    <a:pt x="11945" y="8987"/>
                    <a:pt x="10500" y="9821"/>
                    <a:pt x="9223" y="10601"/>
                  </a:cubicBezTo>
                  <a:lnTo>
                    <a:pt x="9223" y="10601"/>
                  </a:lnTo>
                  <a:cubicBezTo>
                    <a:pt x="8661" y="9816"/>
                    <a:pt x="7907" y="8891"/>
                    <a:pt x="6854" y="7936"/>
                  </a:cubicBezTo>
                  <a:cubicBezTo>
                    <a:pt x="5187" y="6469"/>
                    <a:pt x="2659" y="5773"/>
                    <a:pt x="804" y="5419"/>
                  </a:cubicBezTo>
                  <a:lnTo>
                    <a:pt x="804" y="5419"/>
                  </a:lnTo>
                  <a:cubicBezTo>
                    <a:pt x="1717" y="3856"/>
                    <a:pt x="2700" y="2171"/>
                    <a:pt x="3576" y="618"/>
                  </a:cubicBezTo>
                  <a:close/>
                  <a:moveTo>
                    <a:pt x="3427" y="1"/>
                  </a:moveTo>
                  <a:cubicBezTo>
                    <a:pt x="3319" y="1"/>
                    <a:pt x="3211" y="73"/>
                    <a:pt x="3175" y="145"/>
                  </a:cubicBezTo>
                  <a:cubicBezTo>
                    <a:pt x="2201" y="1840"/>
                    <a:pt x="1083" y="3752"/>
                    <a:pt x="73" y="5483"/>
                  </a:cubicBezTo>
                  <a:cubicBezTo>
                    <a:pt x="1" y="5591"/>
                    <a:pt x="1" y="5700"/>
                    <a:pt x="37" y="5772"/>
                  </a:cubicBezTo>
                  <a:cubicBezTo>
                    <a:pt x="73" y="5880"/>
                    <a:pt x="181" y="5916"/>
                    <a:pt x="253" y="5952"/>
                  </a:cubicBezTo>
                  <a:cubicBezTo>
                    <a:pt x="2093" y="6241"/>
                    <a:pt x="4834" y="6926"/>
                    <a:pt x="6421" y="8405"/>
                  </a:cubicBezTo>
                  <a:cubicBezTo>
                    <a:pt x="7539" y="9378"/>
                    <a:pt x="8332" y="10352"/>
                    <a:pt x="8873" y="11182"/>
                  </a:cubicBezTo>
                  <a:cubicBezTo>
                    <a:pt x="8920" y="11252"/>
                    <a:pt x="9013" y="11307"/>
                    <a:pt x="9112" y="11307"/>
                  </a:cubicBezTo>
                  <a:cubicBezTo>
                    <a:pt x="9165" y="11307"/>
                    <a:pt x="9220" y="11292"/>
                    <a:pt x="9270" y="11254"/>
                  </a:cubicBezTo>
                  <a:cubicBezTo>
                    <a:pt x="10713" y="10388"/>
                    <a:pt x="12300" y="9487"/>
                    <a:pt x="14031" y="8549"/>
                  </a:cubicBezTo>
                  <a:cubicBezTo>
                    <a:pt x="14175" y="8477"/>
                    <a:pt x="14211" y="8296"/>
                    <a:pt x="14139" y="8152"/>
                  </a:cubicBezTo>
                  <a:cubicBezTo>
                    <a:pt x="13165" y="6241"/>
                    <a:pt x="11290" y="3319"/>
                    <a:pt x="8332" y="1732"/>
                  </a:cubicBezTo>
                  <a:cubicBezTo>
                    <a:pt x="5735" y="326"/>
                    <a:pt x="4257" y="1"/>
                    <a:pt x="3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830;p64">
              <a:extLst>
                <a:ext uri="{FF2B5EF4-FFF2-40B4-BE49-F238E27FC236}">
                  <a16:creationId xmlns:a16="http://schemas.microsoft.com/office/drawing/2014/main" xmlns="" id="{4DC0DBC5-FDCB-4563-BDBE-01E19CD3D014}"/>
                </a:ext>
              </a:extLst>
            </p:cNvPr>
            <p:cNvSpPr/>
            <p:nvPr/>
          </p:nvSpPr>
          <p:spPr>
            <a:xfrm>
              <a:off x="3592675" y="4213600"/>
              <a:ext cx="394975" cy="349875"/>
            </a:xfrm>
            <a:custGeom>
              <a:avLst/>
              <a:gdLst/>
              <a:ahLst/>
              <a:cxnLst/>
              <a:rect l="l" t="t" r="r" b="b"/>
              <a:pathLst>
                <a:path w="15799" h="13995" extrusionOk="0">
                  <a:moveTo>
                    <a:pt x="8801" y="1"/>
                  </a:moveTo>
                  <a:lnTo>
                    <a:pt x="1" y="10569"/>
                  </a:lnTo>
                  <a:lnTo>
                    <a:pt x="5375" y="13995"/>
                  </a:lnTo>
                  <a:lnTo>
                    <a:pt x="15798" y="3572"/>
                  </a:lnTo>
                  <a:lnTo>
                    <a:pt x="8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831;p64">
              <a:extLst>
                <a:ext uri="{FF2B5EF4-FFF2-40B4-BE49-F238E27FC236}">
                  <a16:creationId xmlns:a16="http://schemas.microsoft.com/office/drawing/2014/main" xmlns="" id="{0E0E79D6-B5A2-45AB-9ECE-B988B87F2609}"/>
                </a:ext>
              </a:extLst>
            </p:cNvPr>
            <p:cNvSpPr/>
            <p:nvPr/>
          </p:nvSpPr>
          <p:spPr>
            <a:xfrm>
              <a:off x="3584575" y="4205450"/>
              <a:ext cx="411175" cy="365600"/>
            </a:xfrm>
            <a:custGeom>
              <a:avLst/>
              <a:gdLst/>
              <a:ahLst/>
              <a:cxnLst/>
              <a:rect l="l" t="t" r="r" b="b"/>
              <a:pathLst>
                <a:path w="16447" h="14624" extrusionOk="0">
                  <a:moveTo>
                    <a:pt x="9192" y="687"/>
                  </a:moveTo>
                  <a:lnTo>
                    <a:pt x="15617" y="3970"/>
                  </a:lnTo>
                  <a:lnTo>
                    <a:pt x="5663" y="13960"/>
                  </a:lnTo>
                  <a:lnTo>
                    <a:pt x="758" y="10822"/>
                  </a:lnTo>
                  <a:lnTo>
                    <a:pt x="9192" y="687"/>
                  </a:lnTo>
                  <a:close/>
                  <a:moveTo>
                    <a:pt x="9118" y="1"/>
                  </a:moveTo>
                  <a:cubicBezTo>
                    <a:pt x="9028" y="1"/>
                    <a:pt x="8943" y="41"/>
                    <a:pt x="8873" y="111"/>
                  </a:cubicBezTo>
                  <a:lnTo>
                    <a:pt x="72" y="10714"/>
                  </a:lnTo>
                  <a:cubicBezTo>
                    <a:pt x="36" y="10786"/>
                    <a:pt x="0" y="10859"/>
                    <a:pt x="36" y="10967"/>
                  </a:cubicBezTo>
                  <a:cubicBezTo>
                    <a:pt x="36" y="11039"/>
                    <a:pt x="72" y="11111"/>
                    <a:pt x="145" y="11147"/>
                  </a:cubicBezTo>
                  <a:lnTo>
                    <a:pt x="5555" y="14573"/>
                  </a:lnTo>
                  <a:cubicBezTo>
                    <a:pt x="5603" y="14606"/>
                    <a:pt x="5659" y="14624"/>
                    <a:pt x="5716" y="14624"/>
                  </a:cubicBezTo>
                  <a:cubicBezTo>
                    <a:pt x="5785" y="14624"/>
                    <a:pt x="5856" y="14597"/>
                    <a:pt x="5915" y="14537"/>
                  </a:cubicBezTo>
                  <a:lnTo>
                    <a:pt x="16339" y="4114"/>
                  </a:lnTo>
                  <a:cubicBezTo>
                    <a:pt x="16411" y="4042"/>
                    <a:pt x="16447" y="3934"/>
                    <a:pt x="16411" y="3862"/>
                  </a:cubicBezTo>
                  <a:cubicBezTo>
                    <a:pt x="16411" y="3753"/>
                    <a:pt x="16339" y="3681"/>
                    <a:pt x="16266" y="3645"/>
                  </a:cubicBezTo>
                  <a:lnTo>
                    <a:pt x="9269" y="38"/>
                  </a:lnTo>
                  <a:cubicBezTo>
                    <a:pt x="9218" y="13"/>
                    <a:pt x="9167" y="1"/>
                    <a:pt x="9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832;p64">
              <a:extLst>
                <a:ext uri="{FF2B5EF4-FFF2-40B4-BE49-F238E27FC236}">
                  <a16:creationId xmlns:a16="http://schemas.microsoft.com/office/drawing/2014/main" xmlns="" id="{35945824-2F1C-41F5-AA59-5B88B0D6257D}"/>
                </a:ext>
              </a:extLst>
            </p:cNvPr>
            <p:cNvSpPr/>
            <p:nvPr/>
          </p:nvSpPr>
          <p:spPr>
            <a:xfrm>
              <a:off x="3659400" y="4259600"/>
              <a:ext cx="255200" cy="233550"/>
            </a:xfrm>
            <a:custGeom>
              <a:avLst/>
              <a:gdLst/>
              <a:ahLst/>
              <a:cxnLst/>
              <a:rect l="l" t="t" r="r" b="b"/>
              <a:pathLst>
                <a:path w="10208" h="9342" extrusionOk="0">
                  <a:moveTo>
                    <a:pt x="6601" y="0"/>
                  </a:moveTo>
                  <a:lnTo>
                    <a:pt x="1" y="7827"/>
                  </a:lnTo>
                  <a:lnTo>
                    <a:pt x="2598" y="9342"/>
                  </a:lnTo>
                  <a:lnTo>
                    <a:pt x="10208" y="1623"/>
                  </a:lnTo>
                  <a:lnTo>
                    <a:pt x="66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833;p64">
              <a:extLst>
                <a:ext uri="{FF2B5EF4-FFF2-40B4-BE49-F238E27FC236}">
                  <a16:creationId xmlns:a16="http://schemas.microsoft.com/office/drawing/2014/main" xmlns="" id="{7367002E-F889-431C-A936-E10B6D709AF7}"/>
                </a:ext>
              </a:extLst>
            </p:cNvPr>
            <p:cNvSpPr/>
            <p:nvPr/>
          </p:nvSpPr>
          <p:spPr>
            <a:xfrm>
              <a:off x="3651300" y="4252025"/>
              <a:ext cx="271425" cy="248425"/>
            </a:xfrm>
            <a:custGeom>
              <a:avLst/>
              <a:gdLst/>
              <a:ahLst/>
              <a:cxnLst/>
              <a:rect l="l" t="t" r="r" b="b"/>
              <a:pathLst>
                <a:path w="10857" h="9937" extrusionOk="0">
                  <a:moveTo>
                    <a:pt x="7032" y="655"/>
                  </a:moveTo>
                  <a:lnTo>
                    <a:pt x="10027" y="2035"/>
                  </a:lnTo>
                  <a:lnTo>
                    <a:pt x="2886" y="9284"/>
                  </a:lnTo>
                  <a:lnTo>
                    <a:pt x="758" y="8058"/>
                  </a:lnTo>
                  <a:lnTo>
                    <a:pt x="7032" y="655"/>
                  </a:lnTo>
                  <a:close/>
                  <a:moveTo>
                    <a:pt x="6955" y="1"/>
                  </a:moveTo>
                  <a:cubicBezTo>
                    <a:pt x="6853" y="1"/>
                    <a:pt x="6761" y="34"/>
                    <a:pt x="6709" y="87"/>
                  </a:cubicBezTo>
                  <a:lnTo>
                    <a:pt x="72" y="7914"/>
                  </a:lnTo>
                  <a:cubicBezTo>
                    <a:pt x="36" y="7986"/>
                    <a:pt x="0" y="8094"/>
                    <a:pt x="0" y="8166"/>
                  </a:cubicBezTo>
                  <a:cubicBezTo>
                    <a:pt x="36" y="8274"/>
                    <a:pt x="72" y="8346"/>
                    <a:pt x="144" y="8382"/>
                  </a:cubicBezTo>
                  <a:lnTo>
                    <a:pt x="2777" y="9897"/>
                  </a:lnTo>
                  <a:cubicBezTo>
                    <a:pt x="2819" y="9925"/>
                    <a:pt x="2865" y="9937"/>
                    <a:pt x="2913" y="9937"/>
                  </a:cubicBezTo>
                  <a:cubicBezTo>
                    <a:pt x="2991" y="9937"/>
                    <a:pt x="3071" y="9906"/>
                    <a:pt x="3138" y="9861"/>
                  </a:cubicBezTo>
                  <a:lnTo>
                    <a:pt x="10748" y="2143"/>
                  </a:lnTo>
                  <a:cubicBezTo>
                    <a:pt x="10820" y="2071"/>
                    <a:pt x="10856" y="1962"/>
                    <a:pt x="10820" y="1890"/>
                  </a:cubicBezTo>
                  <a:cubicBezTo>
                    <a:pt x="10820" y="1782"/>
                    <a:pt x="10748" y="1710"/>
                    <a:pt x="10640" y="1638"/>
                  </a:cubicBezTo>
                  <a:lnTo>
                    <a:pt x="7069" y="15"/>
                  </a:lnTo>
                  <a:cubicBezTo>
                    <a:pt x="7031" y="5"/>
                    <a:pt x="6992" y="1"/>
                    <a:pt x="6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834;p64">
              <a:extLst>
                <a:ext uri="{FF2B5EF4-FFF2-40B4-BE49-F238E27FC236}">
                  <a16:creationId xmlns:a16="http://schemas.microsoft.com/office/drawing/2014/main" xmlns="" id="{3D17A16E-A8EA-4787-901B-73159C92A352}"/>
                </a:ext>
              </a:extLst>
            </p:cNvPr>
            <p:cNvSpPr/>
            <p:nvPr/>
          </p:nvSpPr>
          <p:spPr>
            <a:xfrm>
              <a:off x="2214925" y="4282725"/>
              <a:ext cx="151500" cy="319300"/>
            </a:xfrm>
            <a:custGeom>
              <a:avLst/>
              <a:gdLst/>
              <a:ahLst/>
              <a:cxnLst/>
              <a:rect l="l" t="t" r="r" b="b"/>
              <a:pathLst>
                <a:path w="6060" h="12772" extrusionOk="0">
                  <a:moveTo>
                    <a:pt x="2113" y="0"/>
                  </a:moveTo>
                  <a:cubicBezTo>
                    <a:pt x="1723" y="0"/>
                    <a:pt x="1333" y="155"/>
                    <a:pt x="974" y="482"/>
                  </a:cubicBezTo>
                  <a:cubicBezTo>
                    <a:pt x="0" y="1384"/>
                    <a:pt x="577" y="3440"/>
                    <a:pt x="830" y="4522"/>
                  </a:cubicBezTo>
                  <a:cubicBezTo>
                    <a:pt x="1227" y="6469"/>
                    <a:pt x="1551" y="8453"/>
                    <a:pt x="2200" y="10328"/>
                  </a:cubicBezTo>
                  <a:cubicBezTo>
                    <a:pt x="2489" y="11086"/>
                    <a:pt x="2814" y="12528"/>
                    <a:pt x="3751" y="12709"/>
                  </a:cubicBezTo>
                  <a:cubicBezTo>
                    <a:pt x="3943" y="12751"/>
                    <a:pt x="4121" y="12772"/>
                    <a:pt x="4285" y="12772"/>
                  </a:cubicBezTo>
                  <a:cubicBezTo>
                    <a:pt x="5503" y="12772"/>
                    <a:pt x="5956" y="11638"/>
                    <a:pt x="5987" y="10112"/>
                  </a:cubicBezTo>
                  <a:cubicBezTo>
                    <a:pt x="6060" y="7371"/>
                    <a:pt x="4761" y="3295"/>
                    <a:pt x="4473" y="2430"/>
                  </a:cubicBezTo>
                  <a:cubicBezTo>
                    <a:pt x="3988" y="899"/>
                    <a:pt x="3053" y="0"/>
                    <a:pt x="2113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835;p64">
              <a:extLst>
                <a:ext uri="{FF2B5EF4-FFF2-40B4-BE49-F238E27FC236}">
                  <a16:creationId xmlns:a16="http://schemas.microsoft.com/office/drawing/2014/main" xmlns="" id="{0F4345D0-A503-434E-97E8-E40B864874B5}"/>
                </a:ext>
              </a:extLst>
            </p:cNvPr>
            <p:cNvSpPr/>
            <p:nvPr/>
          </p:nvSpPr>
          <p:spPr>
            <a:xfrm>
              <a:off x="2218525" y="4275825"/>
              <a:ext cx="153300" cy="333650"/>
            </a:xfrm>
            <a:custGeom>
              <a:avLst/>
              <a:gdLst/>
              <a:ahLst/>
              <a:cxnLst/>
              <a:rect l="l" t="t" r="r" b="b"/>
              <a:pathLst>
                <a:path w="6132" h="13346" extrusionOk="0">
                  <a:moveTo>
                    <a:pt x="1984" y="578"/>
                  </a:moveTo>
                  <a:cubicBezTo>
                    <a:pt x="2345" y="578"/>
                    <a:pt x="2742" y="758"/>
                    <a:pt x="3102" y="1119"/>
                  </a:cubicBezTo>
                  <a:cubicBezTo>
                    <a:pt x="3463" y="1515"/>
                    <a:pt x="3824" y="2056"/>
                    <a:pt x="4040" y="2814"/>
                  </a:cubicBezTo>
                  <a:cubicBezTo>
                    <a:pt x="4329" y="3643"/>
                    <a:pt x="5555" y="7539"/>
                    <a:pt x="5555" y="10208"/>
                  </a:cubicBezTo>
                  <a:cubicBezTo>
                    <a:pt x="5555" y="10280"/>
                    <a:pt x="5555" y="10316"/>
                    <a:pt x="5555" y="10388"/>
                  </a:cubicBezTo>
                  <a:cubicBezTo>
                    <a:pt x="5519" y="11145"/>
                    <a:pt x="5411" y="11758"/>
                    <a:pt x="5194" y="12155"/>
                  </a:cubicBezTo>
                  <a:cubicBezTo>
                    <a:pt x="5050" y="12336"/>
                    <a:pt x="4942" y="12480"/>
                    <a:pt x="4761" y="12588"/>
                  </a:cubicBezTo>
                  <a:cubicBezTo>
                    <a:pt x="4581" y="12696"/>
                    <a:pt x="4401" y="12768"/>
                    <a:pt x="4112" y="12768"/>
                  </a:cubicBezTo>
                  <a:cubicBezTo>
                    <a:pt x="4004" y="12768"/>
                    <a:pt x="3824" y="12732"/>
                    <a:pt x="3679" y="12696"/>
                  </a:cubicBezTo>
                  <a:cubicBezTo>
                    <a:pt x="3499" y="12660"/>
                    <a:pt x="3355" y="12588"/>
                    <a:pt x="3211" y="12444"/>
                  </a:cubicBezTo>
                  <a:cubicBezTo>
                    <a:pt x="3030" y="12227"/>
                    <a:pt x="2850" y="11903"/>
                    <a:pt x="2706" y="11542"/>
                  </a:cubicBezTo>
                  <a:cubicBezTo>
                    <a:pt x="2561" y="11181"/>
                    <a:pt x="2453" y="10785"/>
                    <a:pt x="2345" y="10496"/>
                  </a:cubicBezTo>
                  <a:cubicBezTo>
                    <a:pt x="1696" y="8657"/>
                    <a:pt x="1371" y="6709"/>
                    <a:pt x="974" y="4761"/>
                  </a:cubicBezTo>
                  <a:cubicBezTo>
                    <a:pt x="830" y="4112"/>
                    <a:pt x="578" y="3175"/>
                    <a:pt x="578" y="2345"/>
                  </a:cubicBezTo>
                  <a:cubicBezTo>
                    <a:pt x="578" y="1768"/>
                    <a:pt x="722" y="1299"/>
                    <a:pt x="1047" y="1010"/>
                  </a:cubicBezTo>
                  <a:cubicBezTo>
                    <a:pt x="1371" y="722"/>
                    <a:pt x="1660" y="578"/>
                    <a:pt x="1984" y="578"/>
                  </a:cubicBezTo>
                  <a:close/>
                  <a:moveTo>
                    <a:pt x="1984" y="1"/>
                  </a:moveTo>
                  <a:cubicBezTo>
                    <a:pt x="1515" y="1"/>
                    <a:pt x="1047" y="181"/>
                    <a:pt x="650" y="542"/>
                  </a:cubicBezTo>
                  <a:cubicBezTo>
                    <a:pt x="109" y="1010"/>
                    <a:pt x="1" y="1696"/>
                    <a:pt x="1" y="2345"/>
                  </a:cubicBezTo>
                  <a:cubicBezTo>
                    <a:pt x="1" y="3283"/>
                    <a:pt x="253" y="4257"/>
                    <a:pt x="397" y="4870"/>
                  </a:cubicBezTo>
                  <a:cubicBezTo>
                    <a:pt x="794" y="6817"/>
                    <a:pt x="1083" y="8801"/>
                    <a:pt x="1804" y="10713"/>
                  </a:cubicBezTo>
                  <a:cubicBezTo>
                    <a:pt x="1912" y="11073"/>
                    <a:pt x="2056" y="11614"/>
                    <a:pt x="2309" y="12155"/>
                  </a:cubicBezTo>
                  <a:cubicBezTo>
                    <a:pt x="2453" y="12408"/>
                    <a:pt x="2597" y="12660"/>
                    <a:pt x="2778" y="12840"/>
                  </a:cubicBezTo>
                  <a:cubicBezTo>
                    <a:pt x="2994" y="13057"/>
                    <a:pt x="3247" y="13237"/>
                    <a:pt x="3535" y="13309"/>
                  </a:cubicBezTo>
                  <a:cubicBezTo>
                    <a:pt x="3752" y="13345"/>
                    <a:pt x="3932" y="13345"/>
                    <a:pt x="4112" y="13345"/>
                  </a:cubicBezTo>
                  <a:cubicBezTo>
                    <a:pt x="4473" y="13345"/>
                    <a:pt x="4798" y="13273"/>
                    <a:pt x="5086" y="13129"/>
                  </a:cubicBezTo>
                  <a:cubicBezTo>
                    <a:pt x="5483" y="12877"/>
                    <a:pt x="5735" y="12480"/>
                    <a:pt x="5916" y="12011"/>
                  </a:cubicBezTo>
                  <a:cubicBezTo>
                    <a:pt x="6060" y="11542"/>
                    <a:pt x="6132" y="11001"/>
                    <a:pt x="6132" y="10424"/>
                  </a:cubicBezTo>
                  <a:cubicBezTo>
                    <a:pt x="6132" y="10352"/>
                    <a:pt x="6132" y="10280"/>
                    <a:pt x="6132" y="10208"/>
                  </a:cubicBezTo>
                  <a:cubicBezTo>
                    <a:pt x="6132" y="7358"/>
                    <a:pt x="4906" y="3499"/>
                    <a:pt x="4617" y="2633"/>
                  </a:cubicBezTo>
                  <a:cubicBezTo>
                    <a:pt x="4365" y="1804"/>
                    <a:pt x="4004" y="1155"/>
                    <a:pt x="3535" y="722"/>
                  </a:cubicBezTo>
                  <a:cubicBezTo>
                    <a:pt x="3102" y="253"/>
                    <a:pt x="2561" y="1"/>
                    <a:pt x="1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836;p64">
              <a:extLst>
                <a:ext uri="{FF2B5EF4-FFF2-40B4-BE49-F238E27FC236}">
                  <a16:creationId xmlns:a16="http://schemas.microsoft.com/office/drawing/2014/main" xmlns="" id="{21DEEDEA-8D46-48CC-AAE8-75C013B09816}"/>
                </a:ext>
              </a:extLst>
            </p:cNvPr>
            <p:cNvSpPr/>
            <p:nvPr/>
          </p:nvSpPr>
          <p:spPr>
            <a:xfrm>
              <a:off x="2166225" y="4403450"/>
              <a:ext cx="113650" cy="239800"/>
            </a:xfrm>
            <a:custGeom>
              <a:avLst/>
              <a:gdLst/>
              <a:ahLst/>
              <a:cxnLst/>
              <a:rect l="l" t="t" r="r" b="b"/>
              <a:pathLst>
                <a:path w="4546" h="9592" extrusionOk="0">
                  <a:moveTo>
                    <a:pt x="1591" y="1"/>
                  </a:moveTo>
                  <a:cubicBezTo>
                    <a:pt x="1297" y="1"/>
                    <a:pt x="1000" y="121"/>
                    <a:pt x="722" y="378"/>
                  </a:cubicBezTo>
                  <a:cubicBezTo>
                    <a:pt x="1" y="1063"/>
                    <a:pt x="433" y="2578"/>
                    <a:pt x="614" y="3407"/>
                  </a:cubicBezTo>
                  <a:cubicBezTo>
                    <a:pt x="902" y="4850"/>
                    <a:pt x="1155" y="6329"/>
                    <a:pt x="1660" y="7772"/>
                  </a:cubicBezTo>
                  <a:cubicBezTo>
                    <a:pt x="1876" y="8313"/>
                    <a:pt x="2093" y="9395"/>
                    <a:pt x="2814" y="9539"/>
                  </a:cubicBezTo>
                  <a:cubicBezTo>
                    <a:pt x="2965" y="9574"/>
                    <a:pt x="3104" y="9591"/>
                    <a:pt x="3231" y="9591"/>
                  </a:cubicBezTo>
                  <a:cubicBezTo>
                    <a:pt x="4141" y="9591"/>
                    <a:pt x="4477" y="8730"/>
                    <a:pt x="4509" y="7591"/>
                  </a:cubicBezTo>
                  <a:cubicBezTo>
                    <a:pt x="4545" y="5535"/>
                    <a:pt x="3571" y="2470"/>
                    <a:pt x="3355" y="1820"/>
                  </a:cubicBezTo>
                  <a:cubicBezTo>
                    <a:pt x="2974" y="679"/>
                    <a:pt x="2290" y="1"/>
                    <a:pt x="1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837;p64">
              <a:extLst>
                <a:ext uri="{FF2B5EF4-FFF2-40B4-BE49-F238E27FC236}">
                  <a16:creationId xmlns:a16="http://schemas.microsoft.com/office/drawing/2014/main" xmlns="" id="{C4919F90-B8E5-4B8C-96DD-1314529F8209}"/>
                </a:ext>
              </a:extLst>
            </p:cNvPr>
            <p:cNvSpPr/>
            <p:nvPr/>
          </p:nvSpPr>
          <p:spPr>
            <a:xfrm>
              <a:off x="2166225" y="4395750"/>
              <a:ext cx="119950" cy="255200"/>
            </a:xfrm>
            <a:custGeom>
              <a:avLst/>
              <a:gdLst/>
              <a:ahLst/>
              <a:cxnLst/>
              <a:rect l="l" t="t" r="r" b="b"/>
              <a:pathLst>
                <a:path w="4798" h="10208" extrusionOk="0">
                  <a:moveTo>
                    <a:pt x="1588" y="614"/>
                  </a:moveTo>
                  <a:cubicBezTo>
                    <a:pt x="1840" y="614"/>
                    <a:pt x="2129" y="722"/>
                    <a:pt x="2381" y="1010"/>
                  </a:cubicBezTo>
                  <a:cubicBezTo>
                    <a:pt x="2670" y="1263"/>
                    <a:pt x="2886" y="1696"/>
                    <a:pt x="3066" y="2237"/>
                  </a:cubicBezTo>
                  <a:cubicBezTo>
                    <a:pt x="3283" y="2850"/>
                    <a:pt x="4184" y="5771"/>
                    <a:pt x="4184" y="7755"/>
                  </a:cubicBezTo>
                  <a:lnTo>
                    <a:pt x="4184" y="7899"/>
                  </a:lnTo>
                  <a:cubicBezTo>
                    <a:pt x="4184" y="8440"/>
                    <a:pt x="4076" y="8909"/>
                    <a:pt x="3932" y="9198"/>
                  </a:cubicBezTo>
                  <a:cubicBezTo>
                    <a:pt x="3860" y="9342"/>
                    <a:pt x="3752" y="9414"/>
                    <a:pt x="3643" y="9486"/>
                  </a:cubicBezTo>
                  <a:cubicBezTo>
                    <a:pt x="3535" y="9558"/>
                    <a:pt x="3391" y="9594"/>
                    <a:pt x="3211" y="9594"/>
                  </a:cubicBezTo>
                  <a:cubicBezTo>
                    <a:pt x="3102" y="9594"/>
                    <a:pt x="2994" y="9594"/>
                    <a:pt x="2886" y="9558"/>
                  </a:cubicBezTo>
                  <a:cubicBezTo>
                    <a:pt x="2778" y="9558"/>
                    <a:pt x="2670" y="9486"/>
                    <a:pt x="2561" y="9378"/>
                  </a:cubicBezTo>
                  <a:cubicBezTo>
                    <a:pt x="2453" y="9234"/>
                    <a:pt x="2309" y="8981"/>
                    <a:pt x="2201" y="8729"/>
                  </a:cubicBezTo>
                  <a:cubicBezTo>
                    <a:pt x="2093" y="8476"/>
                    <a:pt x="2020" y="8188"/>
                    <a:pt x="1948" y="7971"/>
                  </a:cubicBezTo>
                  <a:cubicBezTo>
                    <a:pt x="1443" y="6601"/>
                    <a:pt x="1227" y="5122"/>
                    <a:pt x="902" y="3643"/>
                  </a:cubicBezTo>
                  <a:cubicBezTo>
                    <a:pt x="794" y="3174"/>
                    <a:pt x="614" y="2453"/>
                    <a:pt x="614" y="1876"/>
                  </a:cubicBezTo>
                  <a:cubicBezTo>
                    <a:pt x="614" y="1443"/>
                    <a:pt x="722" y="1083"/>
                    <a:pt x="938" y="902"/>
                  </a:cubicBezTo>
                  <a:cubicBezTo>
                    <a:pt x="1155" y="686"/>
                    <a:pt x="1371" y="614"/>
                    <a:pt x="1588" y="614"/>
                  </a:cubicBezTo>
                  <a:close/>
                  <a:moveTo>
                    <a:pt x="1588" y="1"/>
                  </a:moveTo>
                  <a:cubicBezTo>
                    <a:pt x="1227" y="1"/>
                    <a:pt x="830" y="181"/>
                    <a:pt x="542" y="469"/>
                  </a:cubicBezTo>
                  <a:cubicBezTo>
                    <a:pt x="109" y="830"/>
                    <a:pt x="1" y="1371"/>
                    <a:pt x="1" y="1876"/>
                  </a:cubicBezTo>
                  <a:cubicBezTo>
                    <a:pt x="1" y="2561"/>
                    <a:pt x="217" y="3319"/>
                    <a:pt x="325" y="3788"/>
                  </a:cubicBezTo>
                  <a:cubicBezTo>
                    <a:pt x="614" y="5230"/>
                    <a:pt x="866" y="6709"/>
                    <a:pt x="1371" y="8152"/>
                  </a:cubicBezTo>
                  <a:cubicBezTo>
                    <a:pt x="1479" y="8440"/>
                    <a:pt x="1588" y="8873"/>
                    <a:pt x="1768" y="9234"/>
                  </a:cubicBezTo>
                  <a:cubicBezTo>
                    <a:pt x="1876" y="9450"/>
                    <a:pt x="1984" y="9630"/>
                    <a:pt x="2129" y="9811"/>
                  </a:cubicBezTo>
                  <a:cubicBezTo>
                    <a:pt x="2309" y="9955"/>
                    <a:pt x="2489" y="10099"/>
                    <a:pt x="2742" y="10171"/>
                  </a:cubicBezTo>
                  <a:cubicBezTo>
                    <a:pt x="2922" y="10171"/>
                    <a:pt x="3066" y="10208"/>
                    <a:pt x="3211" y="10208"/>
                  </a:cubicBezTo>
                  <a:cubicBezTo>
                    <a:pt x="3499" y="10208"/>
                    <a:pt x="3752" y="10135"/>
                    <a:pt x="3932" y="10027"/>
                  </a:cubicBezTo>
                  <a:cubicBezTo>
                    <a:pt x="4257" y="9811"/>
                    <a:pt x="4473" y="9486"/>
                    <a:pt x="4617" y="9126"/>
                  </a:cubicBezTo>
                  <a:cubicBezTo>
                    <a:pt x="4725" y="8765"/>
                    <a:pt x="4798" y="8368"/>
                    <a:pt x="4798" y="7899"/>
                  </a:cubicBezTo>
                  <a:lnTo>
                    <a:pt x="4798" y="7755"/>
                  </a:lnTo>
                  <a:cubicBezTo>
                    <a:pt x="4798" y="5627"/>
                    <a:pt x="3860" y="2706"/>
                    <a:pt x="3643" y="2056"/>
                  </a:cubicBezTo>
                  <a:cubicBezTo>
                    <a:pt x="3463" y="1443"/>
                    <a:pt x="3175" y="938"/>
                    <a:pt x="2814" y="578"/>
                  </a:cubicBezTo>
                  <a:cubicBezTo>
                    <a:pt x="2453" y="217"/>
                    <a:pt x="2057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838;p64">
              <a:extLst>
                <a:ext uri="{FF2B5EF4-FFF2-40B4-BE49-F238E27FC236}">
                  <a16:creationId xmlns:a16="http://schemas.microsoft.com/office/drawing/2014/main" xmlns="" id="{85DEC445-812E-43F3-B094-807C5C5BB327}"/>
                </a:ext>
              </a:extLst>
            </p:cNvPr>
            <p:cNvSpPr/>
            <p:nvPr/>
          </p:nvSpPr>
          <p:spPr>
            <a:xfrm>
              <a:off x="2527800" y="4365100"/>
              <a:ext cx="239875" cy="326075"/>
            </a:xfrm>
            <a:custGeom>
              <a:avLst/>
              <a:gdLst/>
              <a:ahLst/>
              <a:cxnLst/>
              <a:rect l="l" t="t" r="r" b="b"/>
              <a:pathLst>
                <a:path w="9595" h="13043" extrusionOk="0">
                  <a:moveTo>
                    <a:pt x="289" y="0"/>
                  </a:moveTo>
                  <a:cubicBezTo>
                    <a:pt x="289" y="1"/>
                    <a:pt x="1" y="5302"/>
                    <a:pt x="686" y="5699"/>
                  </a:cubicBezTo>
                  <a:cubicBezTo>
                    <a:pt x="1371" y="6096"/>
                    <a:pt x="3896" y="6781"/>
                    <a:pt x="4220" y="6853"/>
                  </a:cubicBezTo>
                  <a:cubicBezTo>
                    <a:pt x="4509" y="6961"/>
                    <a:pt x="4293" y="7358"/>
                    <a:pt x="3896" y="8728"/>
                  </a:cubicBezTo>
                  <a:cubicBezTo>
                    <a:pt x="3535" y="10099"/>
                    <a:pt x="3896" y="11975"/>
                    <a:pt x="5086" y="12660"/>
                  </a:cubicBezTo>
                  <a:cubicBezTo>
                    <a:pt x="5525" y="12913"/>
                    <a:pt x="5920" y="13043"/>
                    <a:pt x="6250" y="13043"/>
                  </a:cubicBezTo>
                  <a:cubicBezTo>
                    <a:pt x="6812" y="13043"/>
                    <a:pt x="7182" y="12663"/>
                    <a:pt x="7250" y="11866"/>
                  </a:cubicBezTo>
                  <a:cubicBezTo>
                    <a:pt x="7358" y="10604"/>
                    <a:pt x="9594" y="6961"/>
                    <a:pt x="8909" y="5879"/>
                  </a:cubicBezTo>
                  <a:cubicBezTo>
                    <a:pt x="8224" y="4797"/>
                    <a:pt x="7142" y="3715"/>
                    <a:pt x="4978" y="3427"/>
                  </a:cubicBezTo>
                  <a:cubicBezTo>
                    <a:pt x="2850" y="3138"/>
                    <a:pt x="289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839;p64">
              <a:extLst>
                <a:ext uri="{FF2B5EF4-FFF2-40B4-BE49-F238E27FC236}">
                  <a16:creationId xmlns:a16="http://schemas.microsoft.com/office/drawing/2014/main" xmlns="" id="{FDFF0910-576E-4E6C-8CF0-3CE8A20F9226}"/>
                </a:ext>
              </a:extLst>
            </p:cNvPr>
            <p:cNvSpPr/>
            <p:nvPr/>
          </p:nvSpPr>
          <p:spPr>
            <a:xfrm>
              <a:off x="2526000" y="4357550"/>
              <a:ext cx="235350" cy="341200"/>
            </a:xfrm>
            <a:custGeom>
              <a:avLst/>
              <a:gdLst/>
              <a:ahLst/>
              <a:cxnLst/>
              <a:rect l="l" t="t" r="r" b="b"/>
              <a:pathLst>
                <a:path w="9414" h="13648" extrusionOk="0">
                  <a:moveTo>
                    <a:pt x="613" y="1069"/>
                  </a:moveTo>
                  <a:cubicBezTo>
                    <a:pt x="885" y="1369"/>
                    <a:pt x="1254" y="1751"/>
                    <a:pt x="1696" y="2142"/>
                  </a:cubicBezTo>
                  <a:cubicBezTo>
                    <a:pt x="2633" y="2971"/>
                    <a:pt x="3824" y="3873"/>
                    <a:pt x="5014" y="4053"/>
                  </a:cubicBezTo>
                  <a:cubicBezTo>
                    <a:pt x="6060" y="4161"/>
                    <a:pt x="6817" y="4486"/>
                    <a:pt x="7394" y="4919"/>
                  </a:cubicBezTo>
                  <a:cubicBezTo>
                    <a:pt x="7971" y="5316"/>
                    <a:pt x="8404" y="5821"/>
                    <a:pt x="8729" y="6362"/>
                  </a:cubicBezTo>
                  <a:cubicBezTo>
                    <a:pt x="8765" y="6434"/>
                    <a:pt x="8801" y="6542"/>
                    <a:pt x="8801" y="6722"/>
                  </a:cubicBezTo>
                  <a:cubicBezTo>
                    <a:pt x="8801" y="7047"/>
                    <a:pt x="8729" y="7480"/>
                    <a:pt x="8548" y="7948"/>
                  </a:cubicBezTo>
                  <a:cubicBezTo>
                    <a:pt x="8332" y="8670"/>
                    <a:pt x="7971" y="9463"/>
                    <a:pt x="7647" y="10221"/>
                  </a:cubicBezTo>
                  <a:cubicBezTo>
                    <a:pt x="7502" y="10617"/>
                    <a:pt x="7358" y="10942"/>
                    <a:pt x="7214" y="11267"/>
                  </a:cubicBezTo>
                  <a:cubicBezTo>
                    <a:pt x="7106" y="11591"/>
                    <a:pt x="7034" y="11880"/>
                    <a:pt x="7034" y="12132"/>
                  </a:cubicBezTo>
                  <a:cubicBezTo>
                    <a:pt x="6997" y="12493"/>
                    <a:pt x="6889" y="12745"/>
                    <a:pt x="6781" y="12854"/>
                  </a:cubicBezTo>
                  <a:cubicBezTo>
                    <a:pt x="6673" y="12998"/>
                    <a:pt x="6529" y="13034"/>
                    <a:pt x="6312" y="13034"/>
                  </a:cubicBezTo>
                  <a:cubicBezTo>
                    <a:pt x="6060" y="13034"/>
                    <a:pt x="5735" y="12926"/>
                    <a:pt x="5302" y="12709"/>
                  </a:cubicBezTo>
                  <a:cubicBezTo>
                    <a:pt x="4942" y="12493"/>
                    <a:pt x="4653" y="12096"/>
                    <a:pt x="4437" y="11663"/>
                  </a:cubicBezTo>
                  <a:cubicBezTo>
                    <a:pt x="4256" y="11195"/>
                    <a:pt x="4148" y="10654"/>
                    <a:pt x="4148" y="10113"/>
                  </a:cubicBezTo>
                  <a:cubicBezTo>
                    <a:pt x="4148" y="9788"/>
                    <a:pt x="4184" y="9427"/>
                    <a:pt x="4256" y="9103"/>
                  </a:cubicBezTo>
                  <a:cubicBezTo>
                    <a:pt x="4401" y="8670"/>
                    <a:pt x="4509" y="8309"/>
                    <a:pt x="4581" y="8057"/>
                  </a:cubicBezTo>
                  <a:cubicBezTo>
                    <a:pt x="4653" y="7768"/>
                    <a:pt x="4725" y="7588"/>
                    <a:pt x="4725" y="7407"/>
                  </a:cubicBezTo>
                  <a:cubicBezTo>
                    <a:pt x="4725" y="7299"/>
                    <a:pt x="4689" y="7191"/>
                    <a:pt x="4653" y="7083"/>
                  </a:cubicBezTo>
                  <a:cubicBezTo>
                    <a:pt x="4581" y="6975"/>
                    <a:pt x="4473" y="6903"/>
                    <a:pt x="4365" y="6866"/>
                  </a:cubicBezTo>
                  <a:cubicBezTo>
                    <a:pt x="4292" y="6866"/>
                    <a:pt x="4076" y="6794"/>
                    <a:pt x="3788" y="6722"/>
                  </a:cubicBezTo>
                  <a:cubicBezTo>
                    <a:pt x="3355" y="6578"/>
                    <a:pt x="2742" y="6398"/>
                    <a:pt x="2164" y="6217"/>
                  </a:cubicBezTo>
                  <a:cubicBezTo>
                    <a:pt x="1623" y="6037"/>
                    <a:pt x="1119" y="5857"/>
                    <a:pt x="902" y="5748"/>
                  </a:cubicBezTo>
                  <a:cubicBezTo>
                    <a:pt x="902" y="5712"/>
                    <a:pt x="830" y="5604"/>
                    <a:pt x="794" y="5388"/>
                  </a:cubicBezTo>
                  <a:cubicBezTo>
                    <a:pt x="650" y="4811"/>
                    <a:pt x="578" y="3693"/>
                    <a:pt x="578" y="2683"/>
                  </a:cubicBezTo>
                  <a:cubicBezTo>
                    <a:pt x="578" y="2091"/>
                    <a:pt x="611" y="1499"/>
                    <a:pt x="613" y="1069"/>
                  </a:cubicBezTo>
                  <a:close/>
                  <a:moveTo>
                    <a:pt x="354" y="0"/>
                  </a:moveTo>
                  <a:cubicBezTo>
                    <a:pt x="323" y="0"/>
                    <a:pt x="289" y="5"/>
                    <a:pt x="253" y="14"/>
                  </a:cubicBezTo>
                  <a:cubicBezTo>
                    <a:pt x="145" y="50"/>
                    <a:pt x="73" y="158"/>
                    <a:pt x="73" y="302"/>
                  </a:cubicBezTo>
                  <a:cubicBezTo>
                    <a:pt x="73" y="302"/>
                    <a:pt x="0" y="1420"/>
                    <a:pt x="0" y="2683"/>
                  </a:cubicBezTo>
                  <a:cubicBezTo>
                    <a:pt x="0" y="3440"/>
                    <a:pt x="0" y="4197"/>
                    <a:pt x="73" y="4847"/>
                  </a:cubicBezTo>
                  <a:cubicBezTo>
                    <a:pt x="109" y="5171"/>
                    <a:pt x="181" y="5460"/>
                    <a:pt x="217" y="5676"/>
                  </a:cubicBezTo>
                  <a:cubicBezTo>
                    <a:pt x="253" y="5784"/>
                    <a:pt x="289" y="5893"/>
                    <a:pt x="361" y="6001"/>
                  </a:cubicBezTo>
                  <a:cubicBezTo>
                    <a:pt x="397" y="6109"/>
                    <a:pt x="469" y="6181"/>
                    <a:pt x="614" y="6253"/>
                  </a:cubicBezTo>
                  <a:cubicBezTo>
                    <a:pt x="794" y="6362"/>
                    <a:pt x="1082" y="6470"/>
                    <a:pt x="1443" y="6614"/>
                  </a:cubicBezTo>
                  <a:cubicBezTo>
                    <a:pt x="1984" y="6794"/>
                    <a:pt x="2597" y="6975"/>
                    <a:pt x="3138" y="7155"/>
                  </a:cubicBezTo>
                  <a:cubicBezTo>
                    <a:pt x="3565" y="7277"/>
                    <a:pt x="3940" y="7373"/>
                    <a:pt x="4111" y="7422"/>
                  </a:cubicBezTo>
                  <a:lnTo>
                    <a:pt x="4111" y="7422"/>
                  </a:lnTo>
                  <a:cubicBezTo>
                    <a:pt x="4105" y="7478"/>
                    <a:pt x="4069" y="7648"/>
                    <a:pt x="4004" y="7876"/>
                  </a:cubicBezTo>
                  <a:cubicBezTo>
                    <a:pt x="3932" y="8129"/>
                    <a:pt x="3824" y="8489"/>
                    <a:pt x="3679" y="8958"/>
                  </a:cubicBezTo>
                  <a:cubicBezTo>
                    <a:pt x="3571" y="9319"/>
                    <a:pt x="3535" y="9716"/>
                    <a:pt x="3535" y="10113"/>
                  </a:cubicBezTo>
                  <a:cubicBezTo>
                    <a:pt x="3535" y="10726"/>
                    <a:pt x="3643" y="11339"/>
                    <a:pt x="3896" y="11880"/>
                  </a:cubicBezTo>
                  <a:cubicBezTo>
                    <a:pt x="4148" y="12421"/>
                    <a:pt x="4509" y="12926"/>
                    <a:pt x="5014" y="13214"/>
                  </a:cubicBezTo>
                  <a:cubicBezTo>
                    <a:pt x="5483" y="13467"/>
                    <a:pt x="5915" y="13647"/>
                    <a:pt x="6312" y="13647"/>
                  </a:cubicBezTo>
                  <a:cubicBezTo>
                    <a:pt x="6673" y="13647"/>
                    <a:pt x="6997" y="13503"/>
                    <a:pt x="7250" y="13250"/>
                  </a:cubicBezTo>
                  <a:cubicBezTo>
                    <a:pt x="7466" y="12998"/>
                    <a:pt x="7575" y="12637"/>
                    <a:pt x="7611" y="12204"/>
                  </a:cubicBezTo>
                  <a:cubicBezTo>
                    <a:pt x="7647" y="11988"/>
                    <a:pt x="7755" y="11591"/>
                    <a:pt x="7899" y="11158"/>
                  </a:cubicBezTo>
                  <a:cubicBezTo>
                    <a:pt x="8152" y="10509"/>
                    <a:pt x="8548" y="9680"/>
                    <a:pt x="8837" y="8922"/>
                  </a:cubicBezTo>
                  <a:cubicBezTo>
                    <a:pt x="9162" y="8129"/>
                    <a:pt x="9414" y="7371"/>
                    <a:pt x="9414" y="6722"/>
                  </a:cubicBezTo>
                  <a:cubicBezTo>
                    <a:pt x="9414" y="6470"/>
                    <a:pt x="9378" y="6253"/>
                    <a:pt x="9234" y="6037"/>
                  </a:cubicBezTo>
                  <a:cubicBezTo>
                    <a:pt x="8873" y="5460"/>
                    <a:pt x="8404" y="4883"/>
                    <a:pt x="7755" y="4414"/>
                  </a:cubicBezTo>
                  <a:cubicBezTo>
                    <a:pt x="7070" y="3945"/>
                    <a:pt x="6240" y="3584"/>
                    <a:pt x="5086" y="3440"/>
                  </a:cubicBezTo>
                  <a:cubicBezTo>
                    <a:pt x="4148" y="3332"/>
                    <a:pt x="2994" y="2502"/>
                    <a:pt x="2092" y="1673"/>
                  </a:cubicBezTo>
                  <a:cubicBezTo>
                    <a:pt x="1660" y="1276"/>
                    <a:pt x="1263" y="879"/>
                    <a:pt x="1010" y="591"/>
                  </a:cubicBezTo>
                  <a:cubicBezTo>
                    <a:pt x="866" y="447"/>
                    <a:pt x="758" y="338"/>
                    <a:pt x="686" y="230"/>
                  </a:cubicBezTo>
                  <a:cubicBezTo>
                    <a:pt x="614" y="158"/>
                    <a:pt x="578" y="122"/>
                    <a:pt x="578" y="122"/>
                  </a:cubicBezTo>
                  <a:cubicBezTo>
                    <a:pt x="523" y="41"/>
                    <a:pt x="449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840;p64">
              <a:extLst>
                <a:ext uri="{FF2B5EF4-FFF2-40B4-BE49-F238E27FC236}">
                  <a16:creationId xmlns:a16="http://schemas.microsoft.com/office/drawing/2014/main" xmlns="" id="{47BA291A-4862-4450-B559-6F425F351E0E}"/>
                </a:ext>
              </a:extLst>
            </p:cNvPr>
            <p:cNvSpPr/>
            <p:nvPr/>
          </p:nvSpPr>
          <p:spPr>
            <a:xfrm>
              <a:off x="2313200" y="4261075"/>
              <a:ext cx="151500" cy="319325"/>
            </a:xfrm>
            <a:custGeom>
              <a:avLst/>
              <a:gdLst/>
              <a:ahLst/>
              <a:cxnLst/>
              <a:rect l="l" t="t" r="r" b="b"/>
              <a:pathLst>
                <a:path w="6060" h="12773" extrusionOk="0">
                  <a:moveTo>
                    <a:pt x="2142" y="1"/>
                  </a:moveTo>
                  <a:cubicBezTo>
                    <a:pt x="1757" y="1"/>
                    <a:pt x="1370" y="155"/>
                    <a:pt x="1011" y="482"/>
                  </a:cubicBezTo>
                  <a:cubicBezTo>
                    <a:pt x="1" y="1384"/>
                    <a:pt x="614" y="3440"/>
                    <a:pt x="830" y="4522"/>
                  </a:cubicBezTo>
                  <a:cubicBezTo>
                    <a:pt x="1263" y="6470"/>
                    <a:pt x="1552" y="8453"/>
                    <a:pt x="2237" y="10329"/>
                  </a:cubicBezTo>
                  <a:cubicBezTo>
                    <a:pt x="2525" y="11086"/>
                    <a:pt x="2850" y="12529"/>
                    <a:pt x="3788" y="12709"/>
                  </a:cubicBezTo>
                  <a:cubicBezTo>
                    <a:pt x="3980" y="12752"/>
                    <a:pt x="4157" y="12772"/>
                    <a:pt x="4321" y="12772"/>
                  </a:cubicBezTo>
                  <a:cubicBezTo>
                    <a:pt x="5540" y="12772"/>
                    <a:pt x="5992" y="11639"/>
                    <a:pt x="6024" y="10112"/>
                  </a:cubicBezTo>
                  <a:cubicBezTo>
                    <a:pt x="6060" y="7371"/>
                    <a:pt x="4798" y="3296"/>
                    <a:pt x="4509" y="2430"/>
                  </a:cubicBezTo>
                  <a:cubicBezTo>
                    <a:pt x="3999" y="900"/>
                    <a:pt x="3074" y="1"/>
                    <a:pt x="2142" y="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841;p64">
              <a:extLst>
                <a:ext uri="{FF2B5EF4-FFF2-40B4-BE49-F238E27FC236}">
                  <a16:creationId xmlns:a16="http://schemas.microsoft.com/office/drawing/2014/main" xmlns="" id="{9C4C34EB-FA60-4B10-8008-15ADB5848D7D}"/>
                </a:ext>
              </a:extLst>
            </p:cNvPr>
            <p:cNvSpPr/>
            <p:nvPr/>
          </p:nvSpPr>
          <p:spPr>
            <a:xfrm>
              <a:off x="2316800" y="4254175"/>
              <a:ext cx="154225" cy="333650"/>
            </a:xfrm>
            <a:custGeom>
              <a:avLst/>
              <a:gdLst/>
              <a:ahLst/>
              <a:cxnLst/>
              <a:rect l="l" t="t" r="r" b="b"/>
              <a:pathLst>
                <a:path w="6169" h="13346" extrusionOk="0">
                  <a:moveTo>
                    <a:pt x="2021" y="578"/>
                  </a:moveTo>
                  <a:cubicBezTo>
                    <a:pt x="2381" y="578"/>
                    <a:pt x="2778" y="758"/>
                    <a:pt x="3139" y="1119"/>
                  </a:cubicBezTo>
                  <a:cubicBezTo>
                    <a:pt x="3499" y="1516"/>
                    <a:pt x="3824" y="2057"/>
                    <a:pt x="4076" y="2814"/>
                  </a:cubicBezTo>
                  <a:cubicBezTo>
                    <a:pt x="4365" y="3644"/>
                    <a:pt x="5591" y="7539"/>
                    <a:pt x="5555" y="10208"/>
                  </a:cubicBezTo>
                  <a:cubicBezTo>
                    <a:pt x="5555" y="10280"/>
                    <a:pt x="5555" y="10316"/>
                    <a:pt x="5555" y="10388"/>
                  </a:cubicBezTo>
                  <a:cubicBezTo>
                    <a:pt x="5555" y="11146"/>
                    <a:pt x="5447" y="11759"/>
                    <a:pt x="5195" y="12156"/>
                  </a:cubicBezTo>
                  <a:cubicBezTo>
                    <a:pt x="5086" y="12336"/>
                    <a:pt x="4942" y="12516"/>
                    <a:pt x="4798" y="12588"/>
                  </a:cubicBezTo>
                  <a:cubicBezTo>
                    <a:pt x="4617" y="12697"/>
                    <a:pt x="4401" y="12769"/>
                    <a:pt x="4149" y="12769"/>
                  </a:cubicBezTo>
                  <a:cubicBezTo>
                    <a:pt x="4004" y="12769"/>
                    <a:pt x="3860" y="12733"/>
                    <a:pt x="3680" y="12697"/>
                  </a:cubicBezTo>
                  <a:cubicBezTo>
                    <a:pt x="3535" y="12661"/>
                    <a:pt x="3391" y="12588"/>
                    <a:pt x="3247" y="12444"/>
                  </a:cubicBezTo>
                  <a:cubicBezTo>
                    <a:pt x="3031" y="12228"/>
                    <a:pt x="2886" y="11903"/>
                    <a:pt x="2742" y="11542"/>
                  </a:cubicBezTo>
                  <a:cubicBezTo>
                    <a:pt x="2598" y="11182"/>
                    <a:pt x="2490" y="10785"/>
                    <a:pt x="2381" y="10497"/>
                  </a:cubicBezTo>
                  <a:cubicBezTo>
                    <a:pt x="1696" y="8657"/>
                    <a:pt x="1408" y="6709"/>
                    <a:pt x="975" y="4762"/>
                  </a:cubicBezTo>
                  <a:cubicBezTo>
                    <a:pt x="867" y="4113"/>
                    <a:pt x="614" y="3175"/>
                    <a:pt x="614" y="2345"/>
                  </a:cubicBezTo>
                  <a:cubicBezTo>
                    <a:pt x="614" y="1768"/>
                    <a:pt x="722" y="1299"/>
                    <a:pt x="1047" y="1011"/>
                  </a:cubicBezTo>
                  <a:cubicBezTo>
                    <a:pt x="1371" y="722"/>
                    <a:pt x="1696" y="578"/>
                    <a:pt x="2021" y="578"/>
                  </a:cubicBezTo>
                  <a:close/>
                  <a:moveTo>
                    <a:pt x="2021" y="1"/>
                  </a:moveTo>
                  <a:cubicBezTo>
                    <a:pt x="1516" y="1"/>
                    <a:pt x="1047" y="181"/>
                    <a:pt x="650" y="542"/>
                  </a:cubicBezTo>
                  <a:cubicBezTo>
                    <a:pt x="145" y="1011"/>
                    <a:pt x="1" y="1696"/>
                    <a:pt x="1" y="2345"/>
                  </a:cubicBezTo>
                  <a:cubicBezTo>
                    <a:pt x="1" y="3283"/>
                    <a:pt x="289" y="4257"/>
                    <a:pt x="398" y="4870"/>
                  </a:cubicBezTo>
                  <a:cubicBezTo>
                    <a:pt x="830" y="6818"/>
                    <a:pt x="1119" y="8801"/>
                    <a:pt x="1804" y="10713"/>
                  </a:cubicBezTo>
                  <a:cubicBezTo>
                    <a:pt x="1949" y="11074"/>
                    <a:pt x="2093" y="11615"/>
                    <a:pt x="2345" y="12156"/>
                  </a:cubicBezTo>
                  <a:cubicBezTo>
                    <a:pt x="2453" y="12408"/>
                    <a:pt x="2634" y="12661"/>
                    <a:pt x="2814" y="12841"/>
                  </a:cubicBezTo>
                  <a:cubicBezTo>
                    <a:pt x="2994" y="13057"/>
                    <a:pt x="3247" y="13238"/>
                    <a:pt x="3572" y="13274"/>
                  </a:cubicBezTo>
                  <a:cubicBezTo>
                    <a:pt x="3788" y="13346"/>
                    <a:pt x="3968" y="13346"/>
                    <a:pt x="4149" y="13346"/>
                  </a:cubicBezTo>
                  <a:cubicBezTo>
                    <a:pt x="4509" y="13346"/>
                    <a:pt x="4834" y="13274"/>
                    <a:pt x="5086" y="13129"/>
                  </a:cubicBezTo>
                  <a:cubicBezTo>
                    <a:pt x="5483" y="12877"/>
                    <a:pt x="5772" y="12480"/>
                    <a:pt x="5916" y="12011"/>
                  </a:cubicBezTo>
                  <a:cubicBezTo>
                    <a:pt x="6096" y="11542"/>
                    <a:pt x="6168" y="11001"/>
                    <a:pt x="6168" y="10424"/>
                  </a:cubicBezTo>
                  <a:cubicBezTo>
                    <a:pt x="6168" y="10352"/>
                    <a:pt x="6168" y="10280"/>
                    <a:pt x="6168" y="10208"/>
                  </a:cubicBezTo>
                  <a:cubicBezTo>
                    <a:pt x="6168" y="7359"/>
                    <a:pt x="4942" y="3499"/>
                    <a:pt x="4654" y="2634"/>
                  </a:cubicBezTo>
                  <a:cubicBezTo>
                    <a:pt x="4401" y="1804"/>
                    <a:pt x="4004" y="1155"/>
                    <a:pt x="3572" y="722"/>
                  </a:cubicBezTo>
                  <a:cubicBezTo>
                    <a:pt x="3103" y="253"/>
                    <a:pt x="2562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842;p64">
              <a:extLst>
                <a:ext uri="{FF2B5EF4-FFF2-40B4-BE49-F238E27FC236}">
                  <a16:creationId xmlns:a16="http://schemas.microsoft.com/office/drawing/2014/main" xmlns="" id="{3A1CE0F9-928F-4B9F-83C6-1DAA05909036}"/>
                </a:ext>
              </a:extLst>
            </p:cNvPr>
            <p:cNvSpPr/>
            <p:nvPr/>
          </p:nvSpPr>
          <p:spPr>
            <a:xfrm>
              <a:off x="2431325" y="4289025"/>
              <a:ext cx="151500" cy="319325"/>
            </a:xfrm>
            <a:custGeom>
              <a:avLst/>
              <a:gdLst/>
              <a:ahLst/>
              <a:cxnLst/>
              <a:rect l="l" t="t" r="r" b="b"/>
              <a:pathLst>
                <a:path w="6060" h="12773" extrusionOk="0">
                  <a:moveTo>
                    <a:pt x="2113" y="1"/>
                  </a:moveTo>
                  <a:cubicBezTo>
                    <a:pt x="1723" y="1"/>
                    <a:pt x="1333" y="155"/>
                    <a:pt x="974" y="482"/>
                  </a:cubicBezTo>
                  <a:cubicBezTo>
                    <a:pt x="0" y="1384"/>
                    <a:pt x="577" y="3440"/>
                    <a:pt x="830" y="4522"/>
                  </a:cubicBezTo>
                  <a:cubicBezTo>
                    <a:pt x="1227" y="6470"/>
                    <a:pt x="1515" y="8453"/>
                    <a:pt x="2201" y="10329"/>
                  </a:cubicBezTo>
                  <a:cubicBezTo>
                    <a:pt x="2489" y="11086"/>
                    <a:pt x="2814" y="12493"/>
                    <a:pt x="3751" y="12709"/>
                  </a:cubicBezTo>
                  <a:cubicBezTo>
                    <a:pt x="3944" y="12752"/>
                    <a:pt x="4121" y="12772"/>
                    <a:pt x="4285" y="12772"/>
                  </a:cubicBezTo>
                  <a:cubicBezTo>
                    <a:pt x="5503" y="12772"/>
                    <a:pt x="5956" y="11639"/>
                    <a:pt x="5988" y="10112"/>
                  </a:cubicBezTo>
                  <a:cubicBezTo>
                    <a:pt x="6060" y="7335"/>
                    <a:pt x="4761" y="3296"/>
                    <a:pt x="4473" y="2430"/>
                  </a:cubicBezTo>
                  <a:cubicBezTo>
                    <a:pt x="3988" y="900"/>
                    <a:pt x="3053" y="1"/>
                    <a:pt x="2113" y="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843;p64">
              <a:extLst>
                <a:ext uri="{FF2B5EF4-FFF2-40B4-BE49-F238E27FC236}">
                  <a16:creationId xmlns:a16="http://schemas.microsoft.com/office/drawing/2014/main" xmlns="" id="{8DBEAE3B-85FB-4B9F-B99B-9E037827A9DA}"/>
                </a:ext>
              </a:extLst>
            </p:cNvPr>
            <p:cNvSpPr/>
            <p:nvPr/>
          </p:nvSpPr>
          <p:spPr>
            <a:xfrm>
              <a:off x="2434025" y="4281225"/>
              <a:ext cx="154225" cy="334550"/>
            </a:xfrm>
            <a:custGeom>
              <a:avLst/>
              <a:gdLst/>
              <a:ahLst/>
              <a:cxnLst/>
              <a:rect l="l" t="t" r="r" b="b"/>
              <a:pathLst>
                <a:path w="6169" h="13382" extrusionOk="0">
                  <a:moveTo>
                    <a:pt x="2020" y="614"/>
                  </a:moveTo>
                  <a:cubicBezTo>
                    <a:pt x="2381" y="614"/>
                    <a:pt x="2778" y="794"/>
                    <a:pt x="3138" y="1155"/>
                  </a:cubicBezTo>
                  <a:cubicBezTo>
                    <a:pt x="3499" y="1516"/>
                    <a:pt x="3860" y="2093"/>
                    <a:pt x="4076" y="2814"/>
                  </a:cubicBezTo>
                  <a:cubicBezTo>
                    <a:pt x="4365" y="3680"/>
                    <a:pt x="5591" y="7539"/>
                    <a:pt x="5591" y="10208"/>
                  </a:cubicBezTo>
                  <a:cubicBezTo>
                    <a:pt x="5591" y="10280"/>
                    <a:pt x="5591" y="10352"/>
                    <a:pt x="5591" y="10424"/>
                  </a:cubicBezTo>
                  <a:cubicBezTo>
                    <a:pt x="5555" y="11146"/>
                    <a:pt x="5447" y="11759"/>
                    <a:pt x="5230" y="12192"/>
                  </a:cubicBezTo>
                  <a:cubicBezTo>
                    <a:pt x="5086" y="12372"/>
                    <a:pt x="4978" y="12516"/>
                    <a:pt x="4798" y="12624"/>
                  </a:cubicBezTo>
                  <a:cubicBezTo>
                    <a:pt x="4617" y="12733"/>
                    <a:pt x="4437" y="12769"/>
                    <a:pt x="4148" y="12769"/>
                  </a:cubicBezTo>
                  <a:cubicBezTo>
                    <a:pt x="4040" y="12769"/>
                    <a:pt x="3860" y="12769"/>
                    <a:pt x="3716" y="12733"/>
                  </a:cubicBezTo>
                  <a:cubicBezTo>
                    <a:pt x="3535" y="12697"/>
                    <a:pt x="3391" y="12588"/>
                    <a:pt x="3247" y="12444"/>
                  </a:cubicBezTo>
                  <a:cubicBezTo>
                    <a:pt x="3066" y="12264"/>
                    <a:pt x="2886" y="11903"/>
                    <a:pt x="2742" y="11542"/>
                  </a:cubicBezTo>
                  <a:cubicBezTo>
                    <a:pt x="2597" y="11182"/>
                    <a:pt x="2489" y="10821"/>
                    <a:pt x="2381" y="10533"/>
                  </a:cubicBezTo>
                  <a:cubicBezTo>
                    <a:pt x="1732" y="8693"/>
                    <a:pt x="1407" y="6746"/>
                    <a:pt x="1010" y="4762"/>
                  </a:cubicBezTo>
                  <a:cubicBezTo>
                    <a:pt x="866" y="4113"/>
                    <a:pt x="614" y="3175"/>
                    <a:pt x="614" y="2381"/>
                  </a:cubicBezTo>
                  <a:cubicBezTo>
                    <a:pt x="614" y="1804"/>
                    <a:pt x="758" y="1299"/>
                    <a:pt x="1083" y="1011"/>
                  </a:cubicBezTo>
                  <a:cubicBezTo>
                    <a:pt x="1407" y="722"/>
                    <a:pt x="1696" y="614"/>
                    <a:pt x="2020" y="614"/>
                  </a:cubicBezTo>
                  <a:close/>
                  <a:moveTo>
                    <a:pt x="2020" y="1"/>
                  </a:moveTo>
                  <a:cubicBezTo>
                    <a:pt x="1551" y="1"/>
                    <a:pt x="1083" y="217"/>
                    <a:pt x="650" y="578"/>
                  </a:cubicBezTo>
                  <a:cubicBezTo>
                    <a:pt x="145" y="1047"/>
                    <a:pt x="1" y="1732"/>
                    <a:pt x="1" y="2381"/>
                  </a:cubicBezTo>
                  <a:cubicBezTo>
                    <a:pt x="37" y="3319"/>
                    <a:pt x="289" y="4257"/>
                    <a:pt x="397" y="4906"/>
                  </a:cubicBezTo>
                  <a:cubicBezTo>
                    <a:pt x="830" y="6818"/>
                    <a:pt x="1119" y="8801"/>
                    <a:pt x="1840" y="10749"/>
                  </a:cubicBezTo>
                  <a:cubicBezTo>
                    <a:pt x="1948" y="11074"/>
                    <a:pt x="2093" y="11651"/>
                    <a:pt x="2345" y="12156"/>
                  </a:cubicBezTo>
                  <a:cubicBezTo>
                    <a:pt x="2489" y="12408"/>
                    <a:pt x="2634" y="12661"/>
                    <a:pt x="2814" y="12877"/>
                  </a:cubicBezTo>
                  <a:cubicBezTo>
                    <a:pt x="3030" y="13093"/>
                    <a:pt x="3283" y="13238"/>
                    <a:pt x="3571" y="13310"/>
                  </a:cubicBezTo>
                  <a:cubicBezTo>
                    <a:pt x="3788" y="13346"/>
                    <a:pt x="3968" y="13382"/>
                    <a:pt x="4148" y="13382"/>
                  </a:cubicBezTo>
                  <a:cubicBezTo>
                    <a:pt x="4509" y="13382"/>
                    <a:pt x="4834" y="13310"/>
                    <a:pt x="5122" y="13129"/>
                  </a:cubicBezTo>
                  <a:cubicBezTo>
                    <a:pt x="5519" y="12877"/>
                    <a:pt x="5771" y="12480"/>
                    <a:pt x="5916" y="12047"/>
                  </a:cubicBezTo>
                  <a:cubicBezTo>
                    <a:pt x="6096" y="11579"/>
                    <a:pt x="6168" y="11038"/>
                    <a:pt x="6168" y="10424"/>
                  </a:cubicBezTo>
                  <a:cubicBezTo>
                    <a:pt x="6168" y="10352"/>
                    <a:pt x="6168" y="10280"/>
                    <a:pt x="6168" y="10208"/>
                  </a:cubicBezTo>
                  <a:cubicBezTo>
                    <a:pt x="6168" y="7395"/>
                    <a:pt x="4942" y="3500"/>
                    <a:pt x="4653" y="2634"/>
                  </a:cubicBezTo>
                  <a:cubicBezTo>
                    <a:pt x="4401" y="1840"/>
                    <a:pt x="4040" y="1191"/>
                    <a:pt x="3571" y="722"/>
                  </a:cubicBezTo>
                  <a:cubicBezTo>
                    <a:pt x="3138" y="290"/>
                    <a:pt x="2597" y="1"/>
                    <a:pt x="2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844;p64">
              <a:extLst>
                <a:ext uri="{FF2B5EF4-FFF2-40B4-BE49-F238E27FC236}">
                  <a16:creationId xmlns:a16="http://schemas.microsoft.com/office/drawing/2014/main" xmlns="" id="{41EF180E-F6CA-43D3-A816-FEF97CF038EC}"/>
                </a:ext>
              </a:extLst>
            </p:cNvPr>
            <p:cNvSpPr/>
            <p:nvPr/>
          </p:nvSpPr>
          <p:spPr>
            <a:xfrm>
              <a:off x="3493500" y="4624625"/>
              <a:ext cx="241675" cy="332750"/>
            </a:xfrm>
            <a:custGeom>
              <a:avLst/>
              <a:gdLst/>
              <a:ahLst/>
              <a:cxnLst/>
              <a:rect l="l" t="t" r="r" b="b"/>
              <a:pathLst>
                <a:path w="9667" h="13310" extrusionOk="0">
                  <a:moveTo>
                    <a:pt x="7152" y="0"/>
                  </a:moveTo>
                  <a:cubicBezTo>
                    <a:pt x="6332" y="0"/>
                    <a:pt x="5421" y="554"/>
                    <a:pt x="4653" y="1630"/>
                  </a:cubicBezTo>
                  <a:cubicBezTo>
                    <a:pt x="4076" y="2459"/>
                    <a:pt x="1371" y="6246"/>
                    <a:pt x="541" y="9312"/>
                  </a:cubicBezTo>
                  <a:cubicBezTo>
                    <a:pt x="0" y="11223"/>
                    <a:pt x="181" y="12846"/>
                    <a:pt x="2020" y="13279"/>
                  </a:cubicBezTo>
                  <a:cubicBezTo>
                    <a:pt x="2105" y="13300"/>
                    <a:pt x="2188" y="13309"/>
                    <a:pt x="2269" y="13309"/>
                  </a:cubicBezTo>
                  <a:cubicBezTo>
                    <a:pt x="3193" y="13309"/>
                    <a:pt x="3903" y="12070"/>
                    <a:pt x="4401" y="11440"/>
                  </a:cubicBezTo>
                  <a:cubicBezTo>
                    <a:pt x="5735" y="9709"/>
                    <a:pt x="6709" y="7725"/>
                    <a:pt x="7791" y="5777"/>
                  </a:cubicBezTo>
                  <a:cubicBezTo>
                    <a:pt x="8368" y="4695"/>
                    <a:pt x="9666" y="2784"/>
                    <a:pt x="8945" y="1305"/>
                  </a:cubicBezTo>
                  <a:cubicBezTo>
                    <a:pt x="8523" y="428"/>
                    <a:pt x="7873" y="0"/>
                    <a:pt x="7152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845;p64">
              <a:extLst>
                <a:ext uri="{FF2B5EF4-FFF2-40B4-BE49-F238E27FC236}">
                  <a16:creationId xmlns:a16="http://schemas.microsoft.com/office/drawing/2014/main" xmlns="" id="{D3FE1AB0-AE4D-468F-A175-358200938462}"/>
                </a:ext>
              </a:extLst>
            </p:cNvPr>
            <p:cNvSpPr/>
            <p:nvPr/>
          </p:nvSpPr>
          <p:spPr>
            <a:xfrm>
              <a:off x="3492600" y="4617575"/>
              <a:ext cx="237175" cy="347150"/>
            </a:xfrm>
            <a:custGeom>
              <a:avLst/>
              <a:gdLst/>
              <a:ahLst/>
              <a:cxnLst/>
              <a:rect l="l" t="t" r="r" b="b"/>
              <a:pathLst>
                <a:path w="9487" h="13886" extrusionOk="0">
                  <a:moveTo>
                    <a:pt x="7178" y="577"/>
                  </a:moveTo>
                  <a:cubicBezTo>
                    <a:pt x="7502" y="577"/>
                    <a:pt x="7755" y="685"/>
                    <a:pt x="8007" y="866"/>
                  </a:cubicBezTo>
                  <a:cubicBezTo>
                    <a:pt x="8260" y="1046"/>
                    <a:pt x="8512" y="1298"/>
                    <a:pt x="8693" y="1695"/>
                  </a:cubicBezTo>
                  <a:cubicBezTo>
                    <a:pt x="8837" y="1984"/>
                    <a:pt x="8909" y="2236"/>
                    <a:pt x="8909" y="2561"/>
                  </a:cubicBezTo>
                  <a:cubicBezTo>
                    <a:pt x="8909" y="3138"/>
                    <a:pt x="8693" y="3751"/>
                    <a:pt x="8404" y="4364"/>
                  </a:cubicBezTo>
                  <a:cubicBezTo>
                    <a:pt x="8115" y="4941"/>
                    <a:pt x="7791" y="5482"/>
                    <a:pt x="7538" y="5915"/>
                  </a:cubicBezTo>
                  <a:cubicBezTo>
                    <a:pt x="6456" y="7863"/>
                    <a:pt x="5519" y="9846"/>
                    <a:pt x="4220" y="11542"/>
                  </a:cubicBezTo>
                  <a:cubicBezTo>
                    <a:pt x="3932" y="11866"/>
                    <a:pt x="3643" y="12335"/>
                    <a:pt x="3319" y="12696"/>
                  </a:cubicBezTo>
                  <a:cubicBezTo>
                    <a:pt x="3138" y="12876"/>
                    <a:pt x="2958" y="13020"/>
                    <a:pt x="2814" y="13128"/>
                  </a:cubicBezTo>
                  <a:cubicBezTo>
                    <a:pt x="2633" y="13237"/>
                    <a:pt x="2453" y="13309"/>
                    <a:pt x="2309" y="13309"/>
                  </a:cubicBezTo>
                  <a:cubicBezTo>
                    <a:pt x="2237" y="13309"/>
                    <a:pt x="2200" y="13273"/>
                    <a:pt x="2128" y="13273"/>
                  </a:cubicBezTo>
                  <a:cubicBezTo>
                    <a:pt x="1551" y="13128"/>
                    <a:pt x="1191" y="12876"/>
                    <a:pt x="974" y="12551"/>
                  </a:cubicBezTo>
                  <a:cubicBezTo>
                    <a:pt x="722" y="12227"/>
                    <a:pt x="614" y="11758"/>
                    <a:pt x="614" y="11253"/>
                  </a:cubicBezTo>
                  <a:cubicBezTo>
                    <a:pt x="614" y="10784"/>
                    <a:pt x="722" y="10243"/>
                    <a:pt x="866" y="9666"/>
                  </a:cubicBezTo>
                  <a:cubicBezTo>
                    <a:pt x="1696" y="6709"/>
                    <a:pt x="4328" y="2885"/>
                    <a:pt x="4942" y="2092"/>
                  </a:cubicBezTo>
                  <a:cubicBezTo>
                    <a:pt x="5663" y="1082"/>
                    <a:pt x="6529" y="577"/>
                    <a:pt x="7178" y="577"/>
                  </a:cubicBezTo>
                  <a:close/>
                  <a:moveTo>
                    <a:pt x="7178" y="0"/>
                  </a:moveTo>
                  <a:cubicBezTo>
                    <a:pt x="6240" y="0"/>
                    <a:pt x="5266" y="613"/>
                    <a:pt x="4437" y="1731"/>
                  </a:cubicBezTo>
                  <a:cubicBezTo>
                    <a:pt x="3860" y="2597"/>
                    <a:pt x="1155" y="6348"/>
                    <a:pt x="289" y="9522"/>
                  </a:cubicBezTo>
                  <a:cubicBezTo>
                    <a:pt x="109" y="10099"/>
                    <a:pt x="0" y="10712"/>
                    <a:pt x="0" y="11253"/>
                  </a:cubicBezTo>
                  <a:cubicBezTo>
                    <a:pt x="0" y="11866"/>
                    <a:pt x="145" y="12407"/>
                    <a:pt x="469" y="12876"/>
                  </a:cubicBezTo>
                  <a:cubicBezTo>
                    <a:pt x="794" y="13345"/>
                    <a:pt x="1299" y="13669"/>
                    <a:pt x="1984" y="13850"/>
                  </a:cubicBezTo>
                  <a:cubicBezTo>
                    <a:pt x="2092" y="13886"/>
                    <a:pt x="2200" y="13886"/>
                    <a:pt x="2309" y="13886"/>
                  </a:cubicBezTo>
                  <a:cubicBezTo>
                    <a:pt x="2597" y="13886"/>
                    <a:pt x="2886" y="13778"/>
                    <a:pt x="3102" y="13633"/>
                  </a:cubicBezTo>
                  <a:cubicBezTo>
                    <a:pt x="3463" y="13417"/>
                    <a:pt x="3787" y="13092"/>
                    <a:pt x="4040" y="12768"/>
                  </a:cubicBezTo>
                  <a:cubicBezTo>
                    <a:pt x="4292" y="12443"/>
                    <a:pt x="4509" y="12119"/>
                    <a:pt x="4689" y="11902"/>
                  </a:cubicBezTo>
                  <a:cubicBezTo>
                    <a:pt x="6024" y="10135"/>
                    <a:pt x="6997" y="8151"/>
                    <a:pt x="8079" y="6204"/>
                  </a:cubicBezTo>
                  <a:cubicBezTo>
                    <a:pt x="8296" y="5807"/>
                    <a:pt x="8656" y="5230"/>
                    <a:pt x="8945" y="4617"/>
                  </a:cubicBezTo>
                  <a:cubicBezTo>
                    <a:pt x="9234" y="3967"/>
                    <a:pt x="9486" y="3282"/>
                    <a:pt x="9486" y="2561"/>
                  </a:cubicBezTo>
                  <a:cubicBezTo>
                    <a:pt x="9486" y="2164"/>
                    <a:pt x="9414" y="1803"/>
                    <a:pt x="9234" y="1443"/>
                  </a:cubicBezTo>
                  <a:cubicBezTo>
                    <a:pt x="9017" y="974"/>
                    <a:pt x="8729" y="613"/>
                    <a:pt x="8368" y="361"/>
                  </a:cubicBezTo>
                  <a:cubicBezTo>
                    <a:pt x="8007" y="108"/>
                    <a:pt x="7611" y="0"/>
                    <a:pt x="7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846;p64">
              <a:extLst>
                <a:ext uri="{FF2B5EF4-FFF2-40B4-BE49-F238E27FC236}">
                  <a16:creationId xmlns:a16="http://schemas.microsoft.com/office/drawing/2014/main" xmlns="" id="{2EB186F5-1A2D-45B6-8D5B-343266DDD9F5}"/>
                </a:ext>
              </a:extLst>
            </p:cNvPr>
            <p:cNvSpPr/>
            <p:nvPr/>
          </p:nvSpPr>
          <p:spPr>
            <a:xfrm>
              <a:off x="3610725" y="4730250"/>
              <a:ext cx="182150" cy="250325"/>
            </a:xfrm>
            <a:custGeom>
              <a:avLst/>
              <a:gdLst/>
              <a:ahLst/>
              <a:cxnLst/>
              <a:rect l="l" t="t" r="r" b="b"/>
              <a:pathLst>
                <a:path w="7286" h="10013" extrusionOk="0">
                  <a:moveTo>
                    <a:pt x="5370" y="1"/>
                  </a:moveTo>
                  <a:cubicBezTo>
                    <a:pt x="4757" y="1"/>
                    <a:pt x="4076" y="419"/>
                    <a:pt x="3499" y="1228"/>
                  </a:cubicBezTo>
                  <a:cubicBezTo>
                    <a:pt x="3066" y="1841"/>
                    <a:pt x="1046" y="4690"/>
                    <a:pt x="397" y="6998"/>
                  </a:cubicBezTo>
                  <a:cubicBezTo>
                    <a:pt x="0" y="8441"/>
                    <a:pt x="144" y="9631"/>
                    <a:pt x="1515" y="9992"/>
                  </a:cubicBezTo>
                  <a:cubicBezTo>
                    <a:pt x="1577" y="10006"/>
                    <a:pt x="1637" y="10013"/>
                    <a:pt x="1697" y="10013"/>
                  </a:cubicBezTo>
                  <a:cubicBezTo>
                    <a:pt x="2403" y="10013"/>
                    <a:pt x="2952" y="9084"/>
                    <a:pt x="3318" y="8585"/>
                  </a:cubicBezTo>
                  <a:cubicBezTo>
                    <a:pt x="4328" y="7323"/>
                    <a:pt x="5050" y="5808"/>
                    <a:pt x="5843" y="4366"/>
                  </a:cubicBezTo>
                  <a:cubicBezTo>
                    <a:pt x="6312" y="3536"/>
                    <a:pt x="7286" y="2093"/>
                    <a:pt x="6709" y="975"/>
                  </a:cubicBezTo>
                  <a:cubicBezTo>
                    <a:pt x="6389" y="320"/>
                    <a:pt x="5905" y="1"/>
                    <a:pt x="5370" y="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847;p64">
              <a:extLst>
                <a:ext uri="{FF2B5EF4-FFF2-40B4-BE49-F238E27FC236}">
                  <a16:creationId xmlns:a16="http://schemas.microsoft.com/office/drawing/2014/main" xmlns="" id="{11BDD6DC-603A-4D88-84F9-FB41EB4F49C2}"/>
                </a:ext>
              </a:extLst>
            </p:cNvPr>
            <p:cNvSpPr/>
            <p:nvPr/>
          </p:nvSpPr>
          <p:spPr>
            <a:xfrm>
              <a:off x="3608925" y="4723050"/>
              <a:ext cx="181250" cy="265125"/>
            </a:xfrm>
            <a:custGeom>
              <a:avLst/>
              <a:gdLst/>
              <a:ahLst/>
              <a:cxnLst/>
              <a:rect l="l" t="t" r="r" b="b"/>
              <a:pathLst>
                <a:path w="7250" h="10605" extrusionOk="0">
                  <a:moveTo>
                    <a:pt x="5446" y="614"/>
                  </a:moveTo>
                  <a:cubicBezTo>
                    <a:pt x="5663" y="614"/>
                    <a:pt x="5843" y="650"/>
                    <a:pt x="6023" y="794"/>
                  </a:cubicBezTo>
                  <a:cubicBezTo>
                    <a:pt x="6204" y="903"/>
                    <a:pt x="6384" y="1119"/>
                    <a:pt x="6528" y="1408"/>
                  </a:cubicBezTo>
                  <a:cubicBezTo>
                    <a:pt x="6600" y="1588"/>
                    <a:pt x="6672" y="1804"/>
                    <a:pt x="6672" y="2021"/>
                  </a:cubicBezTo>
                  <a:cubicBezTo>
                    <a:pt x="6672" y="2417"/>
                    <a:pt x="6492" y="2886"/>
                    <a:pt x="6312" y="3319"/>
                  </a:cubicBezTo>
                  <a:cubicBezTo>
                    <a:pt x="6095" y="3752"/>
                    <a:pt x="5843" y="4185"/>
                    <a:pt x="5663" y="4509"/>
                  </a:cubicBezTo>
                  <a:cubicBezTo>
                    <a:pt x="4833" y="5952"/>
                    <a:pt x="4112" y="7467"/>
                    <a:pt x="3138" y="8693"/>
                  </a:cubicBezTo>
                  <a:cubicBezTo>
                    <a:pt x="2958" y="8946"/>
                    <a:pt x="2741" y="9306"/>
                    <a:pt x="2489" y="9559"/>
                  </a:cubicBezTo>
                  <a:cubicBezTo>
                    <a:pt x="2344" y="9703"/>
                    <a:pt x="2236" y="9811"/>
                    <a:pt x="2128" y="9883"/>
                  </a:cubicBezTo>
                  <a:cubicBezTo>
                    <a:pt x="1984" y="9955"/>
                    <a:pt x="1876" y="9991"/>
                    <a:pt x="1767" y="9991"/>
                  </a:cubicBezTo>
                  <a:lnTo>
                    <a:pt x="1659" y="9991"/>
                  </a:lnTo>
                  <a:cubicBezTo>
                    <a:pt x="1226" y="9883"/>
                    <a:pt x="1010" y="9703"/>
                    <a:pt x="830" y="9450"/>
                  </a:cubicBezTo>
                  <a:cubicBezTo>
                    <a:pt x="685" y="9234"/>
                    <a:pt x="577" y="8909"/>
                    <a:pt x="577" y="8549"/>
                  </a:cubicBezTo>
                  <a:cubicBezTo>
                    <a:pt x="577" y="8188"/>
                    <a:pt x="649" y="7791"/>
                    <a:pt x="757" y="7359"/>
                  </a:cubicBezTo>
                  <a:cubicBezTo>
                    <a:pt x="1371" y="5158"/>
                    <a:pt x="3390" y="2309"/>
                    <a:pt x="3823" y="1696"/>
                  </a:cubicBezTo>
                  <a:cubicBezTo>
                    <a:pt x="4364" y="939"/>
                    <a:pt x="4977" y="614"/>
                    <a:pt x="5446" y="614"/>
                  </a:cubicBezTo>
                  <a:close/>
                  <a:moveTo>
                    <a:pt x="5446" y="1"/>
                  </a:moveTo>
                  <a:cubicBezTo>
                    <a:pt x="4689" y="1"/>
                    <a:pt x="3931" y="506"/>
                    <a:pt x="3318" y="1371"/>
                  </a:cubicBezTo>
                  <a:cubicBezTo>
                    <a:pt x="2885" y="1985"/>
                    <a:pt x="866" y="4834"/>
                    <a:pt x="180" y="7214"/>
                  </a:cubicBezTo>
                  <a:cubicBezTo>
                    <a:pt x="72" y="7683"/>
                    <a:pt x="0" y="8116"/>
                    <a:pt x="0" y="8549"/>
                  </a:cubicBezTo>
                  <a:cubicBezTo>
                    <a:pt x="0" y="8982"/>
                    <a:pt x="72" y="9450"/>
                    <a:pt x="325" y="9811"/>
                  </a:cubicBezTo>
                  <a:cubicBezTo>
                    <a:pt x="577" y="10172"/>
                    <a:pt x="1010" y="10424"/>
                    <a:pt x="1515" y="10569"/>
                  </a:cubicBezTo>
                  <a:cubicBezTo>
                    <a:pt x="1623" y="10569"/>
                    <a:pt x="1695" y="10605"/>
                    <a:pt x="1767" y="10605"/>
                  </a:cubicBezTo>
                  <a:cubicBezTo>
                    <a:pt x="2020" y="10605"/>
                    <a:pt x="2236" y="10496"/>
                    <a:pt x="2417" y="10388"/>
                  </a:cubicBezTo>
                  <a:cubicBezTo>
                    <a:pt x="2705" y="10208"/>
                    <a:pt x="2921" y="9955"/>
                    <a:pt x="3138" y="9739"/>
                  </a:cubicBezTo>
                  <a:cubicBezTo>
                    <a:pt x="3318" y="9487"/>
                    <a:pt x="3499" y="9234"/>
                    <a:pt x="3607" y="9054"/>
                  </a:cubicBezTo>
                  <a:cubicBezTo>
                    <a:pt x="4653" y="7755"/>
                    <a:pt x="5374" y="6241"/>
                    <a:pt x="6168" y="4798"/>
                  </a:cubicBezTo>
                  <a:cubicBezTo>
                    <a:pt x="6348" y="4473"/>
                    <a:pt x="6600" y="4040"/>
                    <a:pt x="6853" y="3572"/>
                  </a:cubicBezTo>
                  <a:cubicBezTo>
                    <a:pt x="7069" y="3103"/>
                    <a:pt x="7250" y="2562"/>
                    <a:pt x="7250" y="2021"/>
                  </a:cubicBezTo>
                  <a:cubicBezTo>
                    <a:pt x="7250" y="1732"/>
                    <a:pt x="7213" y="1408"/>
                    <a:pt x="7069" y="1119"/>
                  </a:cubicBezTo>
                  <a:cubicBezTo>
                    <a:pt x="6889" y="758"/>
                    <a:pt x="6636" y="506"/>
                    <a:pt x="6384" y="289"/>
                  </a:cubicBezTo>
                  <a:cubicBezTo>
                    <a:pt x="6095" y="109"/>
                    <a:pt x="5771" y="1"/>
                    <a:pt x="5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848;p64">
              <a:extLst>
                <a:ext uri="{FF2B5EF4-FFF2-40B4-BE49-F238E27FC236}">
                  <a16:creationId xmlns:a16="http://schemas.microsoft.com/office/drawing/2014/main" xmlns="" id="{007F911A-311A-4E67-978D-F8DDCAB1461A}"/>
                </a:ext>
              </a:extLst>
            </p:cNvPr>
            <p:cNvSpPr/>
            <p:nvPr/>
          </p:nvSpPr>
          <p:spPr>
            <a:xfrm>
              <a:off x="3129225" y="4525600"/>
              <a:ext cx="300275" cy="286350"/>
            </a:xfrm>
            <a:custGeom>
              <a:avLst/>
              <a:gdLst/>
              <a:ahLst/>
              <a:cxnLst/>
              <a:rect l="l" t="t" r="r" b="b"/>
              <a:pathLst>
                <a:path w="12011" h="11454" extrusionOk="0">
                  <a:moveTo>
                    <a:pt x="12011" y="0"/>
                  </a:moveTo>
                  <a:cubicBezTo>
                    <a:pt x="12010" y="0"/>
                    <a:pt x="9320" y="1568"/>
                    <a:pt x="7073" y="1568"/>
                  </a:cubicBezTo>
                  <a:cubicBezTo>
                    <a:pt x="6680" y="1568"/>
                    <a:pt x="6301" y="1520"/>
                    <a:pt x="5951" y="1407"/>
                  </a:cubicBezTo>
                  <a:cubicBezTo>
                    <a:pt x="5202" y="1153"/>
                    <a:pt x="4541" y="1047"/>
                    <a:pt x="3953" y="1047"/>
                  </a:cubicBezTo>
                  <a:cubicBezTo>
                    <a:pt x="2702" y="1047"/>
                    <a:pt x="1782" y="1528"/>
                    <a:pt x="1046" y="2092"/>
                  </a:cubicBezTo>
                  <a:cubicBezTo>
                    <a:pt x="0" y="2922"/>
                    <a:pt x="1154" y="8043"/>
                    <a:pt x="830" y="9486"/>
                  </a:cubicBezTo>
                  <a:cubicBezTo>
                    <a:pt x="535" y="10797"/>
                    <a:pt x="1223" y="11453"/>
                    <a:pt x="2435" y="11453"/>
                  </a:cubicBezTo>
                  <a:cubicBezTo>
                    <a:pt x="2556" y="11453"/>
                    <a:pt x="2682" y="11447"/>
                    <a:pt x="2814" y="11433"/>
                  </a:cubicBezTo>
                  <a:cubicBezTo>
                    <a:pt x="4256" y="11289"/>
                    <a:pt x="5302" y="9450"/>
                    <a:pt x="5338" y="7719"/>
                  </a:cubicBezTo>
                  <a:cubicBezTo>
                    <a:pt x="5373" y="6079"/>
                    <a:pt x="5307" y="5553"/>
                    <a:pt x="5596" y="5553"/>
                  </a:cubicBezTo>
                  <a:cubicBezTo>
                    <a:pt x="5606" y="5553"/>
                    <a:pt x="5616" y="5553"/>
                    <a:pt x="5627" y="5555"/>
                  </a:cubicBezTo>
                  <a:cubicBezTo>
                    <a:pt x="5955" y="5587"/>
                    <a:pt x="8371" y="6038"/>
                    <a:pt x="9430" y="6038"/>
                  </a:cubicBezTo>
                  <a:cubicBezTo>
                    <a:pt x="9535" y="6038"/>
                    <a:pt x="9627" y="6033"/>
                    <a:pt x="9702" y="6023"/>
                  </a:cubicBezTo>
                  <a:cubicBezTo>
                    <a:pt x="10568" y="5951"/>
                    <a:pt x="12011" y="0"/>
                    <a:pt x="12011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849;p64">
              <a:extLst>
                <a:ext uri="{FF2B5EF4-FFF2-40B4-BE49-F238E27FC236}">
                  <a16:creationId xmlns:a16="http://schemas.microsoft.com/office/drawing/2014/main" xmlns="" id="{54A7D731-9C22-480E-AE02-9D48F0155E19}"/>
                </a:ext>
              </a:extLst>
            </p:cNvPr>
            <p:cNvSpPr/>
            <p:nvPr/>
          </p:nvSpPr>
          <p:spPr>
            <a:xfrm>
              <a:off x="3136425" y="4518300"/>
              <a:ext cx="300300" cy="301275"/>
            </a:xfrm>
            <a:custGeom>
              <a:avLst/>
              <a:gdLst/>
              <a:ahLst/>
              <a:cxnLst/>
              <a:rect l="l" t="t" r="r" b="b"/>
              <a:pathLst>
                <a:path w="12012" h="12051" extrusionOk="0">
                  <a:moveTo>
                    <a:pt x="11248" y="899"/>
                  </a:moveTo>
                  <a:cubicBezTo>
                    <a:pt x="11228" y="980"/>
                    <a:pt x="11206" y="1067"/>
                    <a:pt x="11182" y="1158"/>
                  </a:cubicBezTo>
                  <a:cubicBezTo>
                    <a:pt x="10965" y="1987"/>
                    <a:pt x="10605" y="3250"/>
                    <a:pt x="10244" y="4296"/>
                  </a:cubicBezTo>
                  <a:cubicBezTo>
                    <a:pt x="10064" y="4801"/>
                    <a:pt x="9847" y="5269"/>
                    <a:pt x="9667" y="5594"/>
                  </a:cubicBezTo>
                  <a:cubicBezTo>
                    <a:pt x="9595" y="5774"/>
                    <a:pt x="9523" y="5883"/>
                    <a:pt x="9450" y="5955"/>
                  </a:cubicBezTo>
                  <a:lnTo>
                    <a:pt x="9378" y="6027"/>
                  </a:lnTo>
                  <a:lnTo>
                    <a:pt x="9198" y="6027"/>
                  </a:lnTo>
                  <a:cubicBezTo>
                    <a:pt x="8729" y="6027"/>
                    <a:pt x="7827" y="5919"/>
                    <a:pt x="7070" y="5810"/>
                  </a:cubicBezTo>
                  <a:cubicBezTo>
                    <a:pt x="6673" y="5738"/>
                    <a:pt x="6277" y="5702"/>
                    <a:pt x="5988" y="5630"/>
                  </a:cubicBezTo>
                  <a:cubicBezTo>
                    <a:pt x="5699" y="5594"/>
                    <a:pt x="5483" y="5558"/>
                    <a:pt x="5375" y="5558"/>
                  </a:cubicBezTo>
                  <a:lnTo>
                    <a:pt x="5303" y="5522"/>
                  </a:lnTo>
                  <a:cubicBezTo>
                    <a:pt x="5231" y="5522"/>
                    <a:pt x="5122" y="5558"/>
                    <a:pt x="5050" y="5630"/>
                  </a:cubicBezTo>
                  <a:cubicBezTo>
                    <a:pt x="4906" y="5702"/>
                    <a:pt x="4870" y="5847"/>
                    <a:pt x="4834" y="5991"/>
                  </a:cubicBezTo>
                  <a:cubicBezTo>
                    <a:pt x="4798" y="6171"/>
                    <a:pt x="4762" y="6424"/>
                    <a:pt x="4762" y="6748"/>
                  </a:cubicBezTo>
                  <a:cubicBezTo>
                    <a:pt x="4762" y="7073"/>
                    <a:pt x="4762" y="7470"/>
                    <a:pt x="4762" y="8011"/>
                  </a:cubicBezTo>
                  <a:cubicBezTo>
                    <a:pt x="4726" y="8804"/>
                    <a:pt x="4473" y="9670"/>
                    <a:pt x="4076" y="10283"/>
                  </a:cubicBezTo>
                  <a:cubicBezTo>
                    <a:pt x="3644" y="10932"/>
                    <a:pt x="3103" y="11365"/>
                    <a:pt x="2490" y="11437"/>
                  </a:cubicBezTo>
                  <a:lnTo>
                    <a:pt x="2129" y="11437"/>
                  </a:lnTo>
                  <a:cubicBezTo>
                    <a:pt x="1660" y="11437"/>
                    <a:pt x="1299" y="11329"/>
                    <a:pt x="1119" y="11148"/>
                  </a:cubicBezTo>
                  <a:cubicBezTo>
                    <a:pt x="903" y="11004"/>
                    <a:pt x="758" y="10752"/>
                    <a:pt x="758" y="10355"/>
                  </a:cubicBezTo>
                  <a:cubicBezTo>
                    <a:pt x="758" y="10211"/>
                    <a:pt x="794" y="10030"/>
                    <a:pt x="830" y="9850"/>
                  </a:cubicBezTo>
                  <a:cubicBezTo>
                    <a:pt x="866" y="9634"/>
                    <a:pt x="903" y="9345"/>
                    <a:pt x="903" y="9057"/>
                  </a:cubicBezTo>
                  <a:cubicBezTo>
                    <a:pt x="903" y="7794"/>
                    <a:pt x="614" y="5847"/>
                    <a:pt x="614" y="4368"/>
                  </a:cubicBezTo>
                  <a:cubicBezTo>
                    <a:pt x="614" y="3899"/>
                    <a:pt x="650" y="3502"/>
                    <a:pt x="686" y="3178"/>
                  </a:cubicBezTo>
                  <a:cubicBezTo>
                    <a:pt x="758" y="2889"/>
                    <a:pt x="866" y="2709"/>
                    <a:pt x="975" y="2637"/>
                  </a:cubicBezTo>
                  <a:cubicBezTo>
                    <a:pt x="1660" y="2096"/>
                    <a:pt x="2490" y="1663"/>
                    <a:pt x="3680" y="1627"/>
                  </a:cubicBezTo>
                  <a:cubicBezTo>
                    <a:pt x="4221" y="1627"/>
                    <a:pt x="4870" y="1735"/>
                    <a:pt x="5591" y="1987"/>
                  </a:cubicBezTo>
                  <a:cubicBezTo>
                    <a:pt x="5952" y="2096"/>
                    <a:pt x="6385" y="2168"/>
                    <a:pt x="6818" y="2168"/>
                  </a:cubicBezTo>
                  <a:cubicBezTo>
                    <a:pt x="8008" y="2168"/>
                    <a:pt x="9234" y="1735"/>
                    <a:pt x="10208" y="1338"/>
                  </a:cubicBezTo>
                  <a:cubicBezTo>
                    <a:pt x="10615" y="1187"/>
                    <a:pt x="10971" y="1031"/>
                    <a:pt x="11248" y="899"/>
                  </a:cubicBezTo>
                  <a:close/>
                  <a:moveTo>
                    <a:pt x="11678" y="0"/>
                  </a:moveTo>
                  <a:cubicBezTo>
                    <a:pt x="11630" y="0"/>
                    <a:pt x="11584" y="12"/>
                    <a:pt x="11542" y="40"/>
                  </a:cubicBezTo>
                  <a:cubicBezTo>
                    <a:pt x="11542" y="40"/>
                    <a:pt x="11506" y="76"/>
                    <a:pt x="11434" y="112"/>
                  </a:cubicBezTo>
                  <a:cubicBezTo>
                    <a:pt x="11182" y="256"/>
                    <a:pt x="10496" y="617"/>
                    <a:pt x="9631" y="941"/>
                  </a:cubicBezTo>
                  <a:cubicBezTo>
                    <a:pt x="8765" y="1266"/>
                    <a:pt x="7719" y="1555"/>
                    <a:pt x="6818" y="1555"/>
                  </a:cubicBezTo>
                  <a:cubicBezTo>
                    <a:pt x="6421" y="1555"/>
                    <a:pt x="6096" y="1518"/>
                    <a:pt x="5772" y="1410"/>
                  </a:cubicBezTo>
                  <a:cubicBezTo>
                    <a:pt x="4978" y="1158"/>
                    <a:pt x="4293" y="1050"/>
                    <a:pt x="3680" y="1050"/>
                  </a:cubicBezTo>
                  <a:cubicBezTo>
                    <a:pt x="2345" y="1050"/>
                    <a:pt x="1335" y="1555"/>
                    <a:pt x="578" y="2168"/>
                  </a:cubicBezTo>
                  <a:cubicBezTo>
                    <a:pt x="325" y="2384"/>
                    <a:pt x="181" y="2709"/>
                    <a:pt x="109" y="3069"/>
                  </a:cubicBezTo>
                  <a:cubicBezTo>
                    <a:pt x="37" y="3430"/>
                    <a:pt x="1" y="3863"/>
                    <a:pt x="1" y="4368"/>
                  </a:cubicBezTo>
                  <a:cubicBezTo>
                    <a:pt x="1" y="5883"/>
                    <a:pt x="289" y="7866"/>
                    <a:pt x="289" y="9057"/>
                  </a:cubicBezTo>
                  <a:cubicBezTo>
                    <a:pt x="289" y="9345"/>
                    <a:pt x="289" y="9561"/>
                    <a:pt x="253" y="9706"/>
                  </a:cubicBezTo>
                  <a:cubicBezTo>
                    <a:pt x="181" y="9922"/>
                    <a:pt x="181" y="10139"/>
                    <a:pt x="181" y="10355"/>
                  </a:cubicBezTo>
                  <a:cubicBezTo>
                    <a:pt x="181" y="10860"/>
                    <a:pt x="362" y="11329"/>
                    <a:pt x="722" y="11617"/>
                  </a:cubicBezTo>
                  <a:cubicBezTo>
                    <a:pt x="1083" y="11906"/>
                    <a:pt x="1552" y="12050"/>
                    <a:pt x="2129" y="12050"/>
                  </a:cubicBezTo>
                  <a:cubicBezTo>
                    <a:pt x="2273" y="12050"/>
                    <a:pt x="2417" y="12050"/>
                    <a:pt x="2562" y="12014"/>
                  </a:cubicBezTo>
                  <a:cubicBezTo>
                    <a:pt x="3391" y="11942"/>
                    <a:pt x="4076" y="11365"/>
                    <a:pt x="4581" y="10607"/>
                  </a:cubicBezTo>
                  <a:cubicBezTo>
                    <a:pt x="5050" y="9886"/>
                    <a:pt x="5303" y="8948"/>
                    <a:pt x="5339" y="8047"/>
                  </a:cubicBezTo>
                  <a:cubicBezTo>
                    <a:pt x="5375" y="7217"/>
                    <a:pt x="5375" y="6640"/>
                    <a:pt x="5375" y="6351"/>
                  </a:cubicBezTo>
                  <a:cubicBezTo>
                    <a:pt x="5394" y="6256"/>
                    <a:pt x="5403" y="6191"/>
                    <a:pt x="5407" y="6145"/>
                  </a:cubicBezTo>
                  <a:lnTo>
                    <a:pt x="5407" y="6145"/>
                  </a:lnTo>
                  <a:cubicBezTo>
                    <a:pt x="5514" y="6160"/>
                    <a:pt x="5679" y="6193"/>
                    <a:pt x="5880" y="6243"/>
                  </a:cubicBezTo>
                  <a:cubicBezTo>
                    <a:pt x="6782" y="6388"/>
                    <a:pt x="8368" y="6640"/>
                    <a:pt x="9198" y="6640"/>
                  </a:cubicBezTo>
                  <a:lnTo>
                    <a:pt x="9450" y="6640"/>
                  </a:lnTo>
                  <a:cubicBezTo>
                    <a:pt x="9595" y="6604"/>
                    <a:pt x="9703" y="6568"/>
                    <a:pt x="9775" y="6496"/>
                  </a:cubicBezTo>
                  <a:cubicBezTo>
                    <a:pt x="9955" y="6351"/>
                    <a:pt x="10064" y="6171"/>
                    <a:pt x="10172" y="5919"/>
                  </a:cubicBezTo>
                  <a:cubicBezTo>
                    <a:pt x="10605" y="5125"/>
                    <a:pt x="11073" y="3755"/>
                    <a:pt x="11398" y="2564"/>
                  </a:cubicBezTo>
                  <a:cubicBezTo>
                    <a:pt x="11759" y="1374"/>
                    <a:pt x="12011" y="364"/>
                    <a:pt x="12011" y="364"/>
                  </a:cubicBezTo>
                  <a:cubicBezTo>
                    <a:pt x="12011" y="256"/>
                    <a:pt x="11975" y="148"/>
                    <a:pt x="11903" y="76"/>
                  </a:cubicBezTo>
                  <a:cubicBezTo>
                    <a:pt x="11836" y="31"/>
                    <a:pt x="11756" y="0"/>
                    <a:pt x="1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850;p64">
              <a:extLst>
                <a:ext uri="{FF2B5EF4-FFF2-40B4-BE49-F238E27FC236}">
                  <a16:creationId xmlns:a16="http://schemas.microsoft.com/office/drawing/2014/main" xmlns="" id="{1E74C27A-C760-4A49-BF28-735DA138A8BC}"/>
                </a:ext>
              </a:extLst>
            </p:cNvPr>
            <p:cNvSpPr/>
            <p:nvPr/>
          </p:nvSpPr>
          <p:spPr>
            <a:xfrm>
              <a:off x="3441200" y="4492850"/>
              <a:ext cx="241675" cy="331975"/>
            </a:xfrm>
            <a:custGeom>
              <a:avLst/>
              <a:gdLst/>
              <a:ahLst/>
              <a:cxnLst/>
              <a:rect l="l" t="t" r="r" b="b"/>
              <a:pathLst>
                <a:path w="9667" h="13279" extrusionOk="0">
                  <a:moveTo>
                    <a:pt x="7141" y="0"/>
                  </a:moveTo>
                  <a:cubicBezTo>
                    <a:pt x="6323" y="0"/>
                    <a:pt x="5408" y="554"/>
                    <a:pt x="4617" y="1635"/>
                  </a:cubicBezTo>
                  <a:cubicBezTo>
                    <a:pt x="4040" y="2428"/>
                    <a:pt x="1371" y="6215"/>
                    <a:pt x="542" y="9281"/>
                  </a:cubicBezTo>
                  <a:cubicBezTo>
                    <a:pt x="1" y="11193"/>
                    <a:pt x="181" y="12816"/>
                    <a:pt x="2020" y="13248"/>
                  </a:cubicBezTo>
                  <a:cubicBezTo>
                    <a:pt x="2102" y="13269"/>
                    <a:pt x="2182" y="13278"/>
                    <a:pt x="2261" y="13278"/>
                  </a:cubicBezTo>
                  <a:cubicBezTo>
                    <a:pt x="3162" y="13278"/>
                    <a:pt x="3903" y="12039"/>
                    <a:pt x="4401" y="11409"/>
                  </a:cubicBezTo>
                  <a:cubicBezTo>
                    <a:pt x="5735" y="9714"/>
                    <a:pt x="6673" y="7694"/>
                    <a:pt x="7755" y="5783"/>
                  </a:cubicBezTo>
                  <a:cubicBezTo>
                    <a:pt x="8368" y="4701"/>
                    <a:pt x="9667" y="2753"/>
                    <a:pt x="8909" y="1274"/>
                  </a:cubicBezTo>
                  <a:cubicBezTo>
                    <a:pt x="8490" y="419"/>
                    <a:pt x="7852" y="0"/>
                    <a:pt x="7141" y="0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851;p64">
              <a:extLst>
                <a:ext uri="{FF2B5EF4-FFF2-40B4-BE49-F238E27FC236}">
                  <a16:creationId xmlns:a16="http://schemas.microsoft.com/office/drawing/2014/main" xmlns="" id="{8D673488-EFD6-4626-B107-46A2BAB23115}"/>
                </a:ext>
              </a:extLst>
            </p:cNvPr>
            <p:cNvSpPr/>
            <p:nvPr/>
          </p:nvSpPr>
          <p:spPr>
            <a:xfrm>
              <a:off x="3440300" y="4485025"/>
              <a:ext cx="237175" cy="348075"/>
            </a:xfrm>
            <a:custGeom>
              <a:avLst/>
              <a:gdLst/>
              <a:ahLst/>
              <a:cxnLst/>
              <a:rect l="l" t="t" r="r" b="b"/>
              <a:pathLst>
                <a:path w="9487" h="13923" extrusionOk="0">
                  <a:moveTo>
                    <a:pt x="7178" y="613"/>
                  </a:moveTo>
                  <a:cubicBezTo>
                    <a:pt x="7466" y="613"/>
                    <a:pt x="7755" y="685"/>
                    <a:pt x="8007" y="866"/>
                  </a:cubicBezTo>
                  <a:cubicBezTo>
                    <a:pt x="8260" y="1046"/>
                    <a:pt x="8512" y="1335"/>
                    <a:pt x="8693" y="1731"/>
                  </a:cubicBezTo>
                  <a:cubicBezTo>
                    <a:pt x="8837" y="1984"/>
                    <a:pt x="8873" y="2272"/>
                    <a:pt x="8873" y="2561"/>
                  </a:cubicBezTo>
                  <a:cubicBezTo>
                    <a:pt x="8873" y="3138"/>
                    <a:pt x="8657" y="3751"/>
                    <a:pt x="8404" y="4364"/>
                  </a:cubicBezTo>
                  <a:cubicBezTo>
                    <a:pt x="8116" y="4941"/>
                    <a:pt x="7791" y="5518"/>
                    <a:pt x="7539" y="5951"/>
                  </a:cubicBezTo>
                  <a:cubicBezTo>
                    <a:pt x="6457" y="7863"/>
                    <a:pt x="5483" y="9883"/>
                    <a:pt x="4184" y="11542"/>
                  </a:cubicBezTo>
                  <a:cubicBezTo>
                    <a:pt x="3932" y="11866"/>
                    <a:pt x="3643" y="12335"/>
                    <a:pt x="3283" y="12696"/>
                  </a:cubicBezTo>
                  <a:cubicBezTo>
                    <a:pt x="3138" y="12876"/>
                    <a:pt x="2958" y="13056"/>
                    <a:pt x="2778" y="13129"/>
                  </a:cubicBezTo>
                  <a:cubicBezTo>
                    <a:pt x="2597" y="13237"/>
                    <a:pt x="2453" y="13309"/>
                    <a:pt x="2273" y="13309"/>
                  </a:cubicBezTo>
                  <a:cubicBezTo>
                    <a:pt x="2237" y="13309"/>
                    <a:pt x="2165" y="13309"/>
                    <a:pt x="2128" y="13273"/>
                  </a:cubicBezTo>
                  <a:cubicBezTo>
                    <a:pt x="1551" y="13129"/>
                    <a:pt x="1191" y="12876"/>
                    <a:pt x="938" y="12552"/>
                  </a:cubicBezTo>
                  <a:cubicBezTo>
                    <a:pt x="722" y="12227"/>
                    <a:pt x="614" y="11794"/>
                    <a:pt x="614" y="11253"/>
                  </a:cubicBezTo>
                  <a:cubicBezTo>
                    <a:pt x="614" y="10784"/>
                    <a:pt x="686" y="10243"/>
                    <a:pt x="866" y="9666"/>
                  </a:cubicBezTo>
                  <a:cubicBezTo>
                    <a:pt x="1660" y="6709"/>
                    <a:pt x="4329" y="2922"/>
                    <a:pt x="4906" y="2128"/>
                  </a:cubicBezTo>
                  <a:cubicBezTo>
                    <a:pt x="5663" y="1082"/>
                    <a:pt x="6493" y="613"/>
                    <a:pt x="7178" y="613"/>
                  </a:cubicBezTo>
                  <a:close/>
                  <a:moveTo>
                    <a:pt x="7178" y="0"/>
                  </a:moveTo>
                  <a:cubicBezTo>
                    <a:pt x="6204" y="0"/>
                    <a:pt x="5230" y="649"/>
                    <a:pt x="4437" y="1767"/>
                  </a:cubicBezTo>
                  <a:cubicBezTo>
                    <a:pt x="3824" y="2597"/>
                    <a:pt x="1155" y="6384"/>
                    <a:pt x="253" y="9522"/>
                  </a:cubicBezTo>
                  <a:cubicBezTo>
                    <a:pt x="109" y="10135"/>
                    <a:pt x="0" y="10712"/>
                    <a:pt x="0" y="11253"/>
                  </a:cubicBezTo>
                  <a:cubicBezTo>
                    <a:pt x="0" y="11866"/>
                    <a:pt x="145" y="12443"/>
                    <a:pt x="433" y="12912"/>
                  </a:cubicBezTo>
                  <a:cubicBezTo>
                    <a:pt x="758" y="13345"/>
                    <a:pt x="1299" y="13706"/>
                    <a:pt x="1984" y="13850"/>
                  </a:cubicBezTo>
                  <a:cubicBezTo>
                    <a:pt x="2092" y="13886"/>
                    <a:pt x="2201" y="13922"/>
                    <a:pt x="2273" y="13922"/>
                  </a:cubicBezTo>
                  <a:cubicBezTo>
                    <a:pt x="2597" y="13922"/>
                    <a:pt x="2850" y="13814"/>
                    <a:pt x="3102" y="13670"/>
                  </a:cubicBezTo>
                  <a:cubicBezTo>
                    <a:pt x="3463" y="13417"/>
                    <a:pt x="3751" y="13129"/>
                    <a:pt x="4004" y="12804"/>
                  </a:cubicBezTo>
                  <a:cubicBezTo>
                    <a:pt x="4256" y="12479"/>
                    <a:pt x="4509" y="12155"/>
                    <a:pt x="4653" y="11902"/>
                  </a:cubicBezTo>
                  <a:cubicBezTo>
                    <a:pt x="6024" y="10171"/>
                    <a:pt x="6998" y="8151"/>
                    <a:pt x="8043" y="6240"/>
                  </a:cubicBezTo>
                  <a:cubicBezTo>
                    <a:pt x="8296" y="5807"/>
                    <a:pt x="8657" y="5266"/>
                    <a:pt x="8945" y="4617"/>
                  </a:cubicBezTo>
                  <a:cubicBezTo>
                    <a:pt x="9234" y="3968"/>
                    <a:pt x="9486" y="3282"/>
                    <a:pt x="9486" y="2561"/>
                  </a:cubicBezTo>
                  <a:cubicBezTo>
                    <a:pt x="9486" y="2200"/>
                    <a:pt x="9414" y="1804"/>
                    <a:pt x="9234" y="1443"/>
                  </a:cubicBezTo>
                  <a:cubicBezTo>
                    <a:pt x="9017" y="974"/>
                    <a:pt x="8693" y="613"/>
                    <a:pt x="8368" y="361"/>
                  </a:cubicBezTo>
                  <a:cubicBezTo>
                    <a:pt x="8007" y="144"/>
                    <a:pt x="7611" y="0"/>
                    <a:pt x="7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852;p64">
              <a:extLst>
                <a:ext uri="{FF2B5EF4-FFF2-40B4-BE49-F238E27FC236}">
                  <a16:creationId xmlns:a16="http://schemas.microsoft.com/office/drawing/2014/main" xmlns="" id="{BD3A81C1-F07B-403E-A23F-2454F3BEED8D}"/>
                </a:ext>
              </a:extLst>
            </p:cNvPr>
            <p:cNvSpPr/>
            <p:nvPr/>
          </p:nvSpPr>
          <p:spPr>
            <a:xfrm>
              <a:off x="3309550" y="4463625"/>
              <a:ext cx="241675" cy="332350"/>
            </a:xfrm>
            <a:custGeom>
              <a:avLst/>
              <a:gdLst/>
              <a:ahLst/>
              <a:cxnLst/>
              <a:rect l="l" t="t" r="r" b="b"/>
              <a:pathLst>
                <a:path w="9667" h="13294" extrusionOk="0">
                  <a:moveTo>
                    <a:pt x="7156" y="1"/>
                  </a:moveTo>
                  <a:cubicBezTo>
                    <a:pt x="6330" y="1"/>
                    <a:pt x="5411" y="565"/>
                    <a:pt x="4617" y="1650"/>
                  </a:cubicBezTo>
                  <a:cubicBezTo>
                    <a:pt x="4040" y="2443"/>
                    <a:pt x="1371" y="6230"/>
                    <a:pt x="542" y="9296"/>
                  </a:cubicBezTo>
                  <a:cubicBezTo>
                    <a:pt x="1" y="11207"/>
                    <a:pt x="181" y="12830"/>
                    <a:pt x="2021" y="13263"/>
                  </a:cubicBezTo>
                  <a:cubicBezTo>
                    <a:pt x="2102" y="13284"/>
                    <a:pt x="2182" y="13293"/>
                    <a:pt x="2262" y="13293"/>
                  </a:cubicBezTo>
                  <a:cubicBezTo>
                    <a:pt x="3163" y="13293"/>
                    <a:pt x="3904" y="12054"/>
                    <a:pt x="4401" y="11424"/>
                  </a:cubicBezTo>
                  <a:cubicBezTo>
                    <a:pt x="5735" y="9729"/>
                    <a:pt x="6673" y="7709"/>
                    <a:pt x="7755" y="5797"/>
                  </a:cubicBezTo>
                  <a:cubicBezTo>
                    <a:pt x="8368" y="4715"/>
                    <a:pt x="9667" y="2768"/>
                    <a:pt x="8945" y="1289"/>
                  </a:cubicBezTo>
                  <a:cubicBezTo>
                    <a:pt x="8511" y="421"/>
                    <a:pt x="7868" y="1"/>
                    <a:pt x="7156" y="1"/>
                  </a:cubicBez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853;p64">
              <a:extLst>
                <a:ext uri="{FF2B5EF4-FFF2-40B4-BE49-F238E27FC236}">
                  <a16:creationId xmlns:a16="http://schemas.microsoft.com/office/drawing/2014/main" xmlns="" id="{0F61D01F-424A-4B19-8F29-4EC27C2AD092}"/>
                </a:ext>
              </a:extLst>
            </p:cNvPr>
            <p:cNvSpPr/>
            <p:nvPr/>
          </p:nvSpPr>
          <p:spPr>
            <a:xfrm>
              <a:off x="3308650" y="4456175"/>
              <a:ext cx="237175" cy="347150"/>
            </a:xfrm>
            <a:custGeom>
              <a:avLst/>
              <a:gdLst/>
              <a:ahLst/>
              <a:cxnLst/>
              <a:rect l="l" t="t" r="r" b="b"/>
              <a:pathLst>
                <a:path w="9487" h="13886" extrusionOk="0">
                  <a:moveTo>
                    <a:pt x="7109" y="611"/>
                  </a:moveTo>
                  <a:cubicBezTo>
                    <a:pt x="7132" y="611"/>
                    <a:pt x="7155" y="612"/>
                    <a:pt x="7178" y="613"/>
                  </a:cubicBezTo>
                  <a:cubicBezTo>
                    <a:pt x="7467" y="613"/>
                    <a:pt x="7755" y="685"/>
                    <a:pt x="8008" y="866"/>
                  </a:cubicBezTo>
                  <a:cubicBezTo>
                    <a:pt x="8260" y="1046"/>
                    <a:pt x="8513" y="1298"/>
                    <a:pt x="8693" y="1695"/>
                  </a:cubicBezTo>
                  <a:cubicBezTo>
                    <a:pt x="8837" y="1984"/>
                    <a:pt x="8873" y="2272"/>
                    <a:pt x="8873" y="2561"/>
                  </a:cubicBezTo>
                  <a:cubicBezTo>
                    <a:pt x="8873" y="3138"/>
                    <a:pt x="8657" y="3751"/>
                    <a:pt x="8404" y="4364"/>
                  </a:cubicBezTo>
                  <a:cubicBezTo>
                    <a:pt x="8116" y="4941"/>
                    <a:pt x="7791" y="5482"/>
                    <a:pt x="7539" y="5951"/>
                  </a:cubicBezTo>
                  <a:cubicBezTo>
                    <a:pt x="6457" y="7863"/>
                    <a:pt x="5483" y="9846"/>
                    <a:pt x="4184" y="11542"/>
                  </a:cubicBezTo>
                  <a:cubicBezTo>
                    <a:pt x="3932" y="11866"/>
                    <a:pt x="3643" y="12335"/>
                    <a:pt x="3319" y="12696"/>
                  </a:cubicBezTo>
                  <a:cubicBezTo>
                    <a:pt x="3139" y="12876"/>
                    <a:pt x="2958" y="13020"/>
                    <a:pt x="2778" y="13128"/>
                  </a:cubicBezTo>
                  <a:cubicBezTo>
                    <a:pt x="2634" y="13237"/>
                    <a:pt x="2453" y="13309"/>
                    <a:pt x="2309" y="13309"/>
                  </a:cubicBezTo>
                  <a:cubicBezTo>
                    <a:pt x="2237" y="13309"/>
                    <a:pt x="2165" y="13309"/>
                    <a:pt x="2129" y="13273"/>
                  </a:cubicBezTo>
                  <a:cubicBezTo>
                    <a:pt x="1552" y="13128"/>
                    <a:pt x="1191" y="12876"/>
                    <a:pt x="938" y="12551"/>
                  </a:cubicBezTo>
                  <a:cubicBezTo>
                    <a:pt x="722" y="12227"/>
                    <a:pt x="614" y="11794"/>
                    <a:pt x="614" y="11253"/>
                  </a:cubicBezTo>
                  <a:cubicBezTo>
                    <a:pt x="614" y="10784"/>
                    <a:pt x="686" y="10243"/>
                    <a:pt x="866" y="9666"/>
                  </a:cubicBezTo>
                  <a:cubicBezTo>
                    <a:pt x="1660" y="6709"/>
                    <a:pt x="4329" y="2921"/>
                    <a:pt x="4906" y="2092"/>
                  </a:cubicBezTo>
                  <a:cubicBezTo>
                    <a:pt x="5638" y="1116"/>
                    <a:pt x="6437" y="611"/>
                    <a:pt x="7109" y="611"/>
                  </a:cubicBezTo>
                  <a:close/>
                  <a:moveTo>
                    <a:pt x="7178" y="0"/>
                  </a:moveTo>
                  <a:cubicBezTo>
                    <a:pt x="6204" y="0"/>
                    <a:pt x="5230" y="613"/>
                    <a:pt x="4437" y="1767"/>
                  </a:cubicBezTo>
                  <a:cubicBezTo>
                    <a:pt x="3824" y="2597"/>
                    <a:pt x="1155" y="6384"/>
                    <a:pt x="289" y="9522"/>
                  </a:cubicBezTo>
                  <a:cubicBezTo>
                    <a:pt x="109" y="10135"/>
                    <a:pt x="1" y="10712"/>
                    <a:pt x="1" y="11253"/>
                  </a:cubicBezTo>
                  <a:cubicBezTo>
                    <a:pt x="1" y="11866"/>
                    <a:pt x="145" y="12443"/>
                    <a:pt x="470" y="12876"/>
                  </a:cubicBezTo>
                  <a:cubicBezTo>
                    <a:pt x="758" y="13345"/>
                    <a:pt x="1299" y="13706"/>
                    <a:pt x="1984" y="13850"/>
                  </a:cubicBezTo>
                  <a:cubicBezTo>
                    <a:pt x="2093" y="13886"/>
                    <a:pt x="2201" y="13886"/>
                    <a:pt x="2309" y="13886"/>
                  </a:cubicBezTo>
                  <a:cubicBezTo>
                    <a:pt x="2598" y="13886"/>
                    <a:pt x="2850" y="13814"/>
                    <a:pt x="3102" y="13633"/>
                  </a:cubicBezTo>
                  <a:cubicBezTo>
                    <a:pt x="3463" y="13417"/>
                    <a:pt x="3752" y="13092"/>
                    <a:pt x="4004" y="12768"/>
                  </a:cubicBezTo>
                  <a:cubicBezTo>
                    <a:pt x="4257" y="12443"/>
                    <a:pt x="4509" y="12119"/>
                    <a:pt x="4653" y="11902"/>
                  </a:cubicBezTo>
                  <a:cubicBezTo>
                    <a:pt x="6024" y="10171"/>
                    <a:pt x="6998" y="8151"/>
                    <a:pt x="8044" y="6240"/>
                  </a:cubicBezTo>
                  <a:cubicBezTo>
                    <a:pt x="8296" y="5807"/>
                    <a:pt x="8657" y="5230"/>
                    <a:pt x="8945" y="4617"/>
                  </a:cubicBezTo>
                  <a:cubicBezTo>
                    <a:pt x="9234" y="3967"/>
                    <a:pt x="9486" y="3282"/>
                    <a:pt x="9486" y="2561"/>
                  </a:cubicBezTo>
                  <a:cubicBezTo>
                    <a:pt x="9486" y="2200"/>
                    <a:pt x="9414" y="1803"/>
                    <a:pt x="9234" y="1443"/>
                  </a:cubicBezTo>
                  <a:cubicBezTo>
                    <a:pt x="9017" y="974"/>
                    <a:pt x="8693" y="613"/>
                    <a:pt x="8368" y="361"/>
                  </a:cubicBezTo>
                  <a:cubicBezTo>
                    <a:pt x="8008" y="108"/>
                    <a:pt x="7611" y="0"/>
                    <a:pt x="7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854;p64">
              <a:extLst>
                <a:ext uri="{FF2B5EF4-FFF2-40B4-BE49-F238E27FC236}">
                  <a16:creationId xmlns:a16="http://schemas.microsoft.com/office/drawing/2014/main" xmlns="" id="{C87A28E1-6765-42BA-B26B-A40F2C1B7587}"/>
                </a:ext>
              </a:extLst>
            </p:cNvPr>
            <p:cNvSpPr/>
            <p:nvPr/>
          </p:nvSpPr>
          <p:spPr>
            <a:xfrm>
              <a:off x="1841625" y="4237050"/>
              <a:ext cx="1703300" cy="1232625"/>
            </a:xfrm>
            <a:custGeom>
              <a:avLst/>
              <a:gdLst/>
              <a:ahLst/>
              <a:cxnLst/>
              <a:rect l="l" t="t" r="r" b="b"/>
              <a:pathLst>
                <a:path w="68132" h="49305" extrusionOk="0">
                  <a:moveTo>
                    <a:pt x="1" y="1"/>
                  </a:moveTo>
                  <a:lnTo>
                    <a:pt x="10712" y="29287"/>
                  </a:lnTo>
                  <a:lnTo>
                    <a:pt x="68131" y="49304"/>
                  </a:lnTo>
                  <a:lnTo>
                    <a:pt x="64849" y="213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855;p64">
              <a:extLst>
                <a:ext uri="{FF2B5EF4-FFF2-40B4-BE49-F238E27FC236}">
                  <a16:creationId xmlns:a16="http://schemas.microsoft.com/office/drawing/2014/main" xmlns="" id="{FC0B6511-8CAE-496B-87EB-A78F18DDED1D}"/>
                </a:ext>
              </a:extLst>
            </p:cNvPr>
            <p:cNvSpPr/>
            <p:nvPr/>
          </p:nvSpPr>
          <p:spPr>
            <a:xfrm>
              <a:off x="1833500" y="4229500"/>
              <a:ext cx="1718625" cy="1247750"/>
            </a:xfrm>
            <a:custGeom>
              <a:avLst/>
              <a:gdLst/>
              <a:ahLst/>
              <a:cxnLst/>
              <a:rect l="l" t="t" r="r" b="b"/>
              <a:pathLst>
                <a:path w="68745" h="49910" extrusionOk="0">
                  <a:moveTo>
                    <a:pt x="828" y="780"/>
                  </a:moveTo>
                  <a:lnTo>
                    <a:pt x="64886" y="21871"/>
                  </a:lnTo>
                  <a:lnTo>
                    <a:pt x="68096" y="49174"/>
                  </a:lnTo>
                  <a:lnTo>
                    <a:pt x="11254" y="29337"/>
                  </a:lnTo>
                  <a:lnTo>
                    <a:pt x="828" y="780"/>
                  </a:lnTo>
                  <a:close/>
                  <a:moveTo>
                    <a:pt x="341" y="0"/>
                  </a:moveTo>
                  <a:cubicBezTo>
                    <a:pt x="253" y="0"/>
                    <a:pt x="162" y="34"/>
                    <a:pt x="109" y="86"/>
                  </a:cubicBezTo>
                  <a:cubicBezTo>
                    <a:pt x="37" y="195"/>
                    <a:pt x="1" y="303"/>
                    <a:pt x="37" y="411"/>
                  </a:cubicBezTo>
                  <a:lnTo>
                    <a:pt x="10749" y="29697"/>
                  </a:lnTo>
                  <a:cubicBezTo>
                    <a:pt x="10785" y="29770"/>
                    <a:pt x="10857" y="29842"/>
                    <a:pt x="10929" y="29878"/>
                  </a:cubicBezTo>
                  <a:lnTo>
                    <a:pt x="68348" y="49895"/>
                  </a:lnTo>
                  <a:cubicBezTo>
                    <a:pt x="68380" y="49906"/>
                    <a:pt x="68411" y="49910"/>
                    <a:pt x="68442" y="49910"/>
                  </a:cubicBezTo>
                  <a:cubicBezTo>
                    <a:pt x="68517" y="49910"/>
                    <a:pt x="68586" y="49884"/>
                    <a:pt x="68637" y="49859"/>
                  </a:cubicBezTo>
                  <a:cubicBezTo>
                    <a:pt x="68709" y="49787"/>
                    <a:pt x="68745" y="49679"/>
                    <a:pt x="68745" y="49570"/>
                  </a:cubicBezTo>
                  <a:lnTo>
                    <a:pt x="65463" y="21618"/>
                  </a:lnTo>
                  <a:cubicBezTo>
                    <a:pt x="65427" y="21510"/>
                    <a:pt x="65355" y="21402"/>
                    <a:pt x="65246" y="21366"/>
                  </a:cubicBezTo>
                  <a:lnTo>
                    <a:pt x="434" y="14"/>
                  </a:lnTo>
                  <a:cubicBezTo>
                    <a:pt x="405" y="5"/>
                    <a:pt x="373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856;p64">
              <a:extLst>
                <a:ext uri="{FF2B5EF4-FFF2-40B4-BE49-F238E27FC236}">
                  <a16:creationId xmlns:a16="http://schemas.microsoft.com/office/drawing/2014/main" xmlns="" id="{59861B1A-1FC9-44BD-B9C6-A01DAB800F2D}"/>
                </a:ext>
              </a:extLst>
            </p:cNvPr>
            <p:cNvSpPr/>
            <p:nvPr/>
          </p:nvSpPr>
          <p:spPr>
            <a:xfrm>
              <a:off x="5068725" y="3813275"/>
              <a:ext cx="471600" cy="14450"/>
            </a:xfrm>
            <a:custGeom>
              <a:avLst/>
              <a:gdLst/>
              <a:ahLst/>
              <a:cxnLst/>
              <a:rect l="l" t="t" r="r" b="b"/>
              <a:pathLst>
                <a:path w="18864" h="578" extrusionOk="0">
                  <a:moveTo>
                    <a:pt x="325" y="0"/>
                  </a:moveTo>
                  <a:cubicBezTo>
                    <a:pt x="145" y="0"/>
                    <a:pt x="1" y="108"/>
                    <a:pt x="1" y="289"/>
                  </a:cubicBezTo>
                  <a:cubicBezTo>
                    <a:pt x="1" y="469"/>
                    <a:pt x="145" y="577"/>
                    <a:pt x="325" y="577"/>
                  </a:cubicBezTo>
                  <a:lnTo>
                    <a:pt x="18539" y="577"/>
                  </a:lnTo>
                  <a:cubicBezTo>
                    <a:pt x="18719" y="577"/>
                    <a:pt x="18864" y="469"/>
                    <a:pt x="18864" y="289"/>
                  </a:cubicBezTo>
                  <a:cubicBezTo>
                    <a:pt x="18864" y="108"/>
                    <a:pt x="18719" y="0"/>
                    <a:pt x="18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857;p64">
              <a:extLst>
                <a:ext uri="{FF2B5EF4-FFF2-40B4-BE49-F238E27FC236}">
                  <a16:creationId xmlns:a16="http://schemas.microsoft.com/office/drawing/2014/main" xmlns="" id="{E4A083E0-7865-4C76-87D8-5B1F884EE1D1}"/>
                </a:ext>
              </a:extLst>
            </p:cNvPr>
            <p:cNvSpPr/>
            <p:nvPr/>
          </p:nvSpPr>
          <p:spPr>
            <a:xfrm>
              <a:off x="4743225" y="3813275"/>
              <a:ext cx="174050" cy="14450"/>
            </a:xfrm>
            <a:custGeom>
              <a:avLst/>
              <a:gdLst/>
              <a:ahLst/>
              <a:cxnLst/>
              <a:rect l="l" t="t" r="r" b="b"/>
              <a:pathLst>
                <a:path w="6962" h="578" extrusionOk="0">
                  <a:moveTo>
                    <a:pt x="289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0" y="469"/>
                    <a:pt x="145" y="577"/>
                    <a:pt x="289" y="577"/>
                  </a:cubicBezTo>
                  <a:lnTo>
                    <a:pt x="6673" y="577"/>
                  </a:lnTo>
                  <a:cubicBezTo>
                    <a:pt x="6853" y="577"/>
                    <a:pt x="6961" y="469"/>
                    <a:pt x="6961" y="289"/>
                  </a:cubicBezTo>
                  <a:cubicBezTo>
                    <a:pt x="6961" y="108"/>
                    <a:pt x="6853" y="0"/>
                    <a:pt x="6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858;p64">
              <a:extLst>
                <a:ext uri="{FF2B5EF4-FFF2-40B4-BE49-F238E27FC236}">
                  <a16:creationId xmlns:a16="http://schemas.microsoft.com/office/drawing/2014/main" xmlns="" id="{E581D168-40AE-4FF9-933D-FDD99C3AD9F6}"/>
                </a:ext>
              </a:extLst>
            </p:cNvPr>
            <p:cNvSpPr/>
            <p:nvPr/>
          </p:nvSpPr>
          <p:spPr>
            <a:xfrm>
              <a:off x="5445625" y="389622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5"/>
                    <a:pt x="1" y="289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289"/>
                  </a:cubicBezTo>
                  <a:cubicBezTo>
                    <a:pt x="3788" y="145"/>
                    <a:pt x="3643" y="0"/>
                    <a:pt x="3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859;p64">
              <a:extLst>
                <a:ext uri="{FF2B5EF4-FFF2-40B4-BE49-F238E27FC236}">
                  <a16:creationId xmlns:a16="http://schemas.microsoft.com/office/drawing/2014/main" xmlns="" id="{51CC5C27-08DE-462B-9D51-E9759F460B10}"/>
                </a:ext>
              </a:extLst>
            </p:cNvPr>
            <p:cNvSpPr/>
            <p:nvPr/>
          </p:nvSpPr>
          <p:spPr>
            <a:xfrm>
              <a:off x="5221125" y="389622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5"/>
                    <a:pt x="0" y="289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289"/>
                  </a:cubicBezTo>
                  <a:cubicBezTo>
                    <a:pt x="6961" y="145"/>
                    <a:pt x="6817" y="0"/>
                    <a:pt x="6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860;p64">
              <a:extLst>
                <a:ext uri="{FF2B5EF4-FFF2-40B4-BE49-F238E27FC236}">
                  <a16:creationId xmlns:a16="http://schemas.microsoft.com/office/drawing/2014/main" xmlns="" id="{0B9A27B4-7584-4A72-BE7E-F8A0A4DDAD84}"/>
                </a:ext>
              </a:extLst>
            </p:cNvPr>
            <p:cNvSpPr/>
            <p:nvPr/>
          </p:nvSpPr>
          <p:spPr>
            <a:xfrm>
              <a:off x="4743225" y="389622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5"/>
                    <a:pt x="0" y="289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289"/>
                  </a:cubicBezTo>
                  <a:cubicBezTo>
                    <a:pt x="15365" y="145"/>
                    <a:pt x="15221" y="0"/>
                    <a:pt x="15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861;p64">
              <a:extLst>
                <a:ext uri="{FF2B5EF4-FFF2-40B4-BE49-F238E27FC236}">
                  <a16:creationId xmlns:a16="http://schemas.microsoft.com/office/drawing/2014/main" xmlns="" id="{1A3522F6-D807-4602-A5D9-2A3884BDD2BD}"/>
                </a:ext>
              </a:extLst>
            </p:cNvPr>
            <p:cNvSpPr/>
            <p:nvPr/>
          </p:nvSpPr>
          <p:spPr>
            <a:xfrm>
              <a:off x="5120125" y="3979175"/>
              <a:ext cx="420200" cy="15350"/>
            </a:xfrm>
            <a:custGeom>
              <a:avLst/>
              <a:gdLst/>
              <a:ahLst/>
              <a:cxnLst/>
              <a:rect l="l" t="t" r="r" b="b"/>
              <a:pathLst>
                <a:path w="16808" h="614" extrusionOk="0">
                  <a:moveTo>
                    <a:pt x="289" y="1"/>
                  </a:moveTo>
                  <a:cubicBezTo>
                    <a:pt x="109" y="1"/>
                    <a:pt x="1" y="145"/>
                    <a:pt x="1" y="325"/>
                  </a:cubicBezTo>
                  <a:cubicBezTo>
                    <a:pt x="1" y="469"/>
                    <a:pt x="109" y="614"/>
                    <a:pt x="289" y="614"/>
                  </a:cubicBezTo>
                  <a:lnTo>
                    <a:pt x="16483" y="614"/>
                  </a:lnTo>
                  <a:cubicBezTo>
                    <a:pt x="16663" y="614"/>
                    <a:pt x="16808" y="469"/>
                    <a:pt x="16808" y="325"/>
                  </a:cubicBezTo>
                  <a:cubicBezTo>
                    <a:pt x="16808" y="145"/>
                    <a:pt x="16663" y="1"/>
                    <a:pt x="16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862;p64">
              <a:extLst>
                <a:ext uri="{FF2B5EF4-FFF2-40B4-BE49-F238E27FC236}">
                  <a16:creationId xmlns:a16="http://schemas.microsoft.com/office/drawing/2014/main" xmlns="" id="{513E679D-5BFA-4BB4-A198-C8A330153B9B}"/>
                </a:ext>
              </a:extLst>
            </p:cNvPr>
            <p:cNvSpPr/>
            <p:nvPr/>
          </p:nvSpPr>
          <p:spPr>
            <a:xfrm>
              <a:off x="4743225" y="3979175"/>
              <a:ext cx="304800" cy="15350"/>
            </a:xfrm>
            <a:custGeom>
              <a:avLst/>
              <a:gdLst/>
              <a:ahLst/>
              <a:cxnLst/>
              <a:rect l="l" t="t" r="r" b="b"/>
              <a:pathLst>
                <a:path w="1219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11903" y="614"/>
                  </a:lnTo>
                  <a:cubicBezTo>
                    <a:pt x="12047" y="614"/>
                    <a:pt x="12191" y="469"/>
                    <a:pt x="12191" y="325"/>
                  </a:cubicBezTo>
                  <a:cubicBezTo>
                    <a:pt x="12191" y="145"/>
                    <a:pt x="12047" y="1"/>
                    <a:pt x="1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863;p64">
              <a:extLst>
                <a:ext uri="{FF2B5EF4-FFF2-40B4-BE49-F238E27FC236}">
                  <a16:creationId xmlns:a16="http://schemas.microsoft.com/office/drawing/2014/main" xmlns="" id="{33968897-B1EB-4A67-B81F-27E03E5E9651}"/>
                </a:ext>
              </a:extLst>
            </p:cNvPr>
            <p:cNvSpPr/>
            <p:nvPr/>
          </p:nvSpPr>
          <p:spPr>
            <a:xfrm>
              <a:off x="5350950" y="406212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325" y="614"/>
                  </a:cubicBezTo>
                  <a:lnTo>
                    <a:pt x="7250" y="614"/>
                  </a:lnTo>
                  <a:cubicBezTo>
                    <a:pt x="7430" y="614"/>
                    <a:pt x="7575" y="470"/>
                    <a:pt x="7575" y="325"/>
                  </a:cubicBezTo>
                  <a:cubicBezTo>
                    <a:pt x="7575" y="145"/>
                    <a:pt x="7430" y="1"/>
                    <a:pt x="7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864;p64">
              <a:extLst>
                <a:ext uri="{FF2B5EF4-FFF2-40B4-BE49-F238E27FC236}">
                  <a16:creationId xmlns:a16="http://schemas.microsoft.com/office/drawing/2014/main" xmlns="" id="{8D9D8DAE-D645-4A7B-B5EC-0D77CFC515E4}"/>
                </a:ext>
              </a:extLst>
            </p:cNvPr>
            <p:cNvSpPr/>
            <p:nvPr/>
          </p:nvSpPr>
          <p:spPr>
            <a:xfrm>
              <a:off x="4917250" y="406212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1"/>
                  </a:moveTo>
                  <a:cubicBezTo>
                    <a:pt x="109" y="1"/>
                    <a:pt x="0" y="145"/>
                    <a:pt x="0" y="325"/>
                  </a:cubicBezTo>
                  <a:cubicBezTo>
                    <a:pt x="0" y="470"/>
                    <a:pt x="109" y="614"/>
                    <a:pt x="289" y="614"/>
                  </a:cubicBezTo>
                  <a:lnTo>
                    <a:pt x="14752" y="614"/>
                  </a:lnTo>
                  <a:cubicBezTo>
                    <a:pt x="14932" y="614"/>
                    <a:pt x="15076" y="470"/>
                    <a:pt x="15076" y="325"/>
                  </a:cubicBezTo>
                  <a:cubicBezTo>
                    <a:pt x="15076" y="145"/>
                    <a:pt x="14932" y="1"/>
                    <a:pt x="14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65;p64">
              <a:extLst>
                <a:ext uri="{FF2B5EF4-FFF2-40B4-BE49-F238E27FC236}">
                  <a16:creationId xmlns:a16="http://schemas.microsoft.com/office/drawing/2014/main" xmlns="" id="{35DF1E84-E6E7-42A7-B09E-45F864A5E4DB}"/>
                </a:ext>
              </a:extLst>
            </p:cNvPr>
            <p:cNvSpPr/>
            <p:nvPr/>
          </p:nvSpPr>
          <p:spPr>
            <a:xfrm>
              <a:off x="4743225" y="406212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4076" y="614"/>
                  </a:lnTo>
                  <a:cubicBezTo>
                    <a:pt x="4220" y="614"/>
                    <a:pt x="4365" y="470"/>
                    <a:pt x="4365" y="325"/>
                  </a:cubicBezTo>
                  <a:cubicBezTo>
                    <a:pt x="4365" y="145"/>
                    <a:pt x="4220" y="1"/>
                    <a:pt x="4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66;p64">
              <a:extLst>
                <a:ext uri="{FF2B5EF4-FFF2-40B4-BE49-F238E27FC236}">
                  <a16:creationId xmlns:a16="http://schemas.microsoft.com/office/drawing/2014/main" xmlns="" id="{8627072A-BE83-49CE-9C75-FF65E416077A}"/>
                </a:ext>
              </a:extLst>
            </p:cNvPr>
            <p:cNvSpPr/>
            <p:nvPr/>
          </p:nvSpPr>
          <p:spPr>
            <a:xfrm>
              <a:off x="5068725" y="4135175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325" y="613"/>
                  </a:cubicBezTo>
                  <a:lnTo>
                    <a:pt x="18539" y="613"/>
                  </a:lnTo>
                  <a:cubicBezTo>
                    <a:pt x="18719" y="613"/>
                    <a:pt x="18864" y="469"/>
                    <a:pt x="18864" y="325"/>
                  </a:cubicBezTo>
                  <a:cubicBezTo>
                    <a:pt x="18864" y="144"/>
                    <a:pt x="18719" y="0"/>
                    <a:pt x="18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67;p64">
              <a:extLst>
                <a:ext uri="{FF2B5EF4-FFF2-40B4-BE49-F238E27FC236}">
                  <a16:creationId xmlns:a16="http://schemas.microsoft.com/office/drawing/2014/main" xmlns="" id="{D6A850CD-4712-4C1A-A716-7097F8546BA7}"/>
                </a:ext>
              </a:extLst>
            </p:cNvPr>
            <p:cNvSpPr/>
            <p:nvPr/>
          </p:nvSpPr>
          <p:spPr>
            <a:xfrm>
              <a:off x="4743225" y="4135175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6673" y="613"/>
                  </a:lnTo>
                  <a:cubicBezTo>
                    <a:pt x="6853" y="613"/>
                    <a:pt x="6961" y="469"/>
                    <a:pt x="6961" y="325"/>
                  </a:cubicBezTo>
                  <a:cubicBezTo>
                    <a:pt x="6961" y="144"/>
                    <a:pt x="6853" y="0"/>
                    <a:pt x="6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68;p64">
              <a:extLst>
                <a:ext uri="{FF2B5EF4-FFF2-40B4-BE49-F238E27FC236}">
                  <a16:creationId xmlns:a16="http://schemas.microsoft.com/office/drawing/2014/main" xmlns="" id="{84946E33-41A0-4219-A6F3-45F3A45A08DA}"/>
                </a:ext>
              </a:extLst>
            </p:cNvPr>
            <p:cNvSpPr/>
            <p:nvPr/>
          </p:nvSpPr>
          <p:spPr>
            <a:xfrm>
              <a:off x="5445625" y="421812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5"/>
                    <a:pt x="1" y="325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325"/>
                  </a:cubicBezTo>
                  <a:cubicBezTo>
                    <a:pt x="3788" y="145"/>
                    <a:pt x="3643" y="0"/>
                    <a:pt x="3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69;p64">
              <a:extLst>
                <a:ext uri="{FF2B5EF4-FFF2-40B4-BE49-F238E27FC236}">
                  <a16:creationId xmlns:a16="http://schemas.microsoft.com/office/drawing/2014/main" xmlns="" id="{16A5D663-3983-4A1B-95D7-9059BA8117C5}"/>
                </a:ext>
              </a:extLst>
            </p:cNvPr>
            <p:cNvSpPr/>
            <p:nvPr/>
          </p:nvSpPr>
          <p:spPr>
            <a:xfrm>
              <a:off x="5221125" y="421812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5"/>
                    <a:pt x="0" y="325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325"/>
                  </a:cubicBezTo>
                  <a:cubicBezTo>
                    <a:pt x="6961" y="145"/>
                    <a:pt x="6817" y="0"/>
                    <a:pt x="6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70;p64">
              <a:extLst>
                <a:ext uri="{FF2B5EF4-FFF2-40B4-BE49-F238E27FC236}">
                  <a16:creationId xmlns:a16="http://schemas.microsoft.com/office/drawing/2014/main" xmlns="" id="{3EF21D77-8A92-4304-9F6C-0865B5AD2BF8}"/>
                </a:ext>
              </a:extLst>
            </p:cNvPr>
            <p:cNvSpPr/>
            <p:nvPr/>
          </p:nvSpPr>
          <p:spPr>
            <a:xfrm>
              <a:off x="4743225" y="421812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5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325"/>
                  </a:cubicBezTo>
                  <a:cubicBezTo>
                    <a:pt x="15365" y="145"/>
                    <a:pt x="15221" y="0"/>
                    <a:pt x="15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71;p64">
              <a:extLst>
                <a:ext uri="{FF2B5EF4-FFF2-40B4-BE49-F238E27FC236}">
                  <a16:creationId xmlns:a16="http://schemas.microsoft.com/office/drawing/2014/main" xmlns="" id="{D180D859-90AD-4065-BF04-DCDA084EEBDF}"/>
                </a:ext>
              </a:extLst>
            </p:cNvPr>
            <p:cNvSpPr/>
            <p:nvPr/>
          </p:nvSpPr>
          <p:spPr>
            <a:xfrm>
              <a:off x="5120125" y="4301975"/>
              <a:ext cx="420200" cy="14450"/>
            </a:xfrm>
            <a:custGeom>
              <a:avLst/>
              <a:gdLst/>
              <a:ahLst/>
              <a:cxnLst/>
              <a:rect l="l" t="t" r="r" b="b"/>
              <a:pathLst>
                <a:path w="16808" h="578" extrusionOk="0">
                  <a:moveTo>
                    <a:pt x="289" y="1"/>
                  </a:moveTo>
                  <a:cubicBezTo>
                    <a:pt x="109" y="1"/>
                    <a:pt x="1" y="109"/>
                    <a:pt x="1" y="289"/>
                  </a:cubicBezTo>
                  <a:cubicBezTo>
                    <a:pt x="1" y="469"/>
                    <a:pt x="109" y="578"/>
                    <a:pt x="289" y="578"/>
                  </a:cubicBezTo>
                  <a:lnTo>
                    <a:pt x="16483" y="578"/>
                  </a:lnTo>
                  <a:cubicBezTo>
                    <a:pt x="16663" y="578"/>
                    <a:pt x="16808" y="469"/>
                    <a:pt x="16808" y="289"/>
                  </a:cubicBezTo>
                  <a:cubicBezTo>
                    <a:pt x="16808" y="109"/>
                    <a:pt x="16663" y="1"/>
                    <a:pt x="16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72;p64">
              <a:extLst>
                <a:ext uri="{FF2B5EF4-FFF2-40B4-BE49-F238E27FC236}">
                  <a16:creationId xmlns:a16="http://schemas.microsoft.com/office/drawing/2014/main" xmlns="" id="{8C5EEDFC-4870-448D-9352-7A5C8563EEA6}"/>
                </a:ext>
              </a:extLst>
            </p:cNvPr>
            <p:cNvSpPr/>
            <p:nvPr/>
          </p:nvSpPr>
          <p:spPr>
            <a:xfrm>
              <a:off x="4743225" y="4301975"/>
              <a:ext cx="304800" cy="14450"/>
            </a:xfrm>
            <a:custGeom>
              <a:avLst/>
              <a:gdLst/>
              <a:ahLst/>
              <a:cxnLst/>
              <a:rect l="l" t="t" r="r" b="b"/>
              <a:pathLst>
                <a:path w="12192" h="578" extrusionOk="0">
                  <a:moveTo>
                    <a:pt x="289" y="1"/>
                  </a:moveTo>
                  <a:cubicBezTo>
                    <a:pt x="145" y="1"/>
                    <a:pt x="0" y="109"/>
                    <a:pt x="0" y="289"/>
                  </a:cubicBezTo>
                  <a:cubicBezTo>
                    <a:pt x="0" y="469"/>
                    <a:pt x="145" y="578"/>
                    <a:pt x="289" y="578"/>
                  </a:cubicBezTo>
                  <a:lnTo>
                    <a:pt x="11903" y="578"/>
                  </a:lnTo>
                  <a:cubicBezTo>
                    <a:pt x="12047" y="578"/>
                    <a:pt x="12191" y="469"/>
                    <a:pt x="12191" y="289"/>
                  </a:cubicBezTo>
                  <a:cubicBezTo>
                    <a:pt x="12191" y="109"/>
                    <a:pt x="12047" y="1"/>
                    <a:pt x="1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73;p64">
              <a:extLst>
                <a:ext uri="{FF2B5EF4-FFF2-40B4-BE49-F238E27FC236}">
                  <a16:creationId xmlns:a16="http://schemas.microsoft.com/office/drawing/2014/main" xmlns="" id="{22458273-F4D7-4C8E-ACEA-F252FFCE4E38}"/>
                </a:ext>
              </a:extLst>
            </p:cNvPr>
            <p:cNvSpPr/>
            <p:nvPr/>
          </p:nvSpPr>
          <p:spPr>
            <a:xfrm>
              <a:off x="5445625" y="445797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4"/>
                    <a:pt x="1" y="289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289"/>
                  </a:cubicBezTo>
                  <a:cubicBezTo>
                    <a:pt x="3788" y="144"/>
                    <a:pt x="3643" y="0"/>
                    <a:pt x="3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74;p64">
              <a:extLst>
                <a:ext uri="{FF2B5EF4-FFF2-40B4-BE49-F238E27FC236}">
                  <a16:creationId xmlns:a16="http://schemas.microsoft.com/office/drawing/2014/main" xmlns="" id="{85C28AF4-5FA3-468F-8173-41D22E1599B4}"/>
                </a:ext>
              </a:extLst>
            </p:cNvPr>
            <p:cNvSpPr/>
            <p:nvPr/>
          </p:nvSpPr>
          <p:spPr>
            <a:xfrm>
              <a:off x="5221125" y="445797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4"/>
                    <a:pt x="0" y="289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289"/>
                  </a:cubicBezTo>
                  <a:cubicBezTo>
                    <a:pt x="6961" y="144"/>
                    <a:pt x="6817" y="0"/>
                    <a:pt x="6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75;p64">
              <a:extLst>
                <a:ext uri="{FF2B5EF4-FFF2-40B4-BE49-F238E27FC236}">
                  <a16:creationId xmlns:a16="http://schemas.microsoft.com/office/drawing/2014/main" xmlns="" id="{A2016DBD-7A5C-4418-A3EC-C0DEFA78488B}"/>
                </a:ext>
              </a:extLst>
            </p:cNvPr>
            <p:cNvSpPr/>
            <p:nvPr/>
          </p:nvSpPr>
          <p:spPr>
            <a:xfrm>
              <a:off x="4743225" y="445797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289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289"/>
                  </a:cubicBezTo>
                  <a:cubicBezTo>
                    <a:pt x="15365" y="144"/>
                    <a:pt x="15221" y="0"/>
                    <a:pt x="15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76;p64">
              <a:extLst>
                <a:ext uri="{FF2B5EF4-FFF2-40B4-BE49-F238E27FC236}">
                  <a16:creationId xmlns:a16="http://schemas.microsoft.com/office/drawing/2014/main" xmlns="" id="{50E5ABC9-8B70-464B-94AE-88DF309BF178}"/>
                </a:ext>
              </a:extLst>
            </p:cNvPr>
            <p:cNvSpPr/>
            <p:nvPr/>
          </p:nvSpPr>
          <p:spPr>
            <a:xfrm>
              <a:off x="5120125" y="4540925"/>
              <a:ext cx="420200" cy="15350"/>
            </a:xfrm>
            <a:custGeom>
              <a:avLst/>
              <a:gdLst/>
              <a:ahLst/>
              <a:cxnLst/>
              <a:rect l="l" t="t" r="r" b="b"/>
              <a:pathLst>
                <a:path w="16808" h="614" extrusionOk="0">
                  <a:moveTo>
                    <a:pt x="289" y="0"/>
                  </a:moveTo>
                  <a:cubicBezTo>
                    <a:pt x="109" y="0"/>
                    <a:pt x="1" y="145"/>
                    <a:pt x="1" y="325"/>
                  </a:cubicBezTo>
                  <a:cubicBezTo>
                    <a:pt x="1" y="469"/>
                    <a:pt x="109" y="613"/>
                    <a:pt x="289" y="613"/>
                  </a:cubicBezTo>
                  <a:lnTo>
                    <a:pt x="16483" y="613"/>
                  </a:lnTo>
                  <a:cubicBezTo>
                    <a:pt x="16663" y="613"/>
                    <a:pt x="16808" y="469"/>
                    <a:pt x="16808" y="325"/>
                  </a:cubicBezTo>
                  <a:cubicBezTo>
                    <a:pt x="16808" y="145"/>
                    <a:pt x="16663" y="0"/>
                    <a:pt x="16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77;p64">
              <a:extLst>
                <a:ext uri="{FF2B5EF4-FFF2-40B4-BE49-F238E27FC236}">
                  <a16:creationId xmlns:a16="http://schemas.microsoft.com/office/drawing/2014/main" xmlns="" id="{1B9496C2-4E3A-4574-8174-A0BB37F2A2A9}"/>
                </a:ext>
              </a:extLst>
            </p:cNvPr>
            <p:cNvSpPr/>
            <p:nvPr/>
          </p:nvSpPr>
          <p:spPr>
            <a:xfrm>
              <a:off x="4743225" y="4540925"/>
              <a:ext cx="304800" cy="15350"/>
            </a:xfrm>
            <a:custGeom>
              <a:avLst/>
              <a:gdLst/>
              <a:ahLst/>
              <a:cxnLst/>
              <a:rect l="l" t="t" r="r" b="b"/>
              <a:pathLst>
                <a:path w="12192" h="614" extrusionOk="0">
                  <a:moveTo>
                    <a:pt x="289" y="0"/>
                  </a:moveTo>
                  <a:cubicBezTo>
                    <a:pt x="145" y="0"/>
                    <a:pt x="0" y="145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1903" y="613"/>
                  </a:lnTo>
                  <a:cubicBezTo>
                    <a:pt x="12047" y="613"/>
                    <a:pt x="12191" y="469"/>
                    <a:pt x="12191" y="325"/>
                  </a:cubicBezTo>
                  <a:cubicBezTo>
                    <a:pt x="12191" y="145"/>
                    <a:pt x="12047" y="0"/>
                    <a:pt x="11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78;p64">
              <a:extLst>
                <a:ext uri="{FF2B5EF4-FFF2-40B4-BE49-F238E27FC236}">
                  <a16:creationId xmlns:a16="http://schemas.microsoft.com/office/drawing/2014/main" xmlns="" id="{CACA111A-E1D2-4597-80BA-AAD1A3DEF041}"/>
                </a:ext>
              </a:extLst>
            </p:cNvPr>
            <p:cNvSpPr/>
            <p:nvPr/>
          </p:nvSpPr>
          <p:spPr>
            <a:xfrm>
              <a:off x="5350950" y="462387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7250" y="614"/>
                  </a:lnTo>
                  <a:cubicBezTo>
                    <a:pt x="7430" y="614"/>
                    <a:pt x="7575" y="469"/>
                    <a:pt x="7575" y="325"/>
                  </a:cubicBezTo>
                  <a:cubicBezTo>
                    <a:pt x="7575" y="145"/>
                    <a:pt x="7430" y="1"/>
                    <a:pt x="7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79;p64">
              <a:extLst>
                <a:ext uri="{FF2B5EF4-FFF2-40B4-BE49-F238E27FC236}">
                  <a16:creationId xmlns:a16="http://schemas.microsoft.com/office/drawing/2014/main" xmlns="" id="{C06E14FE-A39F-4B68-8E2E-B47DDEA4E876}"/>
                </a:ext>
              </a:extLst>
            </p:cNvPr>
            <p:cNvSpPr/>
            <p:nvPr/>
          </p:nvSpPr>
          <p:spPr>
            <a:xfrm>
              <a:off x="4917250" y="462387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1"/>
                  </a:moveTo>
                  <a:cubicBezTo>
                    <a:pt x="109" y="1"/>
                    <a:pt x="0" y="145"/>
                    <a:pt x="0" y="325"/>
                  </a:cubicBezTo>
                  <a:cubicBezTo>
                    <a:pt x="0" y="469"/>
                    <a:pt x="109" y="614"/>
                    <a:pt x="289" y="614"/>
                  </a:cubicBezTo>
                  <a:lnTo>
                    <a:pt x="14752" y="614"/>
                  </a:lnTo>
                  <a:cubicBezTo>
                    <a:pt x="14932" y="614"/>
                    <a:pt x="15076" y="469"/>
                    <a:pt x="15076" y="325"/>
                  </a:cubicBezTo>
                  <a:cubicBezTo>
                    <a:pt x="15076" y="145"/>
                    <a:pt x="14932" y="1"/>
                    <a:pt x="14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80;p64">
              <a:extLst>
                <a:ext uri="{FF2B5EF4-FFF2-40B4-BE49-F238E27FC236}">
                  <a16:creationId xmlns:a16="http://schemas.microsoft.com/office/drawing/2014/main" xmlns="" id="{6C503D6A-6A8C-46DF-9CB4-84E83CBD83E9}"/>
                </a:ext>
              </a:extLst>
            </p:cNvPr>
            <p:cNvSpPr/>
            <p:nvPr/>
          </p:nvSpPr>
          <p:spPr>
            <a:xfrm>
              <a:off x="4743225" y="462387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4076" y="614"/>
                  </a:lnTo>
                  <a:cubicBezTo>
                    <a:pt x="4220" y="614"/>
                    <a:pt x="4365" y="469"/>
                    <a:pt x="4365" y="325"/>
                  </a:cubicBezTo>
                  <a:cubicBezTo>
                    <a:pt x="4365" y="145"/>
                    <a:pt x="4220" y="1"/>
                    <a:pt x="4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81;p64">
              <a:extLst>
                <a:ext uri="{FF2B5EF4-FFF2-40B4-BE49-F238E27FC236}">
                  <a16:creationId xmlns:a16="http://schemas.microsoft.com/office/drawing/2014/main" xmlns="" id="{F132CFDC-85BC-4F51-B4FC-D0C77AB535F2}"/>
                </a:ext>
              </a:extLst>
            </p:cNvPr>
            <p:cNvSpPr/>
            <p:nvPr/>
          </p:nvSpPr>
          <p:spPr>
            <a:xfrm>
              <a:off x="5068725" y="4696900"/>
              <a:ext cx="471600" cy="15375"/>
            </a:xfrm>
            <a:custGeom>
              <a:avLst/>
              <a:gdLst/>
              <a:ahLst/>
              <a:cxnLst/>
              <a:rect l="l" t="t" r="r" b="b"/>
              <a:pathLst>
                <a:path w="18864" h="615" extrusionOk="0">
                  <a:moveTo>
                    <a:pt x="325" y="1"/>
                  </a:moveTo>
                  <a:cubicBezTo>
                    <a:pt x="145" y="1"/>
                    <a:pt x="1" y="145"/>
                    <a:pt x="1" y="289"/>
                  </a:cubicBezTo>
                  <a:cubicBezTo>
                    <a:pt x="1" y="470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70"/>
                    <a:pt x="18864" y="289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2;p64">
              <a:extLst>
                <a:ext uri="{FF2B5EF4-FFF2-40B4-BE49-F238E27FC236}">
                  <a16:creationId xmlns:a16="http://schemas.microsoft.com/office/drawing/2014/main" xmlns="" id="{DC1E493A-DD78-4912-B4CE-56B2AF607331}"/>
                </a:ext>
              </a:extLst>
            </p:cNvPr>
            <p:cNvSpPr/>
            <p:nvPr/>
          </p:nvSpPr>
          <p:spPr>
            <a:xfrm>
              <a:off x="4743225" y="4696900"/>
              <a:ext cx="174050" cy="15375"/>
            </a:xfrm>
            <a:custGeom>
              <a:avLst/>
              <a:gdLst/>
              <a:ahLst/>
              <a:cxnLst/>
              <a:rect l="l" t="t" r="r" b="b"/>
              <a:pathLst>
                <a:path w="6962" h="615" extrusionOk="0">
                  <a:moveTo>
                    <a:pt x="289" y="1"/>
                  </a:moveTo>
                  <a:cubicBezTo>
                    <a:pt x="145" y="1"/>
                    <a:pt x="0" y="145"/>
                    <a:pt x="0" y="289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70"/>
                    <a:pt x="6961" y="289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83;p64">
              <a:extLst>
                <a:ext uri="{FF2B5EF4-FFF2-40B4-BE49-F238E27FC236}">
                  <a16:creationId xmlns:a16="http://schemas.microsoft.com/office/drawing/2014/main" xmlns="" id="{AFB29ADE-AC9A-4323-A88D-013D9BEF5A3B}"/>
                </a:ext>
              </a:extLst>
            </p:cNvPr>
            <p:cNvSpPr/>
            <p:nvPr/>
          </p:nvSpPr>
          <p:spPr>
            <a:xfrm>
              <a:off x="5445625" y="477987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325"/>
                  </a:cubicBezTo>
                  <a:cubicBezTo>
                    <a:pt x="3788" y="144"/>
                    <a:pt x="3643" y="0"/>
                    <a:pt x="3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84;p64">
              <a:extLst>
                <a:ext uri="{FF2B5EF4-FFF2-40B4-BE49-F238E27FC236}">
                  <a16:creationId xmlns:a16="http://schemas.microsoft.com/office/drawing/2014/main" xmlns="" id="{69640394-B80A-4F7B-B644-AF5BF4E3E2A8}"/>
                </a:ext>
              </a:extLst>
            </p:cNvPr>
            <p:cNvSpPr/>
            <p:nvPr/>
          </p:nvSpPr>
          <p:spPr>
            <a:xfrm>
              <a:off x="5221125" y="477987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4"/>
                    <a:pt x="0" y="325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325"/>
                  </a:cubicBezTo>
                  <a:cubicBezTo>
                    <a:pt x="6961" y="144"/>
                    <a:pt x="6817" y="0"/>
                    <a:pt x="6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85;p64">
              <a:extLst>
                <a:ext uri="{FF2B5EF4-FFF2-40B4-BE49-F238E27FC236}">
                  <a16:creationId xmlns:a16="http://schemas.microsoft.com/office/drawing/2014/main" xmlns="" id="{6E126BB6-80C8-49D8-A447-B27A7BF11CC2}"/>
                </a:ext>
              </a:extLst>
            </p:cNvPr>
            <p:cNvSpPr/>
            <p:nvPr/>
          </p:nvSpPr>
          <p:spPr>
            <a:xfrm>
              <a:off x="4743225" y="477987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325"/>
                  </a:cubicBezTo>
                  <a:cubicBezTo>
                    <a:pt x="15365" y="144"/>
                    <a:pt x="15221" y="0"/>
                    <a:pt x="15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886;p64">
              <a:extLst>
                <a:ext uri="{FF2B5EF4-FFF2-40B4-BE49-F238E27FC236}">
                  <a16:creationId xmlns:a16="http://schemas.microsoft.com/office/drawing/2014/main" xmlns="" id="{653618B9-7755-470D-A2E4-17ADC2088612}"/>
                </a:ext>
              </a:extLst>
            </p:cNvPr>
            <p:cNvSpPr/>
            <p:nvPr/>
          </p:nvSpPr>
          <p:spPr>
            <a:xfrm>
              <a:off x="5619650" y="3718600"/>
              <a:ext cx="671775" cy="1228275"/>
            </a:xfrm>
            <a:custGeom>
              <a:avLst/>
              <a:gdLst/>
              <a:ahLst/>
              <a:cxnLst/>
              <a:rect l="l" t="t" r="r" b="b"/>
              <a:pathLst>
                <a:path w="26871" h="49131" extrusionOk="0">
                  <a:moveTo>
                    <a:pt x="17529" y="0"/>
                  </a:moveTo>
                  <a:cubicBezTo>
                    <a:pt x="17385" y="0"/>
                    <a:pt x="17277" y="108"/>
                    <a:pt x="17241" y="253"/>
                  </a:cubicBezTo>
                  <a:lnTo>
                    <a:pt x="12408" y="36428"/>
                  </a:lnTo>
                  <a:lnTo>
                    <a:pt x="8440" y="16302"/>
                  </a:lnTo>
                  <a:cubicBezTo>
                    <a:pt x="8404" y="16158"/>
                    <a:pt x="8296" y="16050"/>
                    <a:pt x="8152" y="16050"/>
                  </a:cubicBezTo>
                  <a:cubicBezTo>
                    <a:pt x="7972" y="16050"/>
                    <a:pt x="7863" y="16158"/>
                    <a:pt x="7863" y="16302"/>
                  </a:cubicBezTo>
                  <a:lnTo>
                    <a:pt x="4870" y="43569"/>
                  </a:lnTo>
                  <a:lnTo>
                    <a:pt x="2958" y="38159"/>
                  </a:lnTo>
                  <a:cubicBezTo>
                    <a:pt x="2927" y="38065"/>
                    <a:pt x="2815" y="37972"/>
                    <a:pt x="2691" y="37972"/>
                  </a:cubicBezTo>
                  <a:cubicBezTo>
                    <a:pt x="2672" y="37972"/>
                    <a:pt x="2653" y="37974"/>
                    <a:pt x="2634" y="37979"/>
                  </a:cubicBezTo>
                  <a:cubicBezTo>
                    <a:pt x="2525" y="37979"/>
                    <a:pt x="2417" y="38087"/>
                    <a:pt x="2381" y="38195"/>
                  </a:cubicBezTo>
                  <a:lnTo>
                    <a:pt x="37" y="48763"/>
                  </a:lnTo>
                  <a:cubicBezTo>
                    <a:pt x="1" y="48943"/>
                    <a:pt x="109" y="49087"/>
                    <a:pt x="253" y="49124"/>
                  </a:cubicBezTo>
                  <a:cubicBezTo>
                    <a:pt x="277" y="49128"/>
                    <a:pt x="300" y="49131"/>
                    <a:pt x="322" y="49131"/>
                  </a:cubicBezTo>
                  <a:cubicBezTo>
                    <a:pt x="470" y="49131"/>
                    <a:pt x="582" y="49032"/>
                    <a:pt x="614" y="48907"/>
                  </a:cubicBezTo>
                  <a:lnTo>
                    <a:pt x="2742" y="39349"/>
                  </a:lnTo>
                  <a:lnTo>
                    <a:pt x="4725" y="45012"/>
                  </a:lnTo>
                  <a:cubicBezTo>
                    <a:pt x="4798" y="45156"/>
                    <a:pt x="4906" y="45228"/>
                    <a:pt x="5050" y="45228"/>
                  </a:cubicBezTo>
                  <a:cubicBezTo>
                    <a:pt x="5194" y="45192"/>
                    <a:pt x="5303" y="45084"/>
                    <a:pt x="5303" y="44940"/>
                  </a:cubicBezTo>
                  <a:lnTo>
                    <a:pt x="8224" y="18358"/>
                  </a:lnTo>
                  <a:lnTo>
                    <a:pt x="12155" y="38339"/>
                  </a:lnTo>
                  <a:cubicBezTo>
                    <a:pt x="12191" y="38484"/>
                    <a:pt x="12300" y="38556"/>
                    <a:pt x="12444" y="38556"/>
                  </a:cubicBezTo>
                  <a:cubicBezTo>
                    <a:pt x="12624" y="38556"/>
                    <a:pt x="12732" y="38448"/>
                    <a:pt x="12732" y="38303"/>
                  </a:cubicBezTo>
                  <a:lnTo>
                    <a:pt x="17529" y="2633"/>
                  </a:lnTo>
                  <a:lnTo>
                    <a:pt x="22723" y="44182"/>
                  </a:lnTo>
                  <a:cubicBezTo>
                    <a:pt x="22723" y="44291"/>
                    <a:pt x="22831" y="44399"/>
                    <a:pt x="22975" y="44435"/>
                  </a:cubicBezTo>
                  <a:cubicBezTo>
                    <a:pt x="22995" y="44441"/>
                    <a:pt x="23015" y="44444"/>
                    <a:pt x="23036" y="44444"/>
                  </a:cubicBezTo>
                  <a:cubicBezTo>
                    <a:pt x="23131" y="44444"/>
                    <a:pt x="23234" y="44380"/>
                    <a:pt x="23264" y="44291"/>
                  </a:cubicBezTo>
                  <a:lnTo>
                    <a:pt x="25176" y="40792"/>
                  </a:lnTo>
                  <a:lnTo>
                    <a:pt x="26258" y="48474"/>
                  </a:lnTo>
                  <a:cubicBezTo>
                    <a:pt x="26258" y="48631"/>
                    <a:pt x="26367" y="48734"/>
                    <a:pt x="26514" y="48734"/>
                  </a:cubicBezTo>
                  <a:cubicBezTo>
                    <a:pt x="26536" y="48734"/>
                    <a:pt x="26559" y="48731"/>
                    <a:pt x="26582" y="48727"/>
                  </a:cubicBezTo>
                  <a:cubicBezTo>
                    <a:pt x="26726" y="48727"/>
                    <a:pt x="26871" y="48583"/>
                    <a:pt x="26835" y="48402"/>
                  </a:cubicBezTo>
                  <a:lnTo>
                    <a:pt x="25680" y="39782"/>
                  </a:lnTo>
                  <a:cubicBezTo>
                    <a:pt x="25644" y="39674"/>
                    <a:pt x="25536" y="39566"/>
                    <a:pt x="25428" y="39530"/>
                  </a:cubicBezTo>
                  <a:cubicBezTo>
                    <a:pt x="25284" y="39530"/>
                    <a:pt x="25176" y="39566"/>
                    <a:pt x="25103" y="39674"/>
                  </a:cubicBezTo>
                  <a:lnTo>
                    <a:pt x="23192" y="43172"/>
                  </a:lnTo>
                  <a:lnTo>
                    <a:pt x="17854" y="289"/>
                  </a:lnTo>
                  <a:cubicBezTo>
                    <a:pt x="17818" y="108"/>
                    <a:pt x="17710" y="0"/>
                    <a:pt x="17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887;p64">
              <a:extLst>
                <a:ext uri="{FF2B5EF4-FFF2-40B4-BE49-F238E27FC236}">
                  <a16:creationId xmlns:a16="http://schemas.microsoft.com/office/drawing/2014/main" xmlns="" id="{9E57695E-01EF-4C63-B93C-C157343D87B1}"/>
                </a:ext>
              </a:extLst>
            </p:cNvPr>
            <p:cNvSpPr/>
            <p:nvPr/>
          </p:nvSpPr>
          <p:spPr>
            <a:xfrm>
              <a:off x="4803625" y="3226950"/>
              <a:ext cx="1458050" cy="440500"/>
            </a:xfrm>
            <a:custGeom>
              <a:avLst/>
              <a:gdLst/>
              <a:ahLst/>
              <a:cxnLst/>
              <a:rect l="l" t="t" r="r" b="b"/>
              <a:pathLst>
                <a:path w="58322" h="17620" extrusionOk="0">
                  <a:moveTo>
                    <a:pt x="57979" y="1"/>
                  </a:moveTo>
                  <a:cubicBezTo>
                    <a:pt x="57907" y="1"/>
                    <a:pt x="57835" y="28"/>
                    <a:pt x="57780" y="82"/>
                  </a:cubicBezTo>
                  <a:lnTo>
                    <a:pt x="44508" y="14112"/>
                  </a:lnTo>
                  <a:lnTo>
                    <a:pt x="32281" y="4879"/>
                  </a:lnTo>
                  <a:cubicBezTo>
                    <a:pt x="32216" y="4846"/>
                    <a:pt x="32151" y="4828"/>
                    <a:pt x="32090" y="4828"/>
                  </a:cubicBezTo>
                  <a:cubicBezTo>
                    <a:pt x="32014" y="4828"/>
                    <a:pt x="31944" y="4855"/>
                    <a:pt x="31884" y="4915"/>
                  </a:cubicBezTo>
                  <a:lnTo>
                    <a:pt x="23697" y="12344"/>
                  </a:lnTo>
                  <a:lnTo>
                    <a:pt x="13995" y="3652"/>
                  </a:lnTo>
                  <a:cubicBezTo>
                    <a:pt x="13941" y="3598"/>
                    <a:pt x="13869" y="3571"/>
                    <a:pt x="13797" y="3571"/>
                  </a:cubicBezTo>
                  <a:cubicBezTo>
                    <a:pt x="13724" y="3571"/>
                    <a:pt x="13652" y="3598"/>
                    <a:pt x="13598" y="3652"/>
                  </a:cubicBezTo>
                  <a:lnTo>
                    <a:pt x="145" y="17105"/>
                  </a:lnTo>
                  <a:cubicBezTo>
                    <a:pt x="1" y="17214"/>
                    <a:pt x="1" y="17430"/>
                    <a:pt x="145" y="17538"/>
                  </a:cubicBezTo>
                  <a:cubicBezTo>
                    <a:pt x="199" y="17592"/>
                    <a:pt x="271" y="17619"/>
                    <a:pt x="344" y="17619"/>
                  </a:cubicBezTo>
                  <a:cubicBezTo>
                    <a:pt x="416" y="17619"/>
                    <a:pt x="488" y="17592"/>
                    <a:pt x="542" y="17538"/>
                  </a:cubicBezTo>
                  <a:lnTo>
                    <a:pt x="13815" y="4265"/>
                  </a:lnTo>
                  <a:lnTo>
                    <a:pt x="23517" y="12958"/>
                  </a:lnTo>
                  <a:cubicBezTo>
                    <a:pt x="23571" y="13012"/>
                    <a:pt x="23643" y="13039"/>
                    <a:pt x="23715" y="13039"/>
                  </a:cubicBezTo>
                  <a:cubicBezTo>
                    <a:pt x="23787" y="13039"/>
                    <a:pt x="23859" y="13012"/>
                    <a:pt x="23913" y="12958"/>
                  </a:cubicBezTo>
                  <a:lnTo>
                    <a:pt x="32101" y="5528"/>
                  </a:lnTo>
                  <a:lnTo>
                    <a:pt x="44327" y="14761"/>
                  </a:lnTo>
                  <a:cubicBezTo>
                    <a:pt x="44388" y="14806"/>
                    <a:pt x="44455" y="14826"/>
                    <a:pt x="44520" y="14826"/>
                  </a:cubicBezTo>
                  <a:cubicBezTo>
                    <a:pt x="44610" y="14826"/>
                    <a:pt x="44697" y="14788"/>
                    <a:pt x="44760" y="14725"/>
                  </a:cubicBezTo>
                  <a:lnTo>
                    <a:pt x="58213" y="514"/>
                  </a:lnTo>
                  <a:cubicBezTo>
                    <a:pt x="58321" y="406"/>
                    <a:pt x="58321" y="190"/>
                    <a:pt x="58177" y="82"/>
                  </a:cubicBezTo>
                  <a:cubicBezTo>
                    <a:pt x="58123" y="28"/>
                    <a:pt x="58051" y="1"/>
                    <a:pt x="57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888;p64">
              <a:extLst>
                <a:ext uri="{FF2B5EF4-FFF2-40B4-BE49-F238E27FC236}">
                  <a16:creationId xmlns:a16="http://schemas.microsoft.com/office/drawing/2014/main" xmlns="" id="{3C525888-1EEB-4F8A-B966-AF1619B9B36C}"/>
                </a:ext>
              </a:extLst>
            </p:cNvPr>
            <p:cNvSpPr/>
            <p:nvPr/>
          </p:nvSpPr>
          <p:spPr>
            <a:xfrm>
              <a:off x="5103900" y="3278575"/>
              <a:ext cx="89275" cy="89275"/>
            </a:xfrm>
            <a:custGeom>
              <a:avLst/>
              <a:gdLst/>
              <a:ahLst/>
              <a:cxnLst/>
              <a:rect l="l" t="t" r="r" b="b"/>
              <a:pathLst>
                <a:path w="3571" h="3571" extrusionOk="0">
                  <a:moveTo>
                    <a:pt x="1804" y="0"/>
                  </a:moveTo>
                  <a:cubicBezTo>
                    <a:pt x="794" y="0"/>
                    <a:pt x="0" y="830"/>
                    <a:pt x="0" y="1804"/>
                  </a:cubicBezTo>
                  <a:cubicBezTo>
                    <a:pt x="0" y="2778"/>
                    <a:pt x="794" y="3571"/>
                    <a:pt x="1804" y="3571"/>
                  </a:cubicBezTo>
                  <a:cubicBezTo>
                    <a:pt x="2777" y="3571"/>
                    <a:pt x="3571" y="2778"/>
                    <a:pt x="3571" y="1804"/>
                  </a:cubicBezTo>
                  <a:cubicBezTo>
                    <a:pt x="3571" y="830"/>
                    <a:pt x="2777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889;p64">
              <a:extLst>
                <a:ext uri="{FF2B5EF4-FFF2-40B4-BE49-F238E27FC236}">
                  <a16:creationId xmlns:a16="http://schemas.microsoft.com/office/drawing/2014/main" xmlns="" id="{937439C4-936E-4183-9D64-5E66EEB4DF86}"/>
                </a:ext>
              </a:extLst>
            </p:cNvPr>
            <p:cNvSpPr/>
            <p:nvPr/>
          </p:nvSpPr>
          <p:spPr>
            <a:xfrm>
              <a:off x="5096675" y="3271350"/>
              <a:ext cx="103725" cy="103725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93" y="614"/>
                  </a:moveTo>
                  <a:cubicBezTo>
                    <a:pt x="2886" y="614"/>
                    <a:pt x="3571" y="1263"/>
                    <a:pt x="3571" y="2093"/>
                  </a:cubicBezTo>
                  <a:cubicBezTo>
                    <a:pt x="3571" y="2886"/>
                    <a:pt x="2886" y="3571"/>
                    <a:pt x="2093" y="3571"/>
                  </a:cubicBezTo>
                  <a:cubicBezTo>
                    <a:pt x="1263" y="3571"/>
                    <a:pt x="614" y="2886"/>
                    <a:pt x="614" y="2093"/>
                  </a:cubicBezTo>
                  <a:cubicBezTo>
                    <a:pt x="614" y="1263"/>
                    <a:pt x="1263" y="614"/>
                    <a:pt x="2093" y="614"/>
                  </a:cubicBezTo>
                  <a:close/>
                  <a:moveTo>
                    <a:pt x="2093" y="1"/>
                  </a:moveTo>
                  <a:cubicBezTo>
                    <a:pt x="939" y="1"/>
                    <a:pt x="1" y="939"/>
                    <a:pt x="1" y="2093"/>
                  </a:cubicBezTo>
                  <a:cubicBezTo>
                    <a:pt x="1" y="3247"/>
                    <a:pt x="939" y="4149"/>
                    <a:pt x="2093" y="4149"/>
                  </a:cubicBezTo>
                  <a:cubicBezTo>
                    <a:pt x="3211" y="4149"/>
                    <a:pt x="4148" y="3247"/>
                    <a:pt x="4148" y="2093"/>
                  </a:cubicBezTo>
                  <a:cubicBezTo>
                    <a:pt x="4148" y="939"/>
                    <a:pt x="3211" y="1"/>
                    <a:pt x="2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890;p64">
              <a:extLst>
                <a:ext uri="{FF2B5EF4-FFF2-40B4-BE49-F238E27FC236}">
                  <a16:creationId xmlns:a16="http://schemas.microsoft.com/office/drawing/2014/main" xmlns="" id="{2326279F-3E97-4BAD-BEFC-9AE6AFA8F132}"/>
                </a:ext>
              </a:extLst>
            </p:cNvPr>
            <p:cNvSpPr/>
            <p:nvPr/>
          </p:nvSpPr>
          <p:spPr>
            <a:xfrm>
              <a:off x="5561050" y="3311025"/>
              <a:ext cx="89275" cy="88400"/>
            </a:xfrm>
            <a:custGeom>
              <a:avLst/>
              <a:gdLst/>
              <a:ahLst/>
              <a:cxnLst/>
              <a:rect l="l" t="t" r="r" b="b"/>
              <a:pathLst>
                <a:path w="3571" h="3536" extrusionOk="0">
                  <a:moveTo>
                    <a:pt x="1804" y="1"/>
                  </a:moveTo>
                  <a:cubicBezTo>
                    <a:pt x="794" y="1"/>
                    <a:pt x="0" y="794"/>
                    <a:pt x="0" y="1768"/>
                  </a:cubicBezTo>
                  <a:cubicBezTo>
                    <a:pt x="0" y="2742"/>
                    <a:pt x="794" y="3535"/>
                    <a:pt x="1804" y="3535"/>
                  </a:cubicBezTo>
                  <a:cubicBezTo>
                    <a:pt x="2777" y="3535"/>
                    <a:pt x="3571" y="2742"/>
                    <a:pt x="3571" y="1768"/>
                  </a:cubicBezTo>
                  <a:cubicBezTo>
                    <a:pt x="3571" y="794"/>
                    <a:pt x="2777" y="1"/>
                    <a:pt x="1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891;p64">
              <a:extLst>
                <a:ext uri="{FF2B5EF4-FFF2-40B4-BE49-F238E27FC236}">
                  <a16:creationId xmlns:a16="http://schemas.microsoft.com/office/drawing/2014/main" xmlns="" id="{DC687EEF-785A-4A5A-B211-1AD63B223AAF}"/>
                </a:ext>
              </a:extLst>
            </p:cNvPr>
            <p:cNvSpPr/>
            <p:nvPr/>
          </p:nvSpPr>
          <p:spPr>
            <a:xfrm>
              <a:off x="5553825" y="3302925"/>
              <a:ext cx="103725" cy="104600"/>
            </a:xfrm>
            <a:custGeom>
              <a:avLst/>
              <a:gdLst/>
              <a:ahLst/>
              <a:cxnLst/>
              <a:rect l="l" t="t" r="r" b="b"/>
              <a:pathLst>
                <a:path w="4149" h="4184" extrusionOk="0">
                  <a:moveTo>
                    <a:pt x="2093" y="613"/>
                  </a:moveTo>
                  <a:cubicBezTo>
                    <a:pt x="2886" y="613"/>
                    <a:pt x="3535" y="1263"/>
                    <a:pt x="3535" y="2092"/>
                  </a:cubicBezTo>
                  <a:cubicBezTo>
                    <a:pt x="3535" y="2922"/>
                    <a:pt x="2886" y="3571"/>
                    <a:pt x="2093" y="3571"/>
                  </a:cubicBezTo>
                  <a:cubicBezTo>
                    <a:pt x="1263" y="3571"/>
                    <a:pt x="614" y="2922"/>
                    <a:pt x="614" y="2092"/>
                  </a:cubicBezTo>
                  <a:cubicBezTo>
                    <a:pt x="614" y="1263"/>
                    <a:pt x="1263" y="613"/>
                    <a:pt x="2093" y="613"/>
                  </a:cubicBezTo>
                  <a:close/>
                  <a:moveTo>
                    <a:pt x="2093" y="0"/>
                  </a:moveTo>
                  <a:cubicBezTo>
                    <a:pt x="939" y="0"/>
                    <a:pt x="1" y="938"/>
                    <a:pt x="1" y="2092"/>
                  </a:cubicBezTo>
                  <a:cubicBezTo>
                    <a:pt x="1" y="3246"/>
                    <a:pt x="939" y="4184"/>
                    <a:pt x="2093" y="4184"/>
                  </a:cubicBezTo>
                  <a:cubicBezTo>
                    <a:pt x="3211" y="4184"/>
                    <a:pt x="4148" y="3246"/>
                    <a:pt x="4148" y="2092"/>
                  </a:cubicBezTo>
                  <a:cubicBezTo>
                    <a:pt x="4148" y="938"/>
                    <a:pt x="3211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892;p64">
              <a:extLst>
                <a:ext uri="{FF2B5EF4-FFF2-40B4-BE49-F238E27FC236}">
                  <a16:creationId xmlns:a16="http://schemas.microsoft.com/office/drawing/2014/main" xmlns="" id="{E496E78D-8B49-43E3-A853-64B9949FD21C}"/>
                </a:ext>
              </a:extLst>
            </p:cNvPr>
            <p:cNvSpPr/>
            <p:nvPr/>
          </p:nvSpPr>
          <p:spPr>
            <a:xfrm>
              <a:off x="5872125" y="3545475"/>
              <a:ext cx="89300" cy="89275"/>
            </a:xfrm>
            <a:custGeom>
              <a:avLst/>
              <a:gdLst/>
              <a:ahLst/>
              <a:cxnLst/>
              <a:rect l="l" t="t" r="r" b="b"/>
              <a:pathLst>
                <a:path w="3572" h="3571" extrusionOk="0">
                  <a:moveTo>
                    <a:pt x="1768" y="0"/>
                  </a:moveTo>
                  <a:cubicBezTo>
                    <a:pt x="794" y="0"/>
                    <a:pt x="0" y="794"/>
                    <a:pt x="0" y="1768"/>
                  </a:cubicBezTo>
                  <a:cubicBezTo>
                    <a:pt x="0" y="2777"/>
                    <a:pt x="794" y="3571"/>
                    <a:pt x="1768" y="3571"/>
                  </a:cubicBezTo>
                  <a:cubicBezTo>
                    <a:pt x="2778" y="3571"/>
                    <a:pt x="3571" y="2777"/>
                    <a:pt x="3571" y="1768"/>
                  </a:cubicBezTo>
                  <a:cubicBezTo>
                    <a:pt x="3571" y="794"/>
                    <a:pt x="2778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893;p64">
              <a:extLst>
                <a:ext uri="{FF2B5EF4-FFF2-40B4-BE49-F238E27FC236}">
                  <a16:creationId xmlns:a16="http://schemas.microsoft.com/office/drawing/2014/main" xmlns="" id="{B45DCC82-BA54-4010-B76D-84F5C7832697}"/>
                </a:ext>
              </a:extLst>
            </p:cNvPr>
            <p:cNvSpPr/>
            <p:nvPr/>
          </p:nvSpPr>
          <p:spPr>
            <a:xfrm>
              <a:off x="5864900" y="3538250"/>
              <a:ext cx="103725" cy="103725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57" y="578"/>
                  </a:moveTo>
                  <a:cubicBezTo>
                    <a:pt x="2886" y="614"/>
                    <a:pt x="3535" y="1263"/>
                    <a:pt x="3535" y="2057"/>
                  </a:cubicBezTo>
                  <a:cubicBezTo>
                    <a:pt x="3535" y="2886"/>
                    <a:pt x="2886" y="3535"/>
                    <a:pt x="2057" y="3535"/>
                  </a:cubicBezTo>
                  <a:cubicBezTo>
                    <a:pt x="1263" y="3535"/>
                    <a:pt x="614" y="2886"/>
                    <a:pt x="614" y="2057"/>
                  </a:cubicBezTo>
                  <a:cubicBezTo>
                    <a:pt x="614" y="1263"/>
                    <a:pt x="1263" y="614"/>
                    <a:pt x="2057" y="578"/>
                  </a:cubicBezTo>
                  <a:close/>
                  <a:moveTo>
                    <a:pt x="2057" y="1"/>
                  </a:moveTo>
                  <a:cubicBezTo>
                    <a:pt x="939" y="1"/>
                    <a:pt x="1" y="938"/>
                    <a:pt x="1" y="2057"/>
                  </a:cubicBezTo>
                  <a:cubicBezTo>
                    <a:pt x="1" y="3211"/>
                    <a:pt x="939" y="4148"/>
                    <a:pt x="2057" y="4148"/>
                  </a:cubicBezTo>
                  <a:cubicBezTo>
                    <a:pt x="3211" y="4148"/>
                    <a:pt x="4149" y="3211"/>
                    <a:pt x="4149" y="2057"/>
                  </a:cubicBezTo>
                  <a:cubicBezTo>
                    <a:pt x="4149" y="938"/>
                    <a:pt x="3211" y="1"/>
                    <a:pt x="2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894;p64">
              <a:extLst>
                <a:ext uri="{FF2B5EF4-FFF2-40B4-BE49-F238E27FC236}">
                  <a16:creationId xmlns:a16="http://schemas.microsoft.com/office/drawing/2014/main" xmlns="" id="{1F00398F-D322-4311-94FB-C998019BFDBE}"/>
                </a:ext>
              </a:extLst>
            </p:cNvPr>
            <p:cNvSpPr/>
            <p:nvPr/>
          </p:nvSpPr>
          <p:spPr>
            <a:xfrm>
              <a:off x="6202150" y="3190200"/>
              <a:ext cx="89275" cy="88400"/>
            </a:xfrm>
            <a:custGeom>
              <a:avLst/>
              <a:gdLst/>
              <a:ahLst/>
              <a:cxnLst/>
              <a:rect l="l" t="t" r="r" b="b"/>
              <a:pathLst>
                <a:path w="3571" h="3536" extrusionOk="0">
                  <a:moveTo>
                    <a:pt x="1803" y="1"/>
                  </a:moveTo>
                  <a:cubicBezTo>
                    <a:pt x="793" y="1"/>
                    <a:pt x="0" y="794"/>
                    <a:pt x="0" y="1768"/>
                  </a:cubicBezTo>
                  <a:cubicBezTo>
                    <a:pt x="0" y="2742"/>
                    <a:pt x="793" y="3535"/>
                    <a:pt x="1803" y="3535"/>
                  </a:cubicBezTo>
                  <a:cubicBezTo>
                    <a:pt x="2777" y="3535"/>
                    <a:pt x="3571" y="2742"/>
                    <a:pt x="3571" y="1768"/>
                  </a:cubicBezTo>
                  <a:cubicBezTo>
                    <a:pt x="3571" y="794"/>
                    <a:pt x="2777" y="1"/>
                    <a:pt x="1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895;p64">
              <a:extLst>
                <a:ext uri="{FF2B5EF4-FFF2-40B4-BE49-F238E27FC236}">
                  <a16:creationId xmlns:a16="http://schemas.microsoft.com/office/drawing/2014/main" xmlns="" id="{7DDD4915-7141-4BA8-B7AF-FCC9BE937DB2}"/>
                </a:ext>
              </a:extLst>
            </p:cNvPr>
            <p:cNvSpPr/>
            <p:nvPr/>
          </p:nvSpPr>
          <p:spPr>
            <a:xfrm>
              <a:off x="6194925" y="3183000"/>
              <a:ext cx="103725" cy="103700"/>
            </a:xfrm>
            <a:custGeom>
              <a:avLst/>
              <a:gdLst/>
              <a:ahLst/>
              <a:cxnLst/>
              <a:rect l="l" t="t" r="r" b="b"/>
              <a:pathLst>
                <a:path w="4149" h="4148" extrusionOk="0">
                  <a:moveTo>
                    <a:pt x="2092" y="577"/>
                  </a:moveTo>
                  <a:cubicBezTo>
                    <a:pt x="2886" y="577"/>
                    <a:pt x="3535" y="1263"/>
                    <a:pt x="3535" y="2056"/>
                  </a:cubicBezTo>
                  <a:cubicBezTo>
                    <a:pt x="3535" y="2886"/>
                    <a:pt x="2886" y="3535"/>
                    <a:pt x="2092" y="3535"/>
                  </a:cubicBezTo>
                  <a:cubicBezTo>
                    <a:pt x="1263" y="3535"/>
                    <a:pt x="614" y="2886"/>
                    <a:pt x="614" y="2056"/>
                  </a:cubicBezTo>
                  <a:cubicBezTo>
                    <a:pt x="614" y="1263"/>
                    <a:pt x="1263" y="577"/>
                    <a:pt x="2092" y="577"/>
                  </a:cubicBezTo>
                  <a:close/>
                  <a:moveTo>
                    <a:pt x="2092" y="0"/>
                  </a:moveTo>
                  <a:cubicBezTo>
                    <a:pt x="938" y="0"/>
                    <a:pt x="0" y="902"/>
                    <a:pt x="0" y="2056"/>
                  </a:cubicBezTo>
                  <a:cubicBezTo>
                    <a:pt x="0" y="3210"/>
                    <a:pt x="938" y="4148"/>
                    <a:pt x="2092" y="4148"/>
                  </a:cubicBezTo>
                  <a:cubicBezTo>
                    <a:pt x="3210" y="4148"/>
                    <a:pt x="4148" y="3210"/>
                    <a:pt x="4148" y="2056"/>
                  </a:cubicBezTo>
                  <a:cubicBezTo>
                    <a:pt x="4148" y="902"/>
                    <a:pt x="3210" y="0"/>
                    <a:pt x="2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896;p64">
              <a:extLst>
                <a:ext uri="{FF2B5EF4-FFF2-40B4-BE49-F238E27FC236}">
                  <a16:creationId xmlns:a16="http://schemas.microsoft.com/office/drawing/2014/main" xmlns="" id="{25FAB684-32D4-42CA-9090-3576ECE71101}"/>
                </a:ext>
              </a:extLst>
            </p:cNvPr>
            <p:cNvSpPr/>
            <p:nvPr/>
          </p:nvSpPr>
          <p:spPr>
            <a:xfrm>
              <a:off x="4767575" y="3615800"/>
              <a:ext cx="89275" cy="88400"/>
            </a:xfrm>
            <a:custGeom>
              <a:avLst/>
              <a:gdLst/>
              <a:ahLst/>
              <a:cxnLst/>
              <a:rect l="l" t="t" r="r" b="b"/>
              <a:pathLst>
                <a:path w="3571" h="3536" extrusionOk="0">
                  <a:moveTo>
                    <a:pt x="1804" y="0"/>
                  </a:moveTo>
                  <a:cubicBezTo>
                    <a:pt x="794" y="0"/>
                    <a:pt x="0" y="794"/>
                    <a:pt x="0" y="1768"/>
                  </a:cubicBezTo>
                  <a:cubicBezTo>
                    <a:pt x="0" y="2742"/>
                    <a:pt x="794" y="3535"/>
                    <a:pt x="1804" y="3535"/>
                  </a:cubicBezTo>
                  <a:cubicBezTo>
                    <a:pt x="2777" y="3535"/>
                    <a:pt x="3571" y="2742"/>
                    <a:pt x="3571" y="1768"/>
                  </a:cubicBezTo>
                  <a:cubicBezTo>
                    <a:pt x="3571" y="794"/>
                    <a:pt x="2777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897;p64">
              <a:extLst>
                <a:ext uri="{FF2B5EF4-FFF2-40B4-BE49-F238E27FC236}">
                  <a16:creationId xmlns:a16="http://schemas.microsoft.com/office/drawing/2014/main" xmlns="" id="{B6F06626-B9D0-4B1F-8AF5-EDF957185707}"/>
                </a:ext>
              </a:extLst>
            </p:cNvPr>
            <p:cNvSpPr/>
            <p:nvPr/>
          </p:nvSpPr>
          <p:spPr>
            <a:xfrm>
              <a:off x="4760350" y="3607675"/>
              <a:ext cx="103725" cy="103725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93" y="614"/>
                  </a:moveTo>
                  <a:cubicBezTo>
                    <a:pt x="2886" y="614"/>
                    <a:pt x="3535" y="1263"/>
                    <a:pt x="3571" y="2093"/>
                  </a:cubicBezTo>
                  <a:cubicBezTo>
                    <a:pt x="3535" y="2886"/>
                    <a:pt x="2886" y="3572"/>
                    <a:pt x="2093" y="3572"/>
                  </a:cubicBezTo>
                  <a:cubicBezTo>
                    <a:pt x="1263" y="3572"/>
                    <a:pt x="614" y="2886"/>
                    <a:pt x="614" y="2093"/>
                  </a:cubicBezTo>
                  <a:cubicBezTo>
                    <a:pt x="614" y="1263"/>
                    <a:pt x="1263" y="614"/>
                    <a:pt x="2093" y="614"/>
                  </a:cubicBezTo>
                  <a:close/>
                  <a:moveTo>
                    <a:pt x="2093" y="1"/>
                  </a:moveTo>
                  <a:cubicBezTo>
                    <a:pt x="938" y="1"/>
                    <a:pt x="1" y="939"/>
                    <a:pt x="1" y="2093"/>
                  </a:cubicBezTo>
                  <a:cubicBezTo>
                    <a:pt x="1" y="3247"/>
                    <a:pt x="938" y="4149"/>
                    <a:pt x="2093" y="4149"/>
                  </a:cubicBezTo>
                  <a:cubicBezTo>
                    <a:pt x="3211" y="4149"/>
                    <a:pt x="4148" y="3247"/>
                    <a:pt x="4148" y="2093"/>
                  </a:cubicBezTo>
                  <a:cubicBezTo>
                    <a:pt x="4148" y="939"/>
                    <a:pt x="3211" y="1"/>
                    <a:pt x="2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898;p64">
              <a:extLst>
                <a:ext uri="{FF2B5EF4-FFF2-40B4-BE49-F238E27FC236}">
                  <a16:creationId xmlns:a16="http://schemas.microsoft.com/office/drawing/2014/main" xmlns="" id="{16D9B063-0196-456E-9A07-9A88DD06BC32}"/>
                </a:ext>
              </a:extLst>
            </p:cNvPr>
            <p:cNvSpPr/>
            <p:nvPr/>
          </p:nvSpPr>
          <p:spPr>
            <a:xfrm>
              <a:off x="5351850" y="3488650"/>
              <a:ext cx="89300" cy="88400"/>
            </a:xfrm>
            <a:custGeom>
              <a:avLst/>
              <a:gdLst/>
              <a:ahLst/>
              <a:cxnLst/>
              <a:rect l="l" t="t" r="r" b="b"/>
              <a:pathLst>
                <a:path w="3572" h="3536" extrusionOk="0">
                  <a:moveTo>
                    <a:pt x="1768" y="1"/>
                  </a:moveTo>
                  <a:cubicBezTo>
                    <a:pt x="794" y="1"/>
                    <a:pt x="1" y="794"/>
                    <a:pt x="1" y="1768"/>
                  </a:cubicBezTo>
                  <a:cubicBezTo>
                    <a:pt x="1" y="2742"/>
                    <a:pt x="794" y="3536"/>
                    <a:pt x="1768" y="3536"/>
                  </a:cubicBezTo>
                  <a:cubicBezTo>
                    <a:pt x="2742" y="3536"/>
                    <a:pt x="3571" y="2742"/>
                    <a:pt x="3571" y="1768"/>
                  </a:cubicBezTo>
                  <a:cubicBezTo>
                    <a:pt x="3571" y="794"/>
                    <a:pt x="274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899;p64">
              <a:extLst>
                <a:ext uri="{FF2B5EF4-FFF2-40B4-BE49-F238E27FC236}">
                  <a16:creationId xmlns:a16="http://schemas.microsoft.com/office/drawing/2014/main" xmlns="" id="{AF68F192-5A02-4812-AC75-554DED5593A0}"/>
                </a:ext>
              </a:extLst>
            </p:cNvPr>
            <p:cNvSpPr/>
            <p:nvPr/>
          </p:nvSpPr>
          <p:spPr>
            <a:xfrm>
              <a:off x="5344650" y="3480550"/>
              <a:ext cx="103700" cy="104625"/>
            </a:xfrm>
            <a:custGeom>
              <a:avLst/>
              <a:gdLst/>
              <a:ahLst/>
              <a:cxnLst/>
              <a:rect l="l" t="t" r="r" b="b"/>
              <a:pathLst>
                <a:path w="4148" h="4185" extrusionOk="0">
                  <a:moveTo>
                    <a:pt x="2056" y="614"/>
                  </a:moveTo>
                  <a:cubicBezTo>
                    <a:pt x="2886" y="614"/>
                    <a:pt x="3535" y="1263"/>
                    <a:pt x="3535" y="2092"/>
                  </a:cubicBezTo>
                  <a:cubicBezTo>
                    <a:pt x="3535" y="2922"/>
                    <a:pt x="2886" y="3571"/>
                    <a:pt x="2056" y="3571"/>
                  </a:cubicBezTo>
                  <a:cubicBezTo>
                    <a:pt x="1263" y="3571"/>
                    <a:pt x="577" y="2922"/>
                    <a:pt x="577" y="2092"/>
                  </a:cubicBezTo>
                  <a:cubicBezTo>
                    <a:pt x="577" y="1263"/>
                    <a:pt x="1263" y="614"/>
                    <a:pt x="2056" y="614"/>
                  </a:cubicBezTo>
                  <a:close/>
                  <a:moveTo>
                    <a:pt x="2056" y="0"/>
                  </a:moveTo>
                  <a:cubicBezTo>
                    <a:pt x="902" y="0"/>
                    <a:pt x="0" y="938"/>
                    <a:pt x="0" y="2092"/>
                  </a:cubicBezTo>
                  <a:cubicBezTo>
                    <a:pt x="0" y="3246"/>
                    <a:pt x="902" y="4184"/>
                    <a:pt x="2056" y="4184"/>
                  </a:cubicBezTo>
                  <a:cubicBezTo>
                    <a:pt x="3210" y="4184"/>
                    <a:pt x="4148" y="3246"/>
                    <a:pt x="4148" y="2092"/>
                  </a:cubicBezTo>
                  <a:cubicBezTo>
                    <a:pt x="4148" y="938"/>
                    <a:pt x="3210" y="0"/>
                    <a:pt x="2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900;p64">
              <a:extLst>
                <a:ext uri="{FF2B5EF4-FFF2-40B4-BE49-F238E27FC236}">
                  <a16:creationId xmlns:a16="http://schemas.microsoft.com/office/drawing/2014/main" xmlns="" id="{D95FD4CE-39DB-4890-87C6-912E1161F0BA}"/>
                </a:ext>
              </a:extLst>
            </p:cNvPr>
            <p:cNvSpPr/>
            <p:nvPr/>
          </p:nvSpPr>
          <p:spPr>
            <a:xfrm>
              <a:off x="2393450" y="2124425"/>
              <a:ext cx="147900" cy="90200"/>
            </a:xfrm>
            <a:custGeom>
              <a:avLst/>
              <a:gdLst/>
              <a:ahLst/>
              <a:cxnLst/>
              <a:rect l="l" t="t" r="r" b="b"/>
              <a:pathLst>
                <a:path w="5916" h="3608" extrusionOk="0">
                  <a:moveTo>
                    <a:pt x="5563" y="0"/>
                  </a:moveTo>
                  <a:cubicBezTo>
                    <a:pt x="5511" y="0"/>
                    <a:pt x="5459" y="12"/>
                    <a:pt x="5411" y="36"/>
                  </a:cubicBezTo>
                  <a:lnTo>
                    <a:pt x="181" y="3066"/>
                  </a:lnTo>
                  <a:cubicBezTo>
                    <a:pt x="37" y="3138"/>
                    <a:pt x="1" y="3319"/>
                    <a:pt x="73" y="3463"/>
                  </a:cubicBezTo>
                  <a:cubicBezTo>
                    <a:pt x="145" y="3559"/>
                    <a:pt x="249" y="3607"/>
                    <a:pt x="353" y="3607"/>
                  </a:cubicBezTo>
                  <a:cubicBezTo>
                    <a:pt x="405" y="3607"/>
                    <a:pt x="457" y="3595"/>
                    <a:pt x="506" y="3571"/>
                  </a:cubicBezTo>
                  <a:lnTo>
                    <a:pt x="5735" y="578"/>
                  </a:lnTo>
                  <a:cubicBezTo>
                    <a:pt x="5880" y="469"/>
                    <a:pt x="5916" y="289"/>
                    <a:pt x="5843" y="145"/>
                  </a:cubicBezTo>
                  <a:cubicBezTo>
                    <a:pt x="5771" y="49"/>
                    <a:pt x="5667" y="0"/>
                    <a:pt x="5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901;p64">
              <a:extLst>
                <a:ext uri="{FF2B5EF4-FFF2-40B4-BE49-F238E27FC236}">
                  <a16:creationId xmlns:a16="http://schemas.microsoft.com/office/drawing/2014/main" xmlns="" id="{5171E836-A0BF-471D-8A66-3AA3865681E5}"/>
                </a:ext>
              </a:extLst>
            </p:cNvPr>
            <p:cNvSpPr/>
            <p:nvPr/>
          </p:nvSpPr>
          <p:spPr>
            <a:xfrm>
              <a:off x="1756875" y="1902825"/>
              <a:ext cx="783575" cy="901950"/>
            </a:xfrm>
            <a:custGeom>
              <a:avLst/>
              <a:gdLst/>
              <a:ahLst/>
              <a:cxnLst/>
              <a:rect l="l" t="t" r="r" b="b"/>
              <a:pathLst>
                <a:path w="31343" h="36078" extrusionOk="0">
                  <a:moveTo>
                    <a:pt x="15653" y="641"/>
                  </a:moveTo>
                  <a:lnTo>
                    <a:pt x="30729" y="9333"/>
                  </a:lnTo>
                  <a:lnTo>
                    <a:pt x="30729" y="26718"/>
                  </a:lnTo>
                  <a:lnTo>
                    <a:pt x="15653" y="35446"/>
                  </a:lnTo>
                  <a:lnTo>
                    <a:pt x="613" y="26718"/>
                  </a:lnTo>
                  <a:lnTo>
                    <a:pt x="613" y="9358"/>
                  </a:lnTo>
                  <a:lnTo>
                    <a:pt x="15653" y="641"/>
                  </a:lnTo>
                  <a:close/>
                  <a:moveTo>
                    <a:pt x="15671" y="1"/>
                  </a:moveTo>
                  <a:cubicBezTo>
                    <a:pt x="15617" y="1"/>
                    <a:pt x="15563" y="10"/>
                    <a:pt x="15509" y="28"/>
                  </a:cubicBezTo>
                  <a:lnTo>
                    <a:pt x="144" y="8900"/>
                  </a:lnTo>
                  <a:cubicBezTo>
                    <a:pt x="72" y="8973"/>
                    <a:pt x="0" y="9045"/>
                    <a:pt x="0" y="9153"/>
                  </a:cubicBezTo>
                  <a:lnTo>
                    <a:pt x="0" y="26898"/>
                  </a:lnTo>
                  <a:cubicBezTo>
                    <a:pt x="0" y="27006"/>
                    <a:pt x="72" y="27114"/>
                    <a:pt x="144" y="27150"/>
                  </a:cubicBezTo>
                  <a:lnTo>
                    <a:pt x="15509" y="36023"/>
                  </a:lnTo>
                  <a:cubicBezTo>
                    <a:pt x="15563" y="36059"/>
                    <a:pt x="15617" y="36077"/>
                    <a:pt x="15671" y="36077"/>
                  </a:cubicBezTo>
                  <a:cubicBezTo>
                    <a:pt x="15725" y="36077"/>
                    <a:pt x="15780" y="36059"/>
                    <a:pt x="15834" y="36023"/>
                  </a:cubicBezTo>
                  <a:lnTo>
                    <a:pt x="31198" y="27150"/>
                  </a:lnTo>
                  <a:cubicBezTo>
                    <a:pt x="31270" y="27114"/>
                    <a:pt x="31343" y="27006"/>
                    <a:pt x="31343" y="26898"/>
                  </a:cubicBezTo>
                  <a:lnTo>
                    <a:pt x="31343" y="9153"/>
                  </a:lnTo>
                  <a:cubicBezTo>
                    <a:pt x="31343" y="9045"/>
                    <a:pt x="31270" y="8973"/>
                    <a:pt x="31198" y="8900"/>
                  </a:cubicBezTo>
                  <a:lnTo>
                    <a:pt x="15834" y="28"/>
                  </a:lnTo>
                  <a:cubicBezTo>
                    <a:pt x="15780" y="10"/>
                    <a:pt x="15725" y="1"/>
                    <a:pt x="15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902;p64">
              <a:extLst>
                <a:ext uri="{FF2B5EF4-FFF2-40B4-BE49-F238E27FC236}">
                  <a16:creationId xmlns:a16="http://schemas.microsoft.com/office/drawing/2014/main" xmlns="" id="{903FB283-3823-4F5D-B1E9-1FA47500A738}"/>
                </a:ext>
              </a:extLst>
            </p:cNvPr>
            <p:cNvSpPr/>
            <p:nvPr/>
          </p:nvSpPr>
          <p:spPr>
            <a:xfrm>
              <a:off x="1887600" y="2053425"/>
              <a:ext cx="522100" cy="600750"/>
            </a:xfrm>
            <a:custGeom>
              <a:avLst/>
              <a:gdLst/>
              <a:ahLst/>
              <a:cxnLst/>
              <a:rect l="l" t="t" r="r" b="b"/>
              <a:pathLst>
                <a:path w="20884" h="24030" extrusionOk="0">
                  <a:moveTo>
                    <a:pt x="10424" y="640"/>
                  </a:moveTo>
                  <a:lnTo>
                    <a:pt x="20271" y="6339"/>
                  </a:lnTo>
                  <a:lnTo>
                    <a:pt x="20271" y="17700"/>
                  </a:lnTo>
                  <a:lnTo>
                    <a:pt x="10424" y="23363"/>
                  </a:lnTo>
                  <a:lnTo>
                    <a:pt x="614" y="17700"/>
                  </a:lnTo>
                  <a:lnTo>
                    <a:pt x="614" y="6307"/>
                  </a:lnTo>
                  <a:lnTo>
                    <a:pt x="10424" y="640"/>
                  </a:lnTo>
                  <a:close/>
                  <a:moveTo>
                    <a:pt x="10442" y="0"/>
                  </a:moveTo>
                  <a:cubicBezTo>
                    <a:pt x="10388" y="0"/>
                    <a:pt x="10334" y="9"/>
                    <a:pt x="10280" y="27"/>
                  </a:cubicBezTo>
                  <a:lnTo>
                    <a:pt x="145" y="5906"/>
                  </a:lnTo>
                  <a:cubicBezTo>
                    <a:pt x="73" y="5942"/>
                    <a:pt x="1" y="6050"/>
                    <a:pt x="1" y="6159"/>
                  </a:cubicBezTo>
                  <a:lnTo>
                    <a:pt x="1" y="17880"/>
                  </a:lnTo>
                  <a:cubicBezTo>
                    <a:pt x="1" y="17989"/>
                    <a:pt x="73" y="18061"/>
                    <a:pt x="145" y="18133"/>
                  </a:cubicBezTo>
                  <a:lnTo>
                    <a:pt x="10280" y="23976"/>
                  </a:lnTo>
                  <a:cubicBezTo>
                    <a:pt x="10334" y="24012"/>
                    <a:pt x="10388" y="24030"/>
                    <a:pt x="10442" y="24030"/>
                  </a:cubicBezTo>
                  <a:cubicBezTo>
                    <a:pt x="10496" y="24030"/>
                    <a:pt x="10551" y="24012"/>
                    <a:pt x="10605" y="23976"/>
                  </a:cubicBezTo>
                  <a:lnTo>
                    <a:pt x="20740" y="18133"/>
                  </a:lnTo>
                  <a:cubicBezTo>
                    <a:pt x="20812" y="18061"/>
                    <a:pt x="20884" y="17989"/>
                    <a:pt x="20884" y="17880"/>
                  </a:cubicBezTo>
                  <a:lnTo>
                    <a:pt x="20884" y="6159"/>
                  </a:lnTo>
                  <a:cubicBezTo>
                    <a:pt x="20884" y="6050"/>
                    <a:pt x="20812" y="5942"/>
                    <a:pt x="20740" y="5906"/>
                  </a:cubicBezTo>
                  <a:lnTo>
                    <a:pt x="10605" y="27"/>
                  </a:lnTo>
                  <a:cubicBezTo>
                    <a:pt x="10551" y="9"/>
                    <a:pt x="10496" y="0"/>
                    <a:pt x="10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903;p64">
              <a:extLst>
                <a:ext uri="{FF2B5EF4-FFF2-40B4-BE49-F238E27FC236}">
                  <a16:creationId xmlns:a16="http://schemas.microsoft.com/office/drawing/2014/main" xmlns="" id="{AC56AE85-93B8-4984-B460-58E5BAE64B87}"/>
                </a:ext>
              </a:extLst>
            </p:cNvPr>
            <p:cNvSpPr/>
            <p:nvPr/>
          </p:nvSpPr>
          <p:spPr>
            <a:xfrm>
              <a:off x="2140975" y="1573500"/>
              <a:ext cx="15350" cy="344475"/>
            </a:xfrm>
            <a:custGeom>
              <a:avLst/>
              <a:gdLst/>
              <a:ahLst/>
              <a:cxnLst/>
              <a:rect l="l" t="t" r="r" b="b"/>
              <a:pathLst>
                <a:path w="614" h="13779" extrusionOk="0">
                  <a:moveTo>
                    <a:pt x="289" y="0"/>
                  </a:moveTo>
                  <a:cubicBezTo>
                    <a:pt x="145" y="0"/>
                    <a:pt x="1" y="109"/>
                    <a:pt x="1" y="289"/>
                  </a:cubicBezTo>
                  <a:lnTo>
                    <a:pt x="1" y="13453"/>
                  </a:lnTo>
                  <a:cubicBezTo>
                    <a:pt x="1" y="13634"/>
                    <a:pt x="145" y="13778"/>
                    <a:pt x="289" y="13778"/>
                  </a:cubicBezTo>
                  <a:cubicBezTo>
                    <a:pt x="470" y="13778"/>
                    <a:pt x="614" y="13634"/>
                    <a:pt x="614" y="13453"/>
                  </a:cubicBezTo>
                  <a:lnTo>
                    <a:pt x="614" y="289"/>
                  </a:lnTo>
                  <a:cubicBezTo>
                    <a:pt x="614" y="109"/>
                    <a:pt x="47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904;p64">
              <a:extLst>
                <a:ext uri="{FF2B5EF4-FFF2-40B4-BE49-F238E27FC236}">
                  <a16:creationId xmlns:a16="http://schemas.microsoft.com/office/drawing/2014/main" xmlns="" id="{C4D01F8D-E7D0-4CCC-9103-AC016BD4D74A}"/>
                </a:ext>
              </a:extLst>
            </p:cNvPr>
            <p:cNvSpPr/>
            <p:nvPr/>
          </p:nvSpPr>
          <p:spPr>
            <a:xfrm>
              <a:off x="2083275" y="1499550"/>
              <a:ext cx="129875" cy="129875"/>
            </a:xfrm>
            <a:custGeom>
              <a:avLst/>
              <a:gdLst/>
              <a:ahLst/>
              <a:cxnLst/>
              <a:rect l="l" t="t" r="r" b="b"/>
              <a:pathLst>
                <a:path w="5195" h="5195" extrusionOk="0">
                  <a:moveTo>
                    <a:pt x="2597" y="1"/>
                  </a:moveTo>
                  <a:cubicBezTo>
                    <a:pt x="1191" y="1"/>
                    <a:pt x="1" y="1155"/>
                    <a:pt x="1" y="2598"/>
                  </a:cubicBezTo>
                  <a:cubicBezTo>
                    <a:pt x="1" y="4040"/>
                    <a:pt x="1191" y="5195"/>
                    <a:pt x="2597" y="5195"/>
                  </a:cubicBezTo>
                  <a:cubicBezTo>
                    <a:pt x="4040" y="5195"/>
                    <a:pt x="5194" y="4040"/>
                    <a:pt x="5194" y="2598"/>
                  </a:cubicBezTo>
                  <a:cubicBezTo>
                    <a:pt x="5194" y="1155"/>
                    <a:pt x="4040" y="1"/>
                    <a:pt x="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905;p64">
              <a:extLst>
                <a:ext uri="{FF2B5EF4-FFF2-40B4-BE49-F238E27FC236}">
                  <a16:creationId xmlns:a16="http://schemas.microsoft.com/office/drawing/2014/main" xmlns="" id="{755BDC9F-222D-4676-8661-2D5D9628F974}"/>
                </a:ext>
              </a:extLst>
            </p:cNvPr>
            <p:cNvSpPr/>
            <p:nvPr/>
          </p:nvSpPr>
          <p:spPr>
            <a:xfrm>
              <a:off x="2076050" y="1492350"/>
              <a:ext cx="145200" cy="144300"/>
            </a:xfrm>
            <a:custGeom>
              <a:avLst/>
              <a:gdLst/>
              <a:ahLst/>
              <a:cxnLst/>
              <a:rect l="l" t="t" r="r" b="b"/>
              <a:pathLst>
                <a:path w="5808" h="5772" extrusionOk="0">
                  <a:moveTo>
                    <a:pt x="2886" y="577"/>
                  </a:moveTo>
                  <a:cubicBezTo>
                    <a:pt x="3536" y="577"/>
                    <a:pt x="4113" y="830"/>
                    <a:pt x="4509" y="1263"/>
                  </a:cubicBezTo>
                  <a:cubicBezTo>
                    <a:pt x="4942" y="1659"/>
                    <a:pt x="5195" y="2237"/>
                    <a:pt x="5195" y="2886"/>
                  </a:cubicBezTo>
                  <a:cubicBezTo>
                    <a:pt x="5195" y="3499"/>
                    <a:pt x="4942" y="4076"/>
                    <a:pt x="4509" y="4509"/>
                  </a:cubicBezTo>
                  <a:cubicBezTo>
                    <a:pt x="4113" y="4906"/>
                    <a:pt x="3536" y="5158"/>
                    <a:pt x="2886" y="5158"/>
                  </a:cubicBezTo>
                  <a:cubicBezTo>
                    <a:pt x="2273" y="5158"/>
                    <a:pt x="1696" y="4906"/>
                    <a:pt x="1263" y="4509"/>
                  </a:cubicBezTo>
                  <a:cubicBezTo>
                    <a:pt x="867" y="4076"/>
                    <a:pt x="614" y="3499"/>
                    <a:pt x="614" y="2886"/>
                  </a:cubicBezTo>
                  <a:cubicBezTo>
                    <a:pt x="614" y="2237"/>
                    <a:pt x="867" y="1659"/>
                    <a:pt x="1263" y="1263"/>
                  </a:cubicBezTo>
                  <a:cubicBezTo>
                    <a:pt x="1696" y="830"/>
                    <a:pt x="2273" y="577"/>
                    <a:pt x="2886" y="577"/>
                  </a:cubicBezTo>
                  <a:close/>
                  <a:moveTo>
                    <a:pt x="2886" y="0"/>
                  </a:moveTo>
                  <a:cubicBezTo>
                    <a:pt x="1299" y="0"/>
                    <a:pt x="1" y="1299"/>
                    <a:pt x="1" y="2886"/>
                  </a:cubicBezTo>
                  <a:cubicBezTo>
                    <a:pt x="1" y="4473"/>
                    <a:pt x="1299" y="5771"/>
                    <a:pt x="2886" y="5771"/>
                  </a:cubicBezTo>
                  <a:cubicBezTo>
                    <a:pt x="4509" y="5771"/>
                    <a:pt x="5808" y="4473"/>
                    <a:pt x="5808" y="2886"/>
                  </a:cubicBezTo>
                  <a:cubicBezTo>
                    <a:pt x="5808" y="1299"/>
                    <a:pt x="4509" y="0"/>
                    <a:pt x="2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906;p64">
              <a:extLst>
                <a:ext uri="{FF2B5EF4-FFF2-40B4-BE49-F238E27FC236}">
                  <a16:creationId xmlns:a16="http://schemas.microsoft.com/office/drawing/2014/main" xmlns="" id="{FE6FFBDA-772C-43FC-B7D6-F12E20F66F35}"/>
                </a:ext>
              </a:extLst>
            </p:cNvPr>
            <p:cNvSpPr/>
            <p:nvPr/>
          </p:nvSpPr>
          <p:spPr>
            <a:xfrm>
              <a:off x="2140975" y="2779950"/>
              <a:ext cx="15350" cy="345350"/>
            </a:xfrm>
            <a:custGeom>
              <a:avLst/>
              <a:gdLst/>
              <a:ahLst/>
              <a:cxnLst/>
              <a:rect l="l" t="t" r="r" b="b"/>
              <a:pathLst>
                <a:path w="614" h="13814" extrusionOk="0">
                  <a:moveTo>
                    <a:pt x="289" y="0"/>
                  </a:moveTo>
                  <a:cubicBezTo>
                    <a:pt x="145" y="0"/>
                    <a:pt x="1" y="144"/>
                    <a:pt x="1" y="325"/>
                  </a:cubicBezTo>
                  <a:lnTo>
                    <a:pt x="1" y="13489"/>
                  </a:lnTo>
                  <a:cubicBezTo>
                    <a:pt x="1" y="13670"/>
                    <a:pt x="145" y="13814"/>
                    <a:pt x="289" y="13814"/>
                  </a:cubicBezTo>
                  <a:cubicBezTo>
                    <a:pt x="470" y="13814"/>
                    <a:pt x="614" y="13670"/>
                    <a:pt x="614" y="13489"/>
                  </a:cubicBezTo>
                  <a:lnTo>
                    <a:pt x="614" y="325"/>
                  </a:lnTo>
                  <a:cubicBezTo>
                    <a:pt x="614" y="144"/>
                    <a:pt x="47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907;p64">
              <a:extLst>
                <a:ext uri="{FF2B5EF4-FFF2-40B4-BE49-F238E27FC236}">
                  <a16:creationId xmlns:a16="http://schemas.microsoft.com/office/drawing/2014/main" xmlns="" id="{88691755-6CCF-4A78-AE27-91955A97DC20}"/>
                </a:ext>
              </a:extLst>
            </p:cNvPr>
            <p:cNvSpPr/>
            <p:nvPr/>
          </p:nvSpPr>
          <p:spPr>
            <a:xfrm>
              <a:off x="2083275" y="3068475"/>
              <a:ext cx="129875" cy="129875"/>
            </a:xfrm>
            <a:custGeom>
              <a:avLst/>
              <a:gdLst/>
              <a:ahLst/>
              <a:cxnLst/>
              <a:rect l="l" t="t" r="r" b="b"/>
              <a:pathLst>
                <a:path w="5195" h="5195" extrusionOk="0">
                  <a:moveTo>
                    <a:pt x="2597" y="1"/>
                  </a:moveTo>
                  <a:cubicBezTo>
                    <a:pt x="1191" y="1"/>
                    <a:pt x="1" y="1191"/>
                    <a:pt x="1" y="2598"/>
                  </a:cubicBezTo>
                  <a:cubicBezTo>
                    <a:pt x="1" y="4040"/>
                    <a:pt x="1191" y="5194"/>
                    <a:pt x="2597" y="5194"/>
                  </a:cubicBezTo>
                  <a:cubicBezTo>
                    <a:pt x="4040" y="5194"/>
                    <a:pt x="5194" y="4040"/>
                    <a:pt x="5194" y="2598"/>
                  </a:cubicBezTo>
                  <a:cubicBezTo>
                    <a:pt x="5194" y="1191"/>
                    <a:pt x="4040" y="1"/>
                    <a:pt x="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908;p64">
              <a:extLst>
                <a:ext uri="{FF2B5EF4-FFF2-40B4-BE49-F238E27FC236}">
                  <a16:creationId xmlns:a16="http://schemas.microsoft.com/office/drawing/2014/main" xmlns="" id="{5CB64A0F-3995-470A-A593-13913CD90D4D}"/>
                </a:ext>
              </a:extLst>
            </p:cNvPr>
            <p:cNvSpPr/>
            <p:nvPr/>
          </p:nvSpPr>
          <p:spPr>
            <a:xfrm>
              <a:off x="2076050" y="3061275"/>
              <a:ext cx="145200" cy="145175"/>
            </a:xfrm>
            <a:custGeom>
              <a:avLst/>
              <a:gdLst/>
              <a:ahLst/>
              <a:cxnLst/>
              <a:rect l="l" t="t" r="r" b="b"/>
              <a:pathLst>
                <a:path w="5808" h="5807" extrusionOk="0">
                  <a:moveTo>
                    <a:pt x="2886" y="613"/>
                  </a:moveTo>
                  <a:cubicBezTo>
                    <a:pt x="3536" y="613"/>
                    <a:pt x="4113" y="866"/>
                    <a:pt x="4509" y="1263"/>
                  </a:cubicBezTo>
                  <a:cubicBezTo>
                    <a:pt x="4942" y="1695"/>
                    <a:pt x="5195" y="2272"/>
                    <a:pt x="5195" y="2886"/>
                  </a:cubicBezTo>
                  <a:cubicBezTo>
                    <a:pt x="5195" y="3535"/>
                    <a:pt x="4942" y="4112"/>
                    <a:pt x="4509" y="4509"/>
                  </a:cubicBezTo>
                  <a:cubicBezTo>
                    <a:pt x="4113" y="4941"/>
                    <a:pt x="3536" y="5194"/>
                    <a:pt x="2886" y="5194"/>
                  </a:cubicBezTo>
                  <a:cubicBezTo>
                    <a:pt x="2273" y="5194"/>
                    <a:pt x="1696" y="4941"/>
                    <a:pt x="1263" y="4509"/>
                  </a:cubicBezTo>
                  <a:cubicBezTo>
                    <a:pt x="867" y="4112"/>
                    <a:pt x="614" y="3535"/>
                    <a:pt x="614" y="2886"/>
                  </a:cubicBezTo>
                  <a:cubicBezTo>
                    <a:pt x="614" y="2272"/>
                    <a:pt x="867" y="1695"/>
                    <a:pt x="1263" y="1263"/>
                  </a:cubicBezTo>
                  <a:cubicBezTo>
                    <a:pt x="1696" y="866"/>
                    <a:pt x="2273" y="613"/>
                    <a:pt x="2886" y="613"/>
                  </a:cubicBezTo>
                  <a:close/>
                  <a:moveTo>
                    <a:pt x="2886" y="0"/>
                  </a:moveTo>
                  <a:cubicBezTo>
                    <a:pt x="1299" y="0"/>
                    <a:pt x="1" y="1299"/>
                    <a:pt x="1" y="2886"/>
                  </a:cubicBezTo>
                  <a:cubicBezTo>
                    <a:pt x="1" y="4509"/>
                    <a:pt x="1299" y="5771"/>
                    <a:pt x="2886" y="5807"/>
                  </a:cubicBezTo>
                  <a:cubicBezTo>
                    <a:pt x="4509" y="5771"/>
                    <a:pt x="5808" y="4509"/>
                    <a:pt x="5808" y="2886"/>
                  </a:cubicBezTo>
                  <a:cubicBezTo>
                    <a:pt x="5808" y="1299"/>
                    <a:pt x="4509" y="0"/>
                    <a:pt x="2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909;p64">
              <a:extLst>
                <a:ext uri="{FF2B5EF4-FFF2-40B4-BE49-F238E27FC236}">
                  <a16:creationId xmlns:a16="http://schemas.microsoft.com/office/drawing/2014/main" xmlns="" id="{4DCCC19B-5B32-4FBC-AA35-108D5D3BFD7D}"/>
                </a:ext>
              </a:extLst>
            </p:cNvPr>
            <p:cNvSpPr/>
            <p:nvPr/>
          </p:nvSpPr>
          <p:spPr>
            <a:xfrm>
              <a:off x="1755975" y="2124425"/>
              <a:ext cx="147900" cy="90200"/>
            </a:xfrm>
            <a:custGeom>
              <a:avLst/>
              <a:gdLst/>
              <a:ahLst/>
              <a:cxnLst/>
              <a:rect l="l" t="t" r="r" b="b"/>
              <a:pathLst>
                <a:path w="5916" h="3608" extrusionOk="0">
                  <a:moveTo>
                    <a:pt x="345" y="0"/>
                  </a:moveTo>
                  <a:cubicBezTo>
                    <a:pt x="233" y="0"/>
                    <a:pt x="120" y="49"/>
                    <a:pt x="72" y="145"/>
                  </a:cubicBezTo>
                  <a:cubicBezTo>
                    <a:pt x="0" y="289"/>
                    <a:pt x="36" y="469"/>
                    <a:pt x="180" y="578"/>
                  </a:cubicBezTo>
                  <a:lnTo>
                    <a:pt x="5410" y="3571"/>
                  </a:lnTo>
                  <a:cubicBezTo>
                    <a:pt x="5458" y="3595"/>
                    <a:pt x="5510" y="3607"/>
                    <a:pt x="5563" y="3607"/>
                  </a:cubicBezTo>
                  <a:cubicBezTo>
                    <a:pt x="5667" y="3607"/>
                    <a:pt x="5771" y="3559"/>
                    <a:pt x="5843" y="3463"/>
                  </a:cubicBezTo>
                  <a:cubicBezTo>
                    <a:pt x="5915" y="3319"/>
                    <a:pt x="5843" y="3138"/>
                    <a:pt x="5699" y="3066"/>
                  </a:cubicBezTo>
                  <a:lnTo>
                    <a:pt x="505" y="36"/>
                  </a:lnTo>
                  <a:cubicBezTo>
                    <a:pt x="457" y="12"/>
                    <a:pt x="40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910;p64">
              <a:extLst>
                <a:ext uri="{FF2B5EF4-FFF2-40B4-BE49-F238E27FC236}">
                  <a16:creationId xmlns:a16="http://schemas.microsoft.com/office/drawing/2014/main" xmlns="" id="{A49A4D1A-7794-48D1-9334-EEA12A42DEB7}"/>
                </a:ext>
              </a:extLst>
            </p:cNvPr>
            <p:cNvSpPr/>
            <p:nvPr/>
          </p:nvSpPr>
          <p:spPr>
            <a:xfrm>
              <a:off x="1897525" y="2348350"/>
              <a:ext cx="513075" cy="161125"/>
            </a:xfrm>
            <a:custGeom>
              <a:avLst/>
              <a:gdLst/>
              <a:ahLst/>
              <a:cxnLst/>
              <a:rect l="l" t="t" r="r" b="b"/>
              <a:pathLst>
                <a:path w="20523" h="6445" extrusionOk="0">
                  <a:moveTo>
                    <a:pt x="10450" y="0"/>
                  </a:moveTo>
                  <a:cubicBezTo>
                    <a:pt x="10406" y="0"/>
                    <a:pt x="10361" y="9"/>
                    <a:pt x="10316" y="24"/>
                  </a:cubicBezTo>
                  <a:lnTo>
                    <a:pt x="181" y="5903"/>
                  </a:lnTo>
                  <a:cubicBezTo>
                    <a:pt x="37" y="5975"/>
                    <a:pt x="1" y="6156"/>
                    <a:pt x="73" y="6300"/>
                  </a:cubicBezTo>
                  <a:cubicBezTo>
                    <a:pt x="145" y="6396"/>
                    <a:pt x="249" y="6444"/>
                    <a:pt x="353" y="6444"/>
                  </a:cubicBezTo>
                  <a:cubicBezTo>
                    <a:pt x="405" y="6444"/>
                    <a:pt x="458" y="6432"/>
                    <a:pt x="506" y="6408"/>
                  </a:cubicBezTo>
                  <a:lnTo>
                    <a:pt x="10496" y="637"/>
                  </a:lnTo>
                  <a:lnTo>
                    <a:pt x="20018" y="6336"/>
                  </a:lnTo>
                  <a:cubicBezTo>
                    <a:pt x="20066" y="6360"/>
                    <a:pt x="20118" y="6372"/>
                    <a:pt x="20170" y="6372"/>
                  </a:cubicBezTo>
                  <a:cubicBezTo>
                    <a:pt x="20274" y="6372"/>
                    <a:pt x="20379" y="6324"/>
                    <a:pt x="20451" y="6228"/>
                  </a:cubicBezTo>
                  <a:cubicBezTo>
                    <a:pt x="20523" y="6083"/>
                    <a:pt x="20487" y="5903"/>
                    <a:pt x="20343" y="5795"/>
                  </a:cubicBezTo>
                  <a:lnTo>
                    <a:pt x="10640" y="60"/>
                  </a:lnTo>
                  <a:cubicBezTo>
                    <a:pt x="10577" y="18"/>
                    <a:pt x="10514" y="0"/>
                    <a:pt x="10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911;p64">
              <a:extLst>
                <a:ext uri="{FF2B5EF4-FFF2-40B4-BE49-F238E27FC236}">
                  <a16:creationId xmlns:a16="http://schemas.microsoft.com/office/drawing/2014/main" xmlns="" id="{A2A0A73E-923A-4069-A2D9-B5C15657D832}"/>
                </a:ext>
              </a:extLst>
            </p:cNvPr>
            <p:cNvSpPr/>
            <p:nvPr/>
          </p:nvSpPr>
          <p:spPr>
            <a:xfrm>
              <a:off x="2151800" y="2053200"/>
              <a:ext cx="15350" cy="310200"/>
            </a:xfrm>
            <a:custGeom>
              <a:avLst/>
              <a:gdLst/>
              <a:ahLst/>
              <a:cxnLst/>
              <a:rect l="l" t="t" r="r" b="b"/>
              <a:pathLst>
                <a:path w="614" h="12408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lnTo>
                    <a:pt x="1" y="12119"/>
                  </a:lnTo>
                  <a:cubicBezTo>
                    <a:pt x="1" y="12263"/>
                    <a:pt x="145" y="12407"/>
                    <a:pt x="325" y="12407"/>
                  </a:cubicBezTo>
                  <a:cubicBezTo>
                    <a:pt x="469" y="12407"/>
                    <a:pt x="614" y="12263"/>
                    <a:pt x="614" y="12119"/>
                  </a:cubicBezTo>
                  <a:lnTo>
                    <a:pt x="614" y="325"/>
                  </a:lnTo>
                  <a:cubicBezTo>
                    <a:pt x="614" y="144"/>
                    <a:pt x="469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912;p64">
              <a:extLst>
                <a:ext uri="{FF2B5EF4-FFF2-40B4-BE49-F238E27FC236}">
                  <a16:creationId xmlns:a16="http://schemas.microsoft.com/office/drawing/2014/main" xmlns="" id="{A601D98F-8988-429A-A890-FDB124B14E32}"/>
                </a:ext>
              </a:extLst>
            </p:cNvPr>
            <p:cNvSpPr/>
            <p:nvPr/>
          </p:nvSpPr>
          <p:spPr>
            <a:xfrm>
              <a:off x="2929950" y="91167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325" y="613"/>
                  </a:cubicBezTo>
                  <a:lnTo>
                    <a:pt x="7250" y="613"/>
                  </a:lnTo>
                  <a:cubicBezTo>
                    <a:pt x="7430" y="613"/>
                    <a:pt x="7575" y="469"/>
                    <a:pt x="7575" y="325"/>
                  </a:cubicBezTo>
                  <a:cubicBezTo>
                    <a:pt x="7575" y="144"/>
                    <a:pt x="7430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913;p64">
              <a:extLst>
                <a:ext uri="{FF2B5EF4-FFF2-40B4-BE49-F238E27FC236}">
                  <a16:creationId xmlns:a16="http://schemas.microsoft.com/office/drawing/2014/main" xmlns="" id="{826AF958-9AD8-4344-AAAF-FA3D8E34B6F8}"/>
                </a:ext>
              </a:extLst>
            </p:cNvPr>
            <p:cNvSpPr/>
            <p:nvPr/>
          </p:nvSpPr>
          <p:spPr>
            <a:xfrm>
              <a:off x="2496250" y="91167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0"/>
                  </a:moveTo>
                  <a:cubicBezTo>
                    <a:pt x="108" y="0"/>
                    <a:pt x="0" y="144"/>
                    <a:pt x="0" y="325"/>
                  </a:cubicBezTo>
                  <a:cubicBezTo>
                    <a:pt x="0" y="469"/>
                    <a:pt x="108" y="613"/>
                    <a:pt x="289" y="613"/>
                  </a:cubicBezTo>
                  <a:lnTo>
                    <a:pt x="14788" y="613"/>
                  </a:lnTo>
                  <a:cubicBezTo>
                    <a:pt x="14932" y="613"/>
                    <a:pt x="15076" y="469"/>
                    <a:pt x="15076" y="325"/>
                  </a:cubicBezTo>
                  <a:cubicBezTo>
                    <a:pt x="15076" y="144"/>
                    <a:pt x="14932" y="0"/>
                    <a:pt x="1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914;p64">
              <a:extLst>
                <a:ext uri="{FF2B5EF4-FFF2-40B4-BE49-F238E27FC236}">
                  <a16:creationId xmlns:a16="http://schemas.microsoft.com/office/drawing/2014/main" xmlns="" id="{B93A9598-623F-4848-A85A-92828F817241}"/>
                </a:ext>
              </a:extLst>
            </p:cNvPr>
            <p:cNvSpPr/>
            <p:nvPr/>
          </p:nvSpPr>
          <p:spPr>
            <a:xfrm>
              <a:off x="2322225" y="91167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4076" y="613"/>
                  </a:lnTo>
                  <a:cubicBezTo>
                    <a:pt x="4220" y="613"/>
                    <a:pt x="4364" y="469"/>
                    <a:pt x="4364" y="325"/>
                  </a:cubicBezTo>
                  <a:cubicBezTo>
                    <a:pt x="4364" y="144"/>
                    <a:pt x="4220" y="0"/>
                    <a:pt x="4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915;p64">
              <a:extLst>
                <a:ext uri="{FF2B5EF4-FFF2-40B4-BE49-F238E27FC236}">
                  <a16:creationId xmlns:a16="http://schemas.microsoft.com/office/drawing/2014/main" xmlns="" id="{284EFCB0-AFC0-4128-8970-17B031248769}"/>
                </a:ext>
              </a:extLst>
            </p:cNvPr>
            <p:cNvSpPr/>
            <p:nvPr/>
          </p:nvSpPr>
          <p:spPr>
            <a:xfrm>
              <a:off x="2647725" y="984700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289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69"/>
                    <a:pt x="18864" y="289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916;p64">
              <a:extLst>
                <a:ext uri="{FF2B5EF4-FFF2-40B4-BE49-F238E27FC236}">
                  <a16:creationId xmlns:a16="http://schemas.microsoft.com/office/drawing/2014/main" xmlns="" id="{56DA1D16-1DB1-4810-9A76-45775BCD9CDC}"/>
                </a:ext>
              </a:extLst>
            </p:cNvPr>
            <p:cNvSpPr/>
            <p:nvPr/>
          </p:nvSpPr>
          <p:spPr>
            <a:xfrm>
              <a:off x="2322225" y="98470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289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69"/>
                    <a:pt x="6961" y="289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917;p64">
              <a:extLst>
                <a:ext uri="{FF2B5EF4-FFF2-40B4-BE49-F238E27FC236}">
                  <a16:creationId xmlns:a16="http://schemas.microsoft.com/office/drawing/2014/main" xmlns="" id="{7F673FCE-519F-40A3-84BD-C142DAF2941A}"/>
                </a:ext>
              </a:extLst>
            </p:cNvPr>
            <p:cNvSpPr/>
            <p:nvPr/>
          </p:nvSpPr>
          <p:spPr>
            <a:xfrm>
              <a:off x="3024625" y="1067650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3463" y="614"/>
                  </a:lnTo>
                  <a:cubicBezTo>
                    <a:pt x="3643" y="614"/>
                    <a:pt x="3788" y="470"/>
                    <a:pt x="3788" y="325"/>
                  </a:cubicBezTo>
                  <a:cubicBezTo>
                    <a:pt x="3788" y="145"/>
                    <a:pt x="3643" y="1"/>
                    <a:pt x="3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918;p64">
              <a:extLst>
                <a:ext uri="{FF2B5EF4-FFF2-40B4-BE49-F238E27FC236}">
                  <a16:creationId xmlns:a16="http://schemas.microsoft.com/office/drawing/2014/main" xmlns="" id="{6CC7E613-C1CB-4253-90D5-38557DDC936B}"/>
                </a:ext>
              </a:extLst>
            </p:cNvPr>
            <p:cNvSpPr/>
            <p:nvPr/>
          </p:nvSpPr>
          <p:spPr>
            <a:xfrm>
              <a:off x="2800100" y="106765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4" y="614"/>
                    <a:pt x="6962" y="470"/>
                    <a:pt x="6962" y="325"/>
                  </a:cubicBezTo>
                  <a:cubicBezTo>
                    <a:pt x="6962" y="145"/>
                    <a:pt x="6854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919;p64">
              <a:extLst>
                <a:ext uri="{FF2B5EF4-FFF2-40B4-BE49-F238E27FC236}">
                  <a16:creationId xmlns:a16="http://schemas.microsoft.com/office/drawing/2014/main" xmlns="" id="{07D1BD5D-E0A8-4137-9B25-92791382F0EE}"/>
                </a:ext>
              </a:extLst>
            </p:cNvPr>
            <p:cNvSpPr/>
            <p:nvPr/>
          </p:nvSpPr>
          <p:spPr>
            <a:xfrm>
              <a:off x="2322225" y="1067650"/>
              <a:ext cx="384125" cy="15350"/>
            </a:xfrm>
            <a:custGeom>
              <a:avLst/>
              <a:gdLst/>
              <a:ahLst/>
              <a:cxnLst/>
              <a:rect l="l" t="t" r="r" b="b"/>
              <a:pathLst>
                <a:path w="15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5076" y="614"/>
                  </a:lnTo>
                  <a:cubicBezTo>
                    <a:pt x="15221" y="614"/>
                    <a:pt x="15365" y="470"/>
                    <a:pt x="15365" y="325"/>
                  </a:cubicBezTo>
                  <a:cubicBezTo>
                    <a:pt x="15365" y="145"/>
                    <a:pt x="15221" y="1"/>
                    <a:pt x="15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920;p64">
              <a:extLst>
                <a:ext uri="{FF2B5EF4-FFF2-40B4-BE49-F238E27FC236}">
                  <a16:creationId xmlns:a16="http://schemas.microsoft.com/office/drawing/2014/main" xmlns="" id="{08A2E43B-CEC3-4C5A-A465-387F079BCE5C}"/>
                </a:ext>
              </a:extLst>
            </p:cNvPr>
            <p:cNvSpPr/>
            <p:nvPr/>
          </p:nvSpPr>
          <p:spPr>
            <a:xfrm>
              <a:off x="2699125" y="1151525"/>
              <a:ext cx="420200" cy="14450"/>
            </a:xfrm>
            <a:custGeom>
              <a:avLst/>
              <a:gdLst/>
              <a:ahLst/>
              <a:cxnLst/>
              <a:rect l="l" t="t" r="r" b="b"/>
              <a:pathLst>
                <a:path w="16808" h="578" extrusionOk="0">
                  <a:moveTo>
                    <a:pt x="289" y="0"/>
                  </a:moveTo>
                  <a:cubicBezTo>
                    <a:pt x="109" y="0"/>
                    <a:pt x="0" y="108"/>
                    <a:pt x="0" y="289"/>
                  </a:cubicBezTo>
                  <a:cubicBezTo>
                    <a:pt x="0" y="433"/>
                    <a:pt x="109" y="577"/>
                    <a:pt x="289" y="577"/>
                  </a:cubicBezTo>
                  <a:lnTo>
                    <a:pt x="16483" y="577"/>
                  </a:lnTo>
                  <a:cubicBezTo>
                    <a:pt x="16663" y="577"/>
                    <a:pt x="16808" y="433"/>
                    <a:pt x="16808" y="289"/>
                  </a:cubicBezTo>
                  <a:cubicBezTo>
                    <a:pt x="16808" y="108"/>
                    <a:pt x="16663" y="0"/>
                    <a:pt x="16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921;p64">
              <a:extLst>
                <a:ext uri="{FF2B5EF4-FFF2-40B4-BE49-F238E27FC236}">
                  <a16:creationId xmlns:a16="http://schemas.microsoft.com/office/drawing/2014/main" xmlns="" id="{5AAB6AAC-FF1D-4F00-AADD-E69BF893DE01}"/>
                </a:ext>
              </a:extLst>
            </p:cNvPr>
            <p:cNvSpPr/>
            <p:nvPr/>
          </p:nvSpPr>
          <p:spPr>
            <a:xfrm>
              <a:off x="2322225" y="1151525"/>
              <a:ext cx="304775" cy="14450"/>
            </a:xfrm>
            <a:custGeom>
              <a:avLst/>
              <a:gdLst/>
              <a:ahLst/>
              <a:cxnLst/>
              <a:rect l="l" t="t" r="r" b="b"/>
              <a:pathLst>
                <a:path w="12191" h="578" extrusionOk="0">
                  <a:moveTo>
                    <a:pt x="289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0" y="433"/>
                    <a:pt x="145" y="577"/>
                    <a:pt x="289" y="577"/>
                  </a:cubicBezTo>
                  <a:lnTo>
                    <a:pt x="11902" y="577"/>
                  </a:lnTo>
                  <a:cubicBezTo>
                    <a:pt x="12047" y="577"/>
                    <a:pt x="12191" y="433"/>
                    <a:pt x="12191" y="289"/>
                  </a:cubicBezTo>
                  <a:cubicBezTo>
                    <a:pt x="12191" y="108"/>
                    <a:pt x="12047" y="0"/>
                    <a:pt x="11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922;p64">
              <a:extLst>
                <a:ext uri="{FF2B5EF4-FFF2-40B4-BE49-F238E27FC236}">
                  <a16:creationId xmlns:a16="http://schemas.microsoft.com/office/drawing/2014/main" xmlns="" id="{AC7A3152-B892-4DB3-9C1D-5237A7AC8B21}"/>
                </a:ext>
              </a:extLst>
            </p:cNvPr>
            <p:cNvSpPr/>
            <p:nvPr/>
          </p:nvSpPr>
          <p:spPr>
            <a:xfrm>
              <a:off x="2929950" y="1234475"/>
              <a:ext cx="189375" cy="14450"/>
            </a:xfrm>
            <a:custGeom>
              <a:avLst/>
              <a:gdLst/>
              <a:ahLst/>
              <a:cxnLst/>
              <a:rect l="l" t="t" r="r" b="b"/>
              <a:pathLst>
                <a:path w="7575" h="578" extrusionOk="0">
                  <a:moveTo>
                    <a:pt x="325" y="0"/>
                  </a:moveTo>
                  <a:cubicBezTo>
                    <a:pt x="145" y="0"/>
                    <a:pt x="1" y="144"/>
                    <a:pt x="1" y="289"/>
                  </a:cubicBezTo>
                  <a:cubicBezTo>
                    <a:pt x="1" y="469"/>
                    <a:pt x="145" y="577"/>
                    <a:pt x="325" y="577"/>
                  </a:cubicBezTo>
                  <a:lnTo>
                    <a:pt x="7250" y="577"/>
                  </a:lnTo>
                  <a:cubicBezTo>
                    <a:pt x="7430" y="577"/>
                    <a:pt x="7575" y="469"/>
                    <a:pt x="7575" y="289"/>
                  </a:cubicBezTo>
                  <a:cubicBezTo>
                    <a:pt x="7575" y="144"/>
                    <a:pt x="7430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923;p64">
              <a:extLst>
                <a:ext uri="{FF2B5EF4-FFF2-40B4-BE49-F238E27FC236}">
                  <a16:creationId xmlns:a16="http://schemas.microsoft.com/office/drawing/2014/main" xmlns="" id="{F43AB50A-71B2-4D30-B38D-8662231D5D1E}"/>
                </a:ext>
              </a:extLst>
            </p:cNvPr>
            <p:cNvSpPr/>
            <p:nvPr/>
          </p:nvSpPr>
          <p:spPr>
            <a:xfrm>
              <a:off x="2496250" y="1234475"/>
              <a:ext cx="376925" cy="14450"/>
            </a:xfrm>
            <a:custGeom>
              <a:avLst/>
              <a:gdLst/>
              <a:ahLst/>
              <a:cxnLst/>
              <a:rect l="l" t="t" r="r" b="b"/>
              <a:pathLst>
                <a:path w="15077" h="578" extrusionOk="0">
                  <a:moveTo>
                    <a:pt x="289" y="0"/>
                  </a:moveTo>
                  <a:cubicBezTo>
                    <a:pt x="108" y="0"/>
                    <a:pt x="0" y="144"/>
                    <a:pt x="0" y="289"/>
                  </a:cubicBezTo>
                  <a:cubicBezTo>
                    <a:pt x="0" y="469"/>
                    <a:pt x="108" y="577"/>
                    <a:pt x="289" y="577"/>
                  </a:cubicBezTo>
                  <a:lnTo>
                    <a:pt x="14788" y="577"/>
                  </a:lnTo>
                  <a:cubicBezTo>
                    <a:pt x="14932" y="577"/>
                    <a:pt x="15076" y="469"/>
                    <a:pt x="15076" y="289"/>
                  </a:cubicBezTo>
                  <a:cubicBezTo>
                    <a:pt x="15076" y="144"/>
                    <a:pt x="14932" y="0"/>
                    <a:pt x="1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924;p64">
              <a:extLst>
                <a:ext uri="{FF2B5EF4-FFF2-40B4-BE49-F238E27FC236}">
                  <a16:creationId xmlns:a16="http://schemas.microsoft.com/office/drawing/2014/main" xmlns="" id="{DB1FD9C3-1C4E-440E-AEC1-D30A6BA22861}"/>
                </a:ext>
              </a:extLst>
            </p:cNvPr>
            <p:cNvSpPr/>
            <p:nvPr/>
          </p:nvSpPr>
          <p:spPr>
            <a:xfrm>
              <a:off x="2322225" y="1234475"/>
              <a:ext cx="109125" cy="14450"/>
            </a:xfrm>
            <a:custGeom>
              <a:avLst/>
              <a:gdLst/>
              <a:ahLst/>
              <a:cxnLst/>
              <a:rect l="l" t="t" r="r" b="b"/>
              <a:pathLst>
                <a:path w="4365" h="578" extrusionOk="0">
                  <a:moveTo>
                    <a:pt x="289" y="0"/>
                  </a:moveTo>
                  <a:cubicBezTo>
                    <a:pt x="145" y="0"/>
                    <a:pt x="0" y="144"/>
                    <a:pt x="0" y="289"/>
                  </a:cubicBezTo>
                  <a:cubicBezTo>
                    <a:pt x="0" y="469"/>
                    <a:pt x="145" y="577"/>
                    <a:pt x="289" y="577"/>
                  </a:cubicBezTo>
                  <a:lnTo>
                    <a:pt x="4076" y="577"/>
                  </a:lnTo>
                  <a:cubicBezTo>
                    <a:pt x="4220" y="577"/>
                    <a:pt x="4364" y="469"/>
                    <a:pt x="4364" y="289"/>
                  </a:cubicBezTo>
                  <a:cubicBezTo>
                    <a:pt x="4364" y="144"/>
                    <a:pt x="4220" y="0"/>
                    <a:pt x="4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925;p64">
              <a:extLst>
                <a:ext uri="{FF2B5EF4-FFF2-40B4-BE49-F238E27FC236}">
                  <a16:creationId xmlns:a16="http://schemas.microsoft.com/office/drawing/2014/main" xmlns="" id="{F6C59ABD-5DAA-45FB-82C5-32C0AC3ED608}"/>
                </a:ext>
              </a:extLst>
            </p:cNvPr>
            <p:cNvSpPr/>
            <p:nvPr/>
          </p:nvSpPr>
          <p:spPr>
            <a:xfrm>
              <a:off x="2647725" y="1306600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69"/>
                    <a:pt x="18864" y="325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926;p64">
              <a:extLst>
                <a:ext uri="{FF2B5EF4-FFF2-40B4-BE49-F238E27FC236}">
                  <a16:creationId xmlns:a16="http://schemas.microsoft.com/office/drawing/2014/main" xmlns="" id="{F9FE75B8-98AB-43FA-9165-499ABE88A485}"/>
                </a:ext>
              </a:extLst>
            </p:cNvPr>
            <p:cNvSpPr/>
            <p:nvPr/>
          </p:nvSpPr>
          <p:spPr>
            <a:xfrm>
              <a:off x="2322225" y="130660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69"/>
                    <a:pt x="6961" y="325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927;p64">
              <a:extLst>
                <a:ext uri="{FF2B5EF4-FFF2-40B4-BE49-F238E27FC236}">
                  <a16:creationId xmlns:a16="http://schemas.microsoft.com/office/drawing/2014/main" xmlns="" id="{A1B1F52B-D999-435A-8C01-33569D993344}"/>
                </a:ext>
              </a:extLst>
            </p:cNvPr>
            <p:cNvSpPr/>
            <p:nvPr/>
          </p:nvSpPr>
          <p:spPr>
            <a:xfrm>
              <a:off x="3024625" y="1390450"/>
              <a:ext cx="94700" cy="14450"/>
            </a:xfrm>
            <a:custGeom>
              <a:avLst/>
              <a:gdLst/>
              <a:ahLst/>
              <a:cxnLst/>
              <a:rect l="l" t="t" r="r" b="b"/>
              <a:pathLst>
                <a:path w="3788" h="578" extrusionOk="0">
                  <a:moveTo>
                    <a:pt x="289" y="1"/>
                  </a:moveTo>
                  <a:cubicBezTo>
                    <a:pt x="145" y="1"/>
                    <a:pt x="1" y="109"/>
                    <a:pt x="1" y="289"/>
                  </a:cubicBezTo>
                  <a:cubicBezTo>
                    <a:pt x="1" y="470"/>
                    <a:pt x="145" y="578"/>
                    <a:pt x="289" y="578"/>
                  </a:cubicBezTo>
                  <a:lnTo>
                    <a:pt x="3463" y="578"/>
                  </a:lnTo>
                  <a:cubicBezTo>
                    <a:pt x="3643" y="578"/>
                    <a:pt x="3788" y="470"/>
                    <a:pt x="3788" y="289"/>
                  </a:cubicBezTo>
                  <a:cubicBezTo>
                    <a:pt x="3788" y="109"/>
                    <a:pt x="3643" y="1"/>
                    <a:pt x="3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928;p64">
              <a:extLst>
                <a:ext uri="{FF2B5EF4-FFF2-40B4-BE49-F238E27FC236}">
                  <a16:creationId xmlns:a16="http://schemas.microsoft.com/office/drawing/2014/main" xmlns="" id="{48C8CDBB-ED8E-48AD-8102-5B728B765069}"/>
                </a:ext>
              </a:extLst>
            </p:cNvPr>
            <p:cNvSpPr/>
            <p:nvPr/>
          </p:nvSpPr>
          <p:spPr>
            <a:xfrm>
              <a:off x="2800100" y="1390450"/>
              <a:ext cx="174050" cy="14450"/>
            </a:xfrm>
            <a:custGeom>
              <a:avLst/>
              <a:gdLst/>
              <a:ahLst/>
              <a:cxnLst/>
              <a:rect l="l" t="t" r="r" b="b"/>
              <a:pathLst>
                <a:path w="6962" h="578" extrusionOk="0">
                  <a:moveTo>
                    <a:pt x="289" y="1"/>
                  </a:moveTo>
                  <a:cubicBezTo>
                    <a:pt x="145" y="1"/>
                    <a:pt x="1" y="109"/>
                    <a:pt x="1" y="289"/>
                  </a:cubicBezTo>
                  <a:cubicBezTo>
                    <a:pt x="1" y="470"/>
                    <a:pt x="145" y="578"/>
                    <a:pt x="289" y="578"/>
                  </a:cubicBezTo>
                  <a:lnTo>
                    <a:pt x="6673" y="578"/>
                  </a:lnTo>
                  <a:cubicBezTo>
                    <a:pt x="6854" y="578"/>
                    <a:pt x="6962" y="470"/>
                    <a:pt x="6962" y="289"/>
                  </a:cubicBezTo>
                  <a:cubicBezTo>
                    <a:pt x="6962" y="109"/>
                    <a:pt x="6854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929;p64">
              <a:extLst>
                <a:ext uri="{FF2B5EF4-FFF2-40B4-BE49-F238E27FC236}">
                  <a16:creationId xmlns:a16="http://schemas.microsoft.com/office/drawing/2014/main" xmlns="" id="{59D41857-508B-460C-A940-7E877617AFA5}"/>
                </a:ext>
              </a:extLst>
            </p:cNvPr>
            <p:cNvSpPr/>
            <p:nvPr/>
          </p:nvSpPr>
          <p:spPr>
            <a:xfrm>
              <a:off x="2322225" y="1390450"/>
              <a:ext cx="384125" cy="14450"/>
            </a:xfrm>
            <a:custGeom>
              <a:avLst/>
              <a:gdLst/>
              <a:ahLst/>
              <a:cxnLst/>
              <a:rect l="l" t="t" r="r" b="b"/>
              <a:pathLst>
                <a:path w="15365" h="578" extrusionOk="0">
                  <a:moveTo>
                    <a:pt x="289" y="1"/>
                  </a:moveTo>
                  <a:cubicBezTo>
                    <a:pt x="145" y="1"/>
                    <a:pt x="0" y="109"/>
                    <a:pt x="0" y="289"/>
                  </a:cubicBezTo>
                  <a:cubicBezTo>
                    <a:pt x="0" y="470"/>
                    <a:pt x="145" y="578"/>
                    <a:pt x="289" y="578"/>
                  </a:cubicBezTo>
                  <a:lnTo>
                    <a:pt x="15076" y="578"/>
                  </a:lnTo>
                  <a:cubicBezTo>
                    <a:pt x="15221" y="578"/>
                    <a:pt x="15365" y="470"/>
                    <a:pt x="15365" y="289"/>
                  </a:cubicBezTo>
                  <a:cubicBezTo>
                    <a:pt x="15365" y="109"/>
                    <a:pt x="15221" y="1"/>
                    <a:pt x="15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930;p64">
              <a:extLst>
                <a:ext uri="{FF2B5EF4-FFF2-40B4-BE49-F238E27FC236}">
                  <a16:creationId xmlns:a16="http://schemas.microsoft.com/office/drawing/2014/main" xmlns="" id="{D437ACC9-D70B-4D04-845E-B2F949D6851B}"/>
                </a:ext>
              </a:extLst>
            </p:cNvPr>
            <p:cNvSpPr/>
            <p:nvPr/>
          </p:nvSpPr>
          <p:spPr>
            <a:xfrm>
              <a:off x="2699125" y="1473400"/>
              <a:ext cx="420200" cy="15375"/>
            </a:xfrm>
            <a:custGeom>
              <a:avLst/>
              <a:gdLst/>
              <a:ahLst/>
              <a:cxnLst/>
              <a:rect l="l" t="t" r="r" b="b"/>
              <a:pathLst>
                <a:path w="16808" h="615" extrusionOk="0">
                  <a:moveTo>
                    <a:pt x="289" y="1"/>
                  </a:moveTo>
                  <a:cubicBezTo>
                    <a:pt x="109" y="1"/>
                    <a:pt x="0" y="145"/>
                    <a:pt x="0" y="290"/>
                  </a:cubicBezTo>
                  <a:cubicBezTo>
                    <a:pt x="0" y="470"/>
                    <a:pt x="109" y="614"/>
                    <a:pt x="289" y="614"/>
                  </a:cubicBezTo>
                  <a:lnTo>
                    <a:pt x="16483" y="614"/>
                  </a:lnTo>
                  <a:cubicBezTo>
                    <a:pt x="16663" y="614"/>
                    <a:pt x="16808" y="470"/>
                    <a:pt x="16808" y="290"/>
                  </a:cubicBezTo>
                  <a:cubicBezTo>
                    <a:pt x="16808" y="145"/>
                    <a:pt x="16663" y="1"/>
                    <a:pt x="16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931;p64">
              <a:extLst>
                <a:ext uri="{FF2B5EF4-FFF2-40B4-BE49-F238E27FC236}">
                  <a16:creationId xmlns:a16="http://schemas.microsoft.com/office/drawing/2014/main" xmlns="" id="{D0A4F797-BEFE-4E30-8D67-9B6FA9510602}"/>
                </a:ext>
              </a:extLst>
            </p:cNvPr>
            <p:cNvSpPr/>
            <p:nvPr/>
          </p:nvSpPr>
          <p:spPr>
            <a:xfrm>
              <a:off x="2322225" y="1473400"/>
              <a:ext cx="304775" cy="15375"/>
            </a:xfrm>
            <a:custGeom>
              <a:avLst/>
              <a:gdLst/>
              <a:ahLst/>
              <a:cxnLst/>
              <a:rect l="l" t="t" r="r" b="b"/>
              <a:pathLst>
                <a:path w="12191" h="615" extrusionOk="0">
                  <a:moveTo>
                    <a:pt x="289" y="1"/>
                  </a:moveTo>
                  <a:cubicBezTo>
                    <a:pt x="145" y="1"/>
                    <a:pt x="0" y="145"/>
                    <a:pt x="0" y="290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1902" y="614"/>
                  </a:lnTo>
                  <a:cubicBezTo>
                    <a:pt x="12047" y="614"/>
                    <a:pt x="12191" y="470"/>
                    <a:pt x="12191" y="290"/>
                  </a:cubicBezTo>
                  <a:cubicBezTo>
                    <a:pt x="12191" y="145"/>
                    <a:pt x="12047" y="1"/>
                    <a:pt x="1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932;p64">
              <a:extLst>
                <a:ext uri="{FF2B5EF4-FFF2-40B4-BE49-F238E27FC236}">
                  <a16:creationId xmlns:a16="http://schemas.microsoft.com/office/drawing/2014/main" xmlns="" id="{E5814A2D-AF40-4704-A9E7-60476E0334C8}"/>
                </a:ext>
              </a:extLst>
            </p:cNvPr>
            <p:cNvSpPr/>
            <p:nvPr/>
          </p:nvSpPr>
          <p:spPr>
            <a:xfrm>
              <a:off x="2929950" y="155637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325" y="613"/>
                  </a:cubicBezTo>
                  <a:lnTo>
                    <a:pt x="7250" y="613"/>
                  </a:lnTo>
                  <a:cubicBezTo>
                    <a:pt x="7430" y="613"/>
                    <a:pt x="7575" y="469"/>
                    <a:pt x="7575" y="325"/>
                  </a:cubicBezTo>
                  <a:cubicBezTo>
                    <a:pt x="7575" y="144"/>
                    <a:pt x="7430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933;p64">
              <a:extLst>
                <a:ext uri="{FF2B5EF4-FFF2-40B4-BE49-F238E27FC236}">
                  <a16:creationId xmlns:a16="http://schemas.microsoft.com/office/drawing/2014/main" xmlns="" id="{E5B441F6-4989-421D-AC1E-04166A40D4A8}"/>
                </a:ext>
              </a:extLst>
            </p:cNvPr>
            <p:cNvSpPr/>
            <p:nvPr/>
          </p:nvSpPr>
          <p:spPr>
            <a:xfrm>
              <a:off x="2496250" y="155637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0"/>
                  </a:moveTo>
                  <a:cubicBezTo>
                    <a:pt x="108" y="0"/>
                    <a:pt x="0" y="144"/>
                    <a:pt x="0" y="325"/>
                  </a:cubicBezTo>
                  <a:cubicBezTo>
                    <a:pt x="0" y="469"/>
                    <a:pt x="108" y="613"/>
                    <a:pt x="289" y="613"/>
                  </a:cubicBezTo>
                  <a:lnTo>
                    <a:pt x="14788" y="613"/>
                  </a:lnTo>
                  <a:cubicBezTo>
                    <a:pt x="14932" y="613"/>
                    <a:pt x="15076" y="469"/>
                    <a:pt x="15076" y="325"/>
                  </a:cubicBezTo>
                  <a:cubicBezTo>
                    <a:pt x="15076" y="144"/>
                    <a:pt x="14932" y="0"/>
                    <a:pt x="1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934;p64">
              <a:extLst>
                <a:ext uri="{FF2B5EF4-FFF2-40B4-BE49-F238E27FC236}">
                  <a16:creationId xmlns:a16="http://schemas.microsoft.com/office/drawing/2014/main" xmlns="" id="{08D63CD6-373D-47FB-9100-B4E4D6305C64}"/>
                </a:ext>
              </a:extLst>
            </p:cNvPr>
            <p:cNvSpPr/>
            <p:nvPr/>
          </p:nvSpPr>
          <p:spPr>
            <a:xfrm>
              <a:off x="2322225" y="155637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4076" y="613"/>
                  </a:lnTo>
                  <a:cubicBezTo>
                    <a:pt x="4220" y="613"/>
                    <a:pt x="4364" y="469"/>
                    <a:pt x="4364" y="325"/>
                  </a:cubicBezTo>
                  <a:cubicBezTo>
                    <a:pt x="4364" y="144"/>
                    <a:pt x="4220" y="0"/>
                    <a:pt x="4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935;p64">
              <a:extLst>
                <a:ext uri="{FF2B5EF4-FFF2-40B4-BE49-F238E27FC236}">
                  <a16:creationId xmlns:a16="http://schemas.microsoft.com/office/drawing/2014/main" xmlns="" id="{F9B2B494-92E5-43E4-9E0C-D47FC7EF6911}"/>
                </a:ext>
              </a:extLst>
            </p:cNvPr>
            <p:cNvSpPr/>
            <p:nvPr/>
          </p:nvSpPr>
          <p:spPr>
            <a:xfrm>
              <a:off x="2647725" y="1629400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289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69"/>
                    <a:pt x="18864" y="289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936;p64">
              <a:extLst>
                <a:ext uri="{FF2B5EF4-FFF2-40B4-BE49-F238E27FC236}">
                  <a16:creationId xmlns:a16="http://schemas.microsoft.com/office/drawing/2014/main" xmlns="" id="{1E5DBAD6-39D7-44F3-B096-CBED19FA5223}"/>
                </a:ext>
              </a:extLst>
            </p:cNvPr>
            <p:cNvSpPr/>
            <p:nvPr/>
          </p:nvSpPr>
          <p:spPr>
            <a:xfrm>
              <a:off x="2322225" y="162940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289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69"/>
                    <a:pt x="6961" y="289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937;p64">
              <a:extLst>
                <a:ext uri="{FF2B5EF4-FFF2-40B4-BE49-F238E27FC236}">
                  <a16:creationId xmlns:a16="http://schemas.microsoft.com/office/drawing/2014/main" xmlns="" id="{F008B493-B676-4A79-AF76-A4C1A763AB3B}"/>
                </a:ext>
              </a:extLst>
            </p:cNvPr>
            <p:cNvSpPr/>
            <p:nvPr/>
          </p:nvSpPr>
          <p:spPr>
            <a:xfrm>
              <a:off x="3024625" y="1712350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3463" y="614"/>
                  </a:lnTo>
                  <a:cubicBezTo>
                    <a:pt x="3643" y="614"/>
                    <a:pt x="3788" y="470"/>
                    <a:pt x="3788" y="325"/>
                  </a:cubicBezTo>
                  <a:cubicBezTo>
                    <a:pt x="3788" y="145"/>
                    <a:pt x="3643" y="1"/>
                    <a:pt x="3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938;p64">
              <a:extLst>
                <a:ext uri="{FF2B5EF4-FFF2-40B4-BE49-F238E27FC236}">
                  <a16:creationId xmlns:a16="http://schemas.microsoft.com/office/drawing/2014/main" xmlns="" id="{488FF7A8-1831-453E-AA9D-6166FA2D7673}"/>
                </a:ext>
              </a:extLst>
            </p:cNvPr>
            <p:cNvSpPr/>
            <p:nvPr/>
          </p:nvSpPr>
          <p:spPr>
            <a:xfrm>
              <a:off x="2800100" y="171235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4" y="614"/>
                    <a:pt x="6962" y="470"/>
                    <a:pt x="6962" y="325"/>
                  </a:cubicBezTo>
                  <a:cubicBezTo>
                    <a:pt x="6962" y="145"/>
                    <a:pt x="6854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939;p64">
              <a:extLst>
                <a:ext uri="{FF2B5EF4-FFF2-40B4-BE49-F238E27FC236}">
                  <a16:creationId xmlns:a16="http://schemas.microsoft.com/office/drawing/2014/main" xmlns="" id="{A8BDF813-C570-4CA9-9DE8-08F994A08B9C}"/>
                </a:ext>
              </a:extLst>
            </p:cNvPr>
            <p:cNvSpPr/>
            <p:nvPr/>
          </p:nvSpPr>
          <p:spPr>
            <a:xfrm>
              <a:off x="2322225" y="1712350"/>
              <a:ext cx="384125" cy="15350"/>
            </a:xfrm>
            <a:custGeom>
              <a:avLst/>
              <a:gdLst/>
              <a:ahLst/>
              <a:cxnLst/>
              <a:rect l="l" t="t" r="r" b="b"/>
              <a:pathLst>
                <a:path w="15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5076" y="614"/>
                  </a:lnTo>
                  <a:cubicBezTo>
                    <a:pt x="15221" y="614"/>
                    <a:pt x="15365" y="470"/>
                    <a:pt x="15365" y="325"/>
                  </a:cubicBezTo>
                  <a:cubicBezTo>
                    <a:pt x="15365" y="145"/>
                    <a:pt x="15221" y="1"/>
                    <a:pt x="15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940;p64">
              <a:extLst>
                <a:ext uri="{FF2B5EF4-FFF2-40B4-BE49-F238E27FC236}">
                  <a16:creationId xmlns:a16="http://schemas.microsoft.com/office/drawing/2014/main" xmlns="" id="{58934BA5-DB50-4A6B-AC66-156929748BD1}"/>
                </a:ext>
              </a:extLst>
            </p:cNvPr>
            <p:cNvSpPr/>
            <p:nvPr/>
          </p:nvSpPr>
          <p:spPr>
            <a:xfrm>
              <a:off x="2699125" y="1795300"/>
              <a:ext cx="420200" cy="15375"/>
            </a:xfrm>
            <a:custGeom>
              <a:avLst/>
              <a:gdLst/>
              <a:ahLst/>
              <a:cxnLst/>
              <a:rect l="l" t="t" r="r" b="b"/>
              <a:pathLst>
                <a:path w="16808" h="615" extrusionOk="0">
                  <a:moveTo>
                    <a:pt x="289" y="1"/>
                  </a:moveTo>
                  <a:cubicBezTo>
                    <a:pt x="109" y="1"/>
                    <a:pt x="0" y="145"/>
                    <a:pt x="0" y="326"/>
                  </a:cubicBezTo>
                  <a:cubicBezTo>
                    <a:pt x="0" y="470"/>
                    <a:pt x="109" y="614"/>
                    <a:pt x="289" y="614"/>
                  </a:cubicBezTo>
                  <a:lnTo>
                    <a:pt x="16483" y="614"/>
                  </a:lnTo>
                  <a:cubicBezTo>
                    <a:pt x="16663" y="614"/>
                    <a:pt x="16808" y="470"/>
                    <a:pt x="16808" y="326"/>
                  </a:cubicBezTo>
                  <a:cubicBezTo>
                    <a:pt x="16808" y="145"/>
                    <a:pt x="16663" y="1"/>
                    <a:pt x="16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941;p64">
              <a:extLst>
                <a:ext uri="{FF2B5EF4-FFF2-40B4-BE49-F238E27FC236}">
                  <a16:creationId xmlns:a16="http://schemas.microsoft.com/office/drawing/2014/main" xmlns="" id="{8CC5A335-9551-4920-B742-0BC02657F70C}"/>
                </a:ext>
              </a:extLst>
            </p:cNvPr>
            <p:cNvSpPr/>
            <p:nvPr/>
          </p:nvSpPr>
          <p:spPr>
            <a:xfrm>
              <a:off x="2322225" y="1795300"/>
              <a:ext cx="304775" cy="15375"/>
            </a:xfrm>
            <a:custGeom>
              <a:avLst/>
              <a:gdLst/>
              <a:ahLst/>
              <a:cxnLst/>
              <a:rect l="l" t="t" r="r" b="b"/>
              <a:pathLst>
                <a:path w="12191" h="615" extrusionOk="0">
                  <a:moveTo>
                    <a:pt x="289" y="1"/>
                  </a:moveTo>
                  <a:cubicBezTo>
                    <a:pt x="145" y="1"/>
                    <a:pt x="0" y="145"/>
                    <a:pt x="0" y="326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1902" y="614"/>
                  </a:lnTo>
                  <a:cubicBezTo>
                    <a:pt x="12047" y="614"/>
                    <a:pt x="12191" y="470"/>
                    <a:pt x="12191" y="326"/>
                  </a:cubicBezTo>
                  <a:cubicBezTo>
                    <a:pt x="12191" y="145"/>
                    <a:pt x="12047" y="1"/>
                    <a:pt x="1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942;p64">
              <a:extLst>
                <a:ext uri="{FF2B5EF4-FFF2-40B4-BE49-F238E27FC236}">
                  <a16:creationId xmlns:a16="http://schemas.microsoft.com/office/drawing/2014/main" xmlns="" id="{0A1C1203-2690-4797-9CE1-7A9DFF30D872}"/>
                </a:ext>
              </a:extLst>
            </p:cNvPr>
            <p:cNvSpPr/>
            <p:nvPr/>
          </p:nvSpPr>
          <p:spPr>
            <a:xfrm>
              <a:off x="2929950" y="1879175"/>
              <a:ext cx="189375" cy="14450"/>
            </a:xfrm>
            <a:custGeom>
              <a:avLst/>
              <a:gdLst/>
              <a:ahLst/>
              <a:cxnLst/>
              <a:rect l="l" t="t" r="r" b="b"/>
              <a:pathLst>
                <a:path w="7575" h="578" extrusionOk="0">
                  <a:moveTo>
                    <a:pt x="325" y="0"/>
                  </a:moveTo>
                  <a:cubicBezTo>
                    <a:pt x="145" y="0"/>
                    <a:pt x="1" y="108"/>
                    <a:pt x="1" y="289"/>
                  </a:cubicBezTo>
                  <a:cubicBezTo>
                    <a:pt x="1" y="469"/>
                    <a:pt x="145" y="577"/>
                    <a:pt x="325" y="577"/>
                  </a:cubicBezTo>
                  <a:lnTo>
                    <a:pt x="7250" y="577"/>
                  </a:lnTo>
                  <a:cubicBezTo>
                    <a:pt x="7430" y="577"/>
                    <a:pt x="7575" y="469"/>
                    <a:pt x="7575" y="289"/>
                  </a:cubicBezTo>
                  <a:cubicBezTo>
                    <a:pt x="7575" y="108"/>
                    <a:pt x="7430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943;p64">
              <a:extLst>
                <a:ext uri="{FF2B5EF4-FFF2-40B4-BE49-F238E27FC236}">
                  <a16:creationId xmlns:a16="http://schemas.microsoft.com/office/drawing/2014/main" xmlns="" id="{E9837D1A-DEF8-4DFE-84A7-96346C408AE0}"/>
                </a:ext>
              </a:extLst>
            </p:cNvPr>
            <p:cNvSpPr/>
            <p:nvPr/>
          </p:nvSpPr>
          <p:spPr>
            <a:xfrm>
              <a:off x="2496250" y="1879175"/>
              <a:ext cx="376925" cy="14450"/>
            </a:xfrm>
            <a:custGeom>
              <a:avLst/>
              <a:gdLst/>
              <a:ahLst/>
              <a:cxnLst/>
              <a:rect l="l" t="t" r="r" b="b"/>
              <a:pathLst>
                <a:path w="15077" h="578" extrusionOk="0">
                  <a:moveTo>
                    <a:pt x="289" y="0"/>
                  </a:moveTo>
                  <a:cubicBezTo>
                    <a:pt x="108" y="0"/>
                    <a:pt x="0" y="108"/>
                    <a:pt x="0" y="289"/>
                  </a:cubicBezTo>
                  <a:cubicBezTo>
                    <a:pt x="0" y="469"/>
                    <a:pt x="108" y="577"/>
                    <a:pt x="289" y="577"/>
                  </a:cubicBezTo>
                  <a:lnTo>
                    <a:pt x="14788" y="577"/>
                  </a:lnTo>
                  <a:cubicBezTo>
                    <a:pt x="14932" y="577"/>
                    <a:pt x="15076" y="469"/>
                    <a:pt x="15076" y="289"/>
                  </a:cubicBezTo>
                  <a:cubicBezTo>
                    <a:pt x="15076" y="108"/>
                    <a:pt x="14932" y="0"/>
                    <a:pt x="1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944;p64">
              <a:extLst>
                <a:ext uri="{FF2B5EF4-FFF2-40B4-BE49-F238E27FC236}">
                  <a16:creationId xmlns:a16="http://schemas.microsoft.com/office/drawing/2014/main" xmlns="" id="{F0269162-2A0E-4B89-886C-7B34B3137574}"/>
                </a:ext>
              </a:extLst>
            </p:cNvPr>
            <p:cNvSpPr/>
            <p:nvPr/>
          </p:nvSpPr>
          <p:spPr>
            <a:xfrm>
              <a:off x="2322225" y="1879175"/>
              <a:ext cx="109125" cy="14450"/>
            </a:xfrm>
            <a:custGeom>
              <a:avLst/>
              <a:gdLst/>
              <a:ahLst/>
              <a:cxnLst/>
              <a:rect l="l" t="t" r="r" b="b"/>
              <a:pathLst>
                <a:path w="4365" h="578" extrusionOk="0">
                  <a:moveTo>
                    <a:pt x="289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0" y="469"/>
                    <a:pt x="145" y="577"/>
                    <a:pt x="289" y="577"/>
                  </a:cubicBezTo>
                  <a:lnTo>
                    <a:pt x="4076" y="577"/>
                  </a:lnTo>
                  <a:cubicBezTo>
                    <a:pt x="4220" y="577"/>
                    <a:pt x="4364" y="469"/>
                    <a:pt x="4364" y="289"/>
                  </a:cubicBezTo>
                  <a:cubicBezTo>
                    <a:pt x="4364" y="108"/>
                    <a:pt x="4220" y="0"/>
                    <a:pt x="4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9" name="Picture 40">
            <a:extLst>
              <a:ext uri="{FF2B5EF4-FFF2-40B4-BE49-F238E27FC236}">
                <a16:creationId xmlns:a16="http://schemas.microsoft.com/office/drawing/2014/main" xmlns="" id="{4AE91900-85F8-47D3-8B60-47B9CD1634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6715" y="184119"/>
            <a:ext cx="1043154" cy="74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" name="Google Shape;3215;p57"/>
          <p:cNvGrpSpPr/>
          <p:nvPr/>
        </p:nvGrpSpPr>
        <p:grpSpPr>
          <a:xfrm>
            <a:off x="-150135" y="2202604"/>
            <a:ext cx="3584753" cy="2934361"/>
            <a:chOff x="845850" y="467825"/>
            <a:chExt cx="5996575" cy="4908600"/>
          </a:xfrm>
        </p:grpSpPr>
        <p:sp>
          <p:nvSpPr>
            <p:cNvPr id="3216" name="Google Shape;3216;p57"/>
            <p:cNvSpPr/>
            <p:nvPr/>
          </p:nvSpPr>
          <p:spPr>
            <a:xfrm>
              <a:off x="845850" y="467825"/>
              <a:ext cx="5996575" cy="4814800"/>
            </a:xfrm>
            <a:custGeom>
              <a:avLst/>
              <a:gdLst/>
              <a:ahLst/>
              <a:cxnLst/>
              <a:rect l="l" t="t" r="r" b="b"/>
              <a:pathLst>
                <a:path w="239863" h="192592" extrusionOk="0">
                  <a:moveTo>
                    <a:pt x="147813" y="1"/>
                  </a:moveTo>
                  <a:cubicBezTo>
                    <a:pt x="142156" y="1"/>
                    <a:pt x="136078" y="789"/>
                    <a:pt x="129736" y="2770"/>
                  </a:cubicBezTo>
                  <a:cubicBezTo>
                    <a:pt x="98620" y="12477"/>
                    <a:pt x="86341" y="39929"/>
                    <a:pt x="68918" y="59055"/>
                  </a:cubicBezTo>
                  <a:cubicBezTo>
                    <a:pt x="59821" y="69084"/>
                    <a:pt x="45999" y="73102"/>
                    <a:pt x="35038" y="80945"/>
                  </a:cubicBezTo>
                  <a:cubicBezTo>
                    <a:pt x="1" y="106018"/>
                    <a:pt x="6976" y="159667"/>
                    <a:pt x="35231" y="179114"/>
                  </a:cubicBezTo>
                  <a:cubicBezTo>
                    <a:pt x="48326" y="188144"/>
                    <a:pt x="62992" y="192591"/>
                    <a:pt x="79703" y="192591"/>
                  </a:cubicBezTo>
                  <a:cubicBezTo>
                    <a:pt x="94167" y="192591"/>
                    <a:pt x="110163" y="189259"/>
                    <a:pt x="128000" y="182683"/>
                  </a:cubicBezTo>
                  <a:cubicBezTo>
                    <a:pt x="166445" y="168507"/>
                    <a:pt x="194025" y="159828"/>
                    <a:pt x="216944" y="121962"/>
                  </a:cubicBezTo>
                  <a:cubicBezTo>
                    <a:pt x="239863" y="84063"/>
                    <a:pt x="216108" y="37807"/>
                    <a:pt x="185539" y="11995"/>
                  </a:cubicBezTo>
                  <a:cubicBezTo>
                    <a:pt x="185539" y="11995"/>
                    <a:pt x="169878" y="1"/>
                    <a:pt x="147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7"/>
            <p:cNvSpPr/>
            <p:nvPr/>
          </p:nvSpPr>
          <p:spPr>
            <a:xfrm>
              <a:off x="1128725" y="467950"/>
              <a:ext cx="5369750" cy="4814475"/>
            </a:xfrm>
            <a:custGeom>
              <a:avLst/>
              <a:gdLst/>
              <a:ahLst/>
              <a:cxnLst/>
              <a:rect l="l" t="t" r="r" b="b"/>
              <a:pathLst>
                <a:path w="214790" h="192579" extrusionOk="0">
                  <a:moveTo>
                    <a:pt x="136486" y="0"/>
                  </a:moveTo>
                  <a:cubicBezTo>
                    <a:pt x="130828" y="0"/>
                    <a:pt x="124753" y="772"/>
                    <a:pt x="118421" y="2765"/>
                  </a:cubicBezTo>
                  <a:cubicBezTo>
                    <a:pt x="98363" y="9033"/>
                    <a:pt x="86148" y="22630"/>
                    <a:pt x="75347" y="36645"/>
                  </a:cubicBezTo>
                  <a:lnTo>
                    <a:pt x="188978" y="36645"/>
                  </a:lnTo>
                  <a:lnTo>
                    <a:pt x="188978" y="143911"/>
                  </a:lnTo>
                  <a:cubicBezTo>
                    <a:pt x="194828" y="137836"/>
                    <a:pt x="200357" y="130668"/>
                    <a:pt x="205629" y="121957"/>
                  </a:cubicBezTo>
                  <a:cubicBezTo>
                    <a:pt x="212025" y="111381"/>
                    <a:pt x="214790" y="100195"/>
                    <a:pt x="214790" y="88944"/>
                  </a:cubicBezTo>
                  <a:cubicBezTo>
                    <a:pt x="214790" y="59886"/>
                    <a:pt x="196275" y="30602"/>
                    <a:pt x="174224" y="11990"/>
                  </a:cubicBezTo>
                  <a:cubicBezTo>
                    <a:pt x="174224" y="11990"/>
                    <a:pt x="158569" y="0"/>
                    <a:pt x="136486" y="0"/>
                  </a:cubicBezTo>
                  <a:close/>
                  <a:moveTo>
                    <a:pt x="26745" y="78915"/>
                  </a:moveTo>
                  <a:cubicBezTo>
                    <a:pt x="25716" y="79558"/>
                    <a:pt x="24720" y="80233"/>
                    <a:pt x="23723" y="80940"/>
                  </a:cubicBezTo>
                  <a:cubicBezTo>
                    <a:pt x="7201" y="92769"/>
                    <a:pt x="33" y="110963"/>
                    <a:pt x="33" y="128932"/>
                  </a:cubicBezTo>
                  <a:cubicBezTo>
                    <a:pt x="0" y="149022"/>
                    <a:pt x="9001" y="168855"/>
                    <a:pt x="23916" y="179109"/>
                  </a:cubicBezTo>
                  <a:cubicBezTo>
                    <a:pt x="36999" y="188142"/>
                    <a:pt x="51689" y="192578"/>
                    <a:pt x="68404" y="192578"/>
                  </a:cubicBezTo>
                  <a:cubicBezTo>
                    <a:pt x="82869" y="192578"/>
                    <a:pt x="98877" y="189267"/>
                    <a:pt x="116685" y="182678"/>
                  </a:cubicBezTo>
                  <a:cubicBezTo>
                    <a:pt x="127678" y="178627"/>
                    <a:pt x="137804" y="175027"/>
                    <a:pt x="147158" y="171041"/>
                  </a:cubicBezTo>
                  <a:lnTo>
                    <a:pt x="26745" y="171041"/>
                  </a:lnTo>
                  <a:lnTo>
                    <a:pt x="26745" y="789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7"/>
            <p:cNvSpPr/>
            <p:nvPr/>
          </p:nvSpPr>
          <p:spPr>
            <a:xfrm>
              <a:off x="1797325" y="1384075"/>
              <a:ext cx="4055850" cy="3359925"/>
            </a:xfrm>
            <a:custGeom>
              <a:avLst/>
              <a:gdLst/>
              <a:ahLst/>
              <a:cxnLst/>
              <a:rect l="l" t="t" r="r" b="b"/>
              <a:pathLst>
                <a:path w="162234" h="134397" extrusionOk="0">
                  <a:moveTo>
                    <a:pt x="1" y="0"/>
                  </a:moveTo>
                  <a:lnTo>
                    <a:pt x="1" y="134396"/>
                  </a:lnTo>
                  <a:lnTo>
                    <a:pt x="162234" y="134396"/>
                  </a:lnTo>
                  <a:lnTo>
                    <a:pt x="1622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7"/>
            <p:cNvSpPr/>
            <p:nvPr/>
          </p:nvSpPr>
          <p:spPr>
            <a:xfrm>
              <a:off x="1797325" y="1384075"/>
              <a:ext cx="4055850" cy="3359925"/>
            </a:xfrm>
            <a:custGeom>
              <a:avLst/>
              <a:gdLst/>
              <a:ahLst/>
              <a:cxnLst/>
              <a:rect l="l" t="t" r="r" b="b"/>
              <a:pathLst>
                <a:path w="162234" h="134397" extrusionOk="0">
                  <a:moveTo>
                    <a:pt x="1" y="0"/>
                  </a:moveTo>
                  <a:lnTo>
                    <a:pt x="1" y="134396"/>
                  </a:lnTo>
                  <a:lnTo>
                    <a:pt x="162234" y="134396"/>
                  </a:lnTo>
                  <a:lnTo>
                    <a:pt x="1622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7"/>
            <p:cNvSpPr/>
            <p:nvPr/>
          </p:nvSpPr>
          <p:spPr>
            <a:xfrm>
              <a:off x="1895375" y="1994800"/>
              <a:ext cx="3780200" cy="1720575"/>
            </a:xfrm>
            <a:custGeom>
              <a:avLst/>
              <a:gdLst/>
              <a:ahLst/>
              <a:cxnLst/>
              <a:rect l="l" t="t" r="r" b="b"/>
              <a:pathLst>
                <a:path w="151208" h="68823" extrusionOk="0">
                  <a:moveTo>
                    <a:pt x="0" y="1"/>
                  </a:moveTo>
                  <a:lnTo>
                    <a:pt x="0" y="68822"/>
                  </a:lnTo>
                  <a:lnTo>
                    <a:pt x="151208" y="68822"/>
                  </a:lnTo>
                  <a:lnTo>
                    <a:pt x="1512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7"/>
            <p:cNvSpPr/>
            <p:nvPr/>
          </p:nvSpPr>
          <p:spPr>
            <a:xfrm>
              <a:off x="2015100" y="3464625"/>
              <a:ext cx="3521450" cy="6450"/>
            </a:xfrm>
            <a:custGeom>
              <a:avLst/>
              <a:gdLst/>
              <a:ahLst/>
              <a:cxnLst/>
              <a:rect l="l" t="t" r="r" b="b"/>
              <a:pathLst>
                <a:path w="140858" h="258" extrusionOk="0">
                  <a:moveTo>
                    <a:pt x="1" y="0"/>
                  </a:moveTo>
                  <a:lnTo>
                    <a:pt x="1" y="257"/>
                  </a:lnTo>
                  <a:lnTo>
                    <a:pt x="140858" y="257"/>
                  </a:lnTo>
                  <a:lnTo>
                    <a:pt x="140858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7"/>
            <p:cNvSpPr/>
            <p:nvPr/>
          </p:nvSpPr>
          <p:spPr>
            <a:xfrm>
              <a:off x="201190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7" y="1383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7"/>
            <p:cNvSpPr/>
            <p:nvPr/>
          </p:nvSpPr>
          <p:spPr>
            <a:xfrm>
              <a:off x="2196725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90" y="138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7"/>
            <p:cNvSpPr/>
            <p:nvPr/>
          </p:nvSpPr>
          <p:spPr>
            <a:xfrm>
              <a:off x="2382350" y="3433275"/>
              <a:ext cx="6475" cy="34575"/>
            </a:xfrm>
            <a:custGeom>
              <a:avLst/>
              <a:gdLst/>
              <a:ahLst/>
              <a:cxnLst/>
              <a:rect l="l" t="t" r="r" b="b"/>
              <a:pathLst>
                <a:path w="259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7"/>
            <p:cNvSpPr/>
            <p:nvPr/>
          </p:nvSpPr>
          <p:spPr>
            <a:xfrm>
              <a:off x="256800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7" y="1383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7"/>
            <p:cNvSpPr/>
            <p:nvPr/>
          </p:nvSpPr>
          <p:spPr>
            <a:xfrm>
              <a:off x="27528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57"/>
            <p:cNvSpPr/>
            <p:nvPr/>
          </p:nvSpPr>
          <p:spPr>
            <a:xfrm>
              <a:off x="293845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57"/>
            <p:cNvSpPr/>
            <p:nvPr/>
          </p:nvSpPr>
          <p:spPr>
            <a:xfrm>
              <a:off x="312330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89" y="138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7"/>
            <p:cNvSpPr/>
            <p:nvPr/>
          </p:nvSpPr>
          <p:spPr>
            <a:xfrm>
              <a:off x="33089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7"/>
            <p:cNvSpPr/>
            <p:nvPr/>
          </p:nvSpPr>
          <p:spPr>
            <a:xfrm>
              <a:off x="349455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7"/>
            <p:cNvSpPr/>
            <p:nvPr/>
          </p:nvSpPr>
          <p:spPr>
            <a:xfrm>
              <a:off x="367940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89" y="138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7"/>
            <p:cNvSpPr/>
            <p:nvPr/>
          </p:nvSpPr>
          <p:spPr>
            <a:xfrm>
              <a:off x="38650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7"/>
            <p:cNvSpPr/>
            <p:nvPr/>
          </p:nvSpPr>
          <p:spPr>
            <a:xfrm>
              <a:off x="404985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90" y="138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57"/>
            <p:cNvSpPr/>
            <p:nvPr/>
          </p:nvSpPr>
          <p:spPr>
            <a:xfrm>
              <a:off x="423550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7" y="1383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57"/>
            <p:cNvSpPr/>
            <p:nvPr/>
          </p:nvSpPr>
          <p:spPr>
            <a:xfrm>
              <a:off x="44211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57"/>
            <p:cNvSpPr/>
            <p:nvPr/>
          </p:nvSpPr>
          <p:spPr>
            <a:xfrm>
              <a:off x="460595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90" y="138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57"/>
            <p:cNvSpPr/>
            <p:nvPr/>
          </p:nvSpPr>
          <p:spPr>
            <a:xfrm>
              <a:off x="4791575" y="3433275"/>
              <a:ext cx="6475" cy="34575"/>
            </a:xfrm>
            <a:custGeom>
              <a:avLst/>
              <a:gdLst/>
              <a:ahLst/>
              <a:cxnLst/>
              <a:rect l="l" t="t" r="r" b="b"/>
              <a:pathLst>
                <a:path w="259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57"/>
            <p:cNvSpPr/>
            <p:nvPr/>
          </p:nvSpPr>
          <p:spPr>
            <a:xfrm>
              <a:off x="49772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57"/>
            <p:cNvSpPr/>
            <p:nvPr/>
          </p:nvSpPr>
          <p:spPr>
            <a:xfrm>
              <a:off x="516205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90" y="138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7"/>
            <p:cNvSpPr/>
            <p:nvPr/>
          </p:nvSpPr>
          <p:spPr>
            <a:xfrm>
              <a:off x="5347675" y="3433275"/>
              <a:ext cx="6475" cy="34575"/>
            </a:xfrm>
            <a:custGeom>
              <a:avLst/>
              <a:gdLst/>
              <a:ahLst/>
              <a:cxnLst/>
              <a:rect l="l" t="t" r="r" b="b"/>
              <a:pathLst>
                <a:path w="259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7"/>
            <p:cNvSpPr/>
            <p:nvPr/>
          </p:nvSpPr>
          <p:spPr>
            <a:xfrm>
              <a:off x="5532525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89" y="138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7"/>
            <p:cNvSpPr/>
            <p:nvPr/>
          </p:nvSpPr>
          <p:spPr>
            <a:xfrm>
              <a:off x="2011900" y="2086425"/>
              <a:ext cx="6450" cy="1381425"/>
            </a:xfrm>
            <a:custGeom>
              <a:avLst/>
              <a:gdLst/>
              <a:ahLst/>
              <a:cxnLst/>
              <a:rect l="l" t="t" r="r" b="b"/>
              <a:pathLst>
                <a:path w="258" h="55257" extrusionOk="0">
                  <a:moveTo>
                    <a:pt x="0" y="0"/>
                  </a:moveTo>
                  <a:lnTo>
                    <a:pt x="0" y="55257"/>
                  </a:lnTo>
                  <a:lnTo>
                    <a:pt x="257" y="55257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7"/>
            <p:cNvSpPr/>
            <p:nvPr/>
          </p:nvSpPr>
          <p:spPr>
            <a:xfrm>
              <a:off x="2015100" y="3464625"/>
              <a:ext cx="87625" cy="6450"/>
            </a:xfrm>
            <a:custGeom>
              <a:avLst/>
              <a:gdLst/>
              <a:ahLst/>
              <a:cxnLst/>
              <a:rect l="l" t="t" r="r" b="b"/>
              <a:pathLst>
                <a:path w="3505" h="258" extrusionOk="0">
                  <a:moveTo>
                    <a:pt x="1" y="0"/>
                  </a:moveTo>
                  <a:lnTo>
                    <a:pt x="1" y="257"/>
                  </a:lnTo>
                  <a:lnTo>
                    <a:pt x="3505" y="257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7"/>
            <p:cNvSpPr/>
            <p:nvPr/>
          </p:nvSpPr>
          <p:spPr>
            <a:xfrm>
              <a:off x="1917875" y="3188175"/>
              <a:ext cx="97250" cy="6450"/>
            </a:xfrm>
            <a:custGeom>
              <a:avLst/>
              <a:gdLst/>
              <a:ahLst/>
              <a:cxnLst/>
              <a:rect l="l" t="t" r="r" b="b"/>
              <a:pathLst>
                <a:path w="3890" h="258" extrusionOk="0">
                  <a:moveTo>
                    <a:pt x="0" y="0"/>
                  </a:moveTo>
                  <a:lnTo>
                    <a:pt x="0" y="258"/>
                  </a:lnTo>
                  <a:lnTo>
                    <a:pt x="3890" y="25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7"/>
            <p:cNvSpPr/>
            <p:nvPr/>
          </p:nvSpPr>
          <p:spPr>
            <a:xfrm>
              <a:off x="1917875" y="2911725"/>
              <a:ext cx="97250" cy="7275"/>
            </a:xfrm>
            <a:custGeom>
              <a:avLst/>
              <a:gdLst/>
              <a:ahLst/>
              <a:cxnLst/>
              <a:rect l="l" t="t" r="r" b="b"/>
              <a:pathLst>
                <a:path w="3890" h="291" extrusionOk="0">
                  <a:moveTo>
                    <a:pt x="0" y="1"/>
                  </a:moveTo>
                  <a:lnTo>
                    <a:pt x="0" y="290"/>
                  </a:lnTo>
                  <a:lnTo>
                    <a:pt x="3890" y="290"/>
                  </a:lnTo>
                  <a:lnTo>
                    <a:pt x="38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7"/>
            <p:cNvSpPr/>
            <p:nvPr/>
          </p:nvSpPr>
          <p:spPr>
            <a:xfrm>
              <a:off x="1917875" y="2636100"/>
              <a:ext cx="97250" cy="6450"/>
            </a:xfrm>
            <a:custGeom>
              <a:avLst/>
              <a:gdLst/>
              <a:ahLst/>
              <a:cxnLst/>
              <a:rect l="l" t="t" r="r" b="b"/>
              <a:pathLst>
                <a:path w="3890" h="258" extrusionOk="0">
                  <a:moveTo>
                    <a:pt x="0" y="0"/>
                  </a:moveTo>
                  <a:lnTo>
                    <a:pt x="0" y="257"/>
                  </a:lnTo>
                  <a:lnTo>
                    <a:pt x="3890" y="257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7"/>
            <p:cNvSpPr/>
            <p:nvPr/>
          </p:nvSpPr>
          <p:spPr>
            <a:xfrm>
              <a:off x="1917875" y="2359650"/>
              <a:ext cx="97250" cy="6450"/>
            </a:xfrm>
            <a:custGeom>
              <a:avLst/>
              <a:gdLst/>
              <a:ahLst/>
              <a:cxnLst/>
              <a:rect l="l" t="t" r="r" b="b"/>
              <a:pathLst>
                <a:path w="3890" h="258" extrusionOk="0">
                  <a:moveTo>
                    <a:pt x="0" y="0"/>
                  </a:moveTo>
                  <a:lnTo>
                    <a:pt x="0" y="258"/>
                  </a:lnTo>
                  <a:lnTo>
                    <a:pt x="3890" y="25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7"/>
            <p:cNvSpPr/>
            <p:nvPr/>
          </p:nvSpPr>
          <p:spPr>
            <a:xfrm>
              <a:off x="1917875" y="2083200"/>
              <a:ext cx="97250" cy="6450"/>
            </a:xfrm>
            <a:custGeom>
              <a:avLst/>
              <a:gdLst/>
              <a:ahLst/>
              <a:cxnLst/>
              <a:rect l="l" t="t" r="r" b="b"/>
              <a:pathLst>
                <a:path w="3890" h="258" extrusionOk="0">
                  <a:moveTo>
                    <a:pt x="0" y="1"/>
                  </a:moveTo>
                  <a:lnTo>
                    <a:pt x="0" y="258"/>
                  </a:lnTo>
                  <a:lnTo>
                    <a:pt x="3890" y="258"/>
                  </a:lnTo>
                  <a:lnTo>
                    <a:pt x="38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7"/>
            <p:cNvSpPr/>
            <p:nvPr/>
          </p:nvSpPr>
          <p:spPr>
            <a:xfrm>
              <a:off x="2093050" y="2349650"/>
              <a:ext cx="214600" cy="855725"/>
            </a:xfrm>
            <a:custGeom>
              <a:avLst/>
              <a:gdLst/>
              <a:ahLst/>
              <a:cxnLst/>
              <a:rect l="l" t="t" r="r" b="b"/>
              <a:pathLst>
                <a:path w="8584" h="34229" extrusionOk="0">
                  <a:moveTo>
                    <a:pt x="7976" y="1"/>
                  </a:moveTo>
                  <a:cubicBezTo>
                    <a:pt x="7740" y="1"/>
                    <a:pt x="7541" y="154"/>
                    <a:pt x="7458" y="400"/>
                  </a:cubicBezTo>
                  <a:lnTo>
                    <a:pt x="65" y="33574"/>
                  </a:lnTo>
                  <a:cubicBezTo>
                    <a:pt x="1" y="33863"/>
                    <a:pt x="194" y="34152"/>
                    <a:pt x="483" y="34217"/>
                  </a:cubicBezTo>
                  <a:cubicBezTo>
                    <a:pt x="517" y="34225"/>
                    <a:pt x="551" y="34229"/>
                    <a:pt x="585" y="34229"/>
                  </a:cubicBezTo>
                  <a:cubicBezTo>
                    <a:pt x="812" y="34229"/>
                    <a:pt x="1038" y="34050"/>
                    <a:pt x="1094" y="33799"/>
                  </a:cubicBezTo>
                  <a:lnTo>
                    <a:pt x="8519" y="658"/>
                  </a:lnTo>
                  <a:cubicBezTo>
                    <a:pt x="8583" y="368"/>
                    <a:pt x="8391" y="79"/>
                    <a:pt x="8101" y="15"/>
                  </a:cubicBezTo>
                  <a:cubicBezTo>
                    <a:pt x="8059" y="5"/>
                    <a:pt x="8017" y="1"/>
                    <a:pt x="7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7"/>
            <p:cNvSpPr/>
            <p:nvPr/>
          </p:nvSpPr>
          <p:spPr>
            <a:xfrm>
              <a:off x="2277900" y="2349575"/>
              <a:ext cx="215375" cy="496275"/>
            </a:xfrm>
            <a:custGeom>
              <a:avLst/>
              <a:gdLst/>
              <a:ahLst/>
              <a:cxnLst/>
              <a:rect l="l" t="t" r="r" b="b"/>
              <a:pathLst>
                <a:path w="8615" h="19851" extrusionOk="0">
                  <a:moveTo>
                    <a:pt x="629" y="0"/>
                  </a:moveTo>
                  <a:cubicBezTo>
                    <a:pt x="558" y="0"/>
                    <a:pt x="486" y="16"/>
                    <a:pt x="418" y="50"/>
                  </a:cubicBezTo>
                  <a:cubicBezTo>
                    <a:pt x="129" y="146"/>
                    <a:pt x="0" y="468"/>
                    <a:pt x="97" y="725"/>
                  </a:cubicBezTo>
                  <a:lnTo>
                    <a:pt x="7522" y="19529"/>
                  </a:lnTo>
                  <a:cubicBezTo>
                    <a:pt x="7597" y="19729"/>
                    <a:pt x="7806" y="19851"/>
                    <a:pt x="8017" y="19851"/>
                  </a:cubicBezTo>
                  <a:cubicBezTo>
                    <a:pt x="8078" y="19851"/>
                    <a:pt x="8139" y="19840"/>
                    <a:pt x="8197" y="19819"/>
                  </a:cubicBezTo>
                  <a:cubicBezTo>
                    <a:pt x="8486" y="19722"/>
                    <a:pt x="8615" y="19401"/>
                    <a:pt x="8518" y="19112"/>
                  </a:cubicBezTo>
                  <a:lnTo>
                    <a:pt x="1093" y="339"/>
                  </a:lnTo>
                  <a:cubicBezTo>
                    <a:pt x="1022" y="126"/>
                    <a:pt x="829" y="0"/>
                    <a:pt x="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7"/>
            <p:cNvSpPr/>
            <p:nvPr/>
          </p:nvSpPr>
          <p:spPr>
            <a:xfrm>
              <a:off x="2463525" y="2625750"/>
              <a:ext cx="214600" cy="220300"/>
            </a:xfrm>
            <a:custGeom>
              <a:avLst/>
              <a:gdLst/>
              <a:ahLst/>
              <a:cxnLst/>
              <a:rect l="l" t="t" r="r" b="b"/>
              <a:pathLst>
                <a:path w="8584" h="8812" extrusionOk="0">
                  <a:moveTo>
                    <a:pt x="8009" y="0"/>
                  </a:moveTo>
                  <a:cubicBezTo>
                    <a:pt x="7862" y="0"/>
                    <a:pt x="7719" y="57"/>
                    <a:pt x="7619" y="157"/>
                  </a:cubicBezTo>
                  <a:lnTo>
                    <a:pt x="193" y="7904"/>
                  </a:lnTo>
                  <a:cubicBezTo>
                    <a:pt x="0" y="8129"/>
                    <a:pt x="0" y="8450"/>
                    <a:pt x="225" y="8643"/>
                  </a:cubicBezTo>
                  <a:cubicBezTo>
                    <a:pt x="322" y="8756"/>
                    <a:pt x="459" y="8812"/>
                    <a:pt x="595" y="8812"/>
                  </a:cubicBezTo>
                  <a:cubicBezTo>
                    <a:pt x="732" y="8812"/>
                    <a:pt x="868" y="8756"/>
                    <a:pt x="965" y="8643"/>
                  </a:cubicBezTo>
                  <a:lnTo>
                    <a:pt x="8390" y="896"/>
                  </a:lnTo>
                  <a:cubicBezTo>
                    <a:pt x="8583" y="703"/>
                    <a:pt x="8583" y="350"/>
                    <a:pt x="8390" y="157"/>
                  </a:cubicBezTo>
                  <a:cubicBezTo>
                    <a:pt x="8282" y="49"/>
                    <a:pt x="8144" y="0"/>
                    <a:pt x="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7"/>
            <p:cNvSpPr/>
            <p:nvPr/>
          </p:nvSpPr>
          <p:spPr>
            <a:xfrm>
              <a:off x="2648350" y="2625650"/>
              <a:ext cx="215400" cy="523975"/>
            </a:xfrm>
            <a:custGeom>
              <a:avLst/>
              <a:gdLst/>
              <a:ahLst/>
              <a:cxnLst/>
              <a:rect l="l" t="t" r="r" b="b"/>
              <a:pathLst>
                <a:path w="8616" h="20959" extrusionOk="0">
                  <a:moveTo>
                    <a:pt x="609" y="1"/>
                  </a:moveTo>
                  <a:cubicBezTo>
                    <a:pt x="547" y="1"/>
                    <a:pt x="483" y="11"/>
                    <a:pt x="419" y="32"/>
                  </a:cubicBezTo>
                  <a:cubicBezTo>
                    <a:pt x="161" y="129"/>
                    <a:pt x="1" y="450"/>
                    <a:pt x="97" y="740"/>
                  </a:cubicBezTo>
                  <a:lnTo>
                    <a:pt x="7522" y="20605"/>
                  </a:lnTo>
                  <a:cubicBezTo>
                    <a:pt x="7598" y="20830"/>
                    <a:pt x="7809" y="20958"/>
                    <a:pt x="8020" y="20958"/>
                  </a:cubicBezTo>
                  <a:cubicBezTo>
                    <a:pt x="8081" y="20958"/>
                    <a:pt x="8141" y="20948"/>
                    <a:pt x="8198" y="20926"/>
                  </a:cubicBezTo>
                  <a:cubicBezTo>
                    <a:pt x="8487" y="20830"/>
                    <a:pt x="8615" y="20509"/>
                    <a:pt x="8519" y="20251"/>
                  </a:cubicBezTo>
                  <a:lnTo>
                    <a:pt x="1126" y="354"/>
                  </a:lnTo>
                  <a:cubicBezTo>
                    <a:pt x="1026" y="129"/>
                    <a:pt x="828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7"/>
            <p:cNvSpPr/>
            <p:nvPr/>
          </p:nvSpPr>
          <p:spPr>
            <a:xfrm>
              <a:off x="2834000" y="2349650"/>
              <a:ext cx="215375" cy="800275"/>
            </a:xfrm>
            <a:custGeom>
              <a:avLst/>
              <a:gdLst/>
              <a:ahLst/>
              <a:cxnLst/>
              <a:rect l="l" t="t" r="r" b="b"/>
              <a:pathLst>
                <a:path w="8615" h="32011" extrusionOk="0">
                  <a:moveTo>
                    <a:pt x="8005" y="1"/>
                  </a:moveTo>
                  <a:cubicBezTo>
                    <a:pt x="7763" y="1"/>
                    <a:pt x="7545" y="154"/>
                    <a:pt x="7490" y="400"/>
                  </a:cubicBezTo>
                  <a:lnTo>
                    <a:pt x="64" y="31356"/>
                  </a:lnTo>
                  <a:cubicBezTo>
                    <a:pt x="0" y="31645"/>
                    <a:pt x="193" y="31934"/>
                    <a:pt x="482" y="31999"/>
                  </a:cubicBezTo>
                  <a:cubicBezTo>
                    <a:pt x="520" y="32007"/>
                    <a:pt x="558" y="32011"/>
                    <a:pt x="595" y="32011"/>
                  </a:cubicBezTo>
                  <a:cubicBezTo>
                    <a:pt x="843" y="32011"/>
                    <a:pt x="1069" y="31832"/>
                    <a:pt x="1125" y="31581"/>
                  </a:cubicBezTo>
                  <a:lnTo>
                    <a:pt x="8518" y="658"/>
                  </a:lnTo>
                  <a:cubicBezTo>
                    <a:pt x="8615" y="368"/>
                    <a:pt x="8422" y="79"/>
                    <a:pt x="8133" y="15"/>
                  </a:cubicBezTo>
                  <a:cubicBezTo>
                    <a:pt x="8090" y="5"/>
                    <a:pt x="8047" y="1"/>
                    <a:pt x="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7"/>
            <p:cNvSpPr/>
            <p:nvPr/>
          </p:nvSpPr>
          <p:spPr>
            <a:xfrm>
              <a:off x="3018825" y="2072975"/>
              <a:ext cx="216200" cy="303350"/>
            </a:xfrm>
            <a:custGeom>
              <a:avLst/>
              <a:gdLst/>
              <a:ahLst/>
              <a:cxnLst/>
              <a:rect l="l" t="t" r="r" b="b"/>
              <a:pathLst>
                <a:path w="8648" h="12134" extrusionOk="0">
                  <a:moveTo>
                    <a:pt x="8042" y="1"/>
                  </a:moveTo>
                  <a:cubicBezTo>
                    <a:pt x="7867" y="1"/>
                    <a:pt x="7688" y="86"/>
                    <a:pt x="7586" y="249"/>
                  </a:cubicBezTo>
                  <a:lnTo>
                    <a:pt x="161" y="11307"/>
                  </a:lnTo>
                  <a:cubicBezTo>
                    <a:pt x="0" y="11532"/>
                    <a:pt x="65" y="11885"/>
                    <a:pt x="322" y="12046"/>
                  </a:cubicBezTo>
                  <a:cubicBezTo>
                    <a:pt x="416" y="12105"/>
                    <a:pt x="519" y="12134"/>
                    <a:pt x="619" y="12134"/>
                  </a:cubicBezTo>
                  <a:cubicBezTo>
                    <a:pt x="793" y="12134"/>
                    <a:pt x="959" y="12048"/>
                    <a:pt x="1061" y="11885"/>
                  </a:cubicBezTo>
                  <a:lnTo>
                    <a:pt x="8486" y="860"/>
                  </a:lnTo>
                  <a:cubicBezTo>
                    <a:pt x="8647" y="603"/>
                    <a:pt x="8583" y="281"/>
                    <a:pt x="8326" y="88"/>
                  </a:cubicBezTo>
                  <a:cubicBezTo>
                    <a:pt x="8243" y="29"/>
                    <a:pt x="8143" y="1"/>
                    <a:pt x="8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57"/>
            <p:cNvSpPr/>
            <p:nvPr/>
          </p:nvSpPr>
          <p:spPr>
            <a:xfrm>
              <a:off x="3205250" y="2073275"/>
              <a:ext cx="213800" cy="1270100"/>
            </a:xfrm>
            <a:custGeom>
              <a:avLst/>
              <a:gdLst/>
              <a:ahLst/>
              <a:cxnLst/>
              <a:rect l="l" t="t" r="r" b="b"/>
              <a:pathLst>
                <a:path w="8552" h="50804" extrusionOk="0">
                  <a:moveTo>
                    <a:pt x="592" y="1"/>
                  </a:moveTo>
                  <a:cubicBezTo>
                    <a:pt x="557" y="1"/>
                    <a:pt x="520" y="5"/>
                    <a:pt x="483" y="12"/>
                  </a:cubicBezTo>
                  <a:cubicBezTo>
                    <a:pt x="194" y="44"/>
                    <a:pt x="1" y="333"/>
                    <a:pt x="33" y="623"/>
                  </a:cubicBezTo>
                  <a:lnTo>
                    <a:pt x="7458" y="50350"/>
                  </a:lnTo>
                  <a:cubicBezTo>
                    <a:pt x="7488" y="50619"/>
                    <a:pt x="7739" y="50804"/>
                    <a:pt x="8006" y="50804"/>
                  </a:cubicBezTo>
                  <a:cubicBezTo>
                    <a:pt x="8027" y="50804"/>
                    <a:pt x="8048" y="50803"/>
                    <a:pt x="8069" y="50800"/>
                  </a:cubicBezTo>
                  <a:cubicBezTo>
                    <a:pt x="8358" y="50736"/>
                    <a:pt x="8551" y="50479"/>
                    <a:pt x="8519" y="50190"/>
                  </a:cubicBezTo>
                  <a:lnTo>
                    <a:pt x="1094" y="462"/>
                  </a:lnTo>
                  <a:cubicBezTo>
                    <a:pt x="1065" y="206"/>
                    <a:pt x="861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57"/>
            <p:cNvSpPr/>
            <p:nvPr/>
          </p:nvSpPr>
          <p:spPr>
            <a:xfrm>
              <a:off x="3390100" y="3233525"/>
              <a:ext cx="215375" cy="109425"/>
            </a:xfrm>
            <a:custGeom>
              <a:avLst/>
              <a:gdLst/>
              <a:ahLst/>
              <a:cxnLst/>
              <a:rect l="l" t="t" r="r" b="b"/>
              <a:pathLst>
                <a:path w="8615" h="4377" extrusionOk="0">
                  <a:moveTo>
                    <a:pt x="8014" y="0"/>
                  </a:moveTo>
                  <a:cubicBezTo>
                    <a:pt x="7936" y="0"/>
                    <a:pt x="7857" y="16"/>
                    <a:pt x="7779" y="51"/>
                  </a:cubicBezTo>
                  <a:lnTo>
                    <a:pt x="386" y="3362"/>
                  </a:lnTo>
                  <a:cubicBezTo>
                    <a:pt x="96" y="3490"/>
                    <a:pt x="0" y="3812"/>
                    <a:pt x="96" y="4069"/>
                  </a:cubicBezTo>
                  <a:cubicBezTo>
                    <a:pt x="191" y="4257"/>
                    <a:pt x="388" y="4377"/>
                    <a:pt x="588" y="4377"/>
                  </a:cubicBezTo>
                  <a:cubicBezTo>
                    <a:pt x="661" y="4377"/>
                    <a:pt x="735" y="4361"/>
                    <a:pt x="804" y="4326"/>
                  </a:cubicBezTo>
                  <a:lnTo>
                    <a:pt x="8229" y="1015"/>
                  </a:lnTo>
                  <a:cubicBezTo>
                    <a:pt x="8486" y="887"/>
                    <a:pt x="8615" y="597"/>
                    <a:pt x="8486" y="308"/>
                  </a:cubicBezTo>
                  <a:cubicBezTo>
                    <a:pt x="8416" y="120"/>
                    <a:pt x="8224" y="0"/>
                    <a:pt x="8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57"/>
            <p:cNvSpPr/>
            <p:nvPr/>
          </p:nvSpPr>
          <p:spPr>
            <a:xfrm>
              <a:off x="3575725" y="3205775"/>
              <a:ext cx="214575" cy="54250"/>
            </a:xfrm>
            <a:custGeom>
              <a:avLst/>
              <a:gdLst/>
              <a:ahLst/>
              <a:cxnLst/>
              <a:rect l="l" t="t" r="r" b="b"/>
              <a:pathLst>
                <a:path w="8583" h="2170" extrusionOk="0">
                  <a:moveTo>
                    <a:pt x="7971" y="0"/>
                  </a:moveTo>
                  <a:cubicBezTo>
                    <a:pt x="7950" y="0"/>
                    <a:pt x="7929" y="1"/>
                    <a:pt x="7908" y="4"/>
                  </a:cubicBezTo>
                  <a:lnTo>
                    <a:pt x="515" y="1129"/>
                  </a:lnTo>
                  <a:cubicBezTo>
                    <a:pt x="225" y="1161"/>
                    <a:pt x="0" y="1418"/>
                    <a:pt x="65" y="1707"/>
                  </a:cubicBezTo>
                  <a:cubicBezTo>
                    <a:pt x="93" y="1987"/>
                    <a:pt x="291" y="2170"/>
                    <a:pt x="554" y="2170"/>
                  </a:cubicBezTo>
                  <a:cubicBezTo>
                    <a:pt x="593" y="2170"/>
                    <a:pt x="634" y="2166"/>
                    <a:pt x="675" y="2157"/>
                  </a:cubicBezTo>
                  <a:lnTo>
                    <a:pt x="8069" y="1064"/>
                  </a:lnTo>
                  <a:cubicBezTo>
                    <a:pt x="8358" y="1032"/>
                    <a:pt x="8583" y="743"/>
                    <a:pt x="8519" y="454"/>
                  </a:cubicBezTo>
                  <a:cubicBezTo>
                    <a:pt x="8489" y="185"/>
                    <a:pt x="8238" y="0"/>
                    <a:pt x="7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57"/>
            <p:cNvSpPr/>
            <p:nvPr/>
          </p:nvSpPr>
          <p:spPr>
            <a:xfrm>
              <a:off x="3760550" y="3122975"/>
              <a:ext cx="215400" cy="109875"/>
            </a:xfrm>
            <a:custGeom>
              <a:avLst/>
              <a:gdLst/>
              <a:ahLst/>
              <a:cxnLst/>
              <a:rect l="l" t="t" r="r" b="b"/>
              <a:pathLst>
                <a:path w="8616" h="4395" extrusionOk="0">
                  <a:moveTo>
                    <a:pt x="8013" y="1"/>
                  </a:moveTo>
                  <a:cubicBezTo>
                    <a:pt x="7944" y="1"/>
                    <a:pt x="7876" y="13"/>
                    <a:pt x="7812" y="37"/>
                  </a:cubicBezTo>
                  <a:lnTo>
                    <a:pt x="386" y="3348"/>
                  </a:lnTo>
                  <a:cubicBezTo>
                    <a:pt x="129" y="3476"/>
                    <a:pt x="1" y="3798"/>
                    <a:pt x="129" y="4055"/>
                  </a:cubicBezTo>
                  <a:cubicBezTo>
                    <a:pt x="200" y="4268"/>
                    <a:pt x="394" y="4394"/>
                    <a:pt x="606" y="4394"/>
                  </a:cubicBezTo>
                  <a:cubicBezTo>
                    <a:pt x="682" y="4394"/>
                    <a:pt x="760" y="4378"/>
                    <a:pt x="836" y="4344"/>
                  </a:cubicBezTo>
                  <a:lnTo>
                    <a:pt x="8230" y="1033"/>
                  </a:lnTo>
                  <a:cubicBezTo>
                    <a:pt x="8519" y="905"/>
                    <a:pt x="8615" y="583"/>
                    <a:pt x="8519" y="326"/>
                  </a:cubicBezTo>
                  <a:cubicBezTo>
                    <a:pt x="8422" y="109"/>
                    <a:pt x="8218" y="1"/>
                    <a:pt x="8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57"/>
            <p:cNvSpPr/>
            <p:nvPr/>
          </p:nvSpPr>
          <p:spPr>
            <a:xfrm>
              <a:off x="3945375" y="3012600"/>
              <a:ext cx="216200" cy="137375"/>
            </a:xfrm>
            <a:custGeom>
              <a:avLst/>
              <a:gdLst/>
              <a:ahLst/>
              <a:cxnLst/>
              <a:rect l="l" t="t" r="r" b="b"/>
              <a:pathLst>
                <a:path w="8648" h="5495" extrusionOk="0">
                  <a:moveTo>
                    <a:pt x="8032" y="0"/>
                  </a:moveTo>
                  <a:cubicBezTo>
                    <a:pt x="7935" y="0"/>
                    <a:pt x="7836" y="25"/>
                    <a:pt x="7748" y="80"/>
                  </a:cubicBezTo>
                  <a:lnTo>
                    <a:pt x="354" y="4484"/>
                  </a:lnTo>
                  <a:cubicBezTo>
                    <a:pt x="97" y="4645"/>
                    <a:pt x="1" y="4966"/>
                    <a:pt x="162" y="5223"/>
                  </a:cubicBezTo>
                  <a:cubicBezTo>
                    <a:pt x="269" y="5395"/>
                    <a:pt x="447" y="5495"/>
                    <a:pt x="631" y="5495"/>
                  </a:cubicBezTo>
                  <a:cubicBezTo>
                    <a:pt x="722" y="5495"/>
                    <a:pt x="815" y="5470"/>
                    <a:pt x="901" y="5416"/>
                  </a:cubicBezTo>
                  <a:lnTo>
                    <a:pt x="8326" y="980"/>
                  </a:lnTo>
                  <a:cubicBezTo>
                    <a:pt x="8551" y="852"/>
                    <a:pt x="8648" y="498"/>
                    <a:pt x="8487" y="241"/>
                  </a:cubicBezTo>
                  <a:cubicBezTo>
                    <a:pt x="8402" y="93"/>
                    <a:pt x="8220" y="0"/>
                    <a:pt x="8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57"/>
            <p:cNvSpPr/>
            <p:nvPr/>
          </p:nvSpPr>
          <p:spPr>
            <a:xfrm>
              <a:off x="4131025" y="3012275"/>
              <a:ext cx="215375" cy="82250"/>
            </a:xfrm>
            <a:custGeom>
              <a:avLst/>
              <a:gdLst/>
              <a:ahLst/>
              <a:cxnLst/>
              <a:rect l="l" t="t" r="r" b="b"/>
              <a:pathLst>
                <a:path w="8615" h="3290" extrusionOk="0">
                  <a:moveTo>
                    <a:pt x="602" y="1"/>
                  </a:moveTo>
                  <a:cubicBezTo>
                    <a:pt x="376" y="1"/>
                    <a:pt x="174" y="150"/>
                    <a:pt x="97" y="383"/>
                  </a:cubicBezTo>
                  <a:cubicBezTo>
                    <a:pt x="0" y="672"/>
                    <a:pt x="161" y="961"/>
                    <a:pt x="450" y="1058"/>
                  </a:cubicBezTo>
                  <a:lnTo>
                    <a:pt x="7876" y="3276"/>
                  </a:lnTo>
                  <a:cubicBezTo>
                    <a:pt x="7919" y="3285"/>
                    <a:pt x="7962" y="3290"/>
                    <a:pt x="8004" y="3290"/>
                  </a:cubicBezTo>
                  <a:cubicBezTo>
                    <a:pt x="8247" y="3290"/>
                    <a:pt x="8469" y="3141"/>
                    <a:pt x="8551" y="2922"/>
                  </a:cubicBezTo>
                  <a:cubicBezTo>
                    <a:pt x="8615" y="2633"/>
                    <a:pt x="8454" y="2311"/>
                    <a:pt x="8165" y="2247"/>
                  </a:cubicBezTo>
                  <a:lnTo>
                    <a:pt x="772" y="29"/>
                  </a:lnTo>
                  <a:cubicBezTo>
                    <a:pt x="715" y="10"/>
                    <a:pt x="658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57"/>
            <p:cNvSpPr/>
            <p:nvPr/>
          </p:nvSpPr>
          <p:spPr>
            <a:xfrm>
              <a:off x="4316650" y="3067625"/>
              <a:ext cx="215400" cy="137450"/>
            </a:xfrm>
            <a:custGeom>
              <a:avLst/>
              <a:gdLst/>
              <a:ahLst/>
              <a:cxnLst/>
              <a:rect l="l" t="t" r="r" b="b"/>
              <a:pathLst>
                <a:path w="8616" h="5498" extrusionOk="0">
                  <a:moveTo>
                    <a:pt x="598" y="1"/>
                  </a:moveTo>
                  <a:cubicBezTo>
                    <a:pt x="415" y="1"/>
                    <a:pt x="236" y="87"/>
                    <a:pt x="129" y="258"/>
                  </a:cubicBezTo>
                  <a:cubicBezTo>
                    <a:pt x="1" y="515"/>
                    <a:pt x="65" y="837"/>
                    <a:pt x="322" y="997"/>
                  </a:cubicBezTo>
                  <a:lnTo>
                    <a:pt x="7747" y="5433"/>
                  </a:lnTo>
                  <a:cubicBezTo>
                    <a:pt x="7833" y="5476"/>
                    <a:pt x="7926" y="5498"/>
                    <a:pt x="8018" y="5498"/>
                  </a:cubicBezTo>
                  <a:cubicBezTo>
                    <a:pt x="8201" y="5498"/>
                    <a:pt x="8380" y="5412"/>
                    <a:pt x="8487" y="5240"/>
                  </a:cubicBezTo>
                  <a:cubicBezTo>
                    <a:pt x="8615" y="4983"/>
                    <a:pt x="8551" y="4662"/>
                    <a:pt x="8294" y="4501"/>
                  </a:cubicBezTo>
                  <a:lnTo>
                    <a:pt x="868" y="65"/>
                  </a:lnTo>
                  <a:cubicBezTo>
                    <a:pt x="783" y="22"/>
                    <a:pt x="690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57"/>
            <p:cNvSpPr/>
            <p:nvPr/>
          </p:nvSpPr>
          <p:spPr>
            <a:xfrm>
              <a:off x="4502275" y="2598425"/>
              <a:ext cx="215400" cy="606550"/>
            </a:xfrm>
            <a:custGeom>
              <a:avLst/>
              <a:gdLst/>
              <a:ahLst/>
              <a:cxnLst/>
              <a:rect l="l" t="t" r="r" b="b"/>
              <a:pathLst>
                <a:path w="8616" h="24262" extrusionOk="0">
                  <a:moveTo>
                    <a:pt x="7994" y="0"/>
                  </a:moveTo>
                  <a:cubicBezTo>
                    <a:pt x="7768" y="0"/>
                    <a:pt x="7568" y="144"/>
                    <a:pt x="7491" y="350"/>
                  </a:cubicBezTo>
                  <a:lnTo>
                    <a:pt x="65" y="23558"/>
                  </a:lnTo>
                  <a:cubicBezTo>
                    <a:pt x="1" y="23848"/>
                    <a:pt x="130" y="24137"/>
                    <a:pt x="419" y="24233"/>
                  </a:cubicBezTo>
                  <a:cubicBezTo>
                    <a:pt x="476" y="24252"/>
                    <a:pt x="533" y="24261"/>
                    <a:pt x="589" y="24261"/>
                  </a:cubicBezTo>
                  <a:cubicBezTo>
                    <a:pt x="815" y="24261"/>
                    <a:pt x="1016" y="24112"/>
                    <a:pt x="1094" y="23880"/>
                  </a:cubicBezTo>
                  <a:lnTo>
                    <a:pt x="8519" y="671"/>
                  </a:lnTo>
                  <a:cubicBezTo>
                    <a:pt x="8616" y="414"/>
                    <a:pt x="8455" y="93"/>
                    <a:pt x="8166" y="29"/>
                  </a:cubicBezTo>
                  <a:cubicBezTo>
                    <a:pt x="8108" y="9"/>
                    <a:pt x="8050" y="0"/>
                    <a:pt x="7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7"/>
            <p:cNvSpPr/>
            <p:nvPr/>
          </p:nvSpPr>
          <p:spPr>
            <a:xfrm>
              <a:off x="4687125" y="2515100"/>
              <a:ext cx="215375" cy="109875"/>
            </a:xfrm>
            <a:custGeom>
              <a:avLst/>
              <a:gdLst/>
              <a:ahLst/>
              <a:cxnLst/>
              <a:rect l="l" t="t" r="r" b="b"/>
              <a:pathLst>
                <a:path w="8615" h="4395" extrusionOk="0">
                  <a:moveTo>
                    <a:pt x="8027" y="0"/>
                  </a:moveTo>
                  <a:cubicBezTo>
                    <a:pt x="7954" y="0"/>
                    <a:pt x="7880" y="16"/>
                    <a:pt x="7811" y="51"/>
                  </a:cubicBezTo>
                  <a:lnTo>
                    <a:pt x="386" y="3362"/>
                  </a:lnTo>
                  <a:cubicBezTo>
                    <a:pt x="129" y="3490"/>
                    <a:pt x="0" y="3812"/>
                    <a:pt x="129" y="4069"/>
                  </a:cubicBezTo>
                  <a:cubicBezTo>
                    <a:pt x="201" y="4286"/>
                    <a:pt x="400" y="4394"/>
                    <a:pt x="617" y="4394"/>
                  </a:cubicBezTo>
                  <a:cubicBezTo>
                    <a:pt x="689" y="4394"/>
                    <a:pt x="764" y="4382"/>
                    <a:pt x="836" y="4358"/>
                  </a:cubicBezTo>
                  <a:lnTo>
                    <a:pt x="8229" y="1015"/>
                  </a:lnTo>
                  <a:cubicBezTo>
                    <a:pt x="8518" y="919"/>
                    <a:pt x="8615" y="597"/>
                    <a:pt x="8518" y="308"/>
                  </a:cubicBezTo>
                  <a:cubicBezTo>
                    <a:pt x="8424" y="120"/>
                    <a:pt x="8227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7"/>
            <p:cNvSpPr/>
            <p:nvPr/>
          </p:nvSpPr>
          <p:spPr>
            <a:xfrm>
              <a:off x="4871950" y="2404650"/>
              <a:ext cx="216200" cy="137450"/>
            </a:xfrm>
            <a:custGeom>
              <a:avLst/>
              <a:gdLst/>
              <a:ahLst/>
              <a:cxnLst/>
              <a:rect l="l" t="t" r="r" b="b"/>
              <a:pathLst>
                <a:path w="8648" h="5498" extrusionOk="0">
                  <a:moveTo>
                    <a:pt x="8034" y="1"/>
                  </a:moveTo>
                  <a:cubicBezTo>
                    <a:pt x="7944" y="1"/>
                    <a:pt x="7854" y="22"/>
                    <a:pt x="7779" y="65"/>
                  </a:cubicBezTo>
                  <a:lnTo>
                    <a:pt x="354" y="4501"/>
                  </a:lnTo>
                  <a:cubicBezTo>
                    <a:pt x="97" y="4662"/>
                    <a:pt x="0" y="4983"/>
                    <a:pt x="161" y="5240"/>
                  </a:cubicBezTo>
                  <a:cubicBezTo>
                    <a:pt x="268" y="5412"/>
                    <a:pt x="447" y="5497"/>
                    <a:pt x="630" y="5497"/>
                  </a:cubicBezTo>
                  <a:cubicBezTo>
                    <a:pt x="722" y="5497"/>
                    <a:pt x="815" y="5476"/>
                    <a:pt x="900" y="5433"/>
                  </a:cubicBezTo>
                  <a:lnTo>
                    <a:pt x="8326" y="997"/>
                  </a:lnTo>
                  <a:cubicBezTo>
                    <a:pt x="8583" y="836"/>
                    <a:pt x="8647" y="515"/>
                    <a:pt x="8487" y="258"/>
                  </a:cubicBezTo>
                  <a:cubicBezTo>
                    <a:pt x="8401" y="86"/>
                    <a:pt x="8215" y="1"/>
                    <a:pt x="8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7"/>
            <p:cNvSpPr/>
            <p:nvPr/>
          </p:nvSpPr>
          <p:spPr>
            <a:xfrm>
              <a:off x="5057575" y="2404650"/>
              <a:ext cx="216200" cy="137450"/>
            </a:xfrm>
            <a:custGeom>
              <a:avLst/>
              <a:gdLst/>
              <a:ahLst/>
              <a:cxnLst/>
              <a:rect l="l" t="t" r="r" b="b"/>
              <a:pathLst>
                <a:path w="8648" h="5498" extrusionOk="0">
                  <a:moveTo>
                    <a:pt x="623" y="1"/>
                  </a:moveTo>
                  <a:cubicBezTo>
                    <a:pt x="433" y="1"/>
                    <a:pt x="247" y="86"/>
                    <a:pt x="162" y="258"/>
                  </a:cubicBezTo>
                  <a:cubicBezTo>
                    <a:pt x="1" y="515"/>
                    <a:pt x="97" y="836"/>
                    <a:pt x="354" y="997"/>
                  </a:cubicBezTo>
                  <a:lnTo>
                    <a:pt x="7748" y="5433"/>
                  </a:lnTo>
                  <a:cubicBezTo>
                    <a:pt x="7833" y="5476"/>
                    <a:pt x="7926" y="5497"/>
                    <a:pt x="8018" y="5497"/>
                  </a:cubicBezTo>
                  <a:cubicBezTo>
                    <a:pt x="8201" y="5497"/>
                    <a:pt x="8380" y="5412"/>
                    <a:pt x="8487" y="5240"/>
                  </a:cubicBezTo>
                  <a:cubicBezTo>
                    <a:pt x="8648" y="4983"/>
                    <a:pt x="8551" y="4662"/>
                    <a:pt x="8294" y="4501"/>
                  </a:cubicBezTo>
                  <a:lnTo>
                    <a:pt x="901" y="65"/>
                  </a:lnTo>
                  <a:cubicBezTo>
                    <a:pt x="815" y="22"/>
                    <a:pt x="719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7"/>
            <p:cNvSpPr/>
            <p:nvPr/>
          </p:nvSpPr>
          <p:spPr>
            <a:xfrm>
              <a:off x="5243225" y="2515200"/>
              <a:ext cx="215375" cy="137350"/>
            </a:xfrm>
            <a:custGeom>
              <a:avLst/>
              <a:gdLst/>
              <a:ahLst/>
              <a:cxnLst/>
              <a:rect l="l" t="t" r="r" b="b"/>
              <a:pathLst>
                <a:path w="8615" h="5494" extrusionOk="0">
                  <a:moveTo>
                    <a:pt x="598" y="0"/>
                  </a:moveTo>
                  <a:cubicBezTo>
                    <a:pt x="414" y="0"/>
                    <a:pt x="236" y="100"/>
                    <a:pt x="129" y="272"/>
                  </a:cubicBezTo>
                  <a:cubicBezTo>
                    <a:pt x="0" y="529"/>
                    <a:pt x="64" y="850"/>
                    <a:pt x="322" y="1011"/>
                  </a:cubicBezTo>
                  <a:lnTo>
                    <a:pt x="7747" y="5415"/>
                  </a:lnTo>
                  <a:cubicBezTo>
                    <a:pt x="7833" y="5468"/>
                    <a:pt x="7926" y="5493"/>
                    <a:pt x="8017" y="5493"/>
                  </a:cubicBezTo>
                  <a:cubicBezTo>
                    <a:pt x="8201" y="5493"/>
                    <a:pt x="8379" y="5393"/>
                    <a:pt x="8486" y="5222"/>
                  </a:cubicBezTo>
                  <a:cubicBezTo>
                    <a:pt x="8615" y="4965"/>
                    <a:pt x="8551" y="4643"/>
                    <a:pt x="8293" y="4483"/>
                  </a:cubicBezTo>
                  <a:lnTo>
                    <a:pt x="868" y="79"/>
                  </a:lnTo>
                  <a:cubicBezTo>
                    <a:pt x="782" y="25"/>
                    <a:pt x="689" y="0"/>
                    <a:pt x="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7"/>
            <p:cNvSpPr/>
            <p:nvPr/>
          </p:nvSpPr>
          <p:spPr>
            <a:xfrm>
              <a:off x="2074575" y="3159250"/>
              <a:ext cx="65925" cy="65100"/>
            </a:xfrm>
            <a:custGeom>
              <a:avLst/>
              <a:gdLst/>
              <a:ahLst/>
              <a:cxnLst/>
              <a:rect l="l" t="t" r="r" b="b"/>
              <a:pathLst>
                <a:path w="2637" h="2604" extrusionOk="0">
                  <a:moveTo>
                    <a:pt x="1318" y="0"/>
                  </a:moveTo>
                  <a:cubicBezTo>
                    <a:pt x="611" y="0"/>
                    <a:pt x="1" y="579"/>
                    <a:pt x="1" y="1286"/>
                  </a:cubicBezTo>
                  <a:cubicBezTo>
                    <a:pt x="1" y="2025"/>
                    <a:pt x="611" y="2604"/>
                    <a:pt x="1318" y="2604"/>
                  </a:cubicBezTo>
                  <a:cubicBezTo>
                    <a:pt x="2058" y="2604"/>
                    <a:pt x="2636" y="2025"/>
                    <a:pt x="2636" y="1286"/>
                  </a:cubicBezTo>
                  <a:cubicBezTo>
                    <a:pt x="2636" y="579"/>
                    <a:pt x="2058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7"/>
            <p:cNvSpPr/>
            <p:nvPr/>
          </p:nvSpPr>
          <p:spPr>
            <a:xfrm>
              <a:off x="2068150" y="3152000"/>
              <a:ext cx="78775" cy="78800"/>
            </a:xfrm>
            <a:custGeom>
              <a:avLst/>
              <a:gdLst/>
              <a:ahLst/>
              <a:cxnLst/>
              <a:rect l="l" t="t" r="r" b="b"/>
              <a:pathLst>
                <a:path w="3151" h="3152" extrusionOk="0">
                  <a:moveTo>
                    <a:pt x="1575" y="547"/>
                  </a:moveTo>
                  <a:cubicBezTo>
                    <a:pt x="2154" y="547"/>
                    <a:pt x="2636" y="997"/>
                    <a:pt x="2636" y="1576"/>
                  </a:cubicBezTo>
                  <a:cubicBezTo>
                    <a:pt x="2636" y="2155"/>
                    <a:pt x="2154" y="2637"/>
                    <a:pt x="1575" y="2637"/>
                  </a:cubicBezTo>
                  <a:cubicBezTo>
                    <a:pt x="997" y="2637"/>
                    <a:pt x="547" y="2155"/>
                    <a:pt x="547" y="1576"/>
                  </a:cubicBezTo>
                  <a:cubicBezTo>
                    <a:pt x="547" y="997"/>
                    <a:pt x="997" y="547"/>
                    <a:pt x="1575" y="547"/>
                  </a:cubicBezTo>
                  <a:close/>
                  <a:moveTo>
                    <a:pt x="1575" y="1"/>
                  </a:moveTo>
                  <a:cubicBezTo>
                    <a:pt x="708" y="1"/>
                    <a:pt x="0" y="708"/>
                    <a:pt x="0" y="1576"/>
                  </a:cubicBezTo>
                  <a:cubicBezTo>
                    <a:pt x="0" y="2444"/>
                    <a:pt x="708" y="3151"/>
                    <a:pt x="1575" y="3151"/>
                  </a:cubicBezTo>
                  <a:cubicBezTo>
                    <a:pt x="2443" y="3151"/>
                    <a:pt x="3151" y="2444"/>
                    <a:pt x="3151" y="1576"/>
                  </a:cubicBezTo>
                  <a:cubicBezTo>
                    <a:pt x="3151" y="708"/>
                    <a:pt x="2443" y="1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7"/>
            <p:cNvSpPr/>
            <p:nvPr/>
          </p:nvSpPr>
          <p:spPr>
            <a:xfrm>
              <a:off x="2260200" y="2329925"/>
              <a:ext cx="65925" cy="65900"/>
            </a:xfrm>
            <a:custGeom>
              <a:avLst/>
              <a:gdLst/>
              <a:ahLst/>
              <a:cxnLst/>
              <a:rect l="l" t="t" r="r" b="b"/>
              <a:pathLst>
                <a:path w="2637" h="2636" extrusionOk="0">
                  <a:moveTo>
                    <a:pt x="1319" y="0"/>
                  </a:moveTo>
                  <a:cubicBezTo>
                    <a:pt x="579" y="0"/>
                    <a:pt x="1" y="579"/>
                    <a:pt x="1" y="1318"/>
                  </a:cubicBezTo>
                  <a:cubicBezTo>
                    <a:pt x="1" y="2057"/>
                    <a:pt x="579" y="2636"/>
                    <a:pt x="1319" y="2636"/>
                  </a:cubicBezTo>
                  <a:cubicBezTo>
                    <a:pt x="2026" y="2636"/>
                    <a:pt x="2637" y="2057"/>
                    <a:pt x="2637" y="1318"/>
                  </a:cubicBezTo>
                  <a:cubicBezTo>
                    <a:pt x="2637" y="579"/>
                    <a:pt x="2026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7"/>
            <p:cNvSpPr/>
            <p:nvPr/>
          </p:nvSpPr>
          <p:spPr>
            <a:xfrm>
              <a:off x="2253775" y="2323475"/>
              <a:ext cx="78775" cy="78800"/>
            </a:xfrm>
            <a:custGeom>
              <a:avLst/>
              <a:gdLst/>
              <a:ahLst/>
              <a:cxnLst/>
              <a:rect l="l" t="t" r="r" b="b"/>
              <a:pathLst>
                <a:path w="3151" h="3152" extrusionOk="0">
                  <a:moveTo>
                    <a:pt x="1576" y="547"/>
                  </a:moveTo>
                  <a:cubicBezTo>
                    <a:pt x="2154" y="547"/>
                    <a:pt x="2604" y="997"/>
                    <a:pt x="2604" y="1576"/>
                  </a:cubicBezTo>
                  <a:cubicBezTo>
                    <a:pt x="2604" y="2155"/>
                    <a:pt x="2154" y="2605"/>
                    <a:pt x="1576" y="2605"/>
                  </a:cubicBezTo>
                  <a:cubicBezTo>
                    <a:pt x="997" y="2605"/>
                    <a:pt x="515" y="2155"/>
                    <a:pt x="515" y="1576"/>
                  </a:cubicBezTo>
                  <a:cubicBezTo>
                    <a:pt x="515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44" y="3151"/>
                    <a:pt x="3151" y="2444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7"/>
            <p:cNvSpPr/>
            <p:nvPr/>
          </p:nvSpPr>
          <p:spPr>
            <a:xfrm>
              <a:off x="2445850" y="2800025"/>
              <a:ext cx="65100" cy="65125"/>
            </a:xfrm>
            <a:custGeom>
              <a:avLst/>
              <a:gdLst/>
              <a:ahLst/>
              <a:cxnLst/>
              <a:rect l="l" t="t" r="r" b="b"/>
              <a:pathLst>
                <a:path w="2604" h="2605" extrusionOk="0">
                  <a:moveTo>
                    <a:pt x="1286" y="1"/>
                  </a:moveTo>
                  <a:cubicBezTo>
                    <a:pt x="579" y="1"/>
                    <a:pt x="0" y="579"/>
                    <a:pt x="0" y="1286"/>
                  </a:cubicBezTo>
                  <a:cubicBezTo>
                    <a:pt x="0" y="2026"/>
                    <a:pt x="579" y="2604"/>
                    <a:pt x="1286" y="2604"/>
                  </a:cubicBezTo>
                  <a:cubicBezTo>
                    <a:pt x="2025" y="2604"/>
                    <a:pt x="2604" y="2026"/>
                    <a:pt x="2604" y="1286"/>
                  </a:cubicBezTo>
                  <a:cubicBezTo>
                    <a:pt x="2604" y="579"/>
                    <a:pt x="2025" y="1"/>
                    <a:pt x="1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7"/>
            <p:cNvSpPr/>
            <p:nvPr/>
          </p:nvSpPr>
          <p:spPr>
            <a:xfrm>
              <a:off x="2438600" y="2792800"/>
              <a:ext cx="78800" cy="78775"/>
            </a:xfrm>
            <a:custGeom>
              <a:avLst/>
              <a:gdLst/>
              <a:ahLst/>
              <a:cxnLst/>
              <a:rect l="l" t="t" r="r" b="b"/>
              <a:pathLst>
                <a:path w="3152" h="3151" extrusionOk="0">
                  <a:moveTo>
                    <a:pt x="1576" y="547"/>
                  </a:moveTo>
                  <a:cubicBezTo>
                    <a:pt x="2155" y="547"/>
                    <a:pt x="2637" y="997"/>
                    <a:pt x="2637" y="1575"/>
                  </a:cubicBezTo>
                  <a:cubicBezTo>
                    <a:pt x="2637" y="2154"/>
                    <a:pt x="2155" y="2636"/>
                    <a:pt x="1576" y="2636"/>
                  </a:cubicBezTo>
                  <a:cubicBezTo>
                    <a:pt x="997" y="2636"/>
                    <a:pt x="547" y="2154"/>
                    <a:pt x="547" y="1575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0"/>
                  </a:moveTo>
                  <a:cubicBezTo>
                    <a:pt x="708" y="0"/>
                    <a:pt x="1" y="708"/>
                    <a:pt x="1" y="1575"/>
                  </a:cubicBezTo>
                  <a:cubicBezTo>
                    <a:pt x="1" y="2475"/>
                    <a:pt x="708" y="3151"/>
                    <a:pt x="1576" y="3151"/>
                  </a:cubicBezTo>
                  <a:cubicBezTo>
                    <a:pt x="2476" y="3151"/>
                    <a:pt x="3151" y="2475"/>
                    <a:pt x="3151" y="1575"/>
                  </a:cubicBezTo>
                  <a:cubicBezTo>
                    <a:pt x="3151" y="708"/>
                    <a:pt x="2476" y="0"/>
                    <a:pt x="1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7"/>
            <p:cNvSpPr/>
            <p:nvPr/>
          </p:nvSpPr>
          <p:spPr>
            <a:xfrm>
              <a:off x="2630675" y="2606350"/>
              <a:ext cx="65925" cy="65925"/>
            </a:xfrm>
            <a:custGeom>
              <a:avLst/>
              <a:gdLst/>
              <a:ahLst/>
              <a:cxnLst/>
              <a:rect l="l" t="t" r="r" b="b"/>
              <a:pathLst>
                <a:path w="2637" h="2637" extrusionOk="0">
                  <a:moveTo>
                    <a:pt x="1318" y="1"/>
                  </a:moveTo>
                  <a:cubicBezTo>
                    <a:pt x="611" y="1"/>
                    <a:pt x="0" y="579"/>
                    <a:pt x="0" y="1319"/>
                  </a:cubicBezTo>
                  <a:cubicBezTo>
                    <a:pt x="0" y="2026"/>
                    <a:pt x="611" y="2637"/>
                    <a:pt x="1318" y="2637"/>
                  </a:cubicBezTo>
                  <a:cubicBezTo>
                    <a:pt x="2058" y="2637"/>
                    <a:pt x="2636" y="2026"/>
                    <a:pt x="2636" y="1319"/>
                  </a:cubicBezTo>
                  <a:cubicBezTo>
                    <a:pt x="2636" y="579"/>
                    <a:pt x="2058" y="1"/>
                    <a:pt x="1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7"/>
            <p:cNvSpPr/>
            <p:nvPr/>
          </p:nvSpPr>
          <p:spPr>
            <a:xfrm>
              <a:off x="2624250" y="259992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15"/>
                  </a:moveTo>
                  <a:cubicBezTo>
                    <a:pt x="2154" y="515"/>
                    <a:pt x="2604" y="997"/>
                    <a:pt x="2604" y="1576"/>
                  </a:cubicBezTo>
                  <a:cubicBezTo>
                    <a:pt x="2604" y="2154"/>
                    <a:pt x="2154" y="2604"/>
                    <a:pt x="1575" y="2604"/>
                  </a:cubicBezTo>
                  <a:cubicBezTo>
                    <a:pt x="997" y="2604"/>
                    <a:pt x="547" y="2154"/>
                    <a:pt x="547" y="1576"/>
                  </a:cubicBezTo>
                  <a:cubicBezTo>
                    <a:pt x="547" y="997"/>
                    <a:pt x="997" y="515"/>
                    <a:pt x="1575" y="515"/>
                  </a:cubicBezTo>
                  <a:close/>
                  <a:moveTo>
                    <a:pt x="1575" y="1"/>
                  </a:moveTo>
                  <a:cubicBezTo>
                    <a:pt x="708" y="1"/>
                    <a:pt x="0" y="708"/>
                    <a:pt x="0" y="1576"/>
                  </a:cubicBezTo>
                  <a:cubicBezTo>
                    <a:pt x="0" y="2444"/>
                    <a:pt x="708" y="3151"/>
                    <a:pt x="1575" y="3151"/>
                  </a:cubicBezTo>
                  <a:cubicBezTo>
                    <a:pt x="2443" y="3151"/>
                    <a:pt x="3151" y="2444"/>
                    <a:pt x="3151" y="1576"/>
                  </a:cubicBezTo>
                  <a:cubicBezTo>
                    <a:pt x="3151" y="708"/>
                    <a:pt x="2443" y="1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7"/>
            <p:cNvSpPr/>
            <p:nvPr/>
          </p:nvSpPr>
          <p:spPr>
            <a:xfrm>
              <a:off x="2816300" y="3103800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319" y="0"/>
                  </a:moveTo>
                  <a:cubicBezTo>
                    <a:pt x="579" y="0"/>
                    <a:pt x="1" y="579"/>
                    <a:pt x="1" y="1318"/>
                  </a:cubicBezTo>
                  <a:cubicBezTo>
                    <a:pt x="1" y="2025"/>
                    <a:pt x="579" y="2604"/>
                    <a:pt x="1319" y="2604"/>
                  </a:cubicBezTo>
                  <a:cubicBezTo>
                    <a:pt x="2026" y="2604"/>
                    <a:pt x="2605" y="2025"/>
                    <a:pt x="2605" y="1318"/>
                  </a:cubicBezTo>
                  <a:cubicBezTo>
                    <a:pt x="2605" y="579"/>
                    <a:pt x="2026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7"/>
            <p:cNvSpPr/>
            <p:nvPr/>
          </p:nvSpPr>
          <p:spPr>
            <a:xfrm>
              <a:off x="2809875" y="3096550"/>
              <a:ext cx="78775" cy="79600"/>
            </a:xfrm>
            <a:custGeom>
              <a:avLst/>
              <a:gdLst/>
              <a:ahLst/>
              <a:cxnLst/>
              <a:rect l="l" t="t" r="r" b="b"/>
              <a:pathLst>
                <a:path w="3151" h="3184" extrusionOk="0">
                  <a:moveTo>
                    <a:pt x="1576" y="547"/>
                  </a:moveTo>
                  <a:cubicBezTo>
                    <a:pt x="2154" y="547"/>
                    <a:pt x="2604" y="1030"/>
                    <a:pt x="2604" y="1608"/>
                  </a:cubicBezTo>
                  <a:cubicBezTo>
                    <a:pt x="2604" y="2155"/>
                    <a:pt x="2154" y="2637"/>
                    <a:pt x="1576" y="2637"/>
                  </a:cubicBezTo>
                  <a:cubicBezTo>
                    <a:pt x="997" y="2637"/>
                    <a:pt x="515" y="2155"/>
                    <a:pt x="515" y="1608"/>
                  </a:cubicBezTo>
                  <a:cubicBezTo>
                    <a:pt x="515" y="1030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608"/>
                  </a:cubicBezTo>
                  <a:cubicBezTo>
                    <a:pt x="1" y="2476"/>
                    <a:pt x="708" y="3183"/>
                    <a:pt x="1576" y="3183"/>
                  </a:cubicBezTo>
                  <a:cubicBezTo>
                    <a:pt x="2444" y="3183"/>
                    <a:pt x="3151" y="2476"/>
                    <a:pt x="3151" y="1608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7"/>
            <p:cNvSpPr/>
            <p:nvPr/>
          </p:nvSpPr>
          <p:spPr>
            <a:xfrm>
              <a:off x="3001150" y="2329925"/>
              <a:ext cx="65900" cy="65900"/>
            </a:xfrm>
            <a:custGeom>
              <a:avLst/>
              <a:gdLst/>
              <a:ahLst/>
              <a:cxnLst/>
              <a:rect l="l" t="t" r="r" b="b"/>
              <a:pathLst>
                <a:path w="2636" h="2636" extrusionOk="0">
                  <a:moveTo>
                    <a:pt x="1318" y="0"/>
                  </a:moveTo>
                  <a:cubicBezTo>
                    <a:pt x="611" y="0"/>
                    <a:pt x="0" y="579"/>
                    <a:pt x="0" y="1318"/>
                  </a:cubicBezTo>
                  <a:cubicBezTo>
                    <a:pt x="0" y="2057"/>
                    <a:pt x="611" y="2636"/>
                    <a:pt x="1318" y="2636"/>
                  </a:cubicBezTo>
                  <a:cubicBezTo>
                    <a:pt x="2057" y="2636"/>
                    <a:pt x="2636" y="2057"/>
                    <a:pt x="2636" y="1318"/>
                  </a:cubicBezTo>
                  <a:cubicBezTo>
                    <a:pt x="2636" y="579"/>
                    <a:pt x="2057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7"/>
            <p:cNvSpPr/>
            <p:nvPr/>
          </p:nvSpPr>
          <p:spPr>
            <a:xfrm>
              <a:off x="2994700" y="2323475"/>
              <a:ext cx="78800" cy="78800"/>
            </a:xfrm>
            <a:custGeom>
              <a:avLst/>
              <a:gdLst/>
              <a:ahLst/>
              <a:cxnLst/>
              <a:rect l="l" t="t" r="r" b="b"/>
              <a:pathLst>
                <a:path w="3152" h="3152" extrusionOk="0">
                  <a:moveTo>
                    <a:pt x="1576" y="547"/>
                  </a:moveTo>
                  <a:cubicBezTo>
                    <a:pt x="2155" y="547"/>
                    <a:pt x="2637" y="997"/>
                    <a:pt x="2637" y="1576"/>
                  </a:cubicBezTo>
                  <a:cubicBezTo>
                    <a:pt x="2637" y="2155"/>
                    <a:pt x="2155" y="2605"/>
                    <a:pt x="1576" y="2605"/>
                  </a:cubicBezTo>
                  <a:cubicBezTo>
                    <a:pt x="997" y="2605"/>
                    <a:pt x="547" y="2155"/>
                    <a:pt x="547" y="1576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44" y="3151"/>
                    <a:pt x="3151" y="2444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57"/>
            <p:cNvSpPr/>
            <p:nvPr/>
          </p:nvSpPr>
          <p:spPr>
            <a:xfrm>
              <a:off x="3186775" y="2054275"/>
              <a:ext cx="65925" cy="65125"/>
            </a:xfrm>
            <a:custGeom>
              <a:avLst/>
              <a:gdLst/>
              <a:ahLst/>
              <a:cxnLst/>
              <a:rect l="l" t="t" r="r" b="b"/>
              <a:pathLst>
                <a:path w="2637" h="2605" extrusionOk="0">
                  <a:moveTo>
                    <a:pt x="1318" y="1"/>
                  </a:moveTo>
                  <a:cubicBezTo>
                    <a:pt x="579" y="1"/>
                    <a:pt x="0" y="579"/>
                    <a:pt x="0" y="1286"/>
                  </a:cubicBezTo>
                  <a:cubicBezTo>
                    <a:pt x="0" y="2026"/>
                    <a:pt x="579" y="2604"/>
                    <a:pt x="1318" y="2604"/>
                  </a:cubicBezTo>
                  <a:cubicBezTo>
                    <a:pt x="2026" y="2604"/>
                    <a:pt x="2636" y="2026"/>
                    <a:pt x="2636" y="1286"/>
                  </a:cubicBezTo>
                  <a:cubicBezTo>
                    <a:pt x="2636" y="579"/>
                    <a:pt x="2026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7"/>
            <p:cNvSpPr/>
            <p:nvPr/>
          </p:nvSpPr>
          <p:spPr>
            <a:xfrm>
              <a:off x="3180350" y="2047050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47"/>
                  </a:moveTo>
                  <a:cubicBezTo>
                    <a:pt x="2154" y="547"/>
                    <a:pt x="2604" y="997"/>
                    <a:pt x="2604" y="1575"/>
                  </a:cubicBezTo>
                  <a:cubicBezTo>
                    <a:pt x="2604" y="2154"/>
                    <a:pt x="2154" y="2636"/>
                    <a:pt x="1575" y="2636"/>
                  </a:cubicBezTo>
                  <a:cubicBezTo>
                    <a:pt x="997" y="2636"/>
                    <a:pt x="515" y="2154"/>
                    <a:pt x="515" y="1575"/>
                  </a:cubicBezTo>
                  <a:cubicBezTo>
                    <a:pt x="515" y="997"/>
                    <a:pt x="997" y="547"/>
                    <a:pt x="1575" y="547"/>
                  </a:cubicBezTo>
                  <a:close/>
                  <a:moveTo>
                    <a:pt x="1575" y="0"/>
                  </a:moveTo>
                  <a:cubicBezTo>
                    <a:pt x="707" y="0"/>
                    <a:pt x="0" y="707"/>
                    <a:pt x="0" y="1575"/>
                  </a:cubicBezTo>
                  <a:cubicBezTo>
                    <a:pt x="0" y="2443"/>
                    <a:pt x="707" y="3150"/>
                    <a:pt x="1575" y="3150"/>
                  </a:cubicBezTo>
                  <a:cubicBezTo>
                    <a:pt x="2443" y="3150"/>
                    <a:pt x="3150" y="2443"/>
                    <a:pt x="3150" y="1575"/>
                  </a:cubicBezTo>
                  <a:cubicBezTo>
                    <a:pt x="3150" y="707"/>
                    <a:pt x="2443" y="0"/>
                    <a:pt x="1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7"/>
            <p:cNvSpPr/>
            <p:nvPr/>
          </p:nvSpPr>
          <p:spPr>
            <a:xfrm>
              <a:off x="3372400" y="3296650"/>
              <a:ext cx="65125" cy="65925"/>
            </a:xfrm>
            <a:custGeom>
              <a:avLst/>
              <a:gdLst/>
              <a:ahLst/>
              <a:cxnLst/>
              <a:rect l="l" t="t" r="r" b="b"/>
              <a:pathLst>
                <a:path w="2605" h="2637" extrusionOk="0">
                  <a:moveTo>
                    <a:pt x="1287" y="1"/>
                  </a:moveTo>
                  <a:cubicBezTo>
                    <a:pt x="579" y="1"/>
                    <a:pt x="1" y="612"/>
                    <a:pt x="1" y="1319"/>
                  </a:cubicBezTo>
                  <a:cubicBezTo>
                    <a:pt x="1" y="2058"/>
                    <a:pt x="579" y="2637"/>
                    <a:pt x="1287" y="2637"/>
                  </a:cubicBezTo>
                  <a:cubicBezTo>
                    <a:pt x="2026" y="2637"/>
                    <a:pt x="2605" y="2058"/>
                    <a:pt x="2605" y="1319"/>
                  </a:cubicBezTo>
                  <a:cubicBezTo>
                    <a:pt x="2605" y="612"/>
                    <a:pt x="2026" y="1"/>
                    <a:pt x="1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7"/>
            <p:cNvSpPr/>
            <p:nvPr/>
          </p:nvSpPr>
          <p:spPr>
            <a:xfrm>
              <a:off x="3365175" y="3290225"/>
              <a:ext cx="79575" cy="78775"/>
            </a:xfrm>
            <a:custGeom>
              <a:avLst/>
              <a:gdLst/>
              <a:ahLst/>
              <a:cxnLst/>
              <a:rect l="l" t="t" r="r" b="b"/>
              <a:pathLst>
                <a:path w="3183" h="3151" extrusionOk="0">
                  <a:moveTo>
                    <a:pt x="1576" y="547"/>
                  </a:moveTo>
                  <a:cubicBezTo>
                    <a:pt x="2154" y="547"/>
                    <a:pt x="2636" y="997"/>
                    <a:pt x="2636" y="1576"/>
                  </a:cubicBezTo>
                  <a:cubicBezTo>
                    <a:pt x="2636" y="2155"/>
                    <a:pt x="2154" y="2637"/>
                    <a:pt x="1576" y="2637"/>
                  </a:cubicBezTo>
                  <a:cubicBezTo>
                    <a:pt x="1029" y="2637"/>
                    <a:pt x="547" y="2155"/>
                    <a:pt x="547" y="1576"/>
                  </a:cubicBezTo>
                  <a:cubicBezTo>
                    <a:pt x="547" y="997"/>
                    <a:pt x="1029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76" y="3151"/>
                    <a:pt x="3183" y="2444"/>
                    <a:pt x="3183" y="1576"/>
                  </a:cubicBezTo>
                  <a:cubicBezTo>
                    <a:pt x="3183" y="708"/>
                    <a:pt x="2476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7"/>
            <p:cNvSpPr/>
            <p:nvPr/>
          </p:nvSpPr>
          <p:spPr>
            <a:xfrm>
              <a:off x="3557250" y="3213900"/>
              <a:ext cx="65900" cy="65900"/>
            </a:xfrm>
            <a:custGeom>
              <a:avLst/>
              <a:gdLst/>
              <a:ahLst/>
              <a:cxnLst/>
              <a:rect l="l" t="t" r="r" b="b"/>
              <a:pathLst>
                <a:path w="2636" h="2636" extrusionOk="0">
                  <a:moveTo>
                    <a:pt x="1318" y="0"/>
                  </a:moveTo>
                  <a:cubicBezTo>
                    <a:pt x="611" y="0"/>
                    <a:pt x="0" y="579"/>
                    <a:pt x="0" y="1318"/>
                  </a:cubicBezTo>
                  <a:cubicBezTo>
                    <a:pt x="0" y="2057"/>
                    <a:pt x="611" y="2636"/>
                    <a:pt x="1318" y="2636"/>
                  </a:cubicBezTo>
                  <a:cubicBezTo>
                    <a:pt x="2057" y="2636"/>
                    <a:pt x="2636" y="2057"/>
                    <a:pt x="2636" y="1318"/>
                  </a:cubicBezTo>
                  <a:cubicBezTo>
                    <a:pt x="2636" y="579"/>
                    <a:pt x="2057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7"/>
            <p:cNvSpPr/>
            <p:nvPr/>
          </p:nvSpPr>
          <p:spPr>
            <a:xfrm>
              <a:off x="3550800" y="3207450"/>
              <a:ext cx="78800" cy="78800"/>
            </a:xfrm>
            <a:custGeom>
              <a:avLst/>
              <a:gdLst/>
              <a:ahLst/>
              <a:cxnLst/>
              <a:rect l="l" t="t" r="r" b="b"/>
              <a:pathLst>
                <a:path w="3152" h="3152" extrusionOk="0">
                  <a:moveTo>
                    <a:pt x="1576" y="547"/>
                  </a:moveTo>
                  <a:cubicBezTo>
                    <a:pt x="2155" y="547"/>
                    <a:pt x="2637" y="997"/>
                    <a:pt x="2637" y="1576"/>
                  </a:cubicBezTo>
                  <a:cubicBezTo>
                    <a:pt x="2637" y="2155"/>
                    <a:pt x="2155" y="2605"/>
                    <a:pt x="1576" y="2605"/>
                  </a:cubicBezTo>
                  <a:cubicBezTo>
                    <a:pt x="997" y="2605"/>
                    <a:pt x="547" y="2155"/>
                    <a:pt x="547" y="1576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44" y="3151"/>
                    <a:pt x="3151" y="2444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7"/>
            <p:cNvSpPr/>
            <p:nvPr/>
          </p:nvSpPr>
          <p:spPr>
            <a:xfrm>
              <a:off x="3742875" y="3186575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318" y="0"/>
                  </a:moveTo>
                  <a:cubicBezTo>
                    <a:pt x="579" y="0"/>
                    <a:pt x="0" y="579"/>
                    <a:pt x="0" y="1318"/>
                  </a:cubicBezTo>
                  <a:cubicBezTo>
                    <a:pt x="0" y="2025"/>
                    <a:pt x="579" y="2604"/>
                    <a:pt x="1318" y="2604"/>
                  </a:cubicBezTo>
                  <a:cubicBezTo>
                    <a:pt x="2026" y="2604"/>
                    <a:pt x="2604" y="2025"/>
                    <a:pt x="2604" y="1318"/>
                  </a:cubicBezTo>
                  <a:cubicBezTo>
                    <a:pt x="2604" y="579"/>
                    <a:pt x="2026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57"/>
            <p:cNvSpPr/>
            <p:nvPr/>
          </p:nvSpPr>
          <p:spPr>
            <a:xfrm>
              <a:off x="3736450" y="3180150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14"/>
                  </a:moveTo>
                  <a:cubicBezTo>
                    <a:pt x="2154" y="514"/>
                    <a:pt x="2604" y="997"/>
                    <a:pt x="2604" y="1575"/>
                  </a:cubicBezTo>
                  <a:cubicBezTo>
                    <a:pt x="2604" y="2154"/>
                    <a:pt x="2154" y="2604"/>
                    <a:pt x="1575" y="2604"/>
                  </a:cubicBezTo>
                  <a:cubicBezTo>
                    <a:pt x="997" y="2604"/>
                    <a:pt x="515" y="2154"/>
                    <a:pt x="515" y="1575"/>
                  </a:cubicBezTo>
                  <a:cubicBezTo>
                    <a:pt x="515" y="997"/>
                    <a:pt x="997" y="514"/>
                    <a:pt x="1575" y="514"/>
                  </a:cubicBezTo>
                  <a:close/>
                  <a:moveTo>
                    <a:pt x="1575" y="0"/>
                  </a:moveTo>
                  <a:cubicBezTo>
                    <a:pt x="707" y="0"/>
                    <a:pt x="0" y="707"/>
                    <a:pt x="0" y="1575"/>
                  </a:cubicBezTo>
                  <a:cubicBezTo>
                    <a:pt x="0" y="2443"/>
                    <a:pt x="707" y="3150"/>
                    <a:pt x="1575" y="3150"/>
                  </a:cubicBezTo>
                  <a:cubicBezTo>
                    <a:pt x="2443" y="3150"/>
                    <a:pt x="3150" y="2443"/>
                    <a:pt x="3150" y="1575"/>
                  </a:cubicBezTo>
                  <a:cubicBezTo>
                    <a:pt x="3150" y="707"/>
                    <a:pt x="2443" y="0"/>
                    <a:pt x="1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7"/>
            <p:cNvSpPr/>
            <p:nvPr/>
          </p:nvSpPr>
          <p:spPr>
            <a:xfrm>
              <a:off x="3928500" y="3103800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287" y="0"/>
                  </a:moveTo>
                  <a:cubicBezTo>
                    <a:pt x="579" y="0"/>
                    <a:pt x="1" y="579"/>
                    <a:pt x="1" y="1318"/>
                  </a:cubicBezTo>
                  <a:cubicBezTo>
                    <a:pt x="1" y="2025"/>
                    <a:pt x="579" y="2604"/>
                    <a:pt x="1287" y="2604"/>
                  </a:cubicBezTo>
                  <a:cubicBezTo>
                    <a:pt x="2026" y="2604"/>
                    <a:pt x="2605" y="2025"/>
                    <a:pt x="2605" y="1318"/>
                  </a:cubicBezTo>
                  <a:cubicBezTo>
                    <a:pt x="2605" y="579"/>
                    <a:pt x="2026" y="0"/>
                    <a:pt x="1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7"/>
            <p:cNvSpPr/>
            <p:nvPr/>
          </p:nvSpPr>
          <p:spPr>
            <a:xfrm>
              <a:off x="3921275" y="3096550"/>
              <a:ext cx="78775" cy="79600"/>
            </a:xfrm>
            <a:custGeom>
              <a:avLst/>
              <a:gdLst/>
              <a:ahLst/>
              <a:cxnLst/>
              <a:rect l="l" t="t" r="r" b="b"/>
              <a:pathLst>
                <a:path w="3151" h="3184" extrusionOk="0">
                  <a:moveTo>
                    <a:pt x="1576" y="547"/>
                  </a:moveTo>
                  <a:cubicBezTo>
                    <a:pt x="2154" y="547"/>
                    <a:pt x="2636" y="1030"/>
                    <a:pt x="2636" y="1608"/>
                  </a:cubicBezTo>
                  <a:cubicBezTo>
                    <a:pt x="2636" y="2155"/>
                    <a:pt x="2154" y="2637"/>
                    <a:pt x="1576" y="2637"/>
                  </a:cubicBezTo>
                  <a:cubicBezTo>
                    <a:pt x="997" y="2637"/>
                    <a:pt x="547" y="2155"/>
                    <a:pt x="547" y="1608"/>
                  </a:cubicBezTo>
                  <a:cubicBezTo>
                    <a:pt x="547" y="1030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608"/>
                  </a:cubicBezTo>
                  <a:cubicBezTo>
                    <a:pt x="1" y="2476"/>
                    <a:pt x="708" y="3183"/>
                    <a:pt x="1576" y="3183"/>
                  </a:cubicBezTo>
                  <a:cubicBezTo>
                    <a:pt x="2443" y="3183"/>
                    <a:pt x="3151" y="2476"/>
                    <a:pt x="3151" y="1608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7"/>
            <p:cNvSpPr/>
            <p:nvPr/>
          </p:nvSpPr>
          <p:spPr>
            <a:xfrm>
              <a:off x="4113350" y="2992900"/>
              <a:ext cx="65900" cy="65925"/>
            </a:xfrm>
            <a:custGeom>
              <a:avLst/>
              <a:gdLst/>
              <a:ahLst/>
              <a:cxnLst/>
              <a:rect l="l" t="t" r="r" b="b"/>
              <a:pathLst>
                <a:path w="2636" h="2637" extrusionOk="0">
                  <a:moveTo>
                    <a:pt x="1318" y="0"/>
                  </a:moveTo>
                  <a:cubicBezTo>
                    <a:pt x="579" y="0"/>
                    <a:pt x="0" y="579"/>
                    <a:pt x="0" y="1318"/>
                  </a:cubicBezTo>
                  <a:cubicBezTo>
                    <a:pt x="0" y="2058"/>
                    <a:pt x="579" y="2636"/>
                    <a:pt x="1318" y="2636"/>
                  </a:cubicBezTo>
                  <a:cubicBezTo>
                    <a:pt x="2025" y="2636"/>
                    <a:pt x="2636" y="2058"/>
                    <a:pt x="2636" y="1318"/>
                  </a:cubicBezTo>
                  <a:cubicBezTo>
                    <a:pt x="2636" y="579"/>
                    <a:pt x="2025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7"/>
            <p:cNvSpPr/>
            <p:nvPr/>
          </p:nvSpPr>
          <p:spPr>
            <a:xfrm>
              <a:off x="4106900" y="2986475"/>
              <a:ext cx="78800" cy="78775"/>
            </a:xfrm>
            <a:custGeom>
              <a:avLst/>
              <a:gdLst/>
              <a:ahLst/>
              <a:cxnLst/>
              <a:rect l="l" t="t" r="r" b="b"/>
              <a:pathLst>
                <a:path w="3152" h="3151" extrusionOk="0">
                  <a:moveTo>
                    <a:pt x="1576" y="547"/>
                  </a:moveTo>
                  <a:cubicBezTo>
                    <a:pt x="2155" y="547"/>
                    <a:pt x="2605" y="997"/>
                    <a:pt x="2605" y="1575"/>
                  </a:cubicBezTo>
                  <a:cubicBezTo>
                    <a:pt x="2605" y="2154"/>
                    <a:pt x="2155" y="2604"/>
                    <a:pt x="1576" y="2604"/>
                  </a:cubicBezTo>
                  <a:cubicBezTo>
                    <a:pt x="997" y="2604"/>
                    <a:pt x="547" y="2154"/>
                    <a:pt x="547" y="1575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0"/>
                  </a:moveTo>
                  <a:cubicBezTo>
                    <a:pt x="708" y="0"/>
                    <a:pt x="1" y="707"/>
                    <a:pt x="1" y="1575"/>
                  </a:cubicBezTo>
                  <a:cubicBezTo>
                    <a:pt x="1" y="2443"/>
                    <a:pt x="708" y="3150"/>
                    <a:pt x="1576" y="3150"/>
                  </a:cubicBezTo>
                  <a:cubicBezTo>
                    <a:pt x="2444" y="3150"/>
                    <a:pt x="3151" y="2443"/>
                    <a:pt x="3151" y="1575"/>
                  </a:cubicBezTo>
                  <a:cubicBezTo>
                    <a:pt x="3151" y="707"/>
                    <a:pt x="2444" y="0"/>
                    <a:pt x="1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57"/>
            <p:cNvSpPr/>
            <p:nvPr/>
          </p:nvSpPr>
          <p:spPr>
            <a:xfrm>
              <a:off x="4298975" y="3048350"/>
              <a:ext cx="65125" cy="65925"/>
            </a:xfrm>
            <a:custGeom>
              <a:avLst/>
              <a:gdLst/>
              <a:ahLst/>
              <a:cxnLst/>
              <a:rect l="l" t="t" r="r" b="b"/>
              <a:pathLst>
                <a:path w="2605" h="2637" extrusionOk="0">
                  <a:moveTo>
                    <a:pt x="1318" y="0"/>
                  </a:moveTo>
                  <a:cubicBezTo>
                    <a:pt x="579" y="0"/>
                    <a:pt x="0" y="579"/>
                    <a:pt x="0" y="1318"/>
                  </a:cubicBezTo>
                  <a:cubicBezTo>
                    <a:pt x="0" y="2025"/>
                    <a:pt x="579" y="2636"/>
                    <a:pt x="1318" y="2636"/>
                  </a:cubicBezTo>
                  <a:cubicBezTo>
                    <a:pt x="2026" y="2636"/>
                    <a:pt x="2604" y="2025"/>
                    <a:pt x="2604" y="1318"/>
                  </a:cubicBezTo>
                  <a:cubicBezTo>
                    <a:pt x="2604" y="579"/>
                    <a:pt x="2026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7"/>
            <p:cNvSpPr/>
            <p:nvPr/>
          </p:nvSpPr>
          <p:spPr>
            <a:xfrm>
              <a:off x="4292550" y="304192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14"/>
                  </a:moveTo>
                  <a:cubicBezTo>
                    <a:pt x="2122" y="514"/>
                    <a:pt x="2604" y="997"/>
                    <a:pt x="2604" y="1575"/>
                  </a:cubicBezTo>
                  <a:cubicBezTo>
                    <a:pt x="2604" y="2154"/>
                    <a:pt x="2122" y="2604"/>
                    <a:pt x="1575" y="2604"/>
                  </a:cubicBezTo>
                  <a:cubicBezTo>
                    <a:pt x="997" y="2604"/>
                    <a:pt x="515" y="2154"/>
                    <a:pt x="515" y="1575"/>
                  </a:cubicBezTo>
                  <a:cubicBezTo>
                    <a:pt x="515" y="997"/>
                    <a:pt x="997" y="514"/>
                    <a:pt x="1575" y="514"/>
                  </a:cubicBezTo>
                  <a:close/>
                  <a:moveTo>
                    <a:pt x="1575" y="0"/>
                  </a:moveTo>
                  <a:cubicBezTo>
                    <a:pt x="675" y="0"/>
                    <a:pt x="0" y="707"/>
                    <a:pt x="0" y="1575"/>
                  </a:cubicBezTo>
                  <a:cubicBezTo>
                    <a:pt x="0" y="2443"/>
                    <a:pt x="675" y="3150"/>
                    <a:pt x="1575" y="3150"/>
                  </a:cubicBezTo>
                  <a:cubicBezTo>
                    <a:pt x="2443" y="3150"/>
                    <a:pt x="3150" y="2443"/>
                    <a:pt x="3150" y="1575"/>
                  </a:cubicBezTo>
                  <a:cubicBezTo>
                    <a:pt x="3150" y="707"/>
                    <a:pt x="2443" y="0"/>
                    <a:pt x="1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7"/>
            <p:cNvSpPr/>
            <p:nvPr/>
          </p:nvSpPr>
          <p:spPr>
            <a:xfrm>
              <a:off x="4483800" y="3159250"/>
              <a:ext cx="65925" cy="65100"/>
            </a:xfrm>
            <a:custGeom>
              <a:avLst/>
              <a:gdLst/>
              <a:ahLst/>
              <a:cxnLst/>
              <a:rect l="l" t="t" r="r" b="b"/>
              <a:pathLst>
                <a:path w="2637" h="2604" extrusionOk="0">
                  <a:moveTo>
                    <a:pt x="1319" y="0"/>
                  </a:moveTo>
                  <a:cubicBezTo>
                    <a:pt x="611" y="0"/>
                    <a:pt x="1" y="579"/>
                    <a:pt x="1" y="1286"/>
                  </a:cubicBezTo>
                  <a:cubicBezTo>
                    <a:pt x="1" y="2025"/>
                    <a:pt x="611" y="2604"/>
                    <a:pt x="1319" y="2604"/>
                  </a:cubicBezTo>
                  <a:cubicBezTo>
                    <a:pt x="2058" y="2604"/>
                    <a:pt x="2636" y="2025"/>
                    <a:pt x="2636" y="1286"/>
                  </a:cubicBezTo>
                  <a:cubicBezTo>
                    <a:pt x="2636" y="579"/>
                    <a:pt x="2058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7"/>
            <p:cNvSpPr/>
            <p:nvPr/>
          </p:nvSpPr>
          <p:spPr>
            <a:xfrm>
              <a:off x="4477375" y="3152000"/>
              <a:ext cx="78775" cy="78800"/>
            </a:xfrm>
            <a:custGeom>
              <a:avLst/>
              <a:gdLst/>
              <a:ahLst/>
              <a:cxnLst/>
              <a:rect l="l" t="t" r="r" b="b"/>
              <a:pathLst>
                <a:path w="3151" h="3152" extrusionOk="0">
                  <a:moveTo>
                    <a:pt x="1576" y="547"/>
                  </a:moveTo>
                  <a:cubicBezTo>
                    <a:pt x="2154" y="547"/>
                    <a:pt x="2636" y="997"/>
                    <a:pt x="2636" y="1576"/>
                  </a:cubicBezTo>
                  <a:cubicBezTo>
                    <a:pt x="2636" y="2155"/>
                    <a:pt x="2154" y="2637"/>
                    <a:pt x="1576" y="2637"/>
                  </a:cubicBezTo>
                  <a:cubicBezTo>
                    <a:pt x="997" y="2637"/>
                    <a:pt x="547" y="2155"/>
                    <a:pt x="547" y="1576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0" y="708"/>
                    <a:pt x="0" y="1576"/>
                  </a:cubicBezTo>
                  <a:cubicBezTo>
                    <a:pt x="0" y="2444"/>
                    <a:pt x="708" y="3151"/>
                    <a:pt x="1576" y="3151"/>
                  </a:cubicBezTo>
                  <a:cubicBezTo>
                    <a:pt x="2443" y="3151"/>
                    <a:pt x="3151" y="2444"/>
                    <a:pt x="3151" y="1576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7"/>
            <p:cNvSpPr/>
            <p:nvPr/>
          </p:nvSpPr>
          <p:spPr>
            <a:xfrm>
              <a:off x="4669450" y="2579025"/>
              <a:ext cx="65900" cy="65125"/>
            </a:xfrm>
            <a:custGeom>
              <a:avLst/>
              <a:gdLst/>
              <a:ahLst/>
              <a:cxnLst/>
              <a:rect l="l" t="t" r="r" b="b"/>
              <a:pathLst>
                <a:path w="2636" h="2605" extrusionOk="0">
                  <a:moveTo>
                    <a:pt x="1318" y="1"/>
                  </a:moveTo>
                  <a:cubicBezTo>
                    <a:pt x="579" y="1"/>
                    <a:pt x="0" y="580"/>
                    <a:pt x="0" y="1287"/>
                  </a:cubicBezTo>
                  <a:cubicBezTo>
                    <a:pt x="0" y="2026"/>
                    <a:pt x="579" y="2605"/>
                    <a:pt x="1318" y="2605"/>
                  </a:cubicBezTo>
                  <a:cubicBezTo>
                    <a:pt x="2025" y="2605"/>
                    <a:pt x="2636" y="2026"/>
                    <a:pt x="2636" y="1287"/>
                  </a:cubicBezTo>
                  <a:cubicBezTo>
                    <a:pt x="2636" y="580"/>
                    <a:pt x="2025" y="1"/>
                    <a:pt x="1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7"/>
            <p:cNvSpPr/>
            <p:nvPr/>
          </p:nvSpPr>
          <p:spPr>
            <a:xfrm>
              <a:off x="4663000" y="2571800"/>
              <a:ext cx="78800" cy="78775"/>
            </a:xfrm>
            <a:custGeom>
              <a:avLst/>
              <a:gdLst/>
              <a:ahLst/>
              <a:cxnLst/>
              <a:rect l="l" t="t" r="r" b="b"/>
              <a:pathLst>
                <a:path w="3152" h="3151" extrusionOk="0">
                  <a:moveTo>
                    <a:pt x="1576" y="547"/>
                  </a:moveTo>
                  <a:cubicBezTo>
                    <a:pt x="2155" y="547"/>
                    <a:pt x="2605" y="997"/>
                    <a:pt x="2605" y="1576"/>
                  </a:cubicBezTo>
                  <a:cubicBezTo>
                    <a:pt x="2605" y="2154"/>
                    <a:pt x="2155" y="2636"/>
                    <a:pt x="1576" y="2636"/>
                  </a:cubicBezTo>
                  <a:cubicBezTo>
                    <a:pt x="997" y="2636"/>
                    <a:pt x="515" y="2154"/>
                    <a:pt x="515" y="1576"/>
                  </a:cubicBezTo>
                  <a:cubicBezTo>
                    <a:pt x="515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76"/>
                    <a:pt x="708" y="3151"/>
                    <a:pt x="1576" y="3151"/>
                  </a:cubicBezTo>
                  <a:cubicBezTo>
                    <a:pt x="2444" y="3151"/>
                    <a:pt x="3151" y="2476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7"/>
            <p:cNvSpPr/>
            <p:nvPr/>
          </p:nvSpPr>
          <p:spPr>
            <a:xfrm>
              <a:off x="4855075" y="2496275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286" y="0"/>
                  </a:moveTo>
                  <a:cubicBezTo>
                    <a:pt x="579" y="0"/>
                    <a:pt x="0" y="579"/>
                    <a:pt x="0" y="1286"/>
                  </a:cubicBezTo>
                  <a:cubicBezTo>
                    <a:pt x="0" y="2025"/>
                    <a:pt x="579" y="2604"/>
                    <a:pt x="1286" y="2604"/>
                  </a:cubicBezTo>
                  <a:cubicBezTo>
                    <a:pt x="2025" y="2604"/>
                    <a:pt x="2604" y="2025"/>
                    <a:pt x="2604" y="1286"/>
                  </a:cubicBezTo>
                  <a:cubicBezTo>
                    <a:pt x="2604" y="579"/>
                    <a:pt x="2025" y="0"/>
                    <a:pt x="1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7"/>
            <p:cNvSpPr/>
            <p:nvPr/>
          </p:nvSpPr>
          <p:spPr>
            <a:xfrm>
              <a:off x="4847850" y="2489025"/>
              <a:ext cx="79575" cy="78775"/>
            </a:xfrm>
            <a:custGeom>
              <a:avLst/>
              <a:gdLst/>
              <a:ahLst/>
              <a:cxnLst/>
              <a:rect l="l" t="t" r="r" b="b"/>
              <a:pathLst>
                <a:path w="3183" h="3151" extrusionOk="0">
                  <a:moveTo>
                    <a:pt x="1575" y="547"/>
                  </a:moveTo>
                  <a:cubicBezTo>
                    <a:pt x="2154" y="547"/>
                    <a:pt x="2636" y="997"/>
                    <a:pt x="2636" y="1576"/>
                  </a:cubicBezTo>
                  <a:cubicBezTo>
                    <a:pt x="2636" y="2154"/>
                    <a:pt x="2154" y="2637"/>
                    <a:pt x="1575" y="2637"/>
                  </a:cubicBezTo>
                  <a:cubicBezTo>
                    <a:pt x="1029" y="2637"/>
                    <a:pt x="547" y="2154"/>
                    <a:pt x="547" y="1576"/>
                  </a:cubicBezTo>
                  <a:cubicBezTo>
                    <a:pt x="547" y="997"/>
                    <a:pt x="1029" y="547"/>
                    <a:pt x="1575" y="547"/>
                  </a:cubicBezTo>
                  <a:close/>
                  <a:moveTo>
                    <a:pt x="1575" y="1"/>
                  </a:moveTo>
                  <a:cubicBezTo>
                    <a:pt x="707" y="1"/>
                    <a:pt x="0" y="708"/>
                    <a:pt x="0" y="1576"/>
                  </a:cubicBezTo>
                  <a:cubicBezTo>
                    <a:pt x="0" y="2444"/>
                    <a:pt x="707" y="3151"/>
                    <a:pt x="1575" y="3151"/>
                  </a:cubicBezTo>
                  <a:cubicBezTo>
                    <a:pt x="2475" y="3151"/>
                    <a:pt x="3182" y="2444"/>
                    <a:pt x="3182" y="1576"/>
                  </a:cubicBezTo>
                  <a:cubicBezTo>
                    <a:pt x="3182" y="708"/>
                    <a:pt x="2475" y="1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7"/>
            <p:cNvSpPr/>
            <p:nvPr/>
          </p:nvSpPr>
          <p:spPr>
            <a:xfrm>
              <a:off x="5039900" y="2385375"/>
              <a:ext cx="65925" cy="65900"/>
            </a:xfrm>
            <a:custGeom>
              <a:avLst/>
              <a:gdLst/>
              <a:ahLst/>
              <a:cxnLst/>
              <a:rect l="l" t="t" r="r" b="b"/>
              <a:pathLst>
                <a:path w="2637" h="2636" extrusionOk="0">
                  <a:moveTo>
                    <a:pt x="1319" y="0"/>
                  </a:moveTo>
                  <a:cubicBezTo>
                    <a:pt x="611" y="0"/>
                    <a:pt x="1" y="579"/>
                    <a:pt x="1" y="1318"/>
                  </a:cubicBezTo>
                  <a:cubicBezTo>
                    <a:pt x="1" y="2025"/>
                    <a:pt x="611" y="2636"/>
                    <a:pt x="1319" y="2636"/>
                  </a:cubicBezTo>
                  <a:cubicBezTo>
                    <a:pt x="2058" y="2636"/>
                    <a:pt x="2636" y="2025"/>
                    <a:pt x="2636" y="1318"/>
                  </a:cubicBezTo>
                  <a:cubicBezTo>
                    <a:pt x="2636" y="579"/>
                    <a:pt x="2058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7"/>
            <p:cNvSpPr/>
            <p:nvPr/>
          </p:nvSpPr>
          <p:spPr>
            <a:xfrm>
              <a:off x="5033475" y="2378925"/>
              <a:ext cx="78775" cy="78800"/>
            </a:xfrm>
            <a:custGeom>
              <a:avLst/>
              <a:gdLst/>
              <a:ahLst/>
              <a:cxnLst/>
              <a:rect l="l" t="t" r="r" b="b"/>
              <a:pathLst>
                <a:path w="3151" h="3152" extrusionOk="0">
                  <a:moveTo>
                    <a:pt x="1576" y="515"/>
                  </a:moveTo>
                  <a:cubicBezTo>
                    <a:pt x="2154" y="515"/>
                    <a:pt x="2604" y="997"/>
                    <a:pt x="2636" y="1576"/>
                  </a:cubicBezTo>
                  <a:cubicBezTo>
                    <a:pt x="2604" y="2155"/>
                    <a:pt x="2154" y="2605"/>
                    <a:pt x="1576" y="2605"/>
                  </a:cubicBezTo>
                  <a:cubicBezTo>
                    <a:pt x="997" y="2605"/>
                    <a:pt x="547" y="2155"/>
                    <a:pt x="547" y="1576"/>
                  </a:cubicBezTo>
                  <a:cubicBezTo>
                    <a:pt x="547" y="997"/>
                    <a:pt x="997" y="515"/>
                    <a:pt x="1576" y="515"/>
                  </a:cubicBezTo>
                  <a:close/>
                  <a:moveTo>
                    <a:pt x="1576" y="1"/>
                  </a:moveTo>
                  <a:cubicBezTo>
                    <a:pt x="708" y="1"/>
                    <a:pt x="0" y="708"/>
                    <a:pt x="0" y="1576"/>
                  </a:cubicBezTo>
                  <a:cubicBezTo>
                    <a:pt x="0" y="2444"/>
                    <a:pt x="708" y="3151"/>
                    <a:pt x="1576" y="3151"/>
                  </a:cubicBezTo>
                  <a:cubicBezTo>
                    <a:pt x="2443" y="3151"/>
                    <a:pt x="3151" y="2444"/>
                    <a:pt x="3151" y="1576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7"/>
            <p:cNvSpPr/>
            <p:nvPr/>
          </p:nvSpPr>
          <p:spPr>
            <a:xfrm>
              <a:off x="5225525" y="2496275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319" y="0"/>
                  </a:moveTo>
                  <a:cubicBezTo>
                    <a:pt x="580" y="0"/>
                    <a:pt x="1" y="579"/>
                    <a:pt x="1" y="1286"/>
                  </a:cubicBezTo>
                  <a:cubicBezTo>
                    <a:pt x="1" y="2025"/>
                    <a:pt x="580" y="2604"/>
                    <a:pt x="1319" y="2604"/>
                  </a:cubicBezTo>
                  <a:cubicBezTo>
                    <a:pt x="2026" y="2604"/>
                    <a:pt x="2605" y="2025"/>
                    <a:pt x="2605" y="1286"/>
                  </a:cubicBezTo>
                  <a:cubicBezTo>
                    <a:pt x="2605" y="579"/>
                    <a:pt x="2026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7"/>
            <p:cNvSpPr/>
            <p:nvPr/>
          </p:nvSpPr>
          <p:spPr>
            <a:xfrm>
              <a:off x="5219100" y="248902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6" y="547"/>
                  </a:moveTo>
                  <a:cubicBezTo>
                    <a:pt x="2155" y="547"/>
                    <a:pt x="2605" y="997"/>
                    <a:pt x="2605" y="1576"/>
                  </a:cubicBezTo>
                  <a:cubicBezTo>
                    <a:pt x="2605" y="2154"/>
                    <a:pt x="2155" y="2637"/>
                    <a:pt x="1576" y="2637"/>
                  </a:cubicBezTo>
                  <a:cubicBezTo>
                    <a:pt x="997" y="2637"/>
                    <a:pt x="515" y="2154"/>
                    <a:pt x="515" y="1576"/>
                  </a:cubicBezTo>
                  <a:cubicBezTo>
                    <a:pt x="515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44" y="3151"/>
                    <a:pt x="3151" y="2444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7"/>
            <p:cNvSpPr/>
            <p:nvPr/>
          </p:nvSpPr>
          <p:spPr>
            <a:xfrm>
              <a:off x="5411175" y="2606350"/>
              <a:ext cx="65125" cy="65925"/>
            </a:xfrm>
            <a:custGeom>
              <a:avLst/>
              <a:gdLst/>
              <a:ahLst/>
              <a:cxnLst/>
              <a:rect l="l" t="t" r="r" b="b"/>
              <a:pathLst>
                <a:path w="2605" h="2637" extrusionOk="0">
                  <a:moveTo>
                    <a:pt x="1286" y="1"/>
                  </a:moveTo>
                  <a:cubicBezTo>
                    <a:pt x="579" y="1"/>
                    <a:pt x="0" y="579"/>
                    <a:pt x="0" y="1319"/>
                  </a:cubicBezTo>
                  <a:cubicBezTo>
                    <a:pt x="0" y="2026"/>
                    <a:pt x="579" y="2637"/>
                    <a:pt x="1286" y="2637"/>
                  </a:cubicBezTo>
                  <a:cubicBezTo>
                    <a:pt x="2025" y="2637"/>
                    <a:pt x="2604" y="2026"/>
                    <a:pt x="2604" y="1319"/>
                  </a:cubicBezTo>
                  <a:cubicBezTo>
                    <a:pt x="2604" y="579"/>
                    <a:pt x="2025" y="1"/>
                    <a:pt x="1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7"/>
            <p:cNvSpPr/>
            <p:nvPr/>
          </p:nvSpPr>
          <p:spPr>
            <a:xfrm>
              <a:off x="5403950" y="259992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15"/>
                  </a:moveTo>
                  <a:cubicBezTo>
                    <a:pt x="2154" y="515"/>
                    <a:pt x="2636" y="997"/>
                    <a:pt x="2636" y="1576"/>
                  </a:cubicBezTo>
                  <a:cubicBezTo>
                    <a:pt x="2636" y="2154"/>
                    <a:pt x="2154" y="2604"/>
                    <a:pt x="1575" y="2604"/>
                  </a:cubicBezTo>
                  <a:cubicBezTo>
                    <a:pt x="997" y="2604"/>
                    <a:pt x="547" y="2154"/>
                    <a:pt x="547" y="1576"/>
                  </a:cubicBezTo>
                  <a:cubicBezTo>
                    <a:pt x="547" y="997"/>
                    <a:pt x="997" y="515"/>
                    <a:pt x="1575" y="515"/>
                  </a:cubicBezTo>
                  <a:close/>
                  <a:moveTo>
                    <a:pt x="1575" y="1"/>
                  </a:moveTo>
                  <a:cubicBezTo>
                    <a:pt x="707" y="1"/>
                    <a:pt x="0" y="708"/>
                    <a:pt x="0" y="1576"/>
                  </a:cubicBezTo>
                  <a:cubicBezTo>
                    <a:pt x="0" y="2444"/>
                    <a:pt x="707" y="3151"/>
                    <a:pt x="1575" y="3151"/>
                  </a:cubicBezTo>
                  <a:cubicBezTo>
                    <a:pt x="2443" y="3151"/>
                    <a:pt x="3150" y="2444"/>
                    <a:pt x="3150" y="1576"/>
                  </a:cubicBezTo>
                  <a:cubicBezTo>
                    <a:pt x="3150" y="708"/>
                    <a:pt x="2443" y="1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7"/>
            <p:cNvSpPr/>
            <p:nvPr/>
          </p:nvSpPr>
          <p:spPr>
            <a:xfrm>
              <a:off x="5747875" y="1384075"/>
              <a:ext cx="105300" cy="3359925"/>
            </a:xfrm>
            <a:custGeom>
              <a:avLst/>
              <a:gdLst/>
              <a:ahLst/>
              <a:cxnLst/>
              <a:rect l="l" t="t" r="r" b="b"/>
              <a:pathLst>
                <a:path w="4212" h="134397" extrusionOk="0">
                  <a:moveTo>
                    <a:pt x="1" y="0"/>
                  </a:moveTo>
                  <a:lnTo>
                    <a:pt x="1" y="134396"/>
                  </a:lnTo>
                  <a:lnTo>
                    <a:pt x="4212" y="134396"/>
                  </a:lnTo>
                  <a:lnTo>
                    <a:pt x="421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7"/>
            <p:cNvSpPr/>
            <p:nvPr/>
          </p:nvSpPr>
          <p:spPr>
            <a:xfrm>
              <a:off x="5747875" y="1797925"/>
              <a:ext cx="105300" cy="856675"/>
            </a:xfrm>
            <a:custGeom>
              <a:avLst/>
              <a:gdLst/>
              <a:ahLst/>
              <a:cxnLst/>
              <a:rect l="l" t="t" r="r" b="b"/>
              <a:pathLst>
                <a:path w="4212" h="34267" extrusionOk="0">
                  <a:moveTo>
                    <a:pt x="1" y="0"/>
                  </a:moveTo>
                  <a:lnTo>
                    <a:pt x="1" y="34267"/>
                  </a:lnTo>
                  <a:lnTo>
                    <a:pt x="4212" y="34267"/>
                  </a:lnTo>
                  <a:lnTo>
                    <a:pt x="42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7"/>
            <p:cNvSpPr/>
            <p:nvPr/>
          </p:nvSpPr>
          <p:spPr>
            <a:xfrm>
              <a:off x="1797325" y="1384075"/>
              <a:ext cx="4055850" cy="205750"/>
            </a:xfrm>
            <a:custGeom>
              <a:avLst/>
              <a:gdLst/>
              <a:ahLst/>
              <a:cxnLst/>
              <a:rect l="l" t="t" r="r" b="b"/>
              <a:pathLst>
                <a:path w="162234" h="8230" extrusionOk="0">
                  <a:moveTo>
                    <a:pt x="1" y="0"/>
                  </a:moveTo>
                  <a:lnTo>
                    <a:pt x="1" y="8229"/>
                  </a:lnTo>
                  <a:lnTo>
                    <a:pt x="162234" y="8229"/>
                  </a:lnTo>
                  <a:lnTo>
                    <a:pt x="1622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7"/>
            <p:cNvSpPr/>
            <p:nvPr/>
          </p:nvSpPr>
          <p:spPr>
            <a:xfrm>
              <a:off x="1797325" y="1652475"/>
              <a:ext cx="1042325" cy="164750"/>
            </a:xfrm>
            <a:custGeom>
              <a:avLst/>
              <a:gdLst/>
              <a:ahLst/>
              <a:cxnLst/>
              <a:rect l="l" t="t" r="r" b="b"/>
              <a:pathLst>
                <a:path w="41693" h="6590" extrusionOk="0">
                  <a:moveTo>
                    <a:pt x="1" y="0"/>
                  </a:moveTo>
                  <a:lnTo>
                    <a:pt x="1" y="6590"/>
                  </a:lnTo>
                  <a:lnTo>
                    <a:pt x="40599" y="6590"/>
                  </a:lnTo>
                  <a:cubicBezTo>
                    <a:pt x="41178" y="6590"/>
                    <a:pt x="41692" y="6108"/>
                    <a:pt x="41692" y="5497"/>
                  </a:cubicBezTo>
                  <a:lnTo>
                    <a:pt x="41692" y="1061"/>
                  </a:lnTo>
                  <a:cubicBezTo>
                    <a:pt x="41692" y="482"/>
                    <a:pt x="41178" y="0"/>
                    <a:pt x="40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7"/>
            <p:cNvSpPr/>
            <p:nvPr/>
          </p:nvSpPr>
          <p:spPr>
            <a:xfrm>
              <a:off x="1927525" y="1675775"/>
              <a:ext cx="65900" cy="100475"/>
            </a:xfrm>
            <a:custGeom>
              <a:avLst/>
              <a:gdLst/>
              <a:ahLst/>
              <a:cxnLst/>
              <a:rect l="l" t="t" r="r" b="b"/>
              <a:pathLst>
                <a:path w="2636" h="4019" extrusionOk="0">
                  <a:moveTo>
                    <a:pt x="0" y="1"/>
                  </a:moveTo>
                  <a:lnTo>
                    <a:pt x="0" y="4019"/>
                  </a:lnTo>
                  <a:lnTo>
                    <a:pt x="547" y="4019"/>
                  </a:lnTo>
                  <a:lnTo>
                    <a:pt x="547" y="1190"/>
                  </a:lnTo>
                  <a:lnTo>
                    <a:pt x="997" y="4019"/>
                  </a:lnTo>
                  <a:lnTo>
                    <a:pt x="1607" y="4019"/>
                  </a:lnTo>
                  <a:lnTo>
                    <a:pt x="2025" y="1126"/>
                  </a:lnTo>
                  <a:lnTo>
                    <a:pt x="2025" y="4019"/>
                  </a:lnTo>
                  <a:lnTo>
                    <a:pt x="2636" y="4019"/>
                  </a:lnTo>
                  <a:lnTo>
                    <a:pt x="2636" y="1"/>
                  </a:lnTo>
                  <a:lnTo>
                    <a:pt x="1768" y="1"/>
                  </a:lnTo>
                  <a:lnTo>
                    <a:pt x="1318" y="2861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7"/>
            <p:cNvSpPr/>
            <p:nvPr/>
          </p:nvSpPr>
          <p:spPr>
            <a:xfrm>
              <a:off x="2000650" y="1675775"/>
              <a:ext cx="55475" cy="100475"/>
            </a:xfrm>
            <a:custGeom>
              <a:avLst/>
              <a:gdLst/>
              <a:ahLst/>
              <a:cxnLst/>
              <a:rect l="l" t="t" r="r" b="b"/>
              <a:pathLst>
                <a:path w="2219" h="4019" extrusionOk="0">
                  <a:moveTo>
                    <a:pt x="1093" y="708"/>
                  </a:moveTo>
                  <a:lnTo>
                    <a:pt x="1382" y="2733"/>
                  </a:lnTo>
                  <a:lnTo>
                    <a:pt x="772" y="2733"/>
                  </a:lnTo>
                  <a:lnTo>
                    <a:pt x="1093" y="708"/>
                  </a:lnTo>
                  <a:close/>
                  <a:moveTo>
                    <a:pt x="643" y="1"/>
                  </a:moveTo>
                  <a:lnTo>
                    <a:pt x="0" y="4019"/>
                  </a:lnTo>
                  <a:lnTo>
                    <a:pt x="579" y="4019"/>
                  </a:lnTo>
                  <a:lnTo>
                    <a:pt x="707" y="3279"/>
                  </a:lnTo>
                  <a:lnTo>
                    <a:pt x="1479" y="3279"/>
                  </a:lnTo>
                  <a:lnTo>
                    <a:pt x="1575" y="4019"/>
                  </a:lnTo>
                  <a:lnTo>
                    <a:pt x="2218" y="4019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7"/>
            <p:cNvSpPr/>
            <p:nvPr/>
          </p:nvSpPr>
          <p:spPr>
            <a:xfrm>
              <a:off x="2063325" y="1675775"/>
              <a:ext cx="49050" cy="100475"/>
            </a:xfrm>
            <a:custGeom>
              <a:avLst/>
              <a:gdLst/>
              <a:ahLst/>
              <a:cxnLst/>
              <a:rect l="l" t="t" r="r" b="b"/>
              <a:pathLst>
                <a:path w="1962" h="4019" extrusionOk="0">
                  <a:moveTo>
                    <a:pt x="933" y="579"/>
                  </a:moveTo>
                  <a:cubicBezTo>
                    <a:pt x="1158" y="579"/>
                    <a:pt x="1254" y="708"/>
                    <a:pt x="1254" y="997"/>
                  </a:cubicBezTo>
                  <a:lnTo>
                    <a:pt x="1254" y="1383"/>
                  </a:lnTo>
                  <a:cubicBezTo>
                    <a:pt x="1254" y="1704"/>
                    <a:pt x="1126" y="1801"/>
                    <a:pt x="868" y="1801"/>
                  </a:cubicBezTo>
                  <a:lnTo>
                    <a:pt x="643" y="1801"/>
                  </a:lnTo>
                  <a:lnTo>
                    <a:pt x="643" y="579"/>
                  </a:lnTo>
                  <a:close/>
                  <a:moveTo>
                    <a:pt x="1" y="1"/>
                  </a:moveTo>
                  <a:lnTo>
                    <a:pt x="1" y="4019"/>
                  </a:lnTo>
                  <a:lnTo>
                    <a:pt x="643" y="4019"/>
                  </a:lnTo>
                  <a:lnTo>
                    <a:pt x="643" y="2379"/>
                  </a:lnTo>
                  <a:lnTo>
                    <a:pt x="868" y="2379"/>
                  </a:lnTo>
                  <a:cubicBezTo>
                    <a:pt x="1126" y="2379"/>
                    <a:pt x="1254" y="2508"/>
                    <a:pt x="1254" y="2894"/>
                  </a:cubicBezTo>
                  <a:lnTo>
                    <a:pt x="1254" y="3536"/>
                  </a:lnTo>
                  <a:cubicBezTo>
                    <a:pt x="1254" y="3858"/>
                    <a:pt x="1286" y="3922"/>
                    <a:pt x="1318" y="4019"/>
                  </a:cubicBezTo>
                  <a:lnTo>
                    <a:pt x="1961" y="4019"/>
                  </a:lnTo>
                  <a:cubicBezTo>
                    <a:pt x="1897" y="3858"/>
                    <a:pt x="1897" y="3729"/>
                    <a:pt x="1897" y="3536"/>
                  </a:cubicBezTo>
                  <a:lnTo>
                    <a:pt x="1897" y="2926"/>
                  </a:lnTo>
                  <a:cubicBezTo>
                    <a:pt x="1897" y="2508"/>
                    <a:pt x="1801" y="2186"/>
                    <a:pt x="1479" y="2058"/>
                  </a:cubicBezTo>
                  <a:cubicBezTo>
                    <a:pt x="1768" y="1929"/>
                    <a:pt x="1897" y="1672"/>
                    <a:pt x="1897" y="1254"/>
                  </a:cubicBezTo>
                  <a:lnTo>
                    <a:pt x="1897" y="933"/>
                  </a:lnTo>
                  <a:cubicBezTo>
                    <a:pt x="1897" y="322"/>
                    <a:pt x="1608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7"/>
            <p:cNvSpPr/>
            <p:nvPr/>
          </p:nvSpPr>
          <p:spPr>
            <a:xfrm>
              <a:off x="2119575" y="1674975"/>
              <a:ext cx="47450" cy="102075"/>
            </a:xfrm>
            <a:custGeom>
              <a:avLst/>
              <a:gdLst/>
              <a:ahLst/>
              <a:cxnLst/>
              <a:rect l="l" t="t" r="r" b="b"/>
              <a:pathLst>
                <a:path w="1898" h="4083" extrusionOk="0">
                  <a:moveTo>
                    <a:pt x="965" y="0"/>
                  </a:moveTo>
                  <a:cubicBezTo>
                    <a:pt x="322" y="0"/>
                    <a:pt x="1" y="354"/>
                    <a:pt x="1" y="997"/>
                  </a:cubicBezTo>
                  <a:lnTo>
                    <a:pt x="1" y="3086"/>
                  </a:lnTo>
                  <a:cubicBezTo>
                    <a:pt x="1" y="3729"/>
                    <a:pt x="322" y="4083"/>
                    <a:pt x="965" y="4083"/>
                  </a:cubicBezTo>
                  <a:cubicBezTo>
                    <a:pt x="1576" y="4083"/>
                    <a:pt x="1897" y="3729"/>
                    <a:pt x="1897" y="3086"/>
                  </a:cubicBezTo>
                  <a:lnTo>
                    <a:pt x="1897" y="2540"/>
                  </a:lnTo>
                  <a:lnTo>
                    <a:pt x="1286" y="2540"/>
                  </a:lnTo>
                  <a:lnTo>
                    <a:pt x="1286" y="3118"/>
                  </a:lnTo>
                  <a:cubicBezTo>
                    <a:pt x="1286" y="3408"/>
                    <a:pt x="1158" y="3504"/>
                    <a:pt x="965" y="3504"/>
                  </a:cubicBezTo>
                  <a:cubicBezTo>
                    <a:pt x="772" y="3504"/>
                    <a:pt x="644" y="3408"/>
                    <a:pt x="644" y="3118"/>
                  </a:cubicBezTo>
                  <a:lnTo>
                    <a:pt x="644" y="965"/>
                  </a:lnTo>
                  <a:cubicBezTo>
                    <a:pt x="644" y="675"/>
                    <a:pt x="772" y="579"/>
                    <a:pt x="965" y="579"/>
                  </a:cubicBezTo>
                  <a:cubicBezTo>
                    <a:pt x="1158" y="579"/>
                    <a:pt x="1286" y="675"/>
                    <a:pt x="1286" y="965"/>
                  </a:cubicBezTo>
                  <a:lnTo>
                    <a:pt x="1286" y="1383"/>
                  </a:lnTo>
                  <a:lnTo>
                    <a:pt x="1897" y="1383"/>
                  </a:lnTo>
                  <a:lnTo>
                    <a:pt x="1897" y="997"/>
                  </a:lnTo>
                  <a:cubicBezTo>
                    <a:pt x="1897" y="354"/>
                    <a:pt x="1576" y="0"/>
                    <a:pt x="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7"/>
            <p:cNvSpPr/>
            <p:nvPr/>
          </p:nvSpPr>
          <p:spPr>
            <a:xfrm>
              <a:off x="2176625" y="1675775"/>
              <a:ext cx="49850" cy="100475"/>
            </a:xfrm>
            <a:custGeom>
              <a:avLst/>
              <a:gdLst/>
              <a:ahLst/>
              <a:cxnLst/>
              <a:rect l="l" t="t" r="r" b="b"/>
              <a:pathLst>
                <a:path w="1994" h="4019" extrusionOk="0">
                  <a:moveTo>
                    <a:pt x="1" y="1"/>
                  </a:moveTo>
                  <a:lnTo>
                    <a:pt x="1" y="4019"/>
                  </a:lnTo>
                  <a:lnTo>
                    <a:pt x="612" y="4019"/>
                  </a:lnTo>
                  <a:lnTo>
                    <a:pt x="612" y="2315"/>
                  </a:lnTo>
                  <a:lnTo>
                    <a:pt x="1351" y="2315"/>
                  </a:lnTo>
                  <a:lnTo>
                    <a:pt x="1351" y="4019"/>
                  </a:lnTo>
                  <a:lnTo>
                    <a:pt x="1994" y="4019"/>
                  </a:lnTo>
                  <a:lnTo>
                    <a:pt x="1994" y="1"/>
                  </a:lnTo>
                  <a:lnTo>
                    <a:pt x="1351" y="1"/>
                  </a:lnTo>
                  <a:lnTo>
                    <a:pt x="1351" y="1736"/>
                  </a:lnTo>
                  <a:lnTo>
                    <a:pt x="612" y="1736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7"/>
            <p:cNvSpPr/>
            <p:nvPr/>
          </p:nvSpPr>
          <p:spPr>
            <a:xfrm>
              <a:off x="2064125" y="1418625"/>
              <a:ext cx="2607750" cy="116550"/>
            </a:xfrm>
            <a:custGeom>
              <a:avLst/>
              <a:gdLst/>
              <a:ahLst/>
              <a:cxnLst/>
              <a:rect l="l" t="t" r="r" b="b"/>
              <a:pathLst>
                <a:path w="104310" h="4662" extrusionOk="0">
                  <a:moveTo>
                    <a:pt x="1" y="0"/>
                  </a:moveTo>
                  <a:lnTo>
                    <a:pt x="1" y="4661"/>
                  </a:lnTo>
                  <a:lnTo>
                    <a:pt x="104309" y="4661"/>
                  </a:lnTo>
                  <a:lnTo>
                    <a:pt x="1043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7"/>
            <p:cNvSpPr/>
            <p:nvPr/>
          </p:nvSpPr>
          <p:spPr>
            <a:xfrm>
              <a:off x="2016725" y="3505600"/>
              <a:ext cx="176800" cy="81200"/>
            </a:xfrm>
            <a:custGeom>
              <a:avLst/>
              <a:gdLst/>
              <a:ahLst/>
              <a:cxnLst/>
              <a:rect l="l" t="t" r="r" b="b"/>
              <a:pathLst>
                <a:path w="7072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7"/>
            <p:cNvSpPr/>
            <p:nvPr/>
          </p:nvSpPr>
          <p:spPr>
            <a:xfrm>
              <a:off x="2202350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7"/>
            <p:cNvSpPr/>
            <p:nvPr/>
          </p:nvSpPr>
          <p:spPr>
            <a:xfrm>
              <a:off x="2387975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73" y="3247"/>
                  </a:lnTo>
                  <a:lnTo>
                    <a:pt x="70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7"/>
            <p:cNvSpPr/>
            <p:nvPr/>
          </p:nvSpPr>
          <p:spPr>
            <a:xfrm>
              <a:off x="2573625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7"/>
            <p:cNvSpPr/>
            <p:nvPr/>
          </p:nvSpPr>
          <p:spPr>
            <a:xfrm>
              <a:off x="2759250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7"/>
            <p:cNvSpPr/>
            <p:nvPr/>
          </p:nvSpPr>
          <p:spPr>
            <a:xfrm>
              <a:off x="2944875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1" y="3247"/>
                  </a:lnTo>
                  <a:lnTo>
                    <a:pt x="70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7"/>
            <p:cNvSpPr/>
            <p:nvPr/>
          </p:nvSpPr>
          <p:spPr>
            <a:xfrm>
              <a:off x="3130525" y="3505600"/>
              <a:ext cx="176000" cy="81200"/>
            </a:xfrm>
            <a:custGeom>
              <a:avLst/>
              <a:gdLst/>
              <a:ahLst/>
              <a:cxnLst/>
              <a:rect l="l" t="t" r="r" b="b"/>
              <a:pathLst>
                <a:path w="7040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7"/>
            <p:cNvSpPr/>
            <p:nvPr/>
          </p:nvSpPr>
          <p:spPr>
            <a:xfrm>
              <a:off x="3316150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7"/>
            <p:cNvSpPr/>
            <p:nvPr/>
          </p:nvSpPr>
          <p:spPr>
            <a:xfrm>
              <a:off x="3501800" y="3505600"/>
              <a:ext cx="176000" cy="81200"/>
            </a:xfrm>
            <a:custGeom>
              <a:avLst/>
              <a:gdLst/>
              <a:ahLst/>
              <a:cxnLst/>
              <a:rect l="l" t="t" r="r" b="b"/>
              <a:pathLst>
                <a:path w="7040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7"/>
            <p:cNvSpPr/>
            <p:nvPr/>
          </p:nvSpPr>
          <p:spPr>
            <a:xfrm>
              <a:off x="3686625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7"/>
            <p:cNvSpPr/>
            <p:nvPr/>
          </p:nvSpPr>
          <p:spPr>
            <a:xfrm>
              <a:off x="3872250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7"/>
            <p:cNvSpPr/>
            <p:nvPr/>
          </p:nvSpPr>
          <p:spPr>
            <a:xfrm>
              <a:off x="4057900" y="3505600"/>
              <a:ext cx="176800" cy="81200"/>
            </a:xfrm>
            <a:custGeom>
              <a:avLst/>
              <a:gdLst/>
              <a:ahLst/>
              <a:cxnLst/>
              <a:rect l="l" t="t" r="r" b="b"/>
              <a:pathLst>
                <a:path w="7072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7"/>
            <p:cNvSpPr/>
            <p:nvPr/>
          </p:nvSpPr>
          <p:spPr>
            <a:xfrm>
              <a:off x="4243525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7"/>
            <p:cNvSpPr/>
            <p:nvPr/>
          </p:nvSpPr>
          <p:spPr>
            <a:xfrm>
              <a:off x="4429150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73" y="3247"/>
                  </a:lnTo>
                  <a:lnTo>
                    <a:pt x="7073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7"/>
            <p:cNvSpPr/>
            <p:nvPr/>
          </p:nvSpPr>
          <p:spPr>
            <a:xfrm>
              <a:off x="4614800" y="3505600"/>
              <a:ext cx="176800" cy="81200"/>
            </a:xfrm>
            <a:custGeom>
              <a:avLst/>
              <a:gdLst/>
              <a:ahLst/>
              <a:cxnLst/>
              <a:rect l="l" t="t" r="r" b="b"/>
              <a:pathLst>
                <a:path w="7072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7"/>
            <p:cNvSpPr/>
            <p:nvPr/>
          </p:nvSpPr>
          <p:spPr>
            <a:xfrm>
              <a:off x="4800425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7"/>
            <p:cNvSpPr/>
            <p:nvPr/>
          </p:nvSpPr>
          <p:spPr>
            <a:xfrm>
              <a:off x="4986050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1" y="3247"/>
                  </a:lnTo>
                  <a:lnTo>
                    <a:pt x="7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7"/>
            <p:cNvSpPr/>
            <p:nvPr/>
          </p:nvSpPr>
          <p:spPr>
            <a:xfrm>
              <a:off x="5171700" y="3505600"/>
              <a:ext cx="176000" cy="81200"/>
            </a:xfrm>
            <a:custGeom>
              <a:avLst/>
              <a:gdLst/>
              <a:ahLst/>
              <a:cxnLst/>
              <a:rect l="l" t="t" r="r" b="b"/>
              <a:pathLst>
                <a:path w="7040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7"/>
            <p:cNvSpPr/>
            <p:nvPr/>
          </p:nvSpPr>
          <p:spPr>
            <a:xfrm>
              <a:off x="5357325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7"/>
            <p:cNvSpPr/>
            <p:nvPr/>
          </p:nvSpPr>
          <p:spPr>
            <a:xfrm>
              <a:off x="1902600" y="1883100"/>
              <a:ext cx="299775" cy="81200"/>
            </a:xfrm>
            <a:custGeom>
              <a:avLst/>
              <a:gdLst/>
              <a:ahLst/>
              <a:cxnLst/>
              <a:rect l="l" t="t" r="r" b="b"/>
              <a:pathLst>
                <a:path w="1199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1990" y="3247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7"/>
            <p:cNvSpPr/>
            <p:nvPr/>
          </p:nvSpPr>
          <p:spPr>
            <a:xfrm>
              <a:off x="221842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7"/>
            <p:cNvSpPr/>
            <p:nvPr/>
          </p:nvSpPr>
          <p:spPr>
            <a:xfrm>
              <a:off x="2534250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7"/>
            <p:cNvSpPr/>
            <p:nvPr/>
          </p:nvSpPr>
          <p:spPr>
            <a:xfrm>
              <a:off x="2850050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7"/>
            <p:cNvSpPr/>
            <p:nvPr/>
          </p:nvSpPr>
          <p:spPr>
            <a:xfrm>
              <a:off x="316667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7"/>
            <p:cNvSpPr/>
            <p:nvPr/>
          </p:nvSpPr>
          <p:spPr>
            <a:xfrm>
              <a:off x="3482500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7"/>
            <p:cNvSpPr/>
            <p:nvPr/>
          </p:nvSpPr>
          <p:spPr>
            <a:xfrm>
              <a:off x="379832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7"/>
            <p:cNvSpPr/>
            <p:nvPr/>
          </p:nvSpPr>
          <p:spPr>
            <a:xfrm>
              <a:off x="4114950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7"/>
            <p:cNvSpPr/>
            <p:nvPr/>
          </p:nvSpPr>
          <p:spPr>
            <a:xfrm>
              <a:off x="443077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7"/>
            <p:cNvSpPr/>
            <p:nvPr/>
          </p:nvSpPr>
          <p:spPr>
            <a:xfrm>
              <a:off x="474657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7"/>
            <p:cNvSpPr/>
            <p:nvPr/>
          </p:nvSpPr>
          <p:spPr>
            <a:xfrm>
              <a:off x="5063200" y="1883100"/>
              <a:ext cx="299775" cy="81200"/>
            </a:xfrm>
            <a:custGeom>
              <a:avLst/>
              <a:gdLst/>
              <a:ahLst/>
              <a:cxnLst/>
              <a:rect l="l" t="t" r="r" b="b"/>
              <a:pathLst>
                <a:path w="1199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1991" y="3247"/>
                  </a:lnTo>
                  <a:lnTo>
                    <a:pt x="11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7"/>
            <p:cNvSpPr/>
            <p:nvPr/>
          </p:nvSpPr>
          <p:spPr>
            <a:xfrm>
              <a:off x="537902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7"/>
            <p:cNvSpPr/>
            <p:nvPr/>
          </p:nvSpPr>
          <p:spPr>
            <a:xfrm>
              <a:off x="3290450" y="2074375"/>
              <a:ext cx="512725" cy="198500"/>
            </a:xfrm>
            <a:custGeom>
              <a:avLst/>
              <a:gdLst/>
              <a:ahLst/>
              <a:cxnLst/>
              <a:rect l="l" t="t" r="r" b="b"/>
              <a:pathLst>
                <a:path w="20509" h="7940" extrusionOk="0">
                  <a:moveTo>
                    <a:pt x="0" y="0"/>
                  </a:moveTo>
                  <a:lnTo>
                    <a:pt x="4436" y="2218"/>
                  </a:lnTo>
                  <a:lnTo>
                    <a:pt x="4436" y="6751"/>
                  </a:lnTo>
                  <a:cubicBezTo>
                    <a:pt x="4436" y="7426"/>
                    <a:pt x="4950" y="7940"/>
                    <a:pt x="5625" y="7940"/>
                  </a:cubicBezTo>
                  <a:lnTo>
                    <a:pt x="19319" y="7940"/>
                  </a:lnTo>
                  <a:cubicBezTo>
                    <a:pt x="19962" y="7940"/>
                    <a:pt x="20508" y="7426"/>
                    <a:pt x="20508" y="6751"/>
                  </a:cubicBezTo>
                  <a:lnTo>
                    <a:pt x="20508" y="1190"/>
                  </a:lnTo>
                  <a:cubicBezTo>
                    <a:pt x="20508" y="547"/>
                    <a:pt x="19962" y="0"/>
                    <a:pt x="19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7"/>
            <p:cNvSpPr/>
            <p:nvPr/>
          </p:nvSpPr>
          <p:spPr>
            <a:xfrm>
              <a:off x="3503400" y="2106500"/>
              <a:ext cx="60300" cy="131025"/>
            </a:xfrm>
            <a:custGeom>
              <a:avLst/>
              <a:gdLst/>
              <a:ahLst/>
              <a:cxnLst/>
              <a:rect l="l" t="t" r="r" b="b"/>
              <a:pathLst>
                <a:path w="2412" h="5241" extrusionOk="0">
                  <a:moveTo>
                    <a:pt x="1190" y="1"/>
                  </a:moveTo>
                  <a:cubicBezTo>
                    <a:pt x="418" y="1"/>
                    <a:pt x="0" y="483"/>
                    <a:pt x="0" y="1287"/>
                  </a:cubicBezTo>
                  <a:lnTo>
                    <a:pt x="0" y="1576"/>
                  </a:lnTo>
                  <a:lnTo>
                    <a:pt x="772" y="1576"/>
                  </a:lnTo>
                  <a:lnTo>
                    <a:pt x="772" y="1255"/>
                  </a:lnTo>
                  <a:cubicBezTo>
                    <a:pt x="772" y="869"/>
                    <a:pt x="933" y="740"/>
                    <a:pt x="1190" y="740"/>
                  </a:cubicBezTo>
                  <a:cubicBezTo>
                    <a:pt x="1447" y="740"/>
                    <a:pt x="1608" y="869"/>
                    <a:pt x="1608" y="1319"/>
                  </a:cubicBezTo>
                  <a:lnTo>
                    <a:pt x="1608" y="1608"/>
                  </a:lnTo>
                  <a:cubicBezTo>
                    <a:pt x="1608" y="2026"/>
                    <a:pt x="1415" y="2155"/>
                    <a:pt x="1125" y="2155"/>
                  </a:cubicBezTo>
                  <a:lnTo>
                    <a:pt x="804" y="2155"/>
                  </a:lnTo>
                  <a:lnTo>
                    <a:pt x="804" y="2894"/>
                  </a:lnTo>
                  <a:lnTo>
                    <a:pt x="1061" y="2894"/>
                  </a:lnTo>
                  <a:cubicBezTo>
                    <a:pt x="1447" y="2894"/>
                    <a:pt x="1608" y="3055"/>
                    <a:pt x="1608" y="3537"/>
                  </a:cubicBezTo>
                  <a:lnTo>
                    <a:pt x="1608" y="3955"/>
                  </a:lnTo>
                  <a:cubicBezTo>
                    <a:pt x="1608" y="4405"/>
                    <a:pt x="1447" y="4533"/>
                    <a:pt x="1190" y="4533"/>
                  </a:cubicBezTo>
                  <a:cubicBezTo>
                    <a:pt x="933" y="4533"/>
                    <a:pt x="772" y="4373"/>
                    <a:pt x="772" y="4019"/>
                  </a:cubicBezTo>
                  <a:lnTo>
                    <a:pt x="772" y="3537"/>
                  </a:lnTo>
                  <a:lnTo>
                    <a:pt x="0" y="3537"/>
                  </a:lnTo>
                  <a:lnTo>
                    <a:pt x="0" y="3955"/>
                  </a:lnTo>
                  <a:cubicBezTo>
                    <a:pt x="0" y="4790"/>
                    <a:pt x="418" y="5241"/>
                    <a:pt x="1190" y="5241"/>
                  </a:cubicBezTo>
                  <a:cubicBezTo>
                    <a:pt x="1993" y="5241"/>
                    <a:pt x="2411" y="4790"/>
                    <a:pt x="2411" y="3955"/>
                  </a:cubicBezTo>
                  <a:lnTo>
                    <a:pt x="2411" y="3569"/>
                  </a:lnTo>
                  <a:cubicBezTo>
                    <a:pt x="2411" y="3055"/>
                    <a:pt x="2251" y="2669"/>
                    <a:pt x="1833" y="2476"/>
                  </a:cubicBezTo>
                  <a:cubicBezTo>
                    <a:pt x="2218" y="2315"/>
                    <a:pt x="2411" y="1962"/>
                    <a:pt x="2411" y="1415"/>
                  </a:cubicBezTo>
                  <a:lnTo>
                    <a:pt x="2411" y="1287"/>
                  </a:lnTo>
                  <a:cubicBezTo>
                    <a:pt x="2411" y="483"/>
                    <a:pt x="1993" y="1"/>
                    <a:pt x="1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7"/>
            <p:cNvSpPr/>
            <p:nvPr/>
          </p:nvSpPr>
          <p:spPr>
            <a:xfrm>
              <a:off x="3575725" y="2106500"/>
              <a:ext cx="61100" cy="131025"/>
            </a:xfrm>
            <a:custGeom>
              <a:avLst/>
              <a:gdLst/>
              <a:ahLst/>
              <a:cxnLst/>
              <a:rect l="l" t="t" r="r" b="b"/>
              <a:pathLst>
                <a:path w="2444" h="5241" extrusionOk="0">
                  <a:moveTo>
                    <a:pt x="1222" y="740"/>
                  </a:moveTo>
                  <a:cubicBezTo>
                    <a:pt x="1479" y="740"/>
                    <a:pt x="1640" y="869"/>
                    <a:pt x="1640" y="1255"/>
                  </a:cubicBezTo>
                  <a:lnTo>
                    <a:pt x="1640" y="4019"/>
                  </a:lnTo>
                  <a:cubicBezTo>
                    <a:pt x="1640" y="4373"/>
                    <a:pt x="1479" y="4533"/>
                    <a:pt x="1222" y="4533"/>
                  </a:cubicBezTo>
                  <a:cubicBezTo>
                    <a:pt x="965" y="4533"/>
                    <a:pt x="804" y="4373"/>
                    <a:pt x="804" y="4019"/>
                  </a:cubicBezTo>
                  <a:lnTo>
                    <a:pt x="804" y="1255"/>
                  </a:lnTo>
                  <a:cubicBezTo>
                    <a:pt x="804" y="869"/>
                    <a:pt x="965" y="740"/>
                    <a:pt x="1222" y="740"/>
                  </a:cubicBezTo>
                  <a:close/>
                  <a:moveTo>
                    <a:pt x="1222" y="1"/>
                  </a:moveTo>
                  <a:cubicBezTo>
                    <a:pt x="418" y="1"/>
                    <a:pt x="0" y="483"/>
                    <a:pt x="0" y="1287"/>
                  </a:cubicBezTo>
                  <a:lnTo>
                    <a:pt x="0" y="3955"/>
                  </a:lnTo>
                  <a:cubicBezTo>
                    <a:pt x="0" y="4790"/>
                    <a:pt x="418" y="5241"/>
                    <a:pt x="1222" y="5241"/>
                  </a:cubicBezTo>
                  <a:cubicBezTo>
                    <a:pt x="1993" y="5241"/>
                    <a:pt x="2443" y="4790"/>
                    <a:pt x="2443" y="3955"/>
                  </a:cubicBezTo>
                  <a:lnTo>
                    <a:pt x="2443" y="1287"/>
                  </a:lnTo>
                  <a:cubicBezTo>
                    <a:pt x="2443" y="483"/>
                    <a:pt x="1993" y="1"/>
                    <a:pt x="1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7"/>
            <p:cNvSpPr/>
            <p:nvPr/>
          </p:nvSpPr>
          <p:spPr>
            <a:xfrm>
              <a:off x="3649650" y="2108125"/>
              <a:ext cx="66725" cy="128600"/>
            </a:xfrm>
            <a:custGeom>
              <a:avLst/>
              <a:gdLst/>
              <a:ahLst/>
              <a:cxnLst/>
              <a:rect l="l" t="t" r="r" b="b"/>
              <a:pathLst>
                <a:path w="2669" h="5144" extrusionOk="0">
                  <a:moveTo>
                    <a:pt x="1" y="0"/>
                  </a:moveTo>
                  <a:lnTo>
                    <a:pt x="1" y="5143"/>
                  </a:lnTo>
                  <a:lnTo>
                    <a:pt x="804" y="5143"/>
                  </a:lnTo>
                  <a:lnTo>
                    <a:pt x="804" y="3568"/>
                  </a:lnTo>
                  <a:lnTo>
                    <a:pt x="1061" y="3086"/>
                  </a:lnTo>
                  <a:lnTo>
                    <a:pt x="1833" y="5143"/>
                  </a:lnTo>
                  <a:lnTo>
                    <a:pt x="2669" y="5143"/>
                  </a:lnTo>
                  <a:lnTo>
                    <a:pt x="1544" y="2283"/>
                  </a:lnTo>
                  <a:lnTo>
                    <a:pt x="2669" y="0"/>
                  </a:lnTo>
                  <a:lnTo>
                    <a:pt x="1865" y="0"/>
                  </a:lnTo>
                  <a:lnTo>
                    <a:pt x="804" y="225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7"/>
            <p:cNvSpPr/>
            <p:nvPr/>
          </p:nvSpPr>
          <p:spPr>
            <a:xfrm>
              <a:off x="2318075" y="3979725"/>
              <a:ext cx="69125" cy="148700"/>
            </a:xfrm>
            <a:custGeom>
              <a:avLst/>
              <a:gdLst/>
              <a:ahLst/>
              <a:cxnLst/>
              <a:rect l="l" t="t" r="r" b="b"/>
              <a:pathLst>
                <a:path w="2765" h="5948" extrusionOk="0">
                  <a:moveTo>
                    <a:pt x="161" y="1"/>
                  </a:moveTo>
                  <a:lnTo>
                    <a:pt x="0" y="3408"/>
                  </a:lnTo>
                  <a:lnTo>
                    <a:pt x="868" y="3408"/>
                  </a:lnTo>
                  <a:lnTo>
                    <a:pt x="868" y="3215"/>
                  </a:lnTo>
                  <a:cubicBezTo>
                    <a:pt x="868" y="2797"/>
                    <a:pt x="1061" y="2637"/>
                    <a:pt x="1350" y="2637"/>
                  </a:cubicBezTo>
                  <a:cubicBezTo>
                    <a:pt x="1640" y="2637"/>
                    <a:pt x="1833" y="2797"/>
                    <a:pt x="1833" y="3215"/>
                  </a:cubicBezTo>
                  <a:lnTo>
                    <a:pt x="1833" y="4533"/>
                  </a:lnTo>
                  <a:cubicBezTo>
                    <a:pt x="1833" y="4951"/>
                    <a:pt x="1640" y="5112"/>
                    <a:pt x="1350" y="5112"/>
                  </a:cubicBezTo>
                  <a:cubicBezTo>
                    <a:pt x="1061" y="5112"/>
                    <a:pt x="868" y="4951"/>
                    <a:pt x="868" y="4533"/>
                  </a:cubicBezTo>
                  <a:lnTo>
                    <a:pt x="868" y="3987"/>
                  </a:lnTo>
                  <a:lnTo>
                    <a:pt x="0" y="3987"/>
                  </a:lnTo>
                  <a:lnTo>
                    <a:pt x="0" y="4469"/>
                  </a:lnTo>
                  <a:cubicBezTo>
                    <a:pt x="0" y="5401"/>
                    <a:pt x="482" y="5948"/>
                    <a:pt x="1383" y="5948"/>
                  </a:cubicBezTo>
                  <a:cubicBezTo>
                    <a:pt x="2283" y="5948"/>
                    <a:pt x="2765" y="5401"/>
                    <a:pt x="2765" y="4469"/>
                  </a:cubicBezTo>
                  <a:lnTo>
                    <a:pt x="2765" y="3151"/>
                  </a:lnTo>
                  <a:cubicBezTo>
                    <a:pt x="2765" y="2283"/>
                    <a:pt x="2411" y="1801"/>
                    <a:pt x="1736" y="1801"/>
                  </a:cubicBezTo>
                  <a:cubicBezTo>
                    <a:pt x="1350" y="1801"/>
                    <a:pt x="1093" y="1962"/>
                    <a:pt x="932" y="2251"/>
                  </a:cubicBezTo>
                  <a:lnTo>
                    <a:pt x="997" y="837"/>
                  </a:lnTo>
                  <a:lnTo>
                    <a:pt x="2604" y="837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00050" y="3978125"/>
              <a:ext cx="70725" cy="150300"/>
            </a:xfrm>
            <a:custGeom>
              <a:avLst/>
              <a:gdLst/>
              <a:ahLst/>
              <a:cxnLst/>
              <a:rect l="l" t="t" r="r" b="b"/>
              <a:pathLst>
                <a:path w="2829" h="6012" extrusionOk="0">
                  <a:moveTo>
                    <a:pt x="1414" y="836"/>
                  </a:moveTo>
                  <a:cubicBezTo>
                    <a:pt x="1704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4" y="5176"/>
                    <a:pt x="1414" y="5176"/>
                  </a:cubicBezTo>
                  <a:cubicBezTo>
                    <a:pt x="1125" y="5176"/>
                    <a:pt x="932" y="5015"/>
                    <a:pt x="932" y="4597"/>
                  </a:cubicBezTo>
                  <a:lnTo>
                    <a:pt x="932" y="1415"/>
                  </a:lnTo>
                  <a:cubicBezTo>
                    <a:pt x="932" y="997"/>
                    <a:pt x="1125" y="836"/>
                    <a:pt x="1414" y="836"/>
                  </a:cubicBezTo>
                  <a:close/>
                  <a:moveTo>
                    <a:pt x="1414" y="1"/>
                  </a:moveTo>
                  <a:cubicBezTo>
                    <a:pt x="514" y="1"/>
                    <a:pt x="0" y="515"/>
                    <a:pt x="0" y="1479"/>
                  </a:cubicBezTo>
                  <a:lnTo>
                    <a:pt x="0" y="4533"/>
                  </a:lnTo>
                  <a:cubicBezTo>
                    <a:pt x="0" y="5465"/>
                    <a:pt x="514" y="6012"/>
                    <a:pt x="1414" y="6012"/>
                  </a:cubicBezTo>
                  <a:cubicBezTo>
                    <a:pt x="2314" y="6012"/>
                    <a:pt x="2829" y="5465"/>
                    <a:pt x="2829" y="4533"/>
                  </a:cubicBezTo>
                  <a:lnTo>
                    <a:pt x="2829" y="1479"/>
                  </a:lnTo>
                  <a:cubicBezTo>
                    <a:pt x="2829" y="515"/>
                    <a:pt x="2314" y="1"/>
                    <a:pt x="1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83625" y="3978125"/>
              <a:ext cx="70725" cy="150300"/>
            </a:xfrm>
            <a:custGeom>
              <a:avLst/>
              <a:gdLst/>
              <a:ahLst/>
              <a:cxnLst/>
              <a:rect l="l" t="t" r="r" b="b"/>
              <a:pathLst>
                <a:path w="2829" h="6012" extrusionOk="0">
                  <a:moveTo>
                    <a:pt x="1414" y="836"/>
                  </a:moveTo>
                  <a:cubicBezTo>
                    <a:pt x="1704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4" y="5176"/>
                    <a:pt x="1414" y="5176"/>
                  </a:cubicBezTo>
                  <a:cubicBezTo>
                    <a:pt x="1125" y="5176"/>
                    <a:pt x="932" y="5015"/>
                    <a:pt x="932" y="4597"/>
                  </a:cubicBezTo>
                  <a:lnTo>
                    <a:pt x="932" y="1415"/>
                  </a:lnTo>
                  <a:cubicBezTo>
                    <a:pt x="932" y="997"/>
                    <a:pt x="1125" y="836"/>
                    <a:pt x="1414" y="836"/>
                  </a:cubicBezTo>
                  <a:close/>
                  <a:moveTo>
                    <a:pt x="1414" y="1"/>
                  </a:moveTo>
                  <a:cubicBezTo>
                    <a:pt x="514" y="1"/>
                    <a:pt x="0" y="515"/>
                    <a:pt x="0" y="1479"/>
                  </a:cubicBezTo>
                  <a:lnTo>
                    <a:pt x="0" y="4533"/>
                  </a:lnTo>
                  <a:cubicBezTo>
                    <a:pt x="0" y="5465"/>
                    <a:pt x="514" y="6012"/>
                    <a:pt x="1414" y="6012"/>
                  </a:cubicBezTo>
                  <a:cubicBezTo>
                    <a:pt x="2314" y="6012"/>
                    <a:pt x="2829" y="5465"/>
                    <a:pt x="2829" y="4533"/>
                  </a:cubicBezTo>
                  <a:lnTo>
                    <a:pt x="2829" y="1479"/>
                  </a:lnTo>
                  <a:cubicBezTo>
                    <a:pt x="2829" y="515"/>
                    <a:pt x="2314" y="1"/>
                    <a:pt x="1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7"/>
            <p:cNvSpPr/>
            <p:nvPr/>
          </p:nvSpPr>
          <p:spPr>
            <a:xfrm>
              <a:off x="2568800" y="3979725"/>
              <a:ext cx="76375" cy="147100"/>
            </a:xfrm>
            <a:custGeom>
              <a:avLst/>
              <a:gdLst/>
              <a:ahLst/>
              <a:cxnLst/>
              <a:rect l="l" t="t" r="r" b="b"/>
              <a:pathLst>
                <a:path w="3055" h="5884" extrusionOk="0">
                  <a:moveTo>
                    <a:pt x="0" y="1"/>
                  </a:moveTo>
                  <a:lnTo>
                    <a:pt x="0" y="5883"/>
                  </a:lnTo>
                  <a:lnTo>
                    <a:pt x="933" y="5883"/>
                  </a:lnTo>
                  <a:lnTo>
                    <a:pt x="933" y="4083"/>
                  </a:lnTo>
                  <a:lnTo>
                    <a:pt x="1222" y="3537"/>
                  </a:lnTo>
                  <a:lnTo>
                    <a:pt x="2122" y="5883"/>
                  </a:lnTo>
                  <a:lnTo>
                    <a:pt x="3054" y="5883"/>
                  </a:lnTo>
                  <a:lnTo>
                    <a:pt x="1768" y="2605"/>
                  </a:lnTo>
                  <a:lnTo>
                    <a:pt x="3054" y="1"/>
                  </a:lnTo>
                  <a:lnTo>
                    <a:pt x="2154" y="1"/>
                  </a:lnTo>
                  <a:lnTo>
                    <a:pt x="933" y="2572"/>
                  </a:lnTo>
                  <a:lnTo>
                    <a:pt x="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7"/>
            <p:cNvSpPr/>
            <p:nvPr/>
          </p:nvSpPr>
          <p:spPr>
            <a:xfrm>
              <a:off x="2310025" y="4223225"/>
              <a:ext cx="337550" cy="12875"/>
            </a:xfrm>
            <a:custGeom>
              <a:avLst/>
              <a:gdLst/>
              <a:ahLst/>
              <a:cxnLst/>
              <a:rect l="l" t="t" r="r" b="b"/>
              <a:pathLst>
                <a:path w="13502" h="515" extrusionOk="0">
                  <a:moveTo>
                    <a:pt x="1" y="1"/>
                  </a:moveTo>
                  <a:lnTo>
                    <a:pt x="1" y="515"/>
                  </a:lnTo>
                  <a:lnTo>
                    <a:pt x="13502" y="515"/>
                  </a:lnTo>
                  <a:lnTo>
                    <a:pt x="135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7"/>
            <p:cNvSpPr/>
            <p:nvPr/>
          </p:nvSpPr>
          <p:spPr>
            <a:xfrm>
              <a:off x="3584550" y="3979725"/>
              <a:ext cx="69150" cy="148700"/>
            </a:xfrm>
            <a:custGeom>
              <a:avLst/>
              <a:gdLst/>
              <a:ahLst/>
              <a:cxnLst/>
              <a:rect l="l" t="t" r="r" b="b"/>
              <a:pathLst>
                <a:path w="2766" h="5948" extrusionOk="0">
                  <a:moveTo>
                    <a:pt x="162" y="1"/>
                  </a:moveTo>
                  <a:lnTo>
                    <a:pt x="1" y="3408"/>
                  </a:lnTo>
                  <a:lnTo>
                    <a:pt x="869" y="3408"/>
                  </a:lnTo>
                  <a:lnTo>
                    <a:pt x="869" y="3215"/>
                  </a:lnTo>
                  <a:cubicBezTo>
                    <a:pt x="869" y="2797"/>
                    <a:pt x="1062" y="2637"/>
                    <a:pt x="1351" y="2637"/>
                  </a:cubicBezTo>
                  <a:cubicBezTo>
                    <a:pt x="1640" y="2637"/>
                    <a:pt x="1833" y="2797"/>
                    <a:pt x="1833" y="3215"/>
                  </a:cubicBezTo>
                  <a:lnTo>
                    <a:pt x="1833" y="4533"/>
                  </a:lnTo>
                  <a:cubicBezTo>
                    <a:pt x="1833" y="4951"/>
                    <a:pt x="1640" y="5112"/>
                    <a:pt x="1351" y="5112"/>
                  </a:cubicBezTo>
                  <a:cubicBezTo>
                    <a:pt x="1062" y="5112"/>
                    <a:pt x="869" y="4951"/>
                    <a:pt x="869" y="4533"/>
                  </a:cubicBezTo>
                  <a:lnTo>
                    <a:pt x="869" y="3987"/>
                  </a:lnTo>
                  <a:lnTo>
                    <a:pt x="1" y="3987"/>
                  </a:lnTo>
                  <a:lnTo>
                    <a:pt x="1" y="4469"/>
                  </a:lnTo>
                  <a:cubicBezTo>
                    <a:pt x="1" y="5401"/>
                    <a:pt x="451" y="5948"/>
                    <a:pt x="1383" y="5948"/>
                  </a:cubicBezTo>
                  <a:cubicBezTo>
                    <a:pt x="2283" y="5948"/>
                    <a:pt x="2765" y="5401"/>
                    <a:pt x="2765" y="4469"/>
                  </a:cubicBezTo>
                  <a:lnTo>
                    <a:pt x="2765" y="3151"/>
                  </a:lnTo>
                  <a:cubicBezTo>
                    <a:pt x="2765" y="2283"/>
                    <a:pt x="2412" y="1801"/>
                    <a:pt x="1737" y="1801"/>
                  </a:cubicBezTo>
                  <a:cubicBezTo>
                    <a:pt x="1351" y="1801"/>
                    <a:pt x="1094" y="1962"/>
                    <a:pt x="933" y="2251"/>
                  </a:cubicBezTo>
                  <a:lnTo>
                    <a:pt x="997" y="837"/>
                  </a:lnTo>
                  <a:lnTo>
                    <a:pt x="2605" y="837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7"/>
            <p:cNvSpPr/>
            <p:nvPr/>
          </p:nvSpPr>
          <p:spPr>
            <a:xfrm>
              <a:off x="3666525" y="3978125"/>
              <a:ext cx="70750" cy="150300"/>
            </a:xfrm>
            <a:custGeom>
              <a:avLst/>
              <a:gdLst/>
              <a:ahLst/>
              <a:cxnLst/>
              <a:rect l="l" t="t" r="r" b="b"/>
              <a:pathLst>
                <a:path w="2830" h="6012" extrusionOk="0">
                  <a:moveTo>
                    <a:pt x="1415" y="836"/>
                  </a:moveTo>
                  <a:cubicBezTo>
                    <a:pt x="1704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4" y="5176"/>
                    <a:pt x="1415" y="5176"/>
                  </a:cubicBezTo>
                  <a:cubicBezTo>
                    <a:pt x="1126" y="5176"/>
                    <a:pt x="933" y="5015"/>
                    <a:pt x="933" y="4597"/>
                  </a:cubicBezTo>
                  <a:lnTo>
                    <a:pt x="933" y="1415"/>
                  </a:lnTo>
                  <a:cubicBezTo>
                    <a:pt x="933" y="997"/>
                    <a:pt x="1126" y="836"/>
                    <a:pt x="1415" y="836"/>
                  </a:cubicBezTo>
                  <a:close/>
                  <a:moveTo>
                    <a:pt x="1415" y="1"/>
                  </a:moveTo>
                  <a:cubicBezTo>
                    <a:pt x="515" y="1"/>
                    <a:pt x="1" y="515"/>
                    <a:pt x="1" y="1479"/>
                  </a:cubicBezTo>
                  <a:lnTo>
                    <a:pt x="1" y="4533"/>
                  </a:lnTo>
                  <a:cubicBezTo>
                    <a:pt x="1" y="5465"/>
                    <a:pt x="515" y="6012"/>
                    <a:pt x="1415" y="6012"/>
                  </a:cubicBezTo>
                  <a:cubicBezTo>
                    <a:pt x="2315" y="6012"/>
                    <a:pt x="2829" y="5465"/>
                    <a:pt x="2829" y="4533"/>
                  </a:cubicBezTo>
                  <a:lnTo>
                    <a:pt x="2829" y="1479"/>
                  </a:lnTo>
                  <a:cubicBezTo>
                    <a:pt x="2829" y="515"/>
                    <a:pt x="2315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7"/>
            <p:cNvSpPr/>
            <p:nvPr/>
          </p:nvSpPr>
          <p:spPr>
            <a:xfrm>
              <a:off x="3750100" y="3978125"/>
              <a:ext cx="70750" cy="150300"/>
            </a:xfrm>
            <a:custGeom>
              <a:avLst/>
              <a:gdLst/>
              <a:ahLst/>
              <a:cxnLst/>
              <a:rect l="l" t="t" r="r" b="b"/>
              <a:pathLst>
                <a:path w="2830" h="6012" extrusionOk="0">
                  <a:moveTo>
                    <a:pt x="1415" y="836"/>
                  </a:moveTo>
                  <a:cubicBezTo>
                    <a:pt x="1704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4" y="5176"/>
                    <a:pt x="1415" y="5176"/>
                  </a:cubicBezTo>
                  <a:cubicBezTo>
                    <a:pt x="1126" y="5176"/>
                    <a:pt x="933" y="5015"/>
                    <a:pt x="933" y="4597"/>
                  </a:cubicBezTo>
                  <a:lnTo>
                    <a:pt x="933" y="1415"/>
                  </a:lnTo>
                  <a:cubicBezTo>
                    <a:pt x="933" y="997"/>
                    <a:pt x="1126" y="836"/>
                    <a:pt x="1415" y="836"/>
                  </a:cubicBezTo>
                  <a:close/>
                  <a:moveTo>
                    <a:pt x="1415" y="1"/>
                  </a:moveTo>
                  <a:cubicBezTo>
                    <a:pt x="515" y="1"/>
                    <a:pt x="1" y="515"/>
                    <a:pt x="1" y="1479"/>
                  </a:cubicBezTo>
                  <a:lnTo>
                    <a:pt x="1" y="4533"/>
                  </a:lnTo>
                  <a:cubicBezTo>
                    <a:pt x="1" y="5465"/>
                    <a:pt x="515" y="6012"/>
                    <a:pt x="1415" y="6012"/>
                  </a:cubicBezTo>
                  <a:cubicBezTo>
                    <a:pt x="2315" y="6012"/>
                    <a:pt x="2829" y="5465"/>
                    <a:pt x="2829" y="4533"/>
                  </a:cubicBezTo>
                  <a:lnTo>
                    <a:pt x="2829" y="1479"/>
                  </a:lnTo>
                  <a:cubicBezTo>
                    <a:pt x="2829" y="515"/>
                    <a:pt x="2315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7"/>
            <p:cNvSpPr/>
            <p:nvPr/>
          </p:nvSpPr>
          <p:spPr>
            <a:xfrm>
              <a:off x="3835300" y="3979725"/>
              <a:ext cx="76350" cy="147100"/>
            </a:xfrm>
            <a:custGeom>
              <a:avLst/>
              <a:gdLst/>
              <a:ahLst/>
              <a:cxnLst/>
              <a:rect l="l" t="t" r="r" b="b"/>
              <a:pathLst>
                <a:path w="3054" h="5884" extrusionOk="0">
                  <a:moveTo>
                    <a:pt x="0" y="1"/>
                  </a:moveTo>
                  <a:lnTo>
                    <a:pt x="0" y="5883"/>
                  </a:lnTo>
                  <a:lnTo>
                    <a:pt x="932" y="5883"/>
                  </a:lnTo>
                  <a:lnTo>
                    <a:pt x="932" y="4083"/>
                  </a:lnTo>
                  <a:lnTo>
                    <a:pt x="1222" y="3537"/>
                  </a:lnTo>
                  <a:lnTo>
                    <a:pt x="2122" y="5883"/>
                  </a:lnTo>
                  <a:lnTo>
                    <a:pt x="3054" y="5883"/>
                  </a:lnTo>
                  <a:lnTo>
                    <a:pt x="1768" y="2605"/>
                  </a:lnTo>
                  <a:lnTo>
                    <a:pt x="3054" y="1"/>
                  </a:lnTo>
                  <a:lnTo>
                    <a:pt x="2154" y="1"/>
                  </a:lnTo>
                  <a:lnTo>
                    <a:pt x="932" y="2572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57"/>
            <p:cNvSpPr/>
            <p:nvPr/>
          </p:nvSpPr>
          <p:spPr>
            <a:xfrm>
              <a:off x="3576525" y="4223225"/>
              <a:ext cx="337550" cy="12875"/>
            </a:xfrm>
            <a:custGeom>
              <a:avLst/>
              <a:gdLst/>
              <a:ahLst/>
              <a:cxnLst/>
              <a:rect l="l" t="t" r="r" b="b"/>
              <a:pathLst>
                <a:path w="13502" h="515" extrusionOk="0">
                  <a:moveTo>
                    <a:pt x="1" y="1"/>
                  </a:moveTo>
                  <a:lnTo>
                    <a:pt x="1" y="515"/>
                  </a:lnTo>
                  <a:lnTo>
                    <a:pt x="13501" y="515"/>
                  </a:lnTo>
                  <a:lnTo>
                    <a:pt x="135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4959550" y="3979725"/>
              <a:ext cx="69125" cy="148700"/>
            </a:xfrm>
            <a:custGeom>
              <a:avLst/>
              <a:gdLst/>
              <a:ahLst/>
              <a:cxnLst/>
              <a:rect l="l" t="t" r="r" b="b"/>
              <a:pathLst>
                <a:path w="2765" h="5948" extrusionOk="0">
                  <a:moveTo>
                    <a:pt x="161" y="1"/>
                  </a:moveTo>
                  <a:lnTo>
                    <a:pt x="0" y="3408"/>
                  </a:lnTo>
                  <a:lnTo>
                    <a:pt x="868" y="3408"/>
                  </a:lnTo>
                  <a:lnTo>
                    <a:pt x="868" y="3215"/>
                  </a:lnTo>
                  <a:cubicBezTo>
                    <a:pt x="868" y="2797"/>
                    <a:pt x="1061" y="2637"/>
                    <a:pt x="1350" y="2637"/>
                  </a:cubicBezTo>
                  <a:cubicBezTo>
                    <a:pt x="1640" y="2637"/>
                    <a:pt x="1832" y="2797"/>
                    <a:pt x="1832" y="3215"/>
                  </a:cubicBezTo>
                  <a:lnTo>
                    <a:pt x="1832" y="4533"/>
                  </a:lnTo>
                  <a:cubicBezTo>
                    <a:pt x="1832" y="4951"/>
                    <a:pt x="1640" y="5112"/>
                    <a:pt x="1350" y="5112"/>
                  </a:cubicBezTo>
                  <a:cubicBezTo>
                    <a:pt x="1061" y="5112"/>
                    <a:pt x="868" y="4951"/>
                    <a:pt x="868" y="4533"/>
                  </a:cubicBezTo>
                  <a:lnTo>
                    <a:pt x="868" y="3987"/>
                  </a:lnTo>
                  <a:lnTo>
                    <a:pt x="0" y="3987"/>
                  </a:lnTo>
                  <a:lnTo>
                    <a:pt x="0" y="4469"/>
                  </a:lnTo>
                  <a:cubicBezTo>
                    <a:pt x="0" y="5401"/>
                    <a:pt x="482" y="5948"/>
                    <a:pt x="1382" y="5948"/>
                  </a:cubicBezTo>
                  <a:cubicBezTo>
                    <a:pt x="2282" y="5948"/>
                    <a:pt x="2765" y="5401"/>
                    <a:pt x="2765" y="4469"/>
                  </a:cubicBezTo>
                  <a:lnTo>
                    <a:pt x="2765" y="3151"/>
                  </a:lnTo>
                  <a:cubicBezTo>
                    <a:pt x="2765" y="2283"/>
                    <a:pt x="2411" y="1801"/>
                    <a:pt x="1736" y="1801"/>
                  </a:cubicBezTo>
                  <a:cubicBezTo>
                    <a:pt x="1350" y="1801"/>
                    <a:pt x="1093" y="1962"/>
                    <a:pt x="932" y="2251"/>
                  </a:cubicBezTo>
                  <a:lnTo>
                    <a:pt x="997" y="837"/>
                  </a:lnTo>
                  <a:lnTo>
                    <a:pt x="2604" y="837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5042325" y="3978125"/>
              <a:ext cx="69925" cy="150300"/>
            </a:xfrm>
            <a:custGeom>
              <a:avLst/>
              <a:gdLst/>
              <a:ahLst/>
              <a:cxnLst/>
              <a:rect l="l" t="t" r="r" b="b"/>
              <a:pathLst>
                <a:path w="2797" h="6012" extrusionOk="0">
                  <a:moveTo>
                    <a:pt x="1382" y="836"/>
                  </a:moveTo>
                  <a:cubicBezTo>
                    <a:pt x="1672" y="836"/>
                    <a:pt x="1864" y="997"/>
                    <a:pt x="1864" y="1415"/>
                  </a:cubicBezTo>
                  <a:lnTo>
                    <a:pt x="1864" y="4597"/>
                  </a:lnTo>
                  <a:cubicBezTo>
                    <a:pt x="1864" y="5015"/>
                    <a:pt x="1672" y="5176"/>
                    <a:pt x="1382" y="5176"/>
                  </a:cubicBezTo>
                  <a:cubicBezTo>
                    <a:pt x="1093" y="5176"/>
                    <a:pt x="900" y="5015"/>
                    <a:pt x="900" y="4597"/>
                  </a:cubicBezTo>
                  <a:lnTo>
                    <a:pt x="900" y="1415"/>
                  </a:lnTo>
                  <a:cubicBezTo>
                    <a:pt x="900" y="997"/>
                    <a:pt x="1093" y="836"/>
                    <a:pt x="1382" y="836"/>
                  </a:cubicBezTo>
                  <a:close/>
                  <a:moveTo>
                    <a:pt x="1382" y="1"/>
                  </a:moveTo>
                  <a:cubicBezTo>
                    <a:pt x="482" y="1"/>
                    <a:pt x="0" y="515"/>
                    <a:pt x="0" y="1479"/>
                  </a:cubicBezTo>
                  <a:lnTo>
                    <a:pt x="0" y="4533"/>
                  </a:lnTo>
                  <a:cubicBezTo>
                    <a:pt x="0" y="5465"/>
                    <a:pt x="482" y="6012"/>
                    <a:pt x="1382" y="6012"/>
                  </a:cubicBezTo>
                  <a:cubicBezTo>
                    <a:pt x="2314" y="6012"/>
                    <a:pt x="2797" y="5465"/>
                    <a:pt x="2797" y="4533"/>
                  </a:cubicBezTo>
                  <a:lnTo>
                    <a:pt x="2797" y="1479"/>
                  </a:lnTo>
                  <a:cubicBezTo>
                    <a:pt x="2797" y="515"/>
                    <a:pt x="23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5125075" y="3978125"/>
              <a:ext cx="70750" cy="150300"/>
            </a:xfrm>
            <a:custGeom>
              <a:avLst/>
              <a:gdLst/>
              <a:ahLst/>
              <a:cxnLst/>
              <a:rect l="l" t="t" r="r" b="b"/>
              <a:pathLst>
                <a:path w="2830" h="6012" extrusionOk="0">
                  <a:moveTo>
                    <a:pt x="1415" y="836"/>
                  </a:moveTo>
                  <a:cubicBezTo>
                    <a:pt x="1705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5" y="5176"/>
                    <a:pt x="1415" y="5176"/>
                  </a:cubicBezTo>
                  <a:cubicBezTo>
                    <a:pt x="1126" y="5176"/>
                    <a:pt x="933" y="5015"/>
                    <a:pt x="933" y="4597"/>
                  </a:cubicBezTo>
                  <a:lnTo>
                    <a:pt x="933" y="1415"/>
                  </a:lnTo>
                  <a:cubicBezTo>
                    <a:pt x="933" y="997"/>
                    <a:pt x="1126" y="836"/>
                    <a:pt x="1415" y="836"/>
                  </a:cubicBezTo>
                  <a:close/>
                  <a:moveTo>
                    <a:pt x="1415" y="1"/>
                  </a:moveTo>
                  <a:cubicBezTo>
                    <a:pt x="515" y="1"/>
                    <a:pt x="1" y="515"/>
                    <a:pt x="1" y="1479"/>
                  </a:cubicBezTo>
                  <a:lnTo>
                    <a:pt x="1" y="4533"/>
                  </a:lnTo>
                  <a:cubicBezTo>
                    <a:pt x="1" y="5465"/>
                    <a:pt x="515" y="6012"/>
                    <a:pt x="1415" y="6012"/>
                  </a:cubicBezTo>
                  <a:cubicBezTo>
                    <a:pt x="2315" y="6012"/>
                    <a:pt x="2830" y="5465"/>
                    <a:pt x="2830" y="4533"/>
                  </a:cubicBezTo>
                  <a:lnTo>
                    <a:pt x="2830" y="1479"/>
                  </a:lnTo>
                  <a:cubicBezTo>
                    <a:pt x="2830" y="515"/>
                    <a:pt x="2315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5210275" y="3979725"/>
              <a:ext cx="77175" cy="147100"/>
            </a:xfrm>
            <a:custGeom>
              <a:avLst/>
              <a:gdLst/>
              <a:ahLst/>
              <a:cxnLst/>
              <a:rect l="l" t="t" r="r" b="b"/>
              <a:pathLst>
                <a:path w="3087" h="5884" extrusionOk="0">
                  <a:moveTo>
                    <a:pt x="0" y="1"/>
                  </a:moveTo>
                  <a:lnTo>
                    <a:pt x="0" y="5883"/>
                  </a:lnTo>
                  <a:lnTo>
                    <a:pt x="932" y="5883"/>
                  </a:lnTo>
                  <a:lnTo>
                    <a:pt x="932" y="4083"/>
                  </a:lnTo>
                  <a:lnTo>
                    <a:pt x="1222" y="3537"/>
                  </a:lnTo>
                  <a:lnTo>
                    <a:pt x="2122" y="5883"/>
                  </a:lnTo>
                  <a:lnTo>
                    <a:pt x="3086" y="5883"/>
                  </a:lnTo>
                  <a:lnTo>
                    <a:pt x="1768" y="2605"/>
                  </a:lnTo>
                  <a:lnTo>
                    <a:pt x="3086" y="1"/>
                  </a:lnTo>
                  <a:lnTo>
                    <a:pt x="2154" y="1"/>
                  </a:lnTo>
                  <a:lnTo>
                    <a:pt x="932" y="2572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4952300" y="4223225"/>
              <a:ext cx="336750" cy="12875"/>
            </a:xfrm>
            <a:custGeom>
              <a:avLst/>
              <a:gdLst/>
              <a:ahLst/>
              <a:cxnLst/>
              <a:rect l="l" t="t" r="r" b="b"/>
              <a:pathLst>
                <a:path w="13470" h="515" extrusionOk="0">
                  <a:moveTo>
                    <a:pt x="1" y="1"/>
                  </a:moveTo>
                  <a:lnTo>
                    <a:pt x="1" y="515"/>
                  </a:lnTo>
                  <a:lnTo>
                    <a:pt x="13469" y="515"/>
                  </a:lnTo>
                  <a:lnTo>
                    <a:pt x="13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3124100" y="3854375"/>
              <a:ext cx="13675" cy="703175"/>
            </a:xfrm>
            <a:custGeom>
              <a:avLst/>
              <a:gdLst/>
              <a:ahLst/>
              <a:cxnLst/>
              <a:rect l="l" t="t" r="r" b="b"/>
              <a:pathLst>
                <a:path w="547" h="28127" extrusionOk="0">
                  <a:moveTo>
                    <a:pt x="0" y="0"/>
                  </a:moveTo>
                  <a:lnTo>
                    <a:pt x="0" y="28127"/>
                  </a:lnTo>
                  <a:lnTo>
                    <a:pt x="547" y="28127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57"/>
            <p:cNvSpPr/>
            <p:nvPr/>
          </p:nvSpPr>
          <p:spPr>
            <a:xfrm>
              <a:off x="4502275" y="3854375"/>
              <a:ext cx="12900" cy="703175"/>
            </a:xfrm>
            <a:custGeom>
              <a:avLst/>
              <a:gdLst/>
              <a:ahLst/>
              <a:cxnLst/>
              <a:rect l="l" t="t" r="r" b="b"/>
              <a:pathLst>
                <a:path w="516" h="28127" extrusionOk="0">
                  <a:moveTo>
                    <a:pt x="1" y="0"/>
                  </a:moveTo>
                  <a:lnTo>
                    <a:pt x="1" y="28127"/>
                  </a:lnTo>
                  <a:lnTo>
                    <a:pt x="515" y="281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57"/>
            <p:cNvSpPr/>
            <p:nvPr/>
          </p:nvSpPr>
          <p:spPr>
            <a:xfrm>
              <a:off x="2361475" y="3788475"/>
              <a:ext cx="41000" cy="84400"/>
            </a:xfrm>
            <a:custGeom>
              <a:avLst/>
              <a:gdLst/>
              <a:ahLst/>
              <a:cxnLst/>
              <a:rect l="l" t="t" r="r" b="b"/>
              <a:pathLst>
                <a:path w="1640" h="3376" extrusionOk="0">
                  <a:moveTo>
                    <a:pt x="0" y="0"/>
                  </a:moveTo>
                  <a:lnTo>
                    <a:pt x="0" y="483"/>
                  </a:lnTo>
                  <a:lnTo>
                    <a:pt x="547" y="483"/>
                  </a:lnTo>
                  <a:lnTo>
                    <a:pt x="547" y="3376"/>
                  </a:lnTo>
                  <a:lnTo>
                    <a:pt x="1093" y="3376"/>
                  </a:lnTo>
                  <a:lnTo>
                    <a:pt x="1093" y="483"/>
                  </a:lnTo>
                  <a:lnTo>
                    <a:pt x="1639" y="483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57"/>
            <p:cNvSpPr/>
            <p:nvPr/>
          </p:nvSpPr>
          <p:spPr>
            <a:xfrm>
              <a:off x="2407275" y="3786875"/>
              <a:ext cx="40200" cy="86800"/>
            </a:xfrm>
            <a:custGeom>
              <a:avLst/>
              <a:gdLst/>
              <a:ahLst/>
              <a:cxnLst/>
              <a:rect l="l" t="t" r="r" b="b"/>
              <a:pathLst>
                <a:path w="1608" h="3472" extrusionOk="0">
                  <a:moveTo>
                    <a:pt x="804" y="482"/>
                  </a:moveTo>
                  <a:cubicBezTo>
                    <a:pt x="965" y="482"/>
                    <a:pt x="1093" y="579"/>
                    <a:pt x="1093" y="836"/>
                  </a:cubicBezTo>
                  <a:lnTo>
                    <a:pt x="1093" y="2636"/>
                  </a:lnTo>
                  <a:cubicBezTo>
                    <a:pt x="1093" y="2893"/>
                    <a:pt x="965" y="2990"/>
                    <a:pt x="804" y="2990"/>
                  </a:cubicBezTo>
                  <a:cubicBezTo>
                    <a:pt x="643" y="2990"/>
                    <a:pt x="547" y="2893"/>
                    <a:pt x="547" y="2636"/>
                  </a:cubicBezTo>
                  <a:lnTo>
                    <a:pt x="547" y="836"/>
                  </a:lnTo>
                  <a:cubicBezTo>
                    <a:pt x="547" y="579"/>
                    <a:pt x="643" y="482"/>
                    <a:pt x="804" y="482"/>
                  </a:cubicBezTo>
                  <a:close/>
                  <a:moveTo>
                    <a:pt x="804" y="0"/>
                  </a:moveTo>
                  <a:cubicBezTo>
                    <a:pt x="290" y="0"/>
                    <a:pt x="0" y="322"/>
                    <a:pt x="0" y="868"/>
                  </a:cubicBezTo>
                  <a:lnTo>
                    <a:pt x="0" y="2604"/>
                  </a:lnTo>
                  <a:cubicBezTo>
                    <a:pt x="0" y="3150"/>
                    <a:pt x="290" y="3472"/>
                    <a:pt x="804" y="3472"/>
                  </a:cubicBezTo>
                  <a:cubicBezTo>
                    <a:pt x="1318" y="3472"/>
                    <a:pt x="1608" y="3150"/>
                    <a:pt x="1608" y="2604"/>
                  </a:cubicBezTo>
                  <a:lnTo>
                    <a:pt x="1608" y="868"/>
                  </a:lnTo>
                  <a:cubicBezTo>
                    <a:pt x="1608" y="322"/>
                    <a:pt x="1318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57"/>
            <p:cNvSpPr/>
            <p:nvPr/>
          </p:nvSpPr>
          <p:spPr>
            <a:xfrm>
              <a:off x="2456300" y="3788475"/>
              <a:ext cx="40200" cy="84400"/>
            </a:xfrm>
            <a:custGeom>
              <a:avLst/>
              <a:gdLst/>
              <a:ahLst/>
              <a:cxnLst/>
              <a:rect l="l" t="t" r="r" b="b"/>
              <a:pathLst>
                <a:path w="1608" h="3376" extrusionOk="0">
                  <a:moveTo>
                    <a:pt x="836" y="483"/>
                  </a:moveTo>
                  <a:cubicBezTo>
                    <a:pt x="997" y="483"/>
                    <a:pt x="1093" y="547"/>
                    <a:pt x="1093" y="804"/>
                  </a:cubicBezTo>
                  <a:lnTo>
                    <a:pt x="1093" y="2540"/>
                  </a:lnTo>
                  <a:cubicBezTo>
                    <a:pt x="1093" y="2797"/>
                    <a:pt x="997" y="2893"/>
                    <a:pt x="836" y="2893"/>
                  </a:cubicBezTo>
                  <a:lnTo>
                    <a:pt x="514" y="2893"/>
                  </a:lnTo>
                  <a:lnTo>
                    <a:pt x="514" y="483"/>
                  </a:lnTo>
                  <a:close/>
                  <a:moveTo>
                    <a:pt x="0" y="0"/>
                  </a:moveTo>
                  <a:lnTo>
                    <a:pt x="0" y="3376"/>
                  </a:lnTo>
                  <a:lnTo>
                    <a:pt x="836" y="3376"/>
                  </a:lnTo>
                  <a:cubicBezTo>
                    <a:pt x="1350" y="3376"/>
                    <a:pt x="1607" y="3054"/>
                    <a:pt x="1607" y="2540"/>
                  </a:cubicBezTo>
                  <a:lnTo>
                    <a:pt x="1607" y="804"/>
                  </a:lnTo>
                  <a:cubicBezTo>
                    <a:pt x="1607" y="290"/>
                    <a:pt x="1350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57"/>
            <p:cNvSpPr/>
            <p:nvPr/>
          </p:nvSpPr>
          <p:spPr>
            <a:xfrm>
              <a:off x="2501300" y="3788475"/>
              <a:ext cx="46625" cy="84400"/>
            </a:xfrm>
            <a:custGeom>
              <a:avLst/>
              <a:gdLst/>
              <a:ahLst/>
              <a:cxnLst/>
              <a:rect l="l" t="t" r="r" b="b"/>
              <a:pathLst>
                <a:path w="1865" h="3376" extrusionOk="0">
                  <a:moveTo>
                    <a:pt x="900" y="579"/>
                  </a:moveTo>
                  <a:lnTo>
                    <a:pt x="1157" y="2283"/>
                  </a:lnTo>
                  <a:lnTo>
                    <a:pt x="675" y="2283"/>
                  </a:lnTo>
                  <a:lnTo>
                    <a:pt x="900" y="579"/>
                  </a:lnTo>
                  <a:close/>
                  <a:moveTo>
                    <a:pt x="547" y="0"/>
                  </a:moveTo>
                  <a:lnTo>
                    <a:pt x="0" y="3376"/>
                  </a:lnTo>
                  <a:lnTo>
                    <a:pt x="515" y="3376"/>
                  </a:lnTo>
                  <a:lnTo>
                    <a:pt x="579" y="2765"/>
                  </a:lnTo>
                  <a:lnTo>
                    <a:pt x="1254" y="2765"/>
                  </a:lnTo>
                  <a:lnTo>
                    <a:pt x="1350" y="3376"/>
                  </a:lnTo>
                  <a:lnTo>
                    <a:pt x="1865" y="3376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57"/>
            <p:cNvSpPr/>
            <p:nvPr/>
          </p:nvSpPr>
          <p:spPr>
            <a:xfrm>
              <a:off x="2549500" y="3788475"/>
              <a:ext cx="47450" cy="84400"/>
            </a:xfrm>
            <a:custGeom>
              <a:avLst/>
              <a:gdLst/>
              <a:ahLst/>
              <a:cxnLst/>
              <a:rect l="l" t="t" r="r" b="b"/>
              <a:pathLst>
                <a:path w="1898" h="3376" extrusionOk="0">
                  <a:moveTo>
                    <a:pt x="1" y="0"/>
                  </a:moveTo>
                  <a:lnTo>
                    <a:pt x="676" y="2251"/>
                  </a:lnTo>
                  <a:lnTo>
                    <a:pt x="676" y="3376"/>
                  </a:lnTo>
                  <a:lnTo>
                    <a:pt x="1222" y="3376"/>
                  </a:lnTo>
                  <a:lnTo>
                    <a:pt x="1222" y="2251"/>
                  </a:lnTo>
                  <a:lnTo>
                    <a:pt x="1897" y="0"/>
                  </a:lnTo>
                  <a:lnTo>
                    <a:pt x="1383" y="0"/>
                  </a:lnTo>
                  <a:lnTo>
                    <a:pt x="965" y="1511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57"/>
            <p:cNvSpPr/>
            <p:nvPr/>
          </p:nvSpPr>
          <p:spPr>
            <a:xfrm>
              <a:off x="3644025" y="3788475"/>
              <a:ext cx="64325" cy="84400"/>
            </a:xfrm>
            <a:custGeom>
              <a:avLst/>
              <a:gdLst/>
              <a:ahLst/>
              <a:cxnLst/>
              <a:rect l="l" t="t" r="r" b="b"/>
              <a:pathLst>
                <a:path w="2573" h="3376" extrusionOk="0">
                  <a:moveTo>
                    <a:pt x="1" y="0"/>
                  </a:moveTo>
                  <a:lnTo>
                    <a:pt x="354" y="3376"/>
                  </a:lnTo>
                  <a:lnTo>
                    <a:pt x="1094" y="3376"/>
                  </a:lnTo>
                  <a:lnTo>
                    <a:pt x="1286" y="1575"/>
                  </a:lnTo>
                  <a:lnTo>
                    <a:pt x="1479" y="3376"/>
                  </a:lnTo>
                  <a:lnTo>
                    <a:pt x="2186" y="3376"/>
                  </a:lnTo>
                  <a:lnTo>
                    <a:pt x="2572" y="0"/>
                  </a:lnTo>
                  <a:lnTo>
                    <a:pt x="2090" y="0"/>
                  </a:lnTo>
                  <a:lnTo>
                    <a:pt x="1833" y="2668"/>
                  </a:lnTo>
                  <a:lnTo>
                    <a:pt x="1576" y="0"/>
                  </a:lnTo>
                  <a:lnTo>
                    <a:pt x="1061" y="0"/>
                  </a:lnTo>
                  <a:lnTo>
                    <a:pt x="804" y="2636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57"/>
            <p:cNvSpPr/>
            <p:nvPr/>
          </p:nvSpPr>
          <p:spPr>
            <a:xfrm>
              <a:off x="3714750" y="3788475"/>
              <a:ext cx="36175" cy="84400"/>
            </a:xfrm>
            <a:custGeom>
              <a:avLst/>
              <a:gdLst/>
              <a:ahLst/>
              <a:cxnLst/>
              <a:rect l="l" t="t" r="r" b="b"/>
              <a:pathLst>
                <a:path w="1447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1447" y="3376"/>
                  </a:lnTo>
                  <a:lnTo>
                    <a:pt x="1447" y="2893"/>
                  </a:lnTo>
                  <a:lnTo>
                    <a:pt x="515" y="2893"/>
                  </a:lnTo>
                  <a:lnTo>
                    <a:pt x="515" y="1897"/>
                  </a:lnTo>
                  <a:lnTo>
                    <a:pt x="1254" y="1897"/>
                  </a:lnTo>
                  <a:lnTo>
                    <a:pt x="1254" y="1415"/>
                  </a:lnTo>
                  <a:lnTo>
                    <a:pt x="515" y="1415"/>
                  </a:lnTo>
                  <a:lnTo>
                    <a:pt x="515" y="483"/>
                  </a:lnTo>
                  <a:lnTo>
                    <a:pt x="1447" y="483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57"/>
            <p:cNvSpPr/>
            <p:nvPr/>
          </p:nvSpPr>
          <p:spPr>
            <a:xfrm>
              <a:off x="3758950" y="3788475"/>
              <a:ext cx="36175" cy="84400"/>
            </a:xfrm>
            <a:custGeom>
              <a:avLst/>
              <a:gdLst/>
              <a:ahLst/>
              <a:cxnLst/>
              <a:rect l="l" t="t" r="r" b="b"/>
              <a:pathLst>
                <a:path w="1447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1447" y="3376"/>
                  </a:lnTo>
                  <a:lnTo>
                    <a:pt x="1447" y="2893"/>
                  </a:lnTo>
                  <a:lnTo>
                    <a:pt x="547" y="2893"/>
                  </a:lnTo>
                  <a:lnTo>
                    <a:pt x="547" y="1897"/>
                  </a:lnTo>
                  <a:lnTo>
                    <a:pt x="1254" y="1897"/>
                  </a:lnTo>
                  <a:lnTo>
                    <a:pt x="1254" y="1415"/>
                  </a:lnTo>
                  <a:lnTo>
                    <a:pt x="547" y="1415"/>
                  </a:lnTo>
                  <a:lnTo>
                    <a:pt x="547" y="483"/>
                  </a:lnTo>
                  <a:lnTo>
                    <a:pt x="1447" y="483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57"/>
            <p:cNvSpPr/>
            <p:nvPr/>
          </p:nvSpPr>
          <p:spPr>
            <a:xfrm>
              <a:off x="3803150" y="3788475"/>
              <a:ext cx="44225" cy="84400"/>
            </a:xfrm>
            <a:custGeom>
              <a:avLst/>
              <a:gdLst/>
              <a:ahLst/>
              <a:cxnLst/>
              <a:rect l="l" t="t" r="r" b="b"/>
              <a:pathLst>
                <a:path w="1769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547" y="3376"/>
                  </a:lnTo>
                  <a:lnTo>
                    <a:pt x="547" y="2315"/>
                  </a:lnTo>
                  <a:lnTo>
                    <a:pt x="707" y="2026"/>
                  </a:lnTo>
                  <a:lnTo>
                    <a:pt x="1222" y="3376"/>
                  </a:lnTo>
                  <a:lnTo>
                    <a:pt x="1768" y="3376"/>
                  </a:lnTo>
                  <a:lnTo>
                    <a:pt x="1029" y="1479"/>
                  </a:lnTo>
                  <a:lnTo>
                    <a:pt x="1768" y="0"/>
                  </a:lnTo>
                  <a:lnTo>
                    <a:pt x="1222" y="0"/>
                  </a:lnTo>
                  <a:lnTo>
                    <a:pt x="547" y="1447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57"/>
            <p:cNvSpPr/>
            <p:nvPr/>
          </p:nvSpPr>
          <p:spPr>
            <a:xfrm>
              <a:off x="4995700" y="3788475"/>
              <a:ext cx="56275" cy="84400"/>
            </a:xfrm>
            <a:custGeom>
              <a:avLst/>
              <a:gdLst/>
              <a:ahLst/>
              <a:cxnLst/>
              <a:rect l="l" t="t" r="r" b="b"/>
              <a:pathLst>
                <a:path w="2251" h="3376" extrusionOk="0">
                  <a:moveTo>
                    <a:pt x="1" y="0"/>
                  </a:moveTo>
                  <a:lnTo>
                    <a:pt x="1" y="3376"/>
                  </a:lnTo>
                  <a:lnTo>
                    <a:pt x="483" y="3376"/>
                  </a:lnTo>
                  <a:lnTo>
                    <a:pt x="483" y="965"/>
                  </a:lnTo>
                  <a:lnTo>
                    <a:pt x="869" y="3376"/>
                  </a:lnTo>
                  <a:lnTo>
                    <a:pt x="1383" y="3376"/>
                  </a:lnTo>
                  <a:lnTo>
                    <a:pt x="1736" y="933"/>
                  </a:lnTo>
                  <a:lnTo>
                    <a:pt x="1736" y="3376"/>
                  </a:lnTo>
                  <a:lnTo>
                    <a:pt x="2251" y="3376"/>
                  </a:lnTo>
                  <a:lnTo>
                    <a:pt x="2251" y="0"/>
                  </a:lnTo>
                  <a:lnTo>
                    <a:pt x="1511" y="0"/>
                  </a:lnTo>
                  <a:lnTo>
                    <a:pt x="1126" y="2379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57"/>
            <p:cNvSpPr/>
            <p:nvPr/>
          </p:nvSpPr>
          <p:spPr>
            <a:xfrm>
              <a:off x="5060000" y="3786875"/>
              <a:ext cx="40200" cy="86800"/>
            </a:xfrm>
            <a:custGeom>
              <a:avLst/>
              <a:gdLst/>
              <a:ahLst/>
              <a:cxnLst/>
              <a:rect l="l" t="t" r="r" b="b"/>
              <a:pathLst>
                <a:path w="1608" h="3472" extrusionOk="0">
                  <a:moveTo>
                    <a:pt x="804" y="482"/>
                  </a:moveTo>
                  <a:cubicBezTo>
                    <a:pt x="997" y="482"/>
                    <a:pt x="1093" y="579"/>
                    <a:pt x="1093" y="836"/>
                  </a:cubicBezTo>
                  <a:lnTo>
                    <a:pt x="1093" y="2636"/>
                  </a:lnTo>
                  <a:cubicBezTo>
                    <a:pt x="1093" y="2893"/>
                    <a:pt x="997" y="2990"/>
                    <a:pt x="804" y="2990"/>
                  </a:cubicBezTo>
                  <a:cubicBezTo>
                    <a:pt x="643" y="2990"/>
                    <a:pt x="547" y="2893"/>
                    <a:pt x="547" y="2636"/>
                  </a:cubicBezTo>
                  <a:lnTo>
                    <a:pt x="547" y="836"/>
                  </a:lnTo>
                  <a:cubicBezTo>
                    <a:pt x="547" y="579"/>
                    <a:pt x="643" y="482"/>
                    <a:pt x="804" y="482"/>
                  </a:cubicBezTo>
                  <a:close/>
                  <a:moveTo>
                    <a:pt x="804" y="0"/>
                  </a:moveTo>
                  <a:cubicBezTo>
                    <a:pt x="290" y="0"/>
                    <a:pt x="0" y="322"/>
                    <a:pt x="0" y="868"/>
                  </a:cubicBezTo>
                  <a:lnTo>
                    <a:pt x="0" y="2604"/>
                  </a:lnTo>
                  <a:cubicBezTo>
                    <a:pt x="0" y="3150"/>
                    <a:pt x="290" y="3472"/>
                    <a:pt x="804" y="3472"/>
                  </a:cubicBezTo>
                  <a:cubicBezTo>
                    <a:pt x="1350" y="3472"/>
                    <a:pt x="1607" y="3150"/>
                    <a:pt x="1607" y="2604"/>
                  </a:cubicBezTo>
                  <a:lnTo>
                    <a:pt x="1607" y="868"/>
                  </a:lnTo>
                  <a:cubicBezTo>
                    <a:pt x="1607" y="322"/>
                    <a:pt x="1350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57"/>
            <p:cNvSpPr/>
            <p:nvPr/>
          </p:nvSpPr>
          <p:spPr>
            <a:xfrm>
              <a:off x="5109025" y="3788475"/>
              <a:ext cx="41800" cy="84400"/>
            </a:xfrm>
            <a:custGeom>
              <a:avLst/>
              <a:gdLst/>
              <a:ahLst/>
              <a:cxnLst/>
              <a:rect l="l" t="t" r="r" b="b"/>
              <a:pathLst>
                <a:path w="1672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482" y="3376"/>
                  </a:lnTo>
                  <a:lnTo>
                    <a:pt x="482" y="933"/>
                  </a:lnTo>
                  <a:lnTo>
                    <a:pt x="1125" y="3376"/>
                  </a:lnTo>
                  <a:lnTo>
                    <a:pt x="1672" y="3376"/>
                  </a:lnTo>
                  <a:lnTo>
                    <a:pt x="1672" y="0"/>
                  </a:lnTo>
                  <a:lnTo>
                    <a:pt x="1222" y="0"/>
                  </a:lnTo>
                  <a:lnTo>
                    <a:pt x="1222" y="1993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57"/>
            <p:cNvSpPr/>
            <p:nvPr/>
          </p:nvSpPr>
          <p:spPr>
            <a:xfrm>
              <a:off x="5156425" y="3788475"/>
              <a:ext cx="41000" cy="84400"/>
            </a:xfrm>
            <a:custGeom>
              <a:avLst/>
              <a:gdLst/>
              <a:ahLst/>
              <a:cxnLst/>
              <a:rect l="l" t="t" r="r" b="b"/>
              <a:pathLst>
                <a:path w="1640" h="3376" extrusionOk="0">
                  <a:moveTo>
                    <a:pt x="1" y="0"/>
                  </a:moveTo>
                  <a:lnTo>
                    <a:pt x="1" y="483"/>
                  </a:lnTo>
                  <a:lnTo>
                    <a:pt x="579" y="483"/>
                  </a:lnTo>
                  <a:lnTo>
                    <a:pt x="579" y="3376"/>
                  </a:lnTo>
                  <a:lnTo>
                    <a:pt x="1093" y="3376"/>
                  </a:lnTo>
                  <a:lnTo>
                    <a:pt x="1093" y="483"/>
                  </a:lnTo>
                  <a:lnTo>
                    <a:pt x="1640" y="483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57"/>
            <p:cNvSpPr/>
            <p:nvPr/>
          </p:nvSpPr>
          <p:spPr>
            <a:xfrm>
              <a:off x="5203850" y="3788475"/>
              <a:ext cx="41800" cy="84400"/>
            </a:xfrm>
            <a:custGeom>
              <a:avLst/>
              <a:gdLst/>
              <a:ahLst/>
              <a:cxnLst/>
              <a:rect l="l" t="t" r="r" b="b"/>
              <a:pathLst>
                <a:path w="1672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514" y="3376"/>
                  </a:lnTo>
                  <a:lnTo>
                    <a:pt x="514" y="1929"/>
                  </a:lnTo>
                  <a:lnTo>
                    <a:pt x="1125" y="1929"/>
                  </a:lnTo>
                  <a:lnTo>
                    <a:pt x="1125" y="3376"/>
                  </a:lnTo>
                  <a:lnTo>
                    <a:pt x="1672" y="3376"/>
                  </a:lnTo>
                  <a:lnTo>
                    <a:pt x="1672" y="0"/>
                  </a:lnTo>
                  <a:lnTo>
                    <a:pt x="1125" y="0"/>
                  </a:lnTo>
                  <a:lnTo>
                    <a:pt x="1125" y="1447"/>
                  </a:lnTo>
                  <a:lnTo>
                    <a:pt x="514" y="1447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57"/>
            <p:cNvSpPr/>
            <p:nvPr/>
          </p:nvSpPr>
          <p:spPr>
            <a:xfrm>
              <a:off x="5501975" y="4781525"/>
              <a:ext cx="384950" cy="152150"/>
            </a:xfrm>
            <a:custGeom>
              <a:avLst/>
              <a:gdLst/>
              <a:ahLst/>
              <a:cxnLst/>
              <a:rect l="l" t="t" r="r" b="b"/>
              <a:pathLst>
                <a:path w="15398" h="6086" extrusionOk="0">
                  <a:moveTo>
                    <a:pt x="10219" y="1"/>
                  </a:moveTo>
                  <a:cubicBezTo>
                    <a:pt x="9435" y="1"/>
                    <a:pt x="8648" y="105"/>
                    <a:pt x="7908" y="234"/>
                  </a:cubicBezTo>
                  <a:cubicBezTo>
                    <a:pt x="5112" y="716"/>
                    <a:pt x="2669" y="1841"/>
                    <a:pt x="1" y="2773"/>
                  </a:cubicBezTo>
                  <a:cubicBezTo>
                    <a:pt x="1" y="2773"/>
                    <a:pt x="76" y="2748"/>
                    <a:pt x="266" y="2748"/>
                  </a:cubicBezTo>
                  <a:cubicBezTo>
                    <a:pt x="818" y="2748"/>
                    <a:pt x="2340" y="2962"/>
                    <a:pt x="5787" y="4638"/>
                  </a:cubicBezTo>
                  <a:cubicBezTo>
                    <a:pt x="7449" y="5454"/>
                    <a:pt x="9357" y="6085"/>
                    <a:pt x="11271" y="6085"/>
                  </a:cubicBezTo>
                  <a:cubicBezTo>
                    <a:pt x="11318" y="6085"/>
                    <a:pt x="11365" y="6085"/>
                    <a:pt x="11412" y="6084"/>
                  </a:cubicBezTo>
                  <a:cubicBezTo>
                    <a:pt x="12987" y="6020"/>
                    <a:pt x="15398" y="5602"/>
                    <a:pt x="15301" y="3577"/>
                  </a:cubicBezTo>
                  <a:cubicBezTo>
                    <a:pt x="15301" y="3577"/>
                    <a:pt x="14594" y="1231"/>
                    <a:pt x="12505" y="395"/>
                  </a:cubicBezTo>
                  <a:cubicBezTo>
                    <a:pt x="11782" y="105"/>
                    <a:pt x="11002" y="1"/>
                    <a:pt x="10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57"/>
            <p:cNvSpPr/>
            <p:nvPr/>
          </p:nvSpPr>
          <p:spPr>
            <a:xfrm>
              <a:off x="5530100" y="4563375"/>
              <a:ext cx="360850" cy="175900"/>
            </a:xfrm>
            <a:custGeom>
              <a:avLst/>
              <a:gdLst/>
              <a:ahLst/>
              <a:cxnLst/>
              <a:rect l="l" t="t" r="r" b="b"/>
              <a:pathLst>
                <a:path w="14434" h="7036" extrusionOk="0">
                  <a:moveTo>
                    <a:pt x="5706" y="1"/>
                  </a:moveTo>
                  <a:cubicBezTo>
                    <a:pt x="3817" y="1"/>
                    <a:pt x="1947" y="203"/>
                    <a:pt x="1" y="313"/>
                  </a:cubicBezTo>
                  <a:cubicBezTo>
                    <a:pt x="1" y="313"/>
                    <a:pt x="2" y="313"/>
                    <a:pt x="5" y="313"/>
                  </a:cubicBezTo>
                  <a:cubicBezTo>
                    <a:pt x="90" y="313"/>
                    <a:pt x="1356" y="373"/>
                    <a:pt x="5015" y="3753"/>
                  </a:cubicBezTo>
                  <a:cubicBezTo>
                    <a:pt x="6397" y="5038"/>
                    <a:pt x="8101" y="6228"/>
                    <a:pt x="9966" y="6742"/>
                  </a:cubicBezTo>
                  <a:cubicBezTo>
                    <a:pt x="10551" y="6901"/>
                    <a:pt x="11261" y="7036"/>
                    <a:pt x="11945" y="7036"/>
                  </a:cubicBezTo>
                  <a:cubicBezTo>
                    <a:pt x="13064" y="7036"/>
                    <a:pt x="14114" y="6673"/>
                    <a:pt x="14434" y="5456"/>
                  </a:cubicBezTo>
                  <a:cubicBezTo>
                    <a:pt x="14434" y="5456"/>
                    <a:pt x="14434" y="3045"/>
                    <a:pt x="12666" y="1631"/>
                  </a:cubicBezTo>
                  <a:cubicBezTo>
                    <a:pt x="11444" y="667"/>
                    <a:pt x="9805" y="313"/>
                    <a:pt x="8294" y="152"/>
                  </a:cubicBezTo>
                  <a:cubicBezTo>
                    <a:pt x="7422" y="42"/>
                    <a:pt x="6562" y="1"/>
                    <a:pt x="5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57"/>
            <p:cNvSpPr/>
            <p:nvPr/>
          </p:nvSpPr>
          <p:spPr>
            <a:xfrm>
              <a:off x="5963250" y="4563150"/>
              <a:ext cx="171200" cy="366975"/>
            </a:xfrm>
            <a:custGeom>
              <a:avLst/>
              <a:gdLst/>
              <a:ahLst/>
              <a:cxnLst/>
              <a:rect l="l" t="t" r="r" b="b"/>
              <a:pathLst>
                <a:path w="6848" h="14679" extrusionOk="0">
                  <a:moveTo>
                    <a:pt x="6847" y="1"/>
                  </a:moveTo>
                  <a:cubicBezTo>
                    <a:pt x="4983" y="2090"/>
                    <a:pt x="3054" y="3954"/>
                    <a:pt x="1576" y="6365"/>
                  </a:cubicBezTo>
                  <a:cubicBezTo>
                    <a:pt x="772" y="7683"/>
                    <a:pt x="1" y="9162"/>
                    <a:pt x="1" y="10737"/>
                  </a:cubicBezTo>
                  <a:cubicBezTo>
                    <a:pt x="33" y="12987"/>
                    <a:pt x="1929" y="14498"/>
                    <a:pt x="1929" y="14498"/>
                  </a:cubicBezTo>
                  <a:cubicBezTo>
                    <a:pt x="2213" y="14622"/>
                    <a:pt x="2485" y="14678"/>
                    <a:pt x="2744" y="14678"/>
                  </a:cubicBezTo>
                  <a:cubicBezTo>
                    <a:pt x="4153" y="14678"/>
                    <a:pt x="5174" y="13020"/>
                    <a:pt x="5690" y="11798"/>
                  </a:cubicBezTo>
                  <a:cubicBezTo>
                    <a:pt x="6462" y="9998"/>
                    <a:pt x="6558" y="7940"/>
                    <a:pt x="6430" y="6044"/>
                  </a:cubicBezTo>
                  <a:cubicBezTo>
                    <a:pt x="6044" y="910"/>
                    <a:pt x="6844" y="4"/>
                    <a:pt x="6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57"/>
            <p:cNvSpPr/>
            <p:nvPr/>
          </p:nvSpPr>
          <p:spPr>
            <a:xfrm>
              <a:off x="6172200" y="4849250"/>
              <a:ext cx="349575" cy="202350"/>
            </a:xfrm>
            <a:custGeom>
              <a:avLst/>
              <a:gdLst/>
              <a:ahLst/>
              <a:cxnLst/>
              <a:rect l="l" t="t" r="r" b="b"/>
              <a:pathLst>
                <a:path w="13983" h="8094" extrusionOk="0">
                  <a:moveTo>
                    <a:pt x="13983" y="0"/>
                  </a:moveTo>
                  <a:cubicBezTo>
                    <a:pt x="13983" y="0"/>
                    <a:pt x="13983" y="0"/>
                    <a:pt x="13983" y="0"/>
                  </a:cubicBezTo>
                  <a:lnTo>
                    <a:pt x="13983" y="0"/>
                  </a:lnTo>
                  <a:cubicBezTo>
                    <a:pt x="13983" y="0"/>
                    <a:pt x="13983" y="0"/>
                    <a:pt x="13983" y="0"/>
                  </a:cubicBezTo>
                  <a:close/>
                  <a:moveTo>
                    <a:pt x="13983" y="0"/>
                  </a:moveTo>
                  <a:cubicBezTo>
                    <a:pt x="11186" y="161"/>
                    <a:pt x="8518" y="129"/>
                    <a:pt x="5754" y="772"/>
                  </a:cubicBezTo>
                  <a:cubicBezTo>
                    <a:pt x="4275" y="1157"/>
                    <a:pt x="2668" y="1672"/>
                    <a:pt x="1575" y="2765"/>
                  </a:cubicBezTo>
                  <a:cubicBezTo>
                    <a:pt x="0" y="4372"/>
                    <a:pt x="257" y="6783"/>
                    <a:pt x="257" y="6783"/>
                  </a:cubicBezTo>
                  <a:cubicBezTo>
                    <a:pt x="641" y="7768"/>
                    <a:pt x="1468" y="8094"/>
                    <a:pt x="2381" y="8094"/>
                  </a:cubicBezTo>
                  <a:cubicBezTo>
                    <a:pt x="3226" y="8094"/>
                    <a:pt x="4144" y="7815"/>
                    <a:pt x="4854" y="7522"/>
                  </a:cubicBezTo>
                  <a:cubicBezTo>
                    <a:pt x="6654" y="6783"/>
                    <a:pt x="8197" y="5433"/>
                    <a:pt x="9418" y="3986"/>
                  </a:cubicBezTo>
                  <a:cubicBezTo>
                    <a:pt x="12783" y="77"/>
                    <a:pt x="13975" y="1"/>
                    <a:pt x="13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57"/>
            <p:cNvSpPr/>
            <p:nvPr/>
          </p:nvSpPr>
          <p:spPr>
            <a:xfrm>
              <a:off x="6055675" y="4428950"/>
              <a:ext cx="163950" cy="374500"/>
            </a:xfrm>
            <a:custGeom>
              <a:avLst/>
              <a:gdLst/>
              <a:ahLst/>
              <a:cxnLst/>
              <a:rect l="l" t="t" r="r" b="b"/>
              <a:pathLst>
                <a:path w="6558" h="14980" extrusionOk="0">
                  <a:moveTo>
                    <a:pt x="1254" y="1"/>
                  </a:moveTo>
                  <a:cubicBezTo>
                    <a:pt x="1254" y="1"/>
                    <a:pt x="1254" y="1"/>
                    <a:pt x="1254" y="1"/>
                  </a:cubicBezTo>
                  <a:lnTo>
                    <a:pt x="1254" y="1"/>
                  </a:lnTo>
                  <a:cubicBezTo>
                    <a:pt x="1254" y="1"/>
                    <a:pt x="1254" y="1"/>
                    <a:pt x="1254" y="1"/>
                  </a:cubicBezTo>
                  <a:close/>
                  <a:moveTo>
                    <a:pt x="1254" y="1"/>
                  </a:moveTo>
                  <a:lnTo>
                    <a:pt x="1254" y="1"/>
                  </a:lnTo>
                  <a:cubicBezTo>
                    <a:pt x="740" y="2797"/>
                    <a:pt x="32" y="5369"/>
                    <a:pt x="0" y="8197"/>
                  </a:cubicBezTo>
                  <a:cubicBezTo>
                    <a:pt x="0" y="9740"/>
                    <a:pt x="129" y="11412"/>
                    <a:pt x="932" y="12730"/>
                  </a:cubicBezTo>
                  <a:cubicBezTo>
                    <a:pt x="2090" y="14658"/>
                    <a:pt x="4500" y="14980"/>
                    <a:pt x="4500" y="14980"/>
                  </a:cubicBezTo>
                  <a:cubicBezTo>
                    <a:pt x="6493" y="14723"/>
                    <a:pt x="6558" y="12280"/>
                    <a:pt x="6333" y="10737"/>
                  </a:cubicBezTo>
                  <a:cubicBezTo>
                    <a:pt x="6076" y="8808"/>
                    <a:pt x="5111" y="6976"/>
                    <a:pt x="4018" y="5401"/>
                  </a:cubicBezTo>
                  <a:cubicBezTo>
                    <a:pt x="1044" y="1212"/>
                    <a:pt x="1252" y="13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57"/>
            <p:cNvSpPr/>
            <p:nvPr/>
          </p:nvSpPr>
          <p:spPr>
            <a:xfrm>
              <a:off x="6315225" y="4531000"/>
              <a:ext cx="371300" cy="201600"/>
            </a:xfrm>
            <a:custGeom>
              <a:avLst/>
              <a:gdLst/>
              <a:ahLst/>
              <a:cxnLst/>
              <a:rect l="l" t="t" r="r" b="b"/>
              <a:pathLst>
                <a:path w="14852" h="8064" extrusionOk="0">
                  <a:moveTo>
                    <a:pt x="14852" y="1"/>
                  </a:moveTo>
                  <a:cubicBezTo>
                    <a:pt x="14851" y="1"/>
                    <a:pt x="14851" y="2"/>
                    <a:pt x="14851" y="2"/>
                  </a:cubicBezTo>
                  <a:lnTo>
                    <a:pt x="14851" y="2"/>
                  </a:lnTo>
                  <a:cubicBezTo>
                    <a:pt x="14851" y="1"/>
                    <a:pt x="14852" y="1"/>
                    <a:pt x="14852" y="1"/>
                  </a:cubicBezTo>
                  <a:close/>
                  <a:moveTo>
                    <a:pt x="14851" y="2"/>
                  </a:moveTo>
                  <a:lnTo>
                    <a:pt x="14851" y="2"/>
                  </a:lnTo>
                  <a:cubicBezTo>
                    <a:pt x="14821" y="35"/>
                    <a:pt x="13983" y="905"/>
                    <a:pt x="8905" y="1126"/>
                  </a:cubicBezTo>
                  <a:cubicBezTo>
                    <a:pt x="7008" y="1190"/>
                    <a:pt x="4983" y="1544"/>
                    <a:pt x="3280" y="2540"/>
                  </a:cubicBezTo>
                  <a:cubicBezTo>
                    <a:pt x="1897" y="3312"/>
                    <a:pt x="1" y="4823"/>
                    <a:pt x="1030" y="6591"/>
                  </a:cubicBezTo>
                  <a:cubicBezTo>
                    <a:pt x="1030" y="6591"/>
                    <a:pt x="2530" y="8063"/>
                    <a:pt x="4524" y="8063"/>
                  </a:cubicBezTo>
                  <a:cubicBezTo>
                    <a:pt x="4674" y="8063"/>
                    <a:pt x="4828" y="8055"/>
                    <a:pt x="4983" y="8037"/>
                  </a:cubicBezTo>
                  <a:cubicBezTo>
                    <a:pt x="6558" y="7844"/>
                    <a:pt x="7941" y="6944"/>
                    <a:pt x="9130" y="5980"/>
                  </a:cubicBezTo>
                  <a:cubicBezTo>
                    <a:pt x="11380" y="4244"/>
                    <a:pt x="12987" y="2091"/>
                    <a:pt x="1485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57"/>
            <p:cNvSpPr/>
            <p:nvPr/>
          </p:nvSpPr>
          <p:spPr>
            <a:xfrm>
              <a:off x="6243725" y="4308400"/>
              <a:ext cx="213775" cy="345150"/>
            </a:xfrm>
            <a:custGeom>
              <a:avLst/>
              <a:gdLst/>
              <a:ahLst/>
              <a:cxnLst/>
              <a:rect l="l" t="t" r="r" b="b"/>
              <a:pathLst>
                <a:path w="8551" h="13806" extrusionOk="0">
                  <a:moveTo>
                    <a:pt x="8550" y="1"/>
                  </a:moveTo>
                  <a:cubicBezTo>
                    <a:pt x="8550" y="1"/>
                    <a:pt x="8550" y="1"/>
                    <a:pt x="8550" y="1"/>
                  </a:cubicBezTo>
                  <a:lnTo>
                    <a:pt x="8550" y="1"/>
                  </a:lnTo>
                  <a:cubicBezTo>
                    <a:pt x="8550" y="1"/>
                    <a:pt x="8550" y="1"/>
                    <a:pt x="8550" y="1"/>
                  </a:cubicBezTo>
                  <a:close/>
                  <a:moveTo>
                    <a:pt x="8550" y="1"/>
                  </a:moveTo>
                  <a:cubicBezTo>
                    <a:pt x="8550" y="12"/>
                    <a:pt x="8469" y="1238"/>
                    <a:pt x="4597" y="4598"/>
                  </a:cubicBezTo>
                  <a:cubicBezTo>
                    <a:pt x="3182" y="5851"/>
                    <a:pt x="1800" y="7426"/>
                    <a:pt x="1093" y="9226"/>
                  </a:cubicBezTo>
                  <a:cubicBezTo>
                    <a:pt x="514" y="10705"/>
                    <a:pt x="0" y="13084"/>
                    <a:pt x="1897" y="13791"/>
                  </a:cubicBezTo>
                  <a:cubicBezTo>
                    <a:pt x="1897" y="13791"/>
                    <a:pt x="2038" y="13806"/>
                    <a:pt x="2275" y="13806"/>
                  </a:cubicBezTo>
                  <a:cubicBezTo>
                    <a:pt x="3016" y="13806"/>
                    <a:pt x="4689" y="13658"/>
                    <a:pt x="5882" y="12441"/>
                  </a:cubicBezTo>
                  <a:cubicBezTo>
                    <a:pt x="6975" y="11348"/>
                    <a:pt x="7490" y="9741"/>
                    <a:pt x="7843" y="8262"/>
                  </a:cubicBezTo>
                  <a:cubicBezTo>
                    <a:pt x="8454" y="5498"/>
                    <a:pt x="8390" y="2830"/>
                    <a:pt x="8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57"/>
            <p:cNvSpPr/>
            <p:nvPr/>
          </p:nvSpPr>
          <p:spPr>
            <a:xfrm>
              <a:off x="5842700" y="4681450"/>
              <a:ext cx="240325" cy="567025"/>
            </a:xfrm>
            <a:custGeom>
              <a:avLst/>
              <a:gdLst/>
              <a:ahLst/>
              <a:cxnLst/>
              <a:rect l="l" t="t" r="r" b="b"/>
              <a:pathLst>
                <a:path w="9613" h="22681" extrusionOk="0">
                  <a:moveTo>
                    <a:pt x="333" y="1"/>
                  </a:moveTo>
                  <a:cubicBezTo>
                    <a:pt x="297" y="1"/>
                    <a:pt x="260" y="9"/>
                    <a:pt x="226" y="26"/>
                  </a:cubicBezTo>
                  <a:cubicBezTo>
                    <a:pt x="65" y="58"/>
                    <a:pt x="1" y="219"/>
                    <a:pt x="65" y="380"/>
                  </a:cubicBezTo>
                  <a:lnTo>
                    <a:pt x="4887" y="12241"/>
                  </a:lnTo>
                  <a:lnTo>
                    <a:pt x="9066" y="22495"/>
                  </a:lnTo>
                  <a:cubicBezTo>
                    <a:pt x="9090" y="22614"/>
                    <a:pt x="9184" y="22680"/>
                    <a:pt x="9284" y="22680"/>
                  </a:cubicBezTo>
                  <a:cubicBezTo>
                    <a:pt x="9319" y="22680"/>
                    <a:pt x="9354" y="22672"/>
                    <a:pt x="9387" y="22656"/>
                  </a:cubicBezTo>
                  <a:cubicBezTo>
                    <a:pt x="9548" y="22592"/>
                    <a:pt x="9612" y="22431"/>
                    <a:pt x="9548" y="22302"/>
                  </a:cubicBezTo>
                  <a:lnTo>
                    <a:pt x="5369" y="12048"/>
                  </a:lnTo>
                  <a:lnTo>
                    <a:pt x="547" y="155"/>
                  </a:lnTo>
                  <a:cubicBezTo>
                    <a:pt x="524" y="61"/>
                    <a:pt x="431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7"/>
            <p:cNvSpPr/>
            <p:nvPr/>
          </p:nvSpPr>
          <p:spPr>
            <a:xfrm>
              <a:off x="6091825" y="4613150"/>
              <a:ext cx="231475" cy="591025"/>
            </a:xfrm>
            <a:custGeom>
              <a:avLst/>
              <a:gdLst/>
              <a:ahLst/>
              <a:cxnLst/>
              <a:rect l="l" t="t" r="r" b="b"/>
              <a:pathLst>
                <a:path w="9259" h="23641" extrusionOk="0">
                  <a:moveTo>
                    <a:pt x="8970" y="1"/>
                  </a:moveTo>
                  <a:cubicBezTo>
                    <a:pt x="8858" y="1"/>
                    <a:pt x="8759" y="60"/>
                    <a:pt x="8712" y="154"/>
                  </a:cubicBezTo>
                  <a:lnTo>
                    <a:pt x="4244" y="8962"/>
                  </a:lnTo>
                  <a:lnTo>
                    <a:pt x="4212" y="9026"/>
                  </a:lnTo>
                  <a:lnTo>
                    <a:pt x="33" y="23298"/>
                  </a:lnTo>
                  <a:cubicBezTo>
                    <a:pt x="1" y="23427"/>
                    <a:pt x="65" y="23588"/>
                    <a:pt x="226" y="23620"/>
                  </a:cubicBezTo>
                  <a:cubicBezTo>
                    <a:pt x="254" y="23634"/>
                    <a:pt x="284" y="23640"/>
                    <a:pt x="313" y="23640"/>
                  </a:cubicBezTo>
                  <a:cubicBezTo>
                    <a:pt x="419" y="23640"/>
                    <a:pt x="522" y="23560"/>
                    <a:pt x="547" y="23459"/>
                  </a:cubicBezTo>
                  <a:lnTo>
                    <a:pt x="4726" y="9187"/>
                  </a:lnTo>
                  <a:lnTo>
                    <a:pt x="9194" y="379"/>
                  </a:lnTo>
                  <a:cubicBezTo>
                    <a:pt x="9258" y="251"/>
                    <a:pt x="9226" y="90"/>
                    <a:pt x="9098" y="26"/>
                  </a:cubicBezTo>
                  <a:cubicBezTo>
                    <a:pt x="9055" y="9"/>
                    <a:pt x="9011" y="1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57"/>
            <p:cNvSpPr/>
            <p:nvPr/>
          </p:nvSpPr>
          <p:spPr>
            <a:xfrm>
              <a:off x="6132000" y="4990325"/>
              <a:ext cx="118975" cy="73500"/>
            </a:xfrm>
            <a:custGeom>
              <a:avLst/>
              <a:gdLst/>
              <a:ahLst/>
              <a:cxnLst/>
              <a:rect l="l" t="t" r="r" b="b"/>
              <a:pathLst>
                <a:path w="4759" h="2940" extrusionOk="0">
                  <a:moveTo>
                    <a:pt x="4475" y="0"/>
                  </a:moveTo>
                  <a:cubicBezTo>
                    <a:pt x="4430" y="0"/>
                    <a:pt x="4383" y="15"/>
                    <a:pt x="4340" y="47"/>
                  </a:cubicBezTo>
                  <a:lnTo>
                    <a:pt x="162" y="2425"/>
                  </a:lnTo>
                  <a:cubicBezTo>
                    <a:pt x="33" y="2522"/>
                    <a:pt x="1" y="2683"/>
                    <a:pt x="65" y="2811"/>
                  </a:cubicBezTo>
                  <a:cubicBezTo>
                    <a:pt x="108" y="2897"/>
                    <a:pt x="194" y="2940"/>
                    <a:pt x="284" y="2940"/>
                  </a:cubicBezTo>
                  <a:cubicBezTo>
                    <a:pt x="330" y="2940"/>
                    <a:pt x="376" y="2929"/>
                    <a:pt x="419" y="2908"/>
                  </a:cubicBezTo>
                  <a:lnTo>
                    <a:pt x="4598" y="497"/>
                  </a:lnTo>
                  <a:cubicBezTo>
                    <a:pt x="4726" y="432"/>
                    <a:pt x="4758" y="272"/>
                    <a:pt x="4694" y="143"/>
                  </a:cubicBezTo>
                  <a:cubicBezTo>
                    <a:pt x="4651" y="57"/>
                    <a:pt x="4565" y="0"/>
                    <a:pt x="4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57"/>
            <p:cNvSpPr/>
            <p:nvPr/>
          </p:nvSpPr>
          <p:spPr>
            <a:xfrm>
              <a:off x="6144075" y="4717625"/>
              <a:ext cx="67525" cy="129850"/>
            </a:xfrm>
            <a:custGeom>
              <a:avLst/>
              <a:gdLst/>
              <a:ahLst/>
              <a:cxnLst/>
              <a:rect l="l" t="t" r="r" b="b"/>
              <a:pathLst>
                <a:path w="2701" h="5194" extrusionOk="0">
                  <a:moveTo>
                    <a:pt x="301" y="0"/>
                  </a:moveTo>
                  <a:cubicBezTo>
                    <a:pt x="264" y="0"/>
                    <a:pt x="227" y="8"/>
                    <a:pt x="193" y="26"/>
                  </a:cubicBezTo>
                  <a:cubicBezTo>
                    <a:pt x="64" y="90"/>
                    <a:pt x="0" y="251"/>
                    <a:pt x="64" y="379"/>
                  </a:cubicBezTo>
                  <a:lnTo>
                    <a:pt x="2122" y="5008"/>
                  </a:lnTo>
                  <a:cubicBezTo>
                    <a:pt x="2169" y="5127"/>
                    <a:pt x="2270" y="5193"/>
                    <a:pt x="2371" y="5193"/>
                  </a:cubicBezTo>
                  <a:cubicBezTo>
                    <a:pt x="2407" y="5193"/>
                    <a:pt x="2442" y="5185"/>
                    <a:pt x="2475" y="5169"/>
                  </a:cubicBezTo>
                  <a:cubicBezTo>
                    <a:pt x="2636" y="5104"/>
                    <a:pt x="2700" y="4944"/>
                    <a:pt x="2636" y="4815"/>
                  </a:cubicBezTo>
                  <a:lnTo>
                    <a:pt x="547" y="154"/>
                  </a:lnTo>
                  <a:cubicBezTo>
                    <a:pt x="500" y="60"/>
                    <a:pt x="401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57"/>
            <p:cNvSpPr/>
            <p:nvPr/>
          </p:nvSpPr>
          <p:spPr>
            <a:xfrm>
              <a:off x="6261400" y="4661375"/>
              <a:ext cx="142250" cy="70375"/>
            </a:xfrm>
            <a:custGeom>
              <a:avLst/>
              <a:gdLst/>
              <a:ahLst/>
              <a:cxnLst/>
              <a:rect l="l" t="t" r="r" b="b"/>
              <a:pathLst>
                <a:path w="5690" h="2815" extrusionOk="0">
                  <a:moveTo>
                    <a:pt x="5380" y="0"/>
                  </a:moveTo>
                  <a:cubicBezTo>
                    <a:pt x="5343" y="0"/>
                    <a:pt x="5306" y="8"/>
                    <a:pt x="5272" y="25"/>
                  </a:cubicBezTo>
                  <a:lnTo>
                    <a:pt x="193" y="2276"/>
                  </a:lnTo>
                  <a:cubicBezTo>
                    <a:pt x="64" y="2340"/>
                    <a:pt x="0" y="2501"/>
                    <a:pt x="64" y="2629"/>
                  </a:cubicBezTo>
                  <a:cubicBezTo>
                    <a:pt x="88" y="2748"/>
                    <a:pt x="183" y="2815"/>
                    <a:pt x="296" y="2815"/>
                  </a:cubicBezTo>
                  <a:cubicBezTo>
                    <a:pt x="335" y="2815"/>
                    <a:pt x="377" y="2807"/>
                    <a:pt x="418" y="2790"/>
                  </a:cubicBezTo>
                  <a:lnTo>
                    <a:pt x="5497" y="508"/>
                  </a:lnTo>
                  <a:cubicBezTo>
                    <a:pt x="5625" y="443"/>
                    <a:pt x="5690" y="283"/>
                    <a:pt x="5625" y="154"/>
                  </a:cubicBezTo>
                  <a:cubicBezTo>
                    <a:pt x="5578" y="60"/>
                    <a:pt x="5480" y="0"/>
                    <a:pt x="5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57"/>
            <p:cNvSpPr/>
            <p:nvPr/>
          </p:nvSpPr>
          <p:spPr>
            <a:xfrm>
              <a:off x="5983350" y="4849900"/>
              <a:ext cx="59475" cy="189975"/>
            </a:xfrm>
            <a:custGeom>
              <a:avLst/>
              <a:gdLst/>
              <a:ahLst/>
              <a:cxnLst/>
              <a:rect l="l" t="t" r="r" b="b"/>
              <a:pathLst>
                <a:path w="2379" h="7599" extrusionOk="0">
                  <a:moveTo>
                    <a:pt x="2070" y="0"/>
                  </a:moveTo>
                  <a:cubicBezTo>
                    <a:pt x="1953" y="0"/>
                    <a:pt x="1828" y="87"/>
                    <a:pt x="1800" y="199"/>
                  </a:cubicBezTo>
                  <a:lnTo>
                    <a:pt x="32" y="7271"/>
                  </a:lnTo>
                  <a:cubicBezTo>
                    <a:pt x="0" y="7400"/>
                    <a:pt x="97" y="7560"/>
                    <a:pt x="225" y="7592"/>
                  </a:cubicBezTo>
                  <a:cubicBezTo>
                    <a:pt x="246" y="7597"/>
                    <a:pt x="267" y="7599"/>
                    <a:pt x="287" y="7599"/>
                  </a:cubicBezTo>
                  <a:cubicBezTo>
                    <a:pt x="419" y="7599"/>
                    <a:pt x="523" y="7511"/>
                    <a:pt x="579" y="7400"/>
                  </a:cubicBezTo>
                  <a:lnTo>
                    <a:pt x="2315" y="328"/>
                  </a:lnTo>
                  <a:cubicBezTo>
                    <a:pt x="2379" y="199"/>
                    <a:pt x="2282" y="38"/>
                    <a:pt x="2122" y="6"/>
                  </a:cubicBezTo>
                  <a:cubicBezTo>
                    <a:pt x="2105" y="2"/>
                    <a:pt x="2087" y="0"/>
                    <a:pt x="2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57"/>
            <p:cNvSpPr/>
            <p:nvPr/>
          </p:nvSpPr>
          <p:spPr>
            <a:xfrm>
              <a:off x="5822625" y="4838000"/>
              <a:ext cx="117350" cy="67525"/>
            </a:xfrm>
            <a:custGeom>
              <a:avLst/>
              <a:gdLst/>
              <a:ahLst/>
              <a:cxnLst/>
              <a:rect l="l" t="t" r="r" b="b"/>
              <a:pathLst>
                <a:path w="4694" h="2701" extrusionOk="0">
                  <a:moveTo>
                    <a:pt x="315" y="0"/>
                  </a:moveTo>
                  <a:cubicBezTo>
                    <a:pt x="222" y="0"/>
                    <a:pt x="129" y="43"/>
                    <a:pt x="65" y="129"/>
                  </a:cubicBezTo>
                  <a:cubicBezTo>
                    <a:pt x="0" y="257"/>
                    <a:pt x="65" y="418"/>
                    <a:pt x="193" y="482"/>
                  </a:cubicBezTo>
                  <a:lnTo>
                    <a:pt x="4276" y="2668"/>
                  </a:lnTo>
                  <a:cubicBezTo>
                    <a:pt x="4318" y="2690"/>
                    <a:pt x="4365" y="2700"/>
                    <a:pt x="4410" y="2700"/>
                  </a:cubicBezTo>
                  <a:cubicBezTo>
                    <a:pt x="4501" y="2700"/>
                    <a:pt x="4586" y="2657"/>
                    <a:pt x="4629" y="2572"/>
                  </a:cubicBezTo>
                  <a:cubicBezTo>
                    <a:pt x="4693" y="2443"/>
                    <a:pt x="4661" y="2282"/>
                    <a:pt x="4533" y="2186"/>
                  </a:cubicBezTo>
                  <a:lnTo>
                    <a:pt x="450" y="32"/>
                  </a:lnTo>
                  <a:cubicBezTo>
                    <a:pt x="407" y="11"/>
                    <a:pt x="36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57"/>
            <p:cNvSpPr/>
            <p:nvPr/>
          </p:nvSpPr>
          <p:spPr>
            <a:xfrm>
              <a:off x="5951200" y="5157025"/>
              <a:ext cx="268425" cy="212975"/>
            </a:xfrm>
            <a:custGeom>
              <a:avLst/>
              <a:gdLst/>
              <a:ahLst/>
              <a:cxnLst/>
              <a:rect l="l" t="t" r="r" b="b"/>
              <a:pathLst>
                <a:path w="10737" h="8519" extrusionOk="0">
                  <a:moveTo>
                    <a:pt x="0" y="0"/>
                  </a:moveTo>
                  <a:lnTo>
                    <a:pt x="1608" y="8519"/>
                  </a:lnTo>
                  <a:lnTo>
                    <a:pt x="9129" y="8519"/>
                  </a:lnTo>
                  <a:lnTo>
                    <a:pt x="10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57"/>
            <p:cNvSpPr/>
            <p:nvPr/>
          </p:nvSpPr>
          <p:spPr>
            <a:xfrm>
              <a:off x="5943975" y="5150600"/>
              <a:ext cx="282875" cy="225825"/>
            </a:xfrm>
            <a:custGeom>
              <a:avLst/>
              <a:gdLst/>
              <a:ahLst/>
              <a:cxnLst/>
              <a:rect l="l" t="t" r="r" b="b"/>
              <a:pathLst>
                <a:path w="11315" h="9033" extrusionOk="0">
                  <a:moveTo>
                    <a:pt x="10704" y="547"/>
                  </a:moveTo>
                  <a:lnTo>
                    <a:pt x="9198" y="8519"/>
                  </a:lnTo>
                  <a:lnTo>
                    <a:pt x="2122" y="8519"/>
                  </a:lnTo>
                  <a:lnTo>
                    <a:pt x="611" y="547"/>
                  </a:lnTo>
                  <a:close/>
                  <a:moveTo>
                    <a:pt x="289" y="0"/>
                  </a:moveTo>
                  <a:cubicBezTo>
                    <a:pt x="193" y="0"/>
                    <a:pt x="129" y="32"/>
                    <a:pt x="64" y="97"/>
                  </a:cubicBezTo>
                  <a:cubicBezTo>
                    <a:pt x="32" y="161"/>
                    <a:pt x="0" y="257"/>
                    <a:pt x="0" y="322"/>
                  </a:cubicBezTo>
                  <a:lnTo>
                    <a:pt x="1640" y="8840"/>
                  </a:lnTo>
                  <a:cubicBezTo>
                    <a:pt x="1640" y="8937"/>
                    <a:pt x="1768" y="9033"/>
                    <a:pt x="1897" y="9033"/>
                  </a:cubicBezTo>
                  <a:lnTo>
                    <a:pt x="9418" y="9033"/>
                  </a:lnTo>
                  <a:cubicBezTo>
                    <a:pt x="9547" y="9033"/>
                    <a:pt x="9643" y="8937"/>
                    <a:pt x="9676" y="8840"/>
                  </a:cubicBezTo>
                  <a:lnTo>
                    <a:pt x="11283" y="322"/>
                  </a:lnTo>
                  <a:cubicBezTo>
                    <a:pt x="11315" y="257"/>
                    <a:pt x="11283" y="161"/>
                    <a:pt x="11219" y="97"/>
                  </a:cubicBezTo>
                  <a:cubicBezTo>
                    <a:pt x="11186" y="32"/>
                    <a:pt x="11090" y="0"/>
                    <a:pt x="1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57"/>
            <p:cNvSpPr/>
            <p:nvPr/>
          </p:nvSpPr>
          <p:spPr>
            <a:xfrm>
              <a:off x="3847350" y="4310825"/>
              <a:ext cx="341550" cy="994100"/>
            </a:xfrm>
            <a:custGeom>
              <a:avLst/>
              <a:gdLst/>
              <a:ahLst/>
              <a:cxnLst/>
              <a:rect l="l" t="t" r="r" b="b"/>
              <a:pathLst>
                <a:path w="13662" h="39764" extrusionOk="0">
                  <a:moveTo>
                    <a:pt x="10897" y="0"/>
                  </a:moveTo>
                  <a:lnTo>
                    <a:pt x="0" y="30441"/>
                  </a:lnTo>
                  <a:lnTo>
                    <a:pt x="2315" y="39763"/>
                  </a:lnTo>
                  <a:lnTo>
                    <a:pt x="9740" y="35102"/>
                  </a:lnTo>
                  <a:lnTo>
                    <a:pt x="13662" y="3215"/>
                  </a:lnTo>
                  <a:lnTo>
                    <a:pt x="10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57"/>
            <p:cNvSpPr/>
            <p:nvPr/>
          </p:nvSpPr>
          <p:spPr>
            <a:xfrm>
              <a:off x="3840100" y="4304400"/>
              <a:ext cx="356025" cy="1007475"/>
            </a:xfrm>
            <a:custGeom>
              <a:avLst/>
              <a:gdLst/>
              <a:ahLst/>
              <a:cxnLst/>
              <a:rect l="l" t="t" r="r" b="b"/>
              <a:pathLst>
                <a:path w="14241" h="40299" extrusionOk="0">
                  <a:moveTo>
                    <a:pt x="11288" y="789"/>
                  </a:moveTo>
                  <a:lnTo>
                    <a:pt x="13694" y="3568"/>
                  </a:lnTo>
                  <a:lnTo>
                    <a:pt x="9773" y="35198"/>
                  </a:lnTo>
                  <a:lnTo>
                    <a:pt x="2765" y="39602"/>
                  </a:lnTo>
                  <a:lnTo>
                    <a:pt x="547" y="30730"/>
                  </a:lnTo>
                  <a:lnTo>
                    <a:pt x="11288" y="789"/>
                  </a:lnTo>
                  <a:close/>
                  <a:moveTo>
                    <a:pt x="11155" y="0"/>
                  </a:moveTo>
                  <a:cubicBezTo>
                    <a:pt x="11059" y="32"/>
                    <a:pt x="10994" y="97"/>
                    <a:pt x="10962" y="193"/>
                  </a:cubicBezTo>
                  <a:lnTo>
                    <a:pt x="33" y="30634"/>
                  </a:lnTo>
                  <a:cubicBezTo>
                    <a:pt x="1" y="30666"/>
                    <a:pt x="1" y="30730"/>
                    <a:pt x="33" y="30762"/>
                  </a:cubicBezTo>
                  <a:lnTo>
                    <a:pt x="2347" y="40084"/>
                  </a:lnTo>
                  <a:cubicBezTo>
                    <a:pt x="2380" y="40181"/>
                    <a:pt x="2412" y="40245"/>
                    <a:pt x="2508" y="40277"/>
                  </a:cubicBezTo>
                  <a:cubicBezTo>
                    <a:pt x="2535" y="40291"/>
                    <a:pt x="2567" y="40298"/>
                    <a:pt x="2602" y="40298"/>
                  </a:cubicBezTo>
                  <a:cubicBezTo>
                    <a:pt x="2652" y="40298"/>
                    <a:pt x="2709" y="40283"/>
                    <a:pt x="2765" y="40245"/>
                  </a:cubicBezTo>
                  <a:lnTo>
                    <a:pt x="10191" y="35584"/>
                  </a:lnTo>
                  <a:cubicBezTo>
                    <a:pt x="10255" y="35552"/>
                    <a:pt x="10287" y="35488"/>
                    <a:pt x="10287" y="35391"/>
                  </a:cubicBezTo>
                  <a:lnTo>
                    <a:pt x="14241" y="3504"/>
                  </a:lnTo>
                  <a:cubicBezTo>
                    <a:pt x="14241" y="3440"/>
                    <a:pt x="14209" y="3343"/>
                    <a:pt x="14177" y="3311"/>
                  </a:cubicBezTo>
                  <a:lnTo>
                    <a:pt x="11412" y="97"/>
                  </a:lnTo>
                  <a:cubicBezTo>
                    <a:pt x="11348" y="32"/>
                    <a:pt x="11251" y="0"/>
                    <a:pt x="1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57"/>
            <p:cNvSpPr/>
            <p:nvPr/>
          </p:nvSpPr>
          <p:spPr>
            <a:xfrm>
              <a:off x="3691825" y="5009525"/>
              <a:ext cx="308225" cy="332350"/>
            </a:xfrm>
            <a:custGeom>
              <a:avLst/>
              <a:gdLst/>
              <a:ahLst/>
              <a:cxnLst/>
              <a:rect l="l" t="t" r="r" b="b"/>
              <a:pathLst>
                <a:path w="12329" h="13294" extrusionOk="0">
                  <a:moveTo>
                    <a:pt x="5783" y="0"/>
                  </a:moveTo>
                  <a:cubicBezTo>
                    <a:pt x="3319" y="0"/>
                    <a:pt x="0" y="1543"/>
                    <a:pt x="242" y="4100"/>
                  </a:cubicBezTo>
                  <a:cubicBezTo>
                    <a:pt x="532" y="7154"/>
                    <a:pt x="3457" y="13294"/>
                    <a:pt x="5610" y="13294"/>
                  </a:cubicBezTo>
                  <a:cubicBezTo>
                    <a:pt x="7796" y="13294"/>
                    <a:pt x="9564" y="13294"/>
                    <a:pt x="10721" y="12104"/>
                  </a:cubicBezTo>
                  <a:cubicBezTo>
                    <a:pt x="11879" y="10947"/>
                    <a:pt x="12329" y="8761"/>
                    <a:pt x="11171" y="5868"/>
                  </a:cubicBezTo>
                  <a:cubicBezTo>
                    <a:pt x="9982" y="2943"/>
                    <a:pt x="7089" y="179"/>
                    <a:pt x="7089" y="179"/>
                  </a:cubicBezTo>
                  <a:cubicBezTo>
                    <a:pt x="6708" y="59"/>
                    <a:pt x="6261" y="0"/>
                    <a:pt x="5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57"/>
            <p:cNvSpPr/>
            <p:nvPr/>
          </p:nvSpPr>
          <p:spPr>
            <a:xfrm>
              <a:off x="3690650" y="5002725"/>
              <a:ext cx="303775" cy="345575"/>
            </a:xfrm>
            <a:custGeom>
              <a:avLst/>
              <a:gdLst/>
              <a:ahLst/>
              <a:cxnLst/>
              <a:rect l="l" t="t" r="r" b="b"/>
              <a:pathLst>
                <a:path w="12151" h="13823" extrusionOk="0">
                  <a:moveTo>
                    <a:pt x="5850" y="547"/>
                  </a:moveTo>
                  <a:cubicBezTo>
                    <a:pt x="6277" y="547"/>
                    <a:pt x="6674" y="576"/>
                    <a:pt x="6988" y="688"/>
                  </a:cubicBezTo>
                  <a:lnTo>
                    <a:pt x="6988" y="688"/>
                  </a:lnTo>
                  <a:cubicBezTo>
                    <a:pt x="7008" y="708"/>
                    <a:pt x="7035" y="736"/>
                    <a:pt x="7072" y="772"/>
                  </a:cubicBezTo>
                  <a:cubicBezTo>
                    <a:pt x="7618" y="1319"/>
                    <a:pt x="9965" y="3762"/>
                    <a:pt x="10961" y="6237"/>
                  </a:cubicBezTo>
                  <a:cubicBezTo>
                    <a:pt x="11411" y="7394"/>
                    <a:pt x="11636" y="8423"/>
                    <a:pt x="11636" y="9323"/>
                  </a:cubicBezTo>
                  <a:cubicBezTo>
                    <a:pt x="11636" y="10608"/>
                    <a:pt x="11218" y="11573"/>
                    <a:pt x="10576" y="12184"/>
                  </a:cubicBezTo>
                  <a:cubicBezTo>
                    <a:pt x="10061" y="12730"/>
                    <a:pt x="9386" y="12987"/>
                    <a:pt x="8550" y="13148"/>
                  </a:cubicBezTo>
                  <a:cubicBezTo>
                    <a:pt x="7747" y="13276"/>
                    <a:pt x="6750" y="13276"/>
                    <a:pt x="5657" y="13276"/>
                  </a:cubicBezTo>
                  <a:cubicBezTo>
                    <a:pt x="5465" y="13276"/>
                    <a:pt x="5240" y="13212"/>
                    <a:pt x="4950" y="13051"/>
                  </a:cubicBezTo>
                  <a:cubicBezTo>
                    <a:pt x="4500" y="12794"/>
                    <a:pt x="3986" y="12280"/>
                    <a:pt x="3504" y="11605"/>
                  </a:cubicBezTo>
                  <a:cubicBezTo>
                    <a:pt x="2797" y="10608"/>
                    <a:pt x="2089" y="9258"/>
                    <a:pt x="1543" y="7940"/>
                  </a:cubicBezTo>
                  <a:cubicBezTo>
                    <a:pt x="1029" y="6623"/>
                    <a:pt x="643" y="5305"/>
                    <a:pt x="547" y="4340"/>
                  </a:cubicBezTo>
                  <a:cubicBezTo>
                    <a:pt x="547" y="4276"/>
                    <a:pt x="547" y="4180"/>
                    <a:pt x="547" y="4115"/>
                  </a:cubicBezTo>
                  <a:cubicBezTo>
                    <a:pt x="547" y="3569"/>
                    <a:pt x="707" y="3087"/>
                    <a:pt x="1029" y="2669"/>
                  </a:cubicBezTo>
                  <a:cubicBezTo>
                    <a:pt x="1479" y="1994"/>
                    <a:pt x="2250" y="1479"/>
                    <a:pt x="3150" y="1094"/>
                  </a:cubicBezTo>
                  <a:cubicBezTo>
                    <a:pt x="4018" y="740"/>
                    <a:pt x="4982" y="547"/>
                    <a:pt x="5850" y="547"/>
                  </a:cubicBezTo>
                  <a:close/>
                  <a:moveTo>
                    <a:pt x="5850" y="1"/>
                  </a:moveTo>
                  <a:cubicBezTo>
                    <a:pt x="4597" y="1"/>
                    <a:pt x="3182" y="386"/>
                    <a:pt x="2025" y="1062"/>
                  </a:cubicBezTo>
                  <a:cubicBezTo>
                    <a:pt x="1447" y="1415"/>
                    <a:pt x="964" y="1833"/>
                    <a:pt x="579" y="2347"/>
                  </a:cubicBezTo>
                  <a:cubicBezTo>
                    <a:pt x="225" y="2862"/>
                    <a:pt x="0" y="3440"/>
                    <a:pt x="0" y="4115"/>
                  </a:cubicBezTo>
                  <a:cubicBezTo>
                    <a:pt x="0" y="4212"/>
                    <a:pt x="0" y="4308"/>
                    <a:pt x="32" y="4405"/>
                  </a:cubicBezTo>
                  <a:cubicBezTo>
                    <a:pt x="161" y="5980"/>
                    <a:pt x="997" y="8294"/>
                    <a:pt x="2025" y="10255"/>
                  </a:cubicBezTo>
                  <a:cubicBezTo>
                    <a:pt x="2572" y="11219"/>
                    <a:pt x="3150" y="12087"/>
                    <a:pt x="3761" y="12730"/>
                  </a:cubicBezTo>
                  <a:cubicBezTo>
                    <a:pt x="4050" y="13051"/>
                    <a:pt x="4372" y="13309"/>
                    <a:pt x="4693" y="13501"/>
                  </a:cubicBezTo>
                  <a:cubicBezTo>
                    <a:pt x="5015" y="13694"/>
                    <a:pt x="5336" y="13823"/>
                    <a:pt x="5657" y="13823"/>
                  </a:cubicBezTo>
                  <a:cubicBezTo>
                    <a:pt x="6750" y="13823"/>
                    <a:pt x="7747" y="13823"/>
                    <a:pt x="8647" y="13662"/>
                  </a:cubicBezTo>
                  <a:cubicBezTo>
                    <a:pt x="9547" y="13534"/>
                    <a:pt x="10318" y="13212"/>
                    <a:pt x="10961" y="12569"/>
                  </a:cubicBezTo>
                  <a:cubicBezTo>
                    <a:pt x="11701" y="11830"/>
                    <a:pt x="12151" y="10705"/>
                    <a:pt x="12151" y="9323"/>
                  </a:cubicBezTo>
                  <a:cubicBezTo>
                    <a:pt x="12151" y="8358"/>
                    <a:pt x="11958" y="7233"/>
                    <a:pt x="11443" y="6012"/>
                  </a:cubicBezTo>
                  <a:cubicBezTo>
                    <a:pt x="10254" y="3022"/>
                    <a:pt x="7329" y="258"/>
                    <a:pt x="7329" y="258"/>
                  </a:cubicBezTo>
                  <a:lnTo>
                    <a:pt x="7200" y="194"/>
                  </a:lnTo>
                  <a:cubicBezTo>
                    <a:pt x="6815" y="65"/>
                    <a:pt x="6333" y="1"/>
                    <a:pt x="5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57"/>
            <p:cNvSpPr/>
            <p:nvPr/>
          </p:nvSpPr>
          <p:spPr>
            <a:xfrm>
              <a:off x="2765675" y="5136875"/>
              <a:ext cx="160425" cy="71975"/>
            </a:xfrm>
            <a:custGeom>
              <a:avLst/>
              <a:gdLst/>
              <a:ahLst/>
              <a:cxnLst/>
              <a:rect l="l" t="t" r="r" b="b"/>
              <a:pathLst>
                <a:path w="6417" h="2879" extrusionOk="0">
                  <a:moveTo>
                    <a:pt x="5299" y="0"/>
                  </a:moveTo>
                  <a:cubicBezTo>
                    <a:pt x="5199" y="0"/>
                    <a:pt x="5083" y="11"/>
                    <a:pt x="4951" y="35"/>
                  </a:cubicBezTo>
                  <a:cubicBezTo>
                    <a:pt x="4951" y="35"/>
                    <a:pt x="1" y="2349"/>
                    <a:pt x="451" y="2799"/>
                  </a:cubicBezTo>
                  <a:cubicBezTo>
                    <a:pt x="502" y="2854"/>
                    <a:pt x="596" y="2879"/>
                    <a:pt x="725" y="2879"/>
                  </a:cubicBezTo>
                  <a:cubicBezTo>
                    <a:pt x="1646" y="2879"/>
                    <a:pt x="4302" y="1623"/>
                    <a:pt x="4951" y="1482"/>
                  </a:cubicBezTo>
                  <a:cubicBezTo>
                    <a:pt x="5629" y="1364"/>
                    <a:pt x="6416" y="0"/>
                    <a:pt x="5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57"/>
            <p:cNvSpPr/>
            <p:nvPr/>
          </p:nvSpPr>
          <p:spPr>
            <a:xfrm>
              <a:off x="2768900" y="5129700"/>
              <a:ext cx="150300" cy="86025"/>
            </a:xfrm>
            <a:custGeom>
              <a:avLst/>
              <a:gdLst/>
              <a:ahLst/>
              <a:cxnLst/>
              <a:rect l="l" t="t" r="r" b="b"/>
              <a:pathLst>
                <a:path w="6012" h="3441" extrusionOk="0">
                  <a:moveTo>
                    <a:pt x="5176" y="547"/>
                  </a:moveTo>
                  <a:cubicBezTo>
                    <a:pt x="5336" y="547"/>
                    <a:pt x="5401" y="579"/>
                    <a:pt x="5433" y="611"/>
                  </a:cubicBezTo>
                  <a:cubicBezTo>
                    <a:pt x="5433" y="611"/>
                    <a:pt x="5465" y="643"/>
                    <a:pt x="5465" y="708"/>
                  </a:cubicBezTo>
                  <a:cubicBezTo>
                    <a:pt x="5465" y="804"/>
                    <a:pt x="5368" y="1029"/>
                    <a:pt x="5240" y="1190"/>
                  </a:cubicBezTo>
                  <a:cubicBezTo>
                    <a:pt x="5079" y="1351"/>
                    <a:pt x="4886" y="1479"/>
                    <a:pt x="4758" y="1511"/>
                  </a:cubicBezTo>
                  <a:cubicBezTo>
                    <a:pt x="4565" y="1544"/>
                    <a:pt x="4276" y="1672"/>
                    <a:pt x="3922" y="1801"/>
                  </a:cubicBezTo>
                  <a:cubicBezTo>
                    <a:pt x="3376" y="1994"/>
                    <a:pt x="2700" y="2283"/>
                    <a:pt x="2058" y="2508"/>
                  </a:cubicBezTo>
                  <a:cubicBezTo>
                    <a:pt x="1768" y="2604"/>
                    <a:pt x="1447" y="2701"/>
                    <a:pt x="1190" y="2797"/>
                  </a:cubicBezTo>
                  <a:cubicBezTo>
                    <a:pt x="1018" y="2840"/>
                    <a:pt x="861" y="2869"/>
                    <a:pt x="738" y="2883"/>
                  </a:cubicBezTo>
                  <a:lnTo>
                    <a:pt x="738" y="2883"/>
                  </a:lnTo>
                  <a:cubicBezTo>
                    <a:pt x="749" y="2876"/>
                    <a:pt x="760" y="2869"/>
                    <a:pt x="772" y="2861"/>
                  </a:cubicBezTo>
                  <a:cubicBezTo>
                    <a:pt x="1222" y="2476"/>
                    <a:pt x="2283" y="1897"/>
                    <a:pt x="3215" y="1415"/>
                  </a:cubicBezTo>
                  <a:cubicBezTo>
                    <a:pt x="3665" y="1190"/>
                    <a:pt x="4115" y="965"/>
                    <a:pt x="4436" y="804"/>
                  </a:cubicBezTo>
                  <a:cubicBezTo>
                    <a:pt x="4632" y="695"/>
                    <a:pt x="4798" y="616"/>
                    <a:pt x="4886" y="576"/>
                  </a:cubicBezTo>
                  <a:lnTo>
                    <a:pt x="4886" y="576"/>
                  </a:lnTo>
                  <a:lnTo>
                    <a:pt x="4886" y="579"/>
                  </a:lnTo>
                  <a:cubicBezTo>
                    <a:pt x="4983" y="547"/>
                    <a:pt x="5079" y="547"/>
                    <a:pt x="5176" y="547"/>
                  </a:cubicBezTo>
                  <a:close/>
                  <a:moveTo>
                    <a:pt x="5176" y="1"/>
                  </a:moveTo>
                  <a:cubicBezTo>
                    <a:pt x="5047" y="1"/>
                    <a:pt x="4918" y="33"/>
                    <a:pt x="4790" y="65"/>
                  </a:cubicBezTo>
                  <a:lnTo>
                    <a:pt x="4726" y="65"/>
                  </a:lnTo>
                  <a:cubicBezTo>
                    <a:pt x="4693" y="65"/>
                    <a:pt x="3568" y="611"/>
                    <a:pt x="2411" y="1222"/>
                  </a:cubicBezTo>
                  <a:cubicBezTo>
                    <a:pt x="1865" y="1511"/>
                    <a:pt x="1286" y="1833"/>
                    <a:pt x="836" y="2122"/>
                  </a:cubicBezTo>
                  <a:cubicBezTo>
                    <a:pt x="611" y="2283"/>
                    <a:pt x="450" y="2411"/>
                    <a:pt x="290" y="2540"/>
                  </a:cubicBezTo>
                  <a:cubicBezTo>
                    <a:pt x="225" y="2604"/>
                    <a:pt x="161" y="2669"/>
                    <a:pt x="129" y="2733"/>
                  </a:cubicBezTo>
                  <a:cubicBezTo>
                    <a:pt x="65" y="2797"/>
                    <a:pt x="32" y="2894"/>
                    <a:pt x="0" y="3022"/>
                  </a:cubicBezTo>
                  <a:cubicBezTo>
                    <a:pt x="0" y="3119"/>
                    <a:pt x="65" y="3215"/>
                    <a:pt x="129" y="3279"/>
                  </a:cubicBezTo>
                  <a:cubicBezTo>
                    <a:pt x="258" y="3408"/>
                    <a:pt x="418" y="3440"/>
                    <a:pt x="579" y="3440"/>
                  </a:cubicBezTo>
                  <a:cubicBezTo>
                    <a:pt x="868" y="3440"/>
                    <a:pt x="1222" y="3344"/>
                    <a:pt x="1608" y="3215"/>
                  </a:cubicBezTo>
                  <a:cubicBezTo>
                    <a:pt x="2218" y="3022"/>
                    <a:pt x="2925" y="2765"/>
                    <a:pt x="3536" y="2508"/>
                  </a:cubicBezTo>
                  <a:cubicBezTo>
                    <a:pt x="3858" y="2411"/>
                    <a:pt x="4147" y="2283"/>
                    <a:pt x="4372" y="2219"/>
                  </a:cubicBezTo>
                  <a:cubicBezTo>
                    <a:pt x="4597" y="2122"/>
                    <a:pt x="4790" y="2058"/>
                    <a:pt x="4886" y="2026"/>
                  </a:cubicBezTo>
                  <a:cubicBezTo>
                    <a:pt x="5176" y="1961"/>
                    <a:pt x="5433" y="1769"/>
                    <a:pt x="5626" y="1544"/>
                  </a:cubicBezTo>
                  <a:cubicBezTo>
                    <a:pt x="5851" y="1286"/>
                    <a:pt x="5979" y="997"/>
                    <a:pt x="5979" y="708"/>
                  </a:cubicBezTo>
                  <a:cubicBezTo>
                    <a:pt x="6011" y="515"/>
                    <a:pt x="5915" y="322"/>
                    <a:pt x="5786" y="193"/>
                  </a:cubicBezTo>
                  <a:cubicBezTo>
                    <a:pt x="5626" y="65"/>
                    <a:pt x="5401" y="1"/>
                    <a:pt x="5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57"/>
            <p:cNvSpPr/>
            <p:nvPr/>
          </p:nvSpPr>
          <p:spPr>
            <a:xfrm>
              <a:off x="2849250" y="5096175"/>
              <a:ext cx="87625" cy="156775"/>
            </a:xfrm>
            <a:custGeom>
              <a:avLst/>
              <a:gdLst/>
              <a:ahLst/>
              <a:cxnLst/>
              <a:rect l="l" t="t" r="r" b="b"/>
              <a:pathLst>
                <a:path w="3505" h="6271" extrusionOk="0">
                  <a:moveTo>
                    <a:pt x="2823" y="0"/>
                  </a:moveTo>
                  <a:cubicBezTo>
                    <a:pt x="2347" y="0"/>
                    <a:pt x="1770" y="91"/>
                    <a:pt x="1608" y="506"/>
                  </a:cubicBezTo>
                  <a:cubicBezTo>
                    <a:pt x="1319" y="1213"/>
                    <a:pt x="1" y="5167"/>
                    <a:pt x="162" y="6035"/>
                  </a:cubicBezTo>
                  <a:cubicBezTo>
                    <a:pt x="186" y="6200"/>
                    <a:pt x="254" y="6271"/>
                    <a:pt x="351" y="6271"/>
                  </a:cubicBezTo>
                  <a:cubicBezTo>
                    <a:pt x="766" y="6271"/>
                    <a:pt x="1718" y="4995"/>
                    <a:pt x="2187" y="4267"/>
                  </a:cubicBezTo>
                  <a:cubicBezTo>
                    <a:pt x="2765" y="3399"/>
                    <a:pt x="3505" y="56"/>
                    <a:pt x="3505" y="56"/>
                  </a:cubicBezTo>
                  <a:cubicBezTo>
                    <a:pt x="3505" y="56"/>
                    <a:pt x="3195" y="0"/>
                    <a:pt x="2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57"/>
            <p:cNvSpPr/>
            <p:nvPr/>
          </p:nvSpPr>
          <p:spPr>
            <a:xfrm>
              <a:off x="2846050" y="5089525"/>
              <a:ext cx="98050" cy="170375"/>
            </a:xfrm>
            <a:custGeom>
              <a:avLst/>
              <a:gdLst/>
              <a:ahLst/>
              <a:cxnLst/>
              <a:rect l="l" t="t" r="r" b="b"/>
              <a:pathLst>
                <a:path w="3922" h="6815" extrusionOk="0">
                  <a:moveTo>
                    <a:pt x="2795" y="541"/>
                  </a:moveTo>
                  <a:cubicBezTo>
                    <a:pt x="2839" y="541"/>
                    <a:pt x="2882" y="543"/>
                    <a:pt x="2925" y="547"/>
                  </a:cubicBezTo>
                  <a:lnTo>
                    <a:pt x="3302" y="547"/>
                  </a:lnTo>
                  <a:cubicBezTo>
                    <a:pt x="3285" y="622"/>
                    <a:pt x="3266" y="709"/>
                    <a:pt x="3247" y="804"/>
                  </a:cubicBezTo>
                  <a:cubicBezTo>
                    <a:pt x="3118" y="1286"/>
                    <a:pt x="2958" y="2058"/>
                    <a:pt x="2732" y="2765"/>
                  </a:cubicBezTo>
                  <a:cubicBezTo>
                    <a:pt x="2636" y="3118"/>
                    <a:pt x="2507" y="3440"/>
                    <a:pt x="2411" y="3729"/>
                  </a:cubicBezTo>
                  <a:cubicBezTo>
                    <a:pt x="2282" y="4018"/>
                    <a:pt x="2186" y="4276"/>
                    <a:pt x="2090" y="4404"/>
                  </a:cubicBezTo>
                  <a:cubicBezTo>
                    <a:pt x="1865" y="4758"/>
                    <a:pt x="1511" y="5240"/>
                    <a:pt x="1190" y="5626"/>
                  </a:cubicBezTo>
                  <a:cubicBezTo>
                    <a:pt x="997" y="5819"/>
                    <a:pt x="836" y="6011"/>
                    <a:pt x="707" y="6108"/>
                  </a:cubicBezTo>
                  <a:cubicBezTo>
                    <a:pt x="643" y="6172"/>
                    <a:pt x="579" y="6204"/>
                    <a:pt x="547" y="6236"/>
                  </a:cubicBezTo>
                  <a:cubicBezTo>
                    <a:pt x="547" y="6236"/>
                    <a:pt x="547" y="6172"/>
                    <a:pt x="547" y="6140"/>
                  </a:cubicBezTo>
                  <a:cubicBezTo>
                    <a:pt x="547" y="5883"/>
                    <a:pt x="611" y="5465"/>
                    <a:pt x="707" y="4983"/>
                  </a:cubicBezTo>
                  <a:cubicBezTo>
                    <a:pt x="1061" y="3504"/>
                    <a:pt x="1800" y="1350"/>
                    <a:pt x="1993" y="868"/>
                  </a:cubicBezTo>
                  <a:cubicBezTo>
                    <a:pt x="1993" y="804"/>
                    <a:pt x="2025" y="772"/>
                    <a:pt x="2090" y="708"/>
                  </a:cubicBezTo>
                  <a:cubicBezTo>
                    <a:pt x="2229" y="624"/>
                    <a:pt x="2513" y="541"/>
                    <a:pt x="2795" y="541"/>
                  </a:cubicBezTo>
                  <a:close/>
                  <a:moveTo>
                    <a:pt x="2925" y="0"/>
                  </a:moveTo>
                  <a:cubicBezTo>
                    <a:pt x="2700" y="0"/>
                    <a:pt x="2411" y="33"/>
                    <a:pt x="2122" y="97"/>
                  </a:cubicBezTo>
                  <a:cubicBezTo>
                    <a:pt x="1993" y="161"/>
                    <a:pt x="1865" y="225"/>
                    <a:pt x="1768" y="290"/>
                  </a:cubicBezTo>
                  <a:cubicBezTo>
                    <a:pt x="1640" y="386"/>
                    <a:pt x="1543" y="515"/>
                    <a:pt x="1479" y="675"/>
                  </a:cubicBezTo>
                  <a:cubicBezTo>
                    <a:pt x="1350" y="1029"/>
                    <a:pt x="965" y="2090"/>
                    <a:pt x="643" y="3215"/>
                  </a:cubicBezTo>
                  <a:cubicBezTo>
                    <a:pt x="482" y="3761"/>
                    <a:pt x="322" y="4340"/>
                    <a:pt x="193" y="4854"/>
                  </a:cubicBezTo>
                  <a:cubicBezTo>
                    <a:pt x="97" y="5368"/>
                    <a:pt x="0" y="5819"/>
                    <a:pt x="0" y="6140"/>
                  </a:cubicBezTo>
                  <a:cubicBezTo>
                    <a:pt x="0" y="6204"/>
                    <a:pt x="0" y="6269"/>
                    <a:pt x="32" y="6333"/>
                  </a:cubicBezTo>
                  <a:cubicBezTo>
                    <a:pt x="32" y="6461"/>
                    <a:pt x="65" y="6558"/>
                    <a:pt x="161" y="6654"/>
                  </a:cubicBezTo>
                  <a:cubicBezTo>
                    <a:pt x="225" y="6751"/>
                    <a:pt x="354" y="6815"/>
                    <a:pt x="482" y="6815"/>
                  </a:cubicBezTo>
                  <a:cubicBezTo>
                    <a:pt x="611" y="6815"/>
                    <a:pt x="707" y="6751"/>
                    <a:pt x="772" y="6719"/>
                  </a:cubicBezTo>
                  <a:cubicBezTo>
                    <a:pt x="1093" y="6526"/>
                    <a:pt x="1415" y="6204"/>
                    <a:pt x="1704" y="5819"/>
                  </a:cubicBezTo>
                  <a:cubicBezTo>
                    <a:pt x="2025" y="5433"/>
                    <a:pt x="2347" y="5015"/>
                    <a:pt x="2540" y="4693"/>
                  </a:cubicBezTo>
                  <a:cubicBezTo>
                    <a:pt x="2700" y="4436"/>
                    <a:pt x="2861" y="4051"/>
                    <a:pt x="3022" y="3601"/>
                  </a:cubicBezTo>
                  <a:cubicBezTo>
                    <a:pt x="3472" y="2283"/>
                    <a:pt x="3890" y="386"/>
                    <a:pt x="3890" y="386"/>
                  </a:cubicBezTo>
                  <a:cubicBezTo>
                    <a:pt x="3922" y="322"/>
                    <a:pt x="3890" y="225"/>
                    <a:pt x="3858" y="161"/>
                  </a:cubicBezTo>
                  <a:cubicBezTo>
                    <a:pt x="3825" y="129"/>
                    <a:pt x="3761" y="65"/>
                    <a:pt x="3665" y="65"/>
                  </a:cubicBezTo>
                  <a:cubicBezTo>
                    <a:pt x="3665" y="65"/>
                    <a:pt x="3343" y="0"/>
                    <a:pt x="2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57"/>
            <p:cNvSpPr/>
            <p:nvPr/>
          </p:nvSpPr>
          <p:spPr>
            <a:xfrm>
              <a:off x="2864525" y="5089350"/>
              <a:ext cx="148700" cy="160125"/>
            </a:xfrm>
            <a:custGeom>
              <a:avLst/>
              <a:gdLst/>
              <a:ahLst/>
              <a:cxnLst/>
              <a:rect l="l" t="t" r="r" b="b"/>
              <a:pathLst>
                <a:path w="5948" h="6405" extrusionOk="0">
                  <a:moveTo>
                    <a:pt x="3885" y="0"/>
                  </a:moveTo>
                  <a:cubicBezTo>
                    <a:pt x="3433" y="0"/>
                    <a:pt x="3044" y="82"/>
                    <a:pt x="2894" y="329"/>
                  </a:cubicBezTo>
                  <a:cubicBezTo>
                    <a:pt x="2444" y="1068"/>
                    <a:pt x="129" y="6147"/>
                    <a:pt x="129" y="6147"/>
                  </a:cubicBezTo>
                  <a:cubicBezTo>
                    <a:pt x="129" y="6147"/>
                    <a:pt x="1" y="6404"/>
                    <a:pt x="305" y="6404"/>
                  </a:cubicBezTo>
                  <a:cubicBezTo>
                    <a:pt x="458" y="6404"/>
                    <a:pt x="718" y="6340"/>
                    <a:pt x="1158" y="6147"/>
                  </a:cubicBezTo>
                  <a:cubicBezTo>
                    <a:pt x="2444" y="5568"/>
                    <a:pt x="5947" y="329"/>
                    <a:pt x="5947" y="329"/>
                  </a:cubicBezTo>
                  <a:cubicBezTo>
                    <a:pt x="5947" y="329"/>
                    <a:pt x="4790" y="0"/>
                    <a:pt x="3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57"/>
            <p:cNvSpPr/>
            <p:nvPr/>
          </p:nvSpPr>
          <p:spPr>
            <a:xfrm>
              <a:off x="2860500" y="5083100"/>
              <a:ext cx="159950" cy="173600"/>
            </a:xfrm>
            <a:custGeom>
              <a:avLst/>
              <a:gdLst/>
              <a:ahLst/>
              <a:cxnLst/>
              <a:rect l="l" t="t" r="r" b="b"/>
              <a:pathLst>
                <a:path w="6398" h="6944" extrusionOk="0">
                  <a:moveTo>
                    <a:pt x="4051" y="515"/>
                  </a:moveTo>
                  <a:cubicBezTo>
                    <a:pt x="4469" y="515"/>
                    <a:pt x="4983" y="611"/>
                    <a:pt x="5369" y="675"/>
                  </a:cubicBezTo>
                  <a:cubicBezTo>
                    <a:pt x="5479" y="694"/>
                    <a:pt x="5579" y="723"/>
                    <a:pt x="5669" y="750"/>
                  </a:cubicBezTo>
                  <a:lnTo>
                    <a:pt x="5669" y="750"/>
                  </a:lnTo>
                  <a:cubicBezTo>
                    <a:pt x="5579" y="888"/>
                    <a:pt x="5466" y="1060"/>
                    <a:pt x="5337" y="1254"/>
                  </a:cubicBezTo>
                  <a:cubicBezTo>
                    <a:pt x="4790" y="1993"/>
                    <a:pt x="3987" y="3150"/>
                    <a:pt x="3183" y="4147"/>
                  </a:cubicBezTo>
                  <a:cubicBezTo>
                    <a:pt x="2797" y="4629"/>
                    <a:pt x="2412" y="5111"/>
                    <a:pt x="2058" y="5465"/>
                  </a:cubicBezTo>
                  <a:cubicBezTo>
                    <a:pt x="1704" y="5818"/>
                    <a:pt x="1383" y="6076"/>
                    <a:pt x="1190" y="6172"/>
                  </a:cubicBezTo>
                  <a:cubicBezTo>
                    <a:pt x="906" y="6303"/>
                    <a:pt x="712" y="6360"/>
                    <a:pt x="585" y="6383"/>
                  </a:cubicBezTo>
                  <a:lnTo>
                    <a:pt x="585" y="6383"/>
                  </a:lnTo>
                  <a:cubicBezTo>
                    <a:pt x="653" y="6244"/>
                    <a:pt x="765" y="6012"/>
                    <a:pt x="901" y="5722"/>
                  </a:cubicBezTo>
                  <a:cubicBezTo>
                    <a:pt x="1222" y="4983"/>
                    <a:pt x="1769" y="3858"/>
                    <a:pt x="2219" y="2861"/>
                  </a:cubicBezTo>
                  <a:cubicBezTo>
                    <a:pt x="2476" y="2347"/>
                    <a:pt x="2701" y="1897"/>
                    <a:pt x="2862" y="1511"/>
                  </a:cubicBezTo>
                  <a:cubicBezTo>
                    <a:pt x="3055" y="1125"/>
                    <a:pt x="3215" y="836"/>
                    <a:pt x="3280" y="707"/>
                  </a:cubicBezTo>
                  <a:cubicBezTo>
                    <a:pt x="3312" y="675"/>
                    <a:pt x="3376" y="611"/>
                    <a:pt x="3505" y="579"/>
                  </a:cubicBezTo>
                  <a:cubicBezTo>
                    <a:pt x="3633" y="547"/>
                    <a:pt x="3826" y="515"/>
                    <a:pt x="4051" y="515"/>
                  </a:cubicBezTo>
                  <a:close/>
                  <a:moveTo>
                    <a:pt x="4051" y="0"/>
                  </a:moveTo>
                  <a:cubicBezTo>
                    <a:pt x="3794" y="0"/>
                    <a:pt x="3569" y="0"/>
                    <a:pt x="3344" y="64"/>
                  </a:cubicBezTo>
                  <a:cubicBezTo>
                    <a:pt x="3151" y="129"/>
                    <a:pt x="2958" y="225"/>
                    <a:pt x="2830" y="450"/>
                  </a:cubicBezTo>
                  <a:cubicBezTo>
                    <a:pt x="2701" y="643"/>
                    <a:pt x="2476" y="1093"/>
                    <a:pt x="2187" y="1672"/>
                  </a:cubicBezTo>
                  <a:cubicBezTo>
                    <a:pt x="1351" y="3440"/>
                    <a:pt x="33" y="6301"/>
                    <a:pt x="33" y="6301"/>
                  </a:cubicBezTo>
                  <a:cubicBezTo>
                    <a:pt x="33" y="6301"/>
                    <a:pt x="1" y="6365"/>
                    <a:pt x="1" y="6526"/>
                  </a:cubicBezTo>
                  <a:cubicBezTo>
                    <a:pt x="1" y="6590"/>
                    <a:pt x="1" y="6718"/>
                    <a:pt x="129" y="6815"/>
                  </a:cubicBezTo>
                  <a:cubicBezTo>
                    <a:pt x="226" y="6911"/>
                    <a:pt x="354" y="6943"/>
                    <a:pt x="451" y="6943"/>
                  </a:cubicBezTo>
                  <a:cubicBezTo>
                    <a:pt x="676" y="6943"/>
                    <a:pt x="965" y="6847"/>
                    <a:pt x="1415" y="6654"/>
                  </a:cubicBezTo>
                  <a:cubicBezTo>
                    <a:pt x="1833" y="6461"/>
                    <a:pt x="2283" y="6011"/>
                    <a:pt x="2797" y="5433"/>
                  </a:cubicBezTo>
                  <a:cubicBezTo>
                    <a:pt x="4372" y="3697"/>
                    <a:pt x="6333" y="740"/>
                    <a:pt x="6333" y="740"/>
                  </a:cubicBezTo>
                  <a:cubicBezTo>
                    <a:pt x="6398" y="643"/>
                    <a:pt x="6398" y="579"/>
                    <a:pt x="6365" y="482"/>
                  </a:cubicBezTo>
                  <a:cubicBezTo>
                    <a:pt x="6333" y="418"/>
                    <a:pt x="6269" y="354"/>
                    <a:pt x="6173" y="322"/>
                  </a:cubicBezTo>
                  <a:cubicBezTo>
                    <a:pt x="6173" y="322"/>
                    <a:pt x="5015" y="0"/>
                    <a:pt x="4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57"/>
            <p:cNvSpPr/>
            <p:nvPr/>
          </p:nvSpPr>
          <p:spPr>
            <a:xfrm>
              <a:off x="2874975" y="5075450"/>
              <a:ext cx="1043925" cy="240775"/>
            </a:xfrm>
            <a:custGeom>
              <a:avLst/>
              <a:gdLst/>
              <a:ahLst/>
              <a:cxnLst/>
              <a:rect l="l" t="t" r="r" b="b"/>
              <a:pathLst>
                <a:path w="41757" h="9631" extrusionOk="0">
                  <a:moveTo>
                    <a:pt x="7148" y="0"/>
                  </a:moveTo>
                  <a:cubicBezTo>
                    <a:pt x="5926" y="0"/>
                    <a:pt x="4749" y="946"/>
                    <a:pt x="4211" y="1753"/>
                  </a:cubicBezTo>
                  <a:cubicBezTo>
                    <a:pt x="3633" y="2621"/>
                    <a:pt x="0" y="7282"/>
                    <a:pt x="0" y="7282"/>
                  </a:cubicBezTo>
                  <a:lnTo>
                    <a:pt x="868" y="7571"/>
                  </a:lnTo>
                  <a:lnTo>
                    <a:pt x="5979" y="3521"/>
                  </a:lnTo>
                  <a:cubicBezTo>
                    <a:pt x="5979" y="3521"/>
                    <a:pt x="8744" y="3360"/>
                    <a:pt x="9612" y="3360"/>
                  </a:cubicBezTo>
                  <a:cubicBezTo>
                    <a:pt x="10480" y="3360"/>
                    <a:pt x="7136" y="5256"/>
                    <a:pt x="6108" y="5417"/>
                  </a:cubicBezTo>
                  <a:cubicBezTo>
                    <a:pt x="5111" y="5546"/>
                    <a:pt x="3922" y="5706"/>
                    <a:pt x="4083" y="6285"/>
                  </a:cubicBezTo>
                  <a:cubicBezTo>
                    <a:pt x="4211" y="6864"/>
                    <a:pt x="6847" y="6992"/>
                    <a:pt x="7426" y="6992"/>
                  </a:cubicBezTo>
                  <a:cubicBezTo>
                    <a:pt x="8004" y="6992"/>
                    <a:pt x="12087" y="5546"/>
                    <a:pt x="12087" y="5546"/>
                  </a:cubicBezTo>
                  <a:cubicBezTo>
                    <a:pt x="12087" y="5546"/>
                    <a:pt x="13115" y="5546"/>
                    <a:pt x="14401" y="5706"/>
                  </a:cubicBezTo>
                  <a:cubicBezTo>
                    <a:pt x="14479" y="5714"/>
                    <a:pt x="14560" y="5718"/>
                    <a:pt x="14644" y="5718"/>
                  </a:cubicBezTo>
                  <a:cubicBezTo>
                    <a:pt x="15987" y="5718"/>
                    <a:pt x="18066" y="4806"/>
                    <a:pt x="18066" y="4806"/>
                  </a:cubicBezTo>
                  <a:cubicBezTo>
                    <a:pt x="18066" y="4806"/>
                    <a:pt x="38208" y="9631"/>
                    <a:pt x="40116" y="9631"/>
                  </a:cubicBezTo>
                  <a:cubicBezTo>
                    <a:pt x="40141" y="9631"/>
                    <a:pt x="40162" y="9630"/>
                    <a:pt x="40181" y="9628"/>
                  </a:cubicBezTo>
                  <a:cubicBezTo>
                    <a:pt x="41660" y="9467"/>
                    <a:pt x="41756" y="1849"/>
                    <a:pt x="36838" y="885"/>
                  </a:cubicBezTo>
                  <a:lnTo>
                    <a:pt x="20251" y="2492"/>
                  </a:lnTo>
                  <a:cubicBezTo>
                    <a:pt x="20251" y="2492"/>
                    <a:pt x="8744" y="145"/>
                    <a:pt x="7426" y="17"/>
                  </a:cubicBezTo>
                  <a:cubicBezTo>
                    <a:pt x="7333" y="6"/>
                    <a:pt x="7240" y="0"/>
                    <a:pt x="7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57"/>
            <p:cNvSpPr/>
            <p:nvPr/>
          </p:nvSpPr>
          <p:spPr>
            <a:xfrm>
              <a:off x="2867750" y="5068625"/>
              <a:ext cx="1040700" cy="253975"/>
            </a:xfrm>
            <a:custGeom>
              <a:avLst/>
              <a:gdLst/>
              <a:ahLst/>
              <a:cxnLst/>
              <a:rect l="l" t="t" r="r" b="b"/>
              <a:pathLst>
                <a:path w="41628" h="10159" extrusionOk="0">
                  <a:moveTo>
                    <a:pt x="9772" y="3633"/>
                  </a:moveTo>
                  <a:lnTo>
                    <a:pt x="9788" y="3638"/>
                  </a:lnTo>
                  <a:lnTo>
                    <a:pt x="9788" y="3638"/>
                  </a:lnTo>
                  <a:cubicBezTo>
                    <a:pt x="9787" y="3638"/>
                    <a:pt x="9787" y="3639"/>
                    <a:pt x="9787" y="3639"/>
                  </a:cubicBezTo>
                  <a:lnTo>
                    <a:pt x="9787" y="3639"/>
                  </a:lnTo>
                  <a:lnTo>
                    <a:pt x="9772" y="3633"/>
                  </a:lnTo>
                  <a:close/>
                  <a:moveTo>
                    <a:pt x="7683" y="547"/>
                  </a:moveTo>
                  <a:cubicBezTo>
                    <a:pt x="8004" y="579"/>
                    <a:pt x="8968" y="772"/>
                    <a:pt x="10222" y="997"/>
                  </a:cubicBezTo>
                  <a:cubicBezTo>
                    <a:pt x="12119" y="1351"/>
                    <a:pt x="14690" y="1865"/>
                    <a:pt x="16780" y="2283"/>
                  </a:cubicBezTo>
                  <a:cubicBezTo>
                    <a:pt x="17808" y="2476"/>
                    <a:pt x="18740" y="2669"/>
                    <a:pt x="19415" y="2797"/>
                  </a:cubicBezTo>
                  <a:cubicBezTo>
                    <a:pt x="20058" y="2958"/>
                    <a:pt x="20476" y="3022"/>
                    <a:pt x="20476" y="3022"/>
                  </a:cubicBezTo>
                  <a:lnTo>
                    <a:pt x="20573" y="3022"/>
                  </a:lnTo>
                  <a:lnTo>
                    <a:pt x="37116" y="1419"/>
                  </a:lnTo>
                  <a:lnTo>
                    <a:pt x="37116" y="1419"/>
                  </a:lnTo>
                  <a:cubicBezTo>
                    <a:pt x="38583" y="1713"/>
                    <a:pt x="39541" y="2642"/>
                    <a:pt x="40181" y="3794"/>
                  </a:cubicBezTo>
                  <a:cubicBezTo>
                    <a:pt x="40824" y="4951"/>
                    <a:pt x="41081" y="6333"/>
                    <a:pt x="41081" y="7458"/>
                  </a:cubicBezTo>
                  <a:cubicBezTo>
                    <a:pt x="41081" y="8133"/>
                    <a:pt x="41016" y="8680"/>
                    <a:pt x="40856" y="9065"/>
                  </a:cubicBezTo>
                  <a:cubicBezTo>
                    <a:pt x="40791" y="9258"/>
                    <a:pt x="40727" y="9419"/>
                    <a:pt x="40631" y="9515"/>
                  </a:cubicBezTo>
                  <a:cubicBezTo>
                    <a:pt x="40566" y="9612"/>
                    <a:pt x="40502" y="9612"/>
                    <a:pt x="40470" y="9644"/>
                  </a:cubicBezTo>
                  <a:lnTo>
                    <a:pt x="40406" y="9644"/>
                  </a:lnTo>
                  <a:cubicBezTo>
                    <a:pt x="40213" y="9644"/>
                    <a:pt x="39666" y="9548"/>
                    <a:pt x="38927" y="9419"/>
                  </a:cubicBezTo>
                  <a:cubicBezTo>
                    <a:pt x="36356" y="8969"/>
                    <a:pt x="31245" y="7812"/>
                    <a:pt x="26744" y="6783"/>
                  </a:cubicBezTo>
                  <a:cubicBezTo>
                    <a:pt x="24494" y="6269"/>
                    <a:pt x="22405" y="5787"/>
                    <a:pt x="20894" y="5433"/>
                  </a:cubicBezTo>
                  <a:cubicBezTo>
                    <a:pt x="19383" y="5047"/>
                    <a:pt x="18419" y="4822"/>
                    <a:pt x="18419" y="4822"/>
                  </a:cubicBezTo>
                  <a:cubicBezTo>
                    <a:pt x="18355" y="4822"/>
                    <a:pt x="18290" y="4822"/>
                    <a:pt x="18226" y="4854"/>
                  </a:cubicBezTo>
                  <a:cubicBezTo>
                    <a:pt x="18226" y="4854"/>
                    <a:pt x="18194" y="4854"/>
                    <a:pt x="18162" y="4887"/>
                  </a:cubicBezTo>
                  <a:cubicBezTo>
                    <a:pt x="17969" y="4951"/>
                    <a:pt x="17422" y="5176"/>
                    <a:pt x="16812" y="5369"/>
                  </a:cubicBezTo>
                  <a:cubicBezTo>
                    <a:pt x="16201" y="5562"/>
                    <a:pt x="15526" y="5722"/>
                    <a:pt x="14979" y="5722"/>
                  </a:cubicBezTo>
                  <a:cubicBezTo>
                    <a:pt x="14883" y="5722"/>
                    <a:pt x="14819" y="5722"/>
                    <a:pt x="14722" y="5690"/>
                  </a:cubicBezTo>
                  <a:cubicBezTo>
                    <a:pt x="13404" y="5562"/>
                    <a:pt x="12376" y="5562"/>
                    <a:pt x="12376" y="5562"/>
                  </a:cubicBezTo>
                  <a:lnTo>
                    <a:pt x="12279" y="5562"/>
                  </a:lnTo>
                  <a:cubicBezTo>
                    <a:pt x="12279" y="5562"/>
                    <a:pt x="12022" y="5658"/>
                    <a:pt x="11636" y="5787"/>
                  </a:cubicBezTo>
                  <a:cubicBezTo>
                    <a:pt x="11058" y="6012"/>
                    <a:pt x="10158" y="6301"/>
                    <a:pt x="9354" y="6558"/>
                  </a:cubicBezTo>
                  <a:cubicBezTo>
                    <a:pt x="8968" y="6687"/>
                    <a:pt x="8583" y="6815"/>
                    <a:pt x="8293" y="6880"/>
                  </a:cubicBezTo>
                  <a:cubicBezTo>
                    <a:pt x="8133" y="6912"/>
                    <a:pt x="8004" y="6944"/>
                    <a:pt x="7908" y="6976"/>
                  </a:cubicBezTo>
                  <a:cubicBezTo>
                    <a:pt x="7811" y="7008"/>
                    <a:pt x="7715" y="7008"/>
                    <a:pt x="7715" y="7008"/>
                  </a:cubicBezTo>
                  <a:cubicBezTo>
                    <a:pt x="7425" y="7008"/>
                    <a:pt x="6654" y="6976"/>
                    <a:pt x="5915" y="6880"/>
                  </a:cubicBezTo>
                  <a:cubicBezTo>
                    <a:pt x="5561" y="6815"/>
                    <a:pt x="5208" y="6751"/>
                    <a:pt x="4950" y="6655"/>
                  </a:cubicBezTo>
                  <a:cubicBezTo>
                    <a:pt x="4822" y="6622"/>
                    <a:pt x="4725" y="6558"/>
                    <a:pt x="4693" y="6526"/>
                  </a:cubicBezTo>
                  <a:lnTo>
                    <a:pt x="4629" y="6494"/>
                  </a:lnTo>
                  <a:lnTo>
                    <a:pt x="4629" y="6462"/>
                  </a:lnTo>
                  <a:cubicBezTo>
                    <a:pt x="4629" y="6430"/>
                    <a:pt x="4629" y="6430"/>
                    <a:pt x="4693" y="6365"/>
                  </a:cubicBezTo>
                  <a:cubicBezTo>
                    <a:pt x="4822" y="6269"/>
                    <a:pt x="5079" y="6172"/>
                    <a:pt x="5400" y="6108"/>
                  </a:cubicBezTo>
                  <a:cubicBezTo>
                    <a:pt x="5722" y="6044"/>
                    <a:pt x="6075" y="5979"/>
                    <a:pt x="6429" y="5947"/>
                  </a:cubicBezTo>
                  <a:cubicBezTo>
                    <a:pt x="6718" y="5883"/>
                    <a:pt x="7072" y="5787"/>
                    <a:pt x="7458" y="5594"/>
                  </a:cubicBezTo>
                  <a:cubicBezTo>
                    <a:pt x="8036" y="5369"/>
                    <a:pt x="8743" y="5015"/>
                    <a:pt x="9258" y="4662"/>
                  </a:cubicBezTo>
                  <a:cubicBezTo>
                    <a:pt x="9547" y="4501"/>
                    <a:pt x="9772" y="4340"/>
                    <a:pt x="9965" y="4212"/>
                  </a:cubicBezTo>
                  <a:cubicBezTo>
                    <a:pt x="10029" y="4147"/>
                    <a:pt x="10126" y="4083"/>
                    <a:pt x="10190" y="4019"/>
                  </a:cubicBezTo>
                  <a:lnTo>
                    <a:pt x="10254" y="3890"/>
                  </a:lnTo>
                  <a:cubicBezTo>
                    <a:pt x="10286" y="3858"/>
                    <a:pt x="10318" y="3794"/>
                    <a:pt x="10318" y="3697"/>
                  </a:cubicBezTo>
                  <a:cubicBezTo>
                    <a:pt x="10318" y="3633"/>
                    <a:pt x="10286" y="3569"/>
                    <a:pt x="10254" y="3536"/>
                  </a:cubicBezTo>
                  <a:cubicBezTo>
                    <a:pt x="10190" y="3440"/>
                    <a:pt x="10126" y="3408"/>
                    <a:pt x="10061" y="3376"/>
                  </a:cubicBezTo>
                  <a:lnTo>
                    <a:pt x="9901" y="3376"/>
                  </a:lnTo>
                  <a:cubicBezTo>
                    <a:pt x="9001" y="3376"/>
                    <a:pt x="6236" y="3504"/>
                    <a:pt x="6236" y="3504"/>
                  </a:cubicBezTo>
                  <a:cubicBezTo>
                    <a:pt x="6204" y="3504"/>
                    <a:pt x="6140" y="3536"/>
                    <a:pt x="6108" y="3569"/>
                  </a:cubicBezTo>
                  <a:lnTo>
                    <a:pt x="1093" y="7555"/>
                  </a:lnTo>
                  <a:lnTo>
                    <a:pt x="745" y="7444"/>
                  </a:lnTo>
                  <a:lnTo>
                    <a:pt x="745" y="7444"/>
                  </a:lnTo>
                  <a:cubicBezTo>
                    <a:pt x="1073" y="7011"/>
                    <a:pt x="1711" y="6173"/>
                    <a:pt x="2379" y="5304"/>
                  </a:cubicBezTo>
                  <a:cubicBezTo>
                    <a:pt x="2893" y="4662"/>
                    <a:pt x="3407" y="3987"/>
                    <a:pt x="3825" y="3440"/>
                  </a:cubicBezTo>
                  <a:cubicBezTo>
                    <a:pt x="4243" y="2861"/>
                    <a:pt x="4565" y="2411"/>
                    <a:pt x="4725" y="2186"/>
                  </a:cubicBezTo>
                  <a:cubicBezTo>
                    <a:pt x="4983" y="1801"/>
                    <a:pt x="5400" y="1383"/>
                    <a:pt x="5883" y="1061"/>
                  </a:cubicBezTo>
                  <a:cubicBezTo>
                    <a:pt x="6365" y="740"/>
                    <a:pt x="6911" y="547"/>
                    <a:pt x="7458" y="547"/>
                  </a:cubicBezTo>
                  <a:close/>
                  <a:moveTo>
                    <a:pt x="7458" y="1"/>
                  </a:moveTo>
                  <a:cubicBezTo>
                    <a:pt x="6783" y="1"/>
                    <a:pt x="6140" y="258"/>
                    <a:pt x="5593" y="611"/>
                  </a:cubicBezTo>
                  <a:cubicBezTo>
                    <a:pt x="5047" y="997"/>
                    <a:pt x="4597" y="1447"/>
                    <a:pt x="4275" y="1897"/>
                  </a:cubicBezTo>
                  <a:cubicBezTo>
                    <a:pt x="4147" y="2090"/>
                    <a:pt x="3825" y="2540"/>
                    <a:pt x="3407" y="3119"/>
                  </a:cubicBezTo>
                  <a:cubicBezTo>
                    <a:pt x="2765" y="3954"/>
                    <a:pt x="1929" y="5015"/>
                    <a:pt x="1254" y="5883"/>
                  </a:cubicBezTo>
                  <a:cubicBezTo>
                    <a:pt x="579" y="6751"/>
                    <a:pt x="64" y="7394"/>
                    <a:pt x="64" y="7394"/>
                  </a:cubicBezTo>
                  <a:cubicBezTo>
                    <a:pt x="32" y="7458"/>
                    <a:pt x="0" y="7555"/>
                    <a:pt x="32" y="7651"/>
                  </a:cubicBezTo>
                  <a:cubicBezTo>
                    <a:pt x="64" y="7715"/>
                    <a:pt x="129" y="7780"/>
                    <a:pt x="193" y="7812"/>
                  </a:cubicBezTo>
                  <a:lnTo>
                    <a:pt x="1061" y="8101"/>
                  </a:lnTo>
                  <a:cubicBezTo>
                    <a:pt x="1101" y="8114"/>
                    <a:pt x="1141" y="8122"/>
                    <a:pt x="1178" y="8122"/>
                  </a:cubicBezTo>
                  <a:cubicBezTo>
                    <a:pt x="1232" y="8122"/>
                    <a:pt x="1280" y="8107"/>
                    <a:pt x="1318" y="8069"/>
                  </a:cubicBezTo>
                  <a:lnTo>
                    <a:pt x="6353" y="4047"/>
                  </a:lnTo>
                  <a:lnTo>
                    <a:pt x="6353" y="4047"/>
                  </a:lnTo>
                  <a:cubicBezTo>
                    <a:pt x="6564" y="4038"/>
                    <a:pt x="7141" y="4012"/>
                    <a:pt x="7779" y="3987"/>
                  </a:cubicBezTo>
                  <a:cubicBezTo>
                    <a:pt x="8340" y="3963"/>
                    <a:pt x="8986" y="3923"/>
                    <a:pt x="9457" y="3903"/>
                  </a:cubicBezTo>
                  <a:lnTo>
                    <a:pt x="9457" y="3903"/>
                  </a:lnTo>
                  <a:cubicBezTo>
                    <a:pt x="9107" y="4155"/>
                    <a:pt x="8566" y="4490"/>
                    <a:pt x="8004" y="4758"/>
                  </a:cubicBezTo>
                  <a:cubicBezTo>
                    <a:pt x="7683" y="4919"/>
                    <a:pt x="7329" y="5079"/>
                    <a:pt x="7040" y="5208"/>
                  </a:cubicBezTo>
                  <a:cubicBezTo>
                    <a:pt x="6750" y="5304"/>
                    <a:pt x="6525" y="5401"/>
                    <a:pt x="6365" y="5401"/>
                  </a:cubicBezTo>
                  <a:cubicBezTo>
                    <a:pt x="5883" y="5465"/>
                    <a:pt x="5368" y="5562"/>
                    <a:pt x="4950" y="5658"/>
                  </a:cubicBezTo>
                  <a:cubicBezTo>
                    <a:pt x="4725" y="5722"/>
                    <a:pt x="4532" y="5819"/>
                    <a:pt x="4372" y="5915"/>
                  </a:cubicBezTo>
                  <a:cubicBezTo>
                    <a:pt x="4211" y="6044"/>
                    <a:pt x="4082" y="6237"/>
                    <a:pt x="4082" y="6462"/>
                  </a:cubicBezTo>
                  <a:cubicBezTo>
                    <a:pt x="4082" y="6494"/>
                    <a:pt x="4082" y="6558"/>
                    <a:pt x="4115" y="6622"/>
                  </a:cubicBezTo>
                  <a:cubicBezTo>
                    <a:pt x="4147" y="6783"/>
                    <a:pt x="4275" y="6880"/>
                    <a:pt x="4372" y="6976"/>
                  </a:cubicBezTo>
                  <a:cubicBezTo>
                    <a:pt x="4565" y="7105"/>
                    <a:pt x="4854" y="7201"/>
                    <a:pt x="5143" y="7265"/>
                  </a:cubicBezTo>
                  <a:cubicBezTo>
                    <a:pt x="6043" y="7490"/>
                    <a:pt x="7297" y="7555"/>
                    <a:pt x="7715" y="7555"/>
                  </a:cubicBezTo>
                  <a:cubicBezTo>
                    <a:pt x="7843" y="7555"/>
                    <a:pt x="7972" y="7522"/>
                    <a:pt x="8133" y="7490"/>
                  </a:cubicBezTo>
                  <a:cubicBezTo>
                    <a:pt x="8743" y="7330"/>
                    <a:pt x="9836" y="6976"/>
                    <a:pt x="10769" y="6655"/>
                  </a:cubicBezTo>
                  <a:cubicBezTo>
                    <a:pt x="11669" y="6365"/>
                    <a:pt x="12472" y="6076"/>
                    <a:pt x="12472" y="6076"/>
                  </a:cubicBezTo>
                  <a:lnTo>
                    <a:pt x="12536" y="6076"/>
                  </a:lnTo>
                  <a:cubicBezTo>
                    <a:pt x="12890" y="6108"/>
                    <a:pt x="13694" y="6140"/>
                    <a:pt x="14690" y="6237"/>
                  </a:cubicBezTo>
                  <a:lnTo>
                    <a:pt x="14979" y="6237"/>
                  </a:lnTo>
                  <a:cubicBezTo>
                    <a:pt x="15719" y="6237"/>
                    <a:pt x="16555" y="6012"/>
                    <a:pt x="17262" y="5787"/>
                  </a:cubicBezTo>
                  <a:cubicBezTo>
                    <a:pt x="17803" y="5606"/>
                    <a:pt x="18240" y="5426"/>
                    <a:pt x="18393" y="5362"/>
                  </a:cubicBezTo>
                  <a:lnTo>
                    <a:pt x="18393" y="5362"/>
                  </a:lnTo>
                  <a:cubicBezTo>
                    <a:pt x="19131" y="5541"/>
                    <a:pt x="23746" y="6658"/>
                    <a:pt x="28577" y="7747"/>
                  </a:cubicBezTo>
                  <a:cubicBezTo>
                    <a:pt x="31212" y="8358"/>
                    <a:pt x="33913" y="8969"/>
                    <a:pt x="36066" y="9419"/>
                  </a:cubicBezTo>
                  <a:cubicBezTo>
                    <a:pt x="37159" y="9644"/>
                    <a:pt x="38091" y="9837"/>
                    <a:pt x="38831" y="9965"/>
                  </a:cubicBezTo>
                  <a:cubicBezTo>
                    <a:pt x="39602" y="10094"/>
                    <a:pt x="40116" y="10158"/>
                    <a:pt x="40406" y="10158"/>
                  </a:cubicBezTo>
                  <a:lnTo>
                    <a:pt x="40502" y="10158"/>
                  </a:lnTo>
                  <a:cubicBezTo>
                    <a:pt x="40727" y="10158"/>
                    <a:pt x="40920" y="10030"/>
                    <a:pt x="41049" y="9869"/>
                  </a:cubicBezTo>
                  <a:cubicBezTo>
                    <a:pt x="41241" y="9612"/>
                    <a:pt x="41370" y="9290"/>
                    <a:pt x="41466" y="8872"/>
                  </a:cubicBezTo>
                  <a:cubicBezTo>
                    <a:pt x="41563" y="8487"/>
                    <a:pt x="41627" y="8005"/>
                    <a:pt x="41627" y="7458"/>
                  </a:cubicBezTo>
                  <a:cubicBezTo>
                    <a:pt x="41627" y="6237"/>
                    <a:pt x="41338" y="4790"/>
                    <a:pt x="40663" y="3536"/>
                  </a:cubicBezTo>
                  <a:cubicBezTo>
                    <a:pt x="39956" y="2283"/>
                    <a:pt x="38831" y="1222"/>
                    <a:pt x="37191" y="901"/>
                  </a:cubicBezTo>
                  <a:lnTo>
                    <a:pt x="37095" y="901"/>
                  </a:lnTo>
                  <a:lnTo>
                    <a:pt x="20552" y="2504"/>
                  </a:lnTo>
                  <a:lnTo>
                    <a:pt x="20552" y="2504"/>
                  </a:lnTo>
                  <a:cubicBezTo>
                    <a:pt x="20288" y="2450"/>
                    <a:pt x="17560" y="1899"/>
                    <a:pt x="14658" y="1319"/>
                  </a:cubicBezTo>
                  <a:cubicBezTo>
                    <a:pt x="13147" y="1029"/>
                    <a:pt x="11572" y="708"/>
                    <a:pt x="10318" y="483"/>
                  </a:cubicBezTo>
                  <a:cubicBezTo>
                    <a:pt x="9065" y="226"/>
                    <a:pt x="8101" y="65"/>
                    <a:pt x="7747" y="33"/>
                  </a:cubicBezTo>
                  <a:cubicBezTo>
                    <a:pt x="7650" y="1"/>
                    <a:pt x="7554" y="1"/>
                    <a:pt x="7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57"/>
            <p:cNvSpPr/>
            <p:nvPr/>
          </p:nvSpPr>
          <p:spPr>
            <a:xfrm>
              <a:off x="4233075" y="4101575"/>
              <a:ext cx="677475" cy="1267625"/>
            </a:xfrm>
            <a:custGeom>
              <a:avLst/>
              <a:gdLst/>
              <a:ahLst/>
              <a:cxnLst/>
              <a:rect l="l" t="t" r="r" b="b"/>
              <a:pathLst>
                <a:path w="27099" h="50705" extrusionOk="0">
                  <a:moveTo>
                    <a:pt x="17643" y="0"/>
                  </a:moveTo>
                  <a:cubicBezTo>
                    <a:pt x="10633" y="0"/>
                    <a:pt x="2797" y="6795"/>
                    <a:pt x="2797" y="6795"/>
                  </a:cubicBezTo>
                  <a:lnTo>
                    <a:pt x="1" y="50705"/>
                  </a:lnTo>
                  <a:lnTo>
                    <a:pt x="21087" y="50705"/>
                  </a:lnTo>
                  <a:lnTo>
                    <a:pt x="27098" y="4320"/>
                  </a:lnTo>
                  <a:cubicBezTo>
                    <a:pt x="27098" y="4320"/>
                    <a:pt x="25298" y="366"/>
                    <a:pt x="18162" y="13"/>
                  </a:cubicBezTo>
                  <a:cubicBezTo>
                    <a:pt x="17990" y="4"/>
                    <a:pt x="17817" y="0"/>
                    <a:pt x="17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57"/>
            <p:cNvSpPr/>
            <p:nvPr/>
          </p:nvSpPr>
          <p:spPr>
            <a:xfrm>
              <a:off x="4226650" y="4094650"/>
              <a:ext cx="690325" cy="1280975"/>
            </a:xfrm>
            <a:custGeom>
              <a:avLst/>
              <a:gdLst/>
              <a:ahLst/>
              <a:cxnLst/>
              <a:rect l="l" t="t" r="r" b="b"/>
              <a:pathLst>
                <a:path w="27613" h="51239" extrusionOk="0">
                  <a:moveTo>
                    <a:pt x="17905" y="547"/>
                  </a:moveTo>
                  <a:cubicBezTo>
                    <a:pt x="18066" y="547"/>
                    <a:pt x="18226" y="547"/>
                    <a:pt x="18419" y="579"/>
                  </a:cubicBezTo>
                  <a:cubicBezTo>
                    <a:pt x="21923" y="740"/>
                    <a:pt x="24109" y="1801"/>
                    <a:pt x="25395" y="2797"/>
                  </a:cubicBezTo>
                  <a:cubicBezTo>
                    <a:pt x="26037" y="3279"/>
                    <a:pt x="26487" y="3761"/>
                    <a:pt x="26745" y="4115"/>
                  </a:cubicBezTo>
                  <a:cubicBezTo>
                    <a:pt x="26873" y="4308"/>
                    <a:pt x="26970" y="4436"/>
                    <a:pt x="27034" y="4533"/>
                  </a:cubicBezTo>
                  <a:cubicBezTo>
                    <a:pt x="27060" y="4586"/>
                    <a:pt x="27065" y="4617"/>
                    <a:pt x="27084" y="4644"/>
                  </a:cubicBezTo>
                  <a:lnTo>
                    <a:pt x="27084" y="4644"/>
                  </a:lnTo>
                  <a:lnTo>
                    <a:pt x="21119" y="50692"/>
                  </a:lnTo>
                  <a:lnTo>
                    <a:pt x="547" y="50692"/>
                  </a:lnTo>
                  <a:lnTo>
                    <a:pt x="3339" y="7179"/>
                  </a:lnTo>
                  <a:lnTo>
                    <a:pt x="3339" y="7179"/>
                  </a:lnTo>
                  <a:cubicBezTo>
                    <a:pt x="3838" y="6784"/>
                    <a:pt x="5838" y="5146"/>
                    <a:pt x="8519" y="3601"/>
                  </a:cubicBezTo>
                  <a:cubicBezTo>
                    <a:pt x="11251" y="2026"/>
                    <a:pt x="14690" y="547"/>
                    <a:pt x="17905" y="547"/>
                  </a:cubicBezTo>
                  <a:close/>
                  <a:moveTo>
                    <a:pt x="17905" y="0"/>
                  </a:moveTo>
                  <a:cubicBezTo>
                    <a:pt x="14305" y="33"/>
                    <a:pt x="10576" y="1736"/>
                    <a:pt x="7715" y="3440"/>
                  </a:cubicBezTo>
                  <a:cubicBezTo>
                    <a:pt x="4854" y="5176"/>
                    <a:pt x="2893" y="6879"/>
                    <a:pt x="2893" y="6879"/>
                  </a:cubicBezTo>
                  <a:cubicBezTo>
                    <a:pt x="2829" y="6912"/>
                    <a:pt x="2797" y="7008"/>
                    <a:pt x="2797" y="7072"/>
                  </a:cubicBezTo>
                  <a:lnTo>
                    <a:pt x="0" y="50950"/>
                  </a:lnTo>
                  <a:cubicBezTo>
                    <a:pt x="0" y="51046"/>
                    <a:pt x="33" y="51110"/>
                    <a:pt x="65" y="51142"/>
                  </a:cubicBezTo>
                  <a:cubicBezTo>
                    <a:pt x="129" y="51207"/>
                    <a:pt x="193" y="51239"/>
                    <a:pt x="258" y="51239"/>
                  </a:cubicBezTo>
                  <a:lnTo>
                    <a:pt x="21344" y="51239"/>
                  </a:lnTo>
                  <a:cubicBezTo>
                    <a:pt x="21473" y="51239"/>
                    <a:pt x="21601" y="51142"/>
                    <a:pt x="21601" y="51014"/>
                  </a:cubicBezTo>
                  <a:lnTo>
                    <a:pt x="27613" y="4629"/>
                  </a:lnTo>
                  <a:cubicBezTo>
                    <a:pt x="27613" y="4565"/>
                    <a:pt x="27613" y="4501"/>
                    <a:pt x="27580" y="4469"/>
                  </a:cubicBezTo>
                  <a:cubicBezTo>
                    <a:pt x="27580" y="4436"/>
                    <a:pt x="27098" y="3408"/>
                    <a:pt x="25716" y="2347"/>
                  </a:cubicBezTo>
                  <a:cubicBezTo>
                    <a:pt x="24334" y="1286"/>
                    <a:pt x="22052" y="193"/>
                    <a:pt x="18419" y="33"/>
                  </a:cubicBezTo>
                  <a:cubicBezTo>
                    <a:pt x="18258" y="33"/>
                    <a:pt x="18066" y="0"/>
                    <a:pt x="1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57"/>
            <p:cNvSpPr/>
            <p:nvPr/>
          </p:nvSpPr>
          <p:spPr>
            <a:xfrm>
              <a:off x="4030575" y="4125175"/>
              <a:ext cx="497450" cy="1244825"/>
            </a:xfrm>
            <a:custGeom>
              <a:avLst/>
              <a:gdLst/>
              <a:ahLst/>
              <a:cxnLst/>
              <a:rect l="l" t="t" r="r" b="b"/>
              <a:pathLst>
                <a:path w="19898" h="49793" extrusionOk="0">
                  <a:moveTo>
                    <a:pt x="18869" y="1"/>
                  </a:moveTo>
                  <a:cubicBezTo>
                    <a:pt x="18869" y="1"/>
                    <a:pt x="3568" y="6430"/>
                    <a:pt x="3568" y="7426"/>
                  </a:cubicBezTo>
                  <a:cubicBezTo>
                    <a:pt x="3568" y="8455"/>
                    <a:pt x="3729" y="8037"/>
                    <a:pt x="3729" y="10062"/>
                  </a:cubicBezTo>
                  <a:cubicBezTo>
                    <a:pt x="3729" y="11959"/>
                    <a:pt x="482" y="44907"/>
                    <a:pt x="0" y="49793"/>
                  </a:cubicBezTo>
                  <a:lnTo>
                    <a:pt x="11251" y="49793"/>
                  </a:lnTo>
                  <a:cubicBezTo>
                    <a:pt x="11958" y="45260"/>
                    <a:pt x="16490" y="16748"/>
                    <a:pt x="17422" y="13116"/>
                  </a:cubicBezTo>
                  <a:cubicBezTo>
                    <a:pt x="18451" y="9194"/>
                    <a:pt x="19898" y="5851"/>
                    <a:pt x="19898" y="5851"/>
                  </a:cubicBezTo>
                  <a:lnTo>
                    <a:pt x="188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57"/>
            <p:cNvSpPr/>
            <p:nvPr/>
          </p:nvSpPr>
          <p:spPr>
            <a:xfrm>
              <a:off x="4023325" y="4118950"/>
              <a:ext cx="511125" cy="1257475"/>
            </a:xfrm>
            <a:custGeom>
              <a:avLst/>
              <a:gdLst/>
              <a:ahLst/>
              <a:cxnLst/>
              <a:rect l="l" t="t" r="r" b="b"/>
              <a:pathLst>
                <a:path w="20445" h="50299" extrusionOk="0">
                  <a:moveTo>
                    <a:pt x="4133" y="7733"/>
                  </a:moveTo>
                  <a:lnTo>
                    <a:pt x="4148" y="7740"/>
                  </a:lnTo>
                  <a:lnTo>
                    <a:pt x="4115" y="7740"/>
                  </a:lnTo>
                  <a:cubicBezTo>
                    <a:pt x="4121" y="7740"/>
                    <a:pt x="4126" y="7737"/>
                    <a:pt x="4133" y="7733"/>
                  </a:cubicBezTo>
                  <a:close/>
                  <a:moveTo>
                    <a:pt x="18958" y="635"/>
                  </a:moveTo>
                  <a:lnTo>
                    <a:pt x="19911" y="6023"/>
                  </a:lnTo>
                  <a:lnTo>
                    <a:pt x="19911" y="6023"/>
                  </a:lnTo>
                  <a:cubicBezTo>
                    <a:pt x="19736" y="6460"/>
                    <a:pt x="18414" y="9615"/>
                    <a:pt x="17455" y="13301"/>
                  </a:cubicBezTo>
                  <a:cubicBezTo>
                    <a:pt x="17198" y="14233"/>
                    <a:pt x="16748" y="16676"/>
                    <a:pt x="16170" y="19955"/>
                  </a:cubicBezTo>
                  <a:cubicBezTo>
                    <a:pt x="14532" y="29496"/>
                    <a:pt x="11908" y="45916"/>
                    <a:pt x="11318" y="49785"/>
                  </a:cubicBezTo>
                  <a:lnTo>
                    <a:pt x="578" y="49785"/>
                  </a:lnTo>
                  <a:cubicBezTo>
                    <a:pt x="871" y="46952"/>
                    <a:pt x="1768" y="37824"/>
                    <a:pt x="2605" y="29084"/>
                  </a:cubicBezTo>
                  <a:cubicBezTo>
                    <a:pt x="3022" y="24519"/>
                    <a:pt x="3472" y="20083"/>
                    <a:pt x="3762" y="16644"/>
                  </a:cubicBezTo>
                  <a:cubicBezTo>
                    <a:pt x="3922" y="14940"/>
                    <a:pt x="4051" y="13461"/>
                    <a:pt x="4148" y="12368"/>
                  </a:cubicBezTo>
                  <a:cubicBezTo>
                    <a:pt x="4244" y="11276"/>
                    <a:pt x="4276" y="10568"/>
                    <a:pt x="4276" y="10311"/>
                  </a:cubicBezTo>
                  <a:cubicBezTo>
                    <a:pt x="4276" y="9283"/>
                    <a:pt x="4244" y="8865"/>
                    <a:pt x="4212" y="8575"/>
                  </a:cubicBezTo>
                  <a:cubicBezTo>
                    <a:pt x="4181" y="8295"/>
                    <a:pt x="4149" y="8196"/>
                    <a:pt x="4148" y="7722"/>
                  </a:cubicBezTo>
                  <a:lnTo>
                    <a:pt x="4148" y="7722"/>
                  </a:lnTo>
                  <a:cubicBezTo>
                    <a:pt x="4185" y="7689"/>
                    <a:pt x="4245" y="7618"/>
                    <a:pt x="4340" y="7547"/>
                  </a:cubicBezTo>
                  <a:cubicBezTo>
                    <a:pt x="4855" y="7129"/>
                    <a:pt x="6044" y="6486"/>
                    <a:pt x="7555" y="5747"/>
                  </a:cubicBezTo>
                  <a:cubicBezTo>
                    <a:pt x="9805" y="4654"/>
                    <a:pt x="12730" y="3336"/>
                    <a:pt x="15109" y="2307"/>
                  </a:cubicBezTo>
                  <a:cubicBezTo>
                    <a:pt x="16298" y="1793"/>
                    <a:pt x="17327" y="1343"/>
                    <a:pt x="18066" y="1021"/>
                  </a:cubicBezTo>
                  <a:cubicBezTo>
                    <a:pt x="18448" y="855"/>
                    <a:pt x="18753" y="723"/>
                    <a:pt x="18958" y="635"/>
                  </a:cubicBezTo>
                  <a:close/>
                  <a:moveTo>
                    <a:pt x="19175" y="1"/>
                  </a:moveTo>
                  <a:cubicBezTo>
                    <a:pt x="19135" y="1"/>
                    <a:pt x="19095" y="9"/>
                    <a:pt x="19063" y="25"/>
                  </a:cubicBezTo>
                  <a:cubicBezTo>
                    <a:pt x="19063" y="25"/>
                    <a:pt x="15237" y="1632"/>
                    <a:pt x="11412" y="3336"/>
                  </a:cubicBezTo>
                  <a:cubicBezTo>
                    <a:pt x="9483" y="4204"/>
                    <a:pt x="7587" y="5104"/>
                    <a:pt x="6140" y="5875"/>
                  </a:cubicBezTo>
                  <a:cubicBezTo>
                    <a:pt x="5401" y="6229"/>
                    <a:pt x="4823" y="6582"/>
                    <a:pt x="4373" y="6840"/>
                  </a:cubicBezTo>
                  <a:cubicBezTo>
                    <a:pt x="4180" y="7000"/>
                    <a:pt x="3987" y="7129"/>
                    <a:pt x="3858" y="7225"/>
                  </a:cubicBezTo>
                  <a:cubicBezTo>
                    <a:pt x="3794" y="7290"/>
                    <a:pt x="3730" y="7354"/>
                    <a:pt x="3697" y="7418"/>
                  </a:cubicBezTo>
                  <a:cubicBezTo>
                    <a:pt x="3665" y="7482"/>
                    <a:pt x="3601" y="7579"/>
                    <a:pt x="3601" y="7675"/>
                  </a:cubicBezTo>
                  <a:cubicBezTo>
                    <a:pt x="3601" y="8222"/>
                    <a:pt x="3633" y="8383"/>
                    <a:pt x="3665" y="8640"/>
                  </a:cubicBezTo>
                  <a:cubicBezTo>
                    <a:pt x="3697" y="8929"/>
                    <a:pt x="3762" y="9283"/>
                    <a:pt x="3762" y="10311"/>
                  </a:cubicBezTo>
                  <a:cubicBezTo>
                    <a:pt x="3762" y="10536"/>
                    <a:pt x="3697" y="11243"/>
                    <a:pt x="3601" y="12336"/>
                  </a:cubicBezTo>
                  <a:cubicBezTo>
                    <a:pt x="2990" y="19955"/>
                    <a:pt x="451" y="45734"/>
                    <a:pt x="33" y="50010"/>
                  </a:cubicBezTo>
                  <a:cubicBezTo>
                    <a:pt x="1" y="50074"/>
                    <a:pt x="33" y="50170"/>
                    <a:pt x="97" y="50235"/>
                  </a:cubicBezTo>
                  <a:cubicBezTo>
                    <a:pt x="129" y="50267"/>
                    <a:pt x="226" y="50299"/>
                    <a:pt x="290" y="50299"/>
                  </a:cubicBezTo>
                  <a:lnTo>
                    <a:pt x="11541" y="50299"/>
                  </a:lnTo>
                  <a:cubicBezTo>
                    <a:pt x="11669" y="50299"/>
                    <a:pt x="11798" y="50203"/>
                    <a:pt x="11798" y="50074"/>
                  </a:cubicBezTo>
                  <a:cubicBezTo>
                    <a:pt x="12151" y="47824"/>
                    <a:pt x="13469" y="39563"/>
                    <a:pt x="14819" y="31398"/>
                  </a:cubicBezTo>
                  <a:cubicBezTo>
                    <a:pt x="15462" y="27316"/>
                    <a:pt x="16137" y="23298"/>
                    <a:pt x="16716" y="20019"/>
                  </a:cubicBezTo>
                  <a:cubicBezTo>
                    <a:pt x="17262" y="16772"/>
                    <a:pt x="17745" y="14329"/>
                    <a:pt x="17970" y="13429"/>
                  </a:cubicBezTo>
                  <a:cubicBezTo>
                    <a:pt x="18484" y="11468"/>
                    <a:pt x="19095" y="9668"/>
                    <a:pt x="19577" y="8350"/>
                  </a:cubicBezTo>
                  <a:cubicBezTo>
                    <a:pt x="19834" y="7675"/>
                    <a:pt x="20027" y="7161"/>
                    <a:pt x="20188" y="6775"/>
                  </a:cubicBezTo>
                  <a:cubicBezTo>
                    <a:pt x="20348" y="6390"/>
                    <a:pt x="20413" y="6197"/>
                    <a:pt x="20413" y="6197"/>
                  </a:cubicBezTo>
                  <a:cubicBezTo>
                    <a:pt x="20445" y="6132"/>
                    <a:pt x="20445" y="6100"/>
                    <a:pt x="20445" y="6036"/>
                  </a:cubicBezTo>
                  <a:lnTo>
                    <a:pt x="19416" y="218"/>
                  </a:lnTo>
                  <a:cubicBezTo>
                    <a:pt x="19416" y="121"/>
                    <a:pt x="19352" y="57"/>
                    <a:pt x="19288" y="25"/>
                  </a:cubicBezTo>
                  <a:cubicBezTo>
                    <a:pt x="19255" y="9"/>
                    <a:pt x="19215" y="1"/>
                    <a:pt x="19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57"/>
            <p:cNvSpPr/>
            <p:nvPr/>
          </p:nvSpPr>
          <p:spPr>
            <a:xfrm>
              <a:off x="4349600" y="4100275"/>
              <a:ext cx="131025" cy="192900"/>
            </a:xfrm>
            <a:custGeom>
              <a:avLst/>
              <a:gdLst/>
              <a:ahLst/>
              <a:cxnLst/>
              <a:rect l="l" t="t" r="r" b="b"/>
              <a:pathLst>
                <a:path w="5241" h="7716" extrusionOk="0">
                  <a:moveTo>
                    <a:pt x="2765" y="0"/>
                  </a:moveTo>
                  <a:lnTo>
                    <a:pt x="1" y="7715"/>
                  </a:lnTo>
                  <a:lnTo>
                    <a:pt x="5240" y="5240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57"/>
            <p:cNvSpPr/>
            <p:nvPr/>
          </p:nvSpPr>
          <p:spPr>
            <a:xfrm>
              <a:off x="4342375" y="4093050"/>
              <a:ext cx="145475" cy="206625"/>
            </a:xfrm>
            <a:custGeom>
              <a:avLst/>
              <a:gdLst/>
              <a:ahLst/>
              <a:cxnLst/>
              <a:rect l="l" t="t" r="r" b="b"/>
              <a:pathLst>
                <a:path w="5819" h="8265" extrusionOk="0">
                  <a:moveTo>
                    <a:pt x="3088" y="1001"/>
                  </a:moveTo>
                  <a:lnTo>
                    <a:pt x="5175" y="5400"/>
                  </a:lnTo>
                  <a:lnTo>
                    <a:pt x="740" y="7490"/>
                  </a:lnTo>
                  <a:lnTo>
                    <a:pt x="740" y="7490"/>
                  </a:lnTo>
                  <a:lnTo>
                    <a:pt x="3088" y="1001"/>
                  </a:lnTo>
                  <a:close/>
                  <a:moveTo>
                    <a:pt x="3054" y="0"/>
                  </a:moveTo>
                  <a:cubicBezTo>
                    <a:pt x="2925" y="32"/>
                    <a:pt x="2829" y="97"/>
                    <a:pt x="2797" y="193"/>
                  </a:cubicBezTo>
                  <a:lnTo>
                    <a:pt x="32" y="7908"/>
                  </a:lnTo>
                  <a:cubicBezTo>
                    <a:pt x="0" y="8004"/>
                    <a:pt x="32" y="8133"/>
                    <a:pt x="97" y="8197"/>
                  </a:cubicBezTo>
                  <a:cubicBezTo>
                    <a:pt x="156" y="8237"/>
                    <a:pt x="216" y="8264"/>
                    <a:pt x="275" y="8264"/>
                  </a:cubicBezTo>
                  <a:cubicBezTo>
                    <a:pt x="312" y="8264"/>
                    <a:pt x="349" y="8254"/>
                    <a:pt x="386" y="8229"/>
                  </a:cubicBezTo>
                  <a:lnTo>
                    <a:pt x="5625" y="5754"/>
                  </a:lnTo>
                  <a:cubicBezTo>
                    <a:pt x="5690" y="5722"/>
                    <a:pt x="5754" y="5690"/>
                    <a:pt x="5786" y="5625"/>
                  </a:cubicBezTo>
                  <a:cubicBezTo>
                    <a:pt x="5818" y="5529"/>
                    <a:pt x="5786" y="5465"/>
                    <a:pt x="5754" y="5400"/>
                  </a:cubicBezTo>
                  <a:lnTo>
                    <a:pt x="3279" y="161"/>
                  </a:lnTo>
                  <a:cubicBezTo>
                    <a:pt x="3247" y="64"/>
                    <a:pt x="3150" y="0"/>
                    <a:pt x="3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57"/>
            <p:cNvSpPr/>
            <p:nvPr/>
          </p:nvSpPr>
          <p:spPr>
            <a:xfrm>
              <a:off x="4418700" y="3834275"/>
              <a:ext cx="451675" cy="495050"/>
            </a:xfrm>
            <a:custGeom>
              <a:avLst/>
              <a:gdLst/>
              <a:ahLst/>
              <a:cxnLst/>
              <a:rect l="l" t="t" r="r" b="b"/>
              <a:pathLst>
                <a:path w="18067" h="19802" extrusionOk="0">
                  <a:moveTo>
                    <a:pt x="10641" y="1"/>
                  </a:moveTo>
                  <a:lnTo>
                    <a:pt x="1" y="10640"/>
                  </a:lnTo>
                  <a:lnTo>
                    <a:pt x="3505" y="19802"/>
                  </a:lnTo>
                  <a:lnTo>
                    <a:pt x="10062" y="7426"/>
                  </a:lnTo>
                  <a:lnTo>
                    <a:pt x="17198" y="7426"/>
                  </a:lnTo>
                  <a:lnTo>
                    <a:pt x="18066" y="579"/>
                  </a:lnTo>
                  <a:lnTo>
                    <a:pt x="106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57"/>
            <p:cNvSpPr/>
            <p:nvPr/>
          </p:nvSpPr>
          <p:spPr>
            <a:xfrm>
              <a:off x="4411475" y="3827525"/>
              <a:ext cx="465325" cy="508450"/>
            </a:xfrm>
            <a:custGeom>
              <a:avLst/>
              <a:gdLst/>
              <a:ahLst/>
              <a:cxnLst/>
              <a:rect l="l" t="t" r="r" b="b"/>
              <a:pathLst>
                <a:path w="18613" h="20338" extrusionOk="0">
                  <a:moveTo>
                    <a:pt x="11026" y="560"/>
                  </a:moveTo>
                  <a:lnTo>
                    <a:pt x="18032" y="1085"/>
                  </a:lnTo>
                  <a:lnTo>
                    <a:pt x="18032" y="1085"/>
                  </a:lnTo>
                  <a:lnTo>
                    <a:pt x="17230" y="7439"/>
                  </a:lnTo>
                  <a:lnTo>
                    <a:pt x="10351" y="7439"/>
                  </a:lnTo>
                  <a:cubicBezTo>
                    <a:pt x="10223" y="7439"/>
                    <a:pt x="10158" y="7471"/>
                    <a:pt x="10094" y="7567"/>
                  </a:cubicBezTo>
                  <a:lnTo>
                    <a:pt x="3826" y="19429"/>
                  </a:lnTo>
                  <a:lnTo>
                    <a:pt x="611" y="10975"/>
                  </a:lnTo>
                  <a:lnTo>
                    <a:pt x="11026" y="560"/>
                  </a:lnTo>
                  <a:close/>
                  <a:moveTo>
                    <a:pt x="10873" y="1"/>
                  </a:moveTo>
                  <a:cubicBezTo>
                    <a:pt x="10818" y="1"/>
                    <a:pt x="10760" y="31"/>
                    <a:pt x="10737" y="78"/>
                  </a:cubicBezTo>
                  <a:lnTo>
                    <a:pt x="97" y="10718"/>
                  </a:lnTo>
                  <a:cubicBezTo>
                    <a:pt x="33" y="10782"/>
                    <a:pt x="1" y="10910"/>
                    <a:pt x="33" y="11007"/>
                  </a:cubicBezTo>
                  <a:lnTo>
                    <a:pt x="3537" y="20168"/>
                  </a:lnTo>
                  <a:cubicBezTo>
                    <a:pt x="3569" y="20265"/>
                    <a:pt x="3665" y="20329"/>
                    <a:pt x="3762" y="20329"/>
                  </a:cubicBezTo>
                  <a:cubicBezTo>
                    <a:pt x="3779" y="20335"/>
                    <a:pt x="3796" y="20337"/>
                    <a:pt x="3813" y="20337"/>
                  </a:cubicBezTo>
                  <a:cubicBezTo>
                    <a:pt x="3891" y="20337"/>
                    <a:pt x="3966" y="20280"/>
                    <a:pt x="4019" y="20200"/>
                  </a:cubicBezTo>
                  <a:lnTo>
                    <a:pt x="10512" y="7953"/>
                  </a:lnTo>
                  <a:lnTo>
                    <a:pt x="17487" y="7953"/>
                  </a:lnTo>
                  <a:cubicBezTo>
                    <a:pt x="17616" y="7953"/>
                    <a:pt x="17712" y="7857"/>
                    <a:pt x="17744" y="7728"/>
                  </a:cubicBezTo>
                  <a:lnTo>
                    <a:pt x="18612" y="881"/>
                  </a:lnTo>
                  <a:cubicBezTo>
                    <a:pt x="18612" y="817"/>
                    <a:pt x="18612" y="753"/>
                    <a:pt x="18548" y="689"/>
                  </a:cubicBezTo>
                  <a:cubicBezTo>
                    <a:pt x="18516" y="624"/>
                    <a:pt x="18452" y="592"/>
                    <a:pt x="18355" y="592"/>
                  </a:cubicBezTo>
                  <a:lnTo>
                    <a:pt x="10930" y="13"/>
                  </a:lnTo>
                  <a:cubicBezTo>
                    <a:pt x="10913" y="5"/>
                    <a:pt x="10893" y="1"/>
                    <a:pt x="10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57"/>
            <p:cNvSpPr/>
            <p:nvPr/>
          </p:nvSpPr>
          <p:spPr>
            <a:xfrm>
              <a:off x="4254775" y="3175150"/>
              <a:ext cx="542450" cy="1180025"/>
            </a:xfrm>
            <a:custGeom>
              <a:avLst/>
              <a:gdLst/>
              <a:ahLst/>
              <a:cxnLst/>
              <a:rect l="l" t="t" r="r" b="b"/>
              <a:pathLst>
                <a:path w="21698" h="47201" extrusionOk="0">
                  <a:moveTo>
                    <a:pt x="11463" y="0"/>
                  </a:moveTo>
                  <a:cubicBezTo>
                    <a:pt x="8617" y="0"/>
                    <a:pt x="6106" y="1038"/>
                    <a:pt x="3922" y="2611"/>
                  </a:cubicBezTo>
                  <a:cubicBezTo>
                    <a:pt x="3922" y="2611"/>
                    <a:pt x="579" y="4668"/>
                    <a:pt x="290" y="9908"/>
                  </a:cubicBezTo>
                  <a:cubicBezTo>
                    <a:pt x="0" y="15147"/>
                    <a:pt x="1158" y="28680"/>
                    <a:pt x="1897" y="30866"/>
                  </a:cubicBezTo>
                  <a:cubicBezTo>
                    <a:pt x="2554" y="32810"/>
                    <a:pt x="5499" y="34753"/>
                    <a:pt x="8087" y="34753"/>
                  </a:cubicBezTo>
                  <a:cubicBezTo>
                    <a:pt x="8410" y="34753"/>
                    <a:pt x="8727" y="34723"/>
                    <a:pt x="9033" y="34659"/>
                  </a:cubicBezTo>
                  <a:cubicBezTo>
                    <a:pt x="9033" y="34659"/>
                    <a:pt x="10165" y="47200"/>
                    <a:pt x="11464" y="47200"/>
                  </a:cubicBezTo>
                  <a:cubicBezTo>
                    <a:pt x="11479" y="47200"/>
                    <a:pt x="11493" y="47199"/>
                    <a:pt x="11508" y="47195"/>
                  </a:cubicBezTo>
                  <a:cubicBezTo>
                    <a:pt x="12826" y="46906"/>
                    <a:pt x="19673" y="37713"/>
                    <a:pt x="19962" y="35109"/>
                  </a:cubicBezTo>
                  <a:cubicBezTo>
                    <a:pt x="20251" y="32473"/>
                    <a:pt x="20669" y="24019"/>
                    <a:pt x="20669" y="24019"/>
                  </a:cubicBezTo>
                  <a:cubicBezTo>
                    <a:pt x="20669" y="24019"/>
                    <a:pt x="21698" y="17494"/>
                    <a:pt x="21698" y="12093"/>
                  </a:cubicBezTo>
                  <a:cubicBezTo>
                    <a:pt x="21698" y="6693"/>
                    <a:pt x="20380" y="2322"/>
                    <a:pt x="15719" y="746"/>
                  </a:cubicBezTo>
                  <a:cubicBezTo>
                    <a:pt x="14225" y="231"/>
                    <a:pt x="12807" y="0"/>
                    <a:pt x="11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57"/>
            <p:cNvSpPr/>
            <p:nvPr/>
          </p:nvSpPr>
          <p:spPr>
            <a:xfrm>
              <a:off x="4333525" y="3175150"/>
              <a:ext cx="463700" cy="450850"/>
            </a:xfrm>
            <a:custGeom>
              <a:avLst/>
              <a:gdLst/>
              <a:ahLst/>
              <a:cxnLst/>
              <a:rect l="l" t="t" r="r" b="b"/>
              <a:pathLst>
                <a:path w="18548" h="18034" extrusionOk="0">
                  <a:moveTo>
                    <a:pt x="8313" y="0"/>
                  </a:moveTo>
                  <a:cubicBezTo>
                    <a:pt x="5467" y="0"/>
                    <a:pt x="2956" y="1038"/>
                    <a:pt x="772" y="2611"/>
                  </a:cubicBezTo>
                  <a:cubicBezTo>
                    <a:pt x="772" y="2611"/>
                    <a:pt x="451" y="2836"/>
                    <a:pt x="1" y="3254"/>
                  </a:cubicBezTo>
                  <a:cubicBezTo>
                    <a:pt x="226" y="3414"/>
                    <a:pt x="1929" y="4379"/>
                    <a:pt x="5497" y="4379"/>
                  </a:cubicBezTo>
                  <a:cubicBezTo>
                    <a:pt x="9322" y="4379"/>
                    <a:pt x="14305" y="3800"/>
                    <a:pt x="14305" y="3800"/>
                  </a:cubicBezTo>
                  <a:lnTo>
                    <a:pt x="14305" y="3800"/>
                  </a:lnTo>
                  <a:cubicBezTo>
                    <a:pt x="14305" y="3800"/>
                    <a:pt x="12023" y="5954"/>
                    <a:pt x="11894" y="7497"/>
                  </a:cubicBezTo>
                  <a:cubicBezTo>
                    <a:pt x="11766" y="9072"/>
                    <a:pt x="12312" y="13058"/>
                    <a:pt x="13598" y="13765"/>
                  </a:cubicBezTo>
                  <a:cubicBezTo>
                    <a:pt x="14884" y="14472"/>
                    <a:pt x="13726" y="15758"/>
                    <a:pt x="14466" y="16883"/>
                  </a:cubicBezTo>
                  <a:cubicBezTo>
                    <a:pt x="14889" y="17556"/>
                    <a:pt x="15415" y="18033"/>
                    <a:pt x="16072" y="18033"/>
                  </a:cubicBezTo>
                  <a:cubicBezTo>
                    <a:pt x="16514" y="18033"/>
                    <a:pt x="17015" y="17818"/>
                    <a:pt x="17584" y="17301"/>
                  </a:cubicBezTo>
                  <a:cubicBezTo>
                    <a:pt x="17841" y="17076"/>
                    <a:pt x="18098" y="16658"/>
                    <a:pt x="18387" y="16079"/>
                  </a:cubicBezTo>
                  <a:cubicBezTo>
                    <a:pt x="18484" y="14761"/>
                    <a:pt x="18548" y="13379"/>
                    <a:pt x="18548" y="12093"/>
                  </a:cubicBezTo>
                  <a:cubicBezTo>
                    <a:pt x="18548" y="6693"/>
                    <a:pt x="17230" y="2322"/>
                    <a:pt x="12569" y="746"/>
                  </a:cubicBezTo>
                  <a:cubicBezTo>
                    <a:pt x="11075" y="231"/>
                    <a:pt x="9657" y="0"/>
                    <a:pt x="8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57"/>
            <p:cNvSpPr/>
            <p:nvPr/>
          </p:nvSpPr>
          <p:spPr>
            <a:xfrm>
              <a:off x="4253975" y="3168075"/>
              <a:ext cx="549700" cy="1193400"/>
            </a:xfrm>
            <a:custGeom>
              <a:avLst/>
              <a:gdLst/>
              <a:ahLst/>
              <a:cxnLst/>
              <a:rect l="l" t="t" r="r" b="b"/>
              <a:pathLst>
                <a:path w="21988" h="47736" extrusionOk="0">
                  <a:moveTo>
                    <a:pt x="3829" y="2675"/>
                  </a:moveTo>
                  <a:cubicBezTo>
                    <a:pt x="3829" y="2675"/>
                    <a:pt x="3829" y="2675"/>
                    <a:pt x="3829" y="2675"/>
                  </a:cubicBezTo>
                  <a:lnTo>
                    <a:pt x="3829" y="2675"/>
                  </a:lnTo>
                  <a:lnTo>
                    <a:pt x="3829" y="2675"/>
                  </a:lnTo>
                  <a:close/>
                  <a:moveTo>
                    <a:pt x="11540" y="547"/>
                  </a:moveTo>
                  <a:cubicBezTo>
                    <a:pt x="12826" y="547"/>
                    <a:pt x="14208" y="772"/>
                    <a:pt x="15687" y="1254"/>
                  </a:cubicBezTo>
                  <a:cubicBezTo>
                    <a:pt x="17937" y="2058"/>
                    <a:pt x="19351" y="3472"/>
                    <a:pt x="20251" y="5401"/>
                  </a:cubicBezTo>
                  <a:cubicBezTo>
                    <a:pt x="21151" y="7298"/>
                    <a:pt x="21473" y="9708"/>
                    <a:pt x="21473" y="12376"/>
                  </a:cubicBezTo>
                  <a:cubicBezTo>
                    <a:pt x="21473" y="15044"/>
                    <a:pt x="21216" y="18034"/>
                    <a:pt x="20959" y="20348"/>
                  </a:cubicBezTo>
                  <a:cubicBezTo>
                    <a:pt x="20830" y="21506"/>
                    <a:pt x="20701" y="22470"/>
                    <a:pt x="20605" y="23177"/>
                  </a:cubicBezTo>
                  <a:cubicBezTo>
                    <a:pt x="20508" y="23884"/>
                    <a:pt x="20444" y="24270"/>
                    <a:pt x="20444" y="24270"/>
                  </a:cubicBezTo>
                  <a:lnTo>
                    <a:pt x="20444" y="24302"/>
                  </a:lnTo>
                  <a:cubicBezTo>
                    <a:pt x="20444" y="24302"/>
                    <a:pt x="20412" y="24816"/>
                    <a:pt x="20380" y="25652"/>
                  </a:cubicBezTo>
                  <a:cubicBezTo>
                    <a:pt x="20251" y="28159"/>
                    <a:pt x="19930" y="33399"/>
                    <a:pt x="19705" y="35360"/>
                  </a:cubicBezTo>
                  <a:cubicBezTo>
                    <a:pt x="19705" y="35649"/>
                    <a:pt x="19544" y="36067"/>
                    <a:pt x="19351" y="36549"/>
                  </a:cubicBezTo>
                  <a:cubicBezTo>
                    <a:pt x="18612" y="38253"/>
                    <a:pt x="16876" y="40889"/>
                    <a:pt x="15205" y="43107"/>
                  </a:cubicBezTo>
                  <a:cubicBezTo>
                    <a:pt x="14369" y="44232"/>
                    <a:pt x="13565" y="45260"/>
                    <a:pt x="12858" y="46000"/>
                  </a:cubicBezTo>
                  <a:cubicBezTo>
                    <a:pt x="12537" y="46353"/>
                    <a:pt x="12215" y="46675"/>
                    <a:pt x="11990" y="46868"/>
                  </a:cubicBezTo>
                  <a:cubicBezTo>
                    <a:pt x="11862" y="46996"/>
                    <a:pt x="11733" y="47060"/>
                    <a:pt x="11669" y="47125"/>
                  </a:cubicBezTo>
                  <a:cubicBezTo>
                    <a:pt x="11595" y="47174"/>
                    <a:pt x="11539" y="47205"/>
                    <a:pt x="11503" y="47216"/>
                  </a:cubicBezTo>
                  <a:lnTo>
                    <a:pt x="11503" y="47216"/>
                  </a:lnTo>
                  <a:cubicBezTo>
                    <a:pt x="11487" y="47198"/>
                    <a:pt x="11433" y="47136"/>
                    <a:pt x="11379" y="47028"/>
                  </a:cubicBezTo>
                  <a:cubicBezTo>
                    <a:pt x="11251" y="46835"/>
                    <a:pt x="11122" y="46482"/>
                    <a:pt x="10994" y="46032"/>
                  </a:cubicBezTo>
                  <a:cubicBezTo>
                    <a:pt x="10512" y="44457"/>
                    <a:pt x="10094" y="41660"/>
                    <a:pt x="9804" y="39281"/>
                  </a:cubicBezTo>
                  <a:cubicBezTo>
                    <a:pt x="9644" y="38092"/>
                    <a:pt x="9547" y="36999"/>
                    <a:pt x="9451" y="36196"/>
                  </a:cubicBezTo>
                  <a:cubicBezTo>
                    <a:pt x="9387" y="35424"/>
                    <a:pt x="9322" y="34910"/>
                    <a:pt x="9322" y="34910"/>
                  </a:cubicBezTo>
                  <a:cubicBezTo>
                    <a:pt x="9322" y="34845"/>
                    <a:pt x="9290" y="34781"/>
                    <a:pt x="9226" y="34749"/>
                  </a:cubicBezTo>
                  <a:cubicBezTo>
                    <a:pt x="9161" y="34685"/>
                    <a:pt x="9097" y="34685"/>
                    <a:pt x="9001" y="34685"/>
                  </a:cubicBezTo>
                  <a:cubicBezTo>
                    <a:pt x="8711" y="34749"/>
                    <a:pt x="8422" y="34781"/>
                    <a:pt x="8101" y="34781"/>
                  </a:cubicBezTo>
                  <a:cubicBezTo>
                    <a:pt x="6879" y="34781"/>
                    <a:pt x="5529" y="34299"/>
                    <a:pt x="4436" y="33592"/>
                  </a:cubicBezTo>
                  <a:cubicBezTo>
                    <a:pt x="3343" y="32917"/>
                    <a:pt x="2475" y="31952"/>
                    <a:pt x="2186" y="31085"/>
                  </a:cubicBezTo>
                  <a:cubicBezTo>
                    <a:pt x="2025" y="30635"/>
                    <a:pt x="1833" y="29574"/>
                    <a:pt x="1672" y="28192"/>
                  </a:cubicBezTo>
                  <a:cubicBezTo>
                    <a:pt x="1093" y="24013"/>
                    <a:pt x="547" y="16684"/>
                    <a:pt x="547" y="12151"/>
                  </a:cubicBezTo>
                  <a:cubicBezTo>
                    <a:pt x="547" y="11412"/>
                    <a:pt x="547" y="10769"/>
                    <a:pt x="579" y="10191"/>
                  </a:cubicBezTo>
                  <a:cubicBezTo>
                    <a:pt x="740" y="7651"/>
                    <a:pt x="1608" y="5883"/>
                    <a:pt x="2475" y="4758"/>
                  </a:cubicBezTo>
                  <a:cubicBezTo>
                    <a:pt x="2893" y="4180"/>
                    <a:pt x="3311" y="3762"/>
                    <a:pt x="3601" y="3505"/>
                  </a:cubicBezTo>
                  <a:cubicBezTo>
                    <a:pt x="3761" y="3376"/>
                    <a:pt x="3890" y="3280"/>
                    <a:pt x="3986" y="3215"/>
                  </a:cubicBezTo>
                  <a:lnTo>
                    <a:pt x="4083" y="3151"/>
                  </a:lnTo>
                  <a:lnTo>
                    <a:pt x="4115" y="3151"/>
                  </a:lnTo>
                  <a:lnTo>
                    <a:pt x="4115" y="3119"/>
                  </a:lnTo>
                  <a:cubicBezTo>
                    <a:pt x="6268" y="1576"/>
                    <a:pt x="8744" y="547"/>
                    <a:pt x="11540" y="547"/>
                  </a:cubicBezTo>
                  <a:close/>
                  <a:moveTo>
                    <a:pt x="11540" y="1"/>
                  </a:moveTo>
                  <a:cubicBezTo>
                    <a:pt x="8631" y="1"/>
                    <a:pt x="6039" y="1082"/>
                    <a:pt x="3829" y="2675"/>
                  </a:cubicBezTo>
                  <a:lnTo>
                    <a:pt x="3826" y="2669"/>
                  </a:lnTo>
                  <a:cubicBezTo>
                    <a:pt x="3793" y="2701"/>
                    <a:pt x="2925" y="3215"/>
                    <a:pt x="2025" y="4437"/>
                  </a:cubicBezTo>
                  <a:cubicBezTo>
                    <a:pt x="1125" y="5626"/>
                    <a:pt x="193" y="7491"/>
                    <a:pt x="65" y="10191"/>
                  </a:cubicBezTo>
                  <a:cubicBezTo>
                    <a:pt x="32" y="10737"/>
                    <a:pt x="0" y="11412"/>
                    <a:pt x="0" y="12151"/>
                  </a:cubicBezTo>
                  <a:cubicBezTo>
                    <a:pt x="0" y="15205"/>
                    <a:pt x="257" y="19480"/>
                    <a:pt x="579" y="23209"/>
                  </a:cubicBezTo>
                  <a:cubicBezTo>
                    <a:pt x="772" y="25106"/>
                    <a:pt x="933" y="26842"/>
                    <a:pt x="1125" y="28256"/>
                  </a:cubicBezTo>
                  <a:cubicBezTo>
                    <a:pt x="1318" y="29670"/>
                    <a:pt x="1511" y="30731"/>
                    <a:pt x="1672" y="31245"/>
                  </a:cubicBezTo>
                  <a:cubicBezTo>
                    <a:pt x="2025" y="32306"/>
                    <a:pt x="2958" y="33303"/>
                    <a:pt x="4147" y="34042"/>
                  </a:cubicBezTo>
                  <a:cubicBezTo>
                    <a:pt x="5336" y="34813"/>
                    <a:pt x="6751" y="35296"/>
                    <a:pt x="8101" y="35328"/>
                  </a:cubicBezTo>
                  <a:cubicBezTo>
                    <a:pt x="8354" y="35328"/>
                    <a:pt x="8591" y="35311"/>
                    <a:pt x="8836" y="35266"/>
                  </a:cubicBezTo>
                  <a:lnTo>
                    <a:pt x="8836" y="35266"/>
                  </a:lnTo>
                  <a:cubicBezTo>
                    <a:pt x="8917" y="36116"/>
                    <a:pt x="9173" y="38690"/>
                    <a:pt x="9515" y="41242"/>
                  </a:cubicBezTo>
                  <a:cubicBezTo>
                    <a:pt x="9740" y="42817"/>
                    <a:pt x="10029" y="44392"/>
                    <a:pt x="10319" y="45582"/>
                  </a:cubicBezTo>
                  <a:cubicBezTo>
                    <a:pt x="10447" y="46193"/>
                    <a:pt x="10608" y="46675"/>
                    <a:pt x="10769" y="47060"/>
                  </a:cubicBezTo>
                  <a:cubicBezTo>
                    <a:pt x="10865" y="47221"/>
                    <a:pt x="10929" y="47382"/>
                    <a:pt x="11058" y="47510"/>
                  </a:cubicBezTo>
                  <a:cubicBezTo>
                    <a:pt x="11090" y="47575"/>
                    <a:pt x="11154" y="47639"/>
                    <a:pt x="11251" y="47671"/>
                  </a:cubicBezTo>
                  <a:cubicBezTo>
                    <a:pt x="11315" y="47703"/>
                    <a:pt x="11412" y="47735"/>
                    <a:pt x="11508" y="47735"/>
                  </a:cubicBezTo>
                  <a:lnTo>
                    <a:pt x="11604" y="47735"/>
                  </a:lnTo>
                  <a:cubicBezTo>
                    <a:pt x="11733" y="47703"/>
                    <a:pt x="11862" y="47639"/>
                    <a:pt x="11990" y="47543"/>
                  </a:cubicBezTo>
                  <a:cubicBezTo>
                    <a:pt x="12505" y="47189"/>
                    <a:pt x="13212" y="46450"/>
                    <a:pt x="14047" y="45453"/>
                  </a:cubicBezTo>
                  <a:cubicBezTo>
                    <a:pt x="15301" y="43942"/>
                    <a:pt x="16780" y="41949"/>
                    <a:pt x="18001" y="40053"/>
                  </a:cubicBezTo>
                  <a:cubicBezTo>
                    <a:pt x="18612" y="39121"/>
                    <a:pt x="19126" y="38221"/>
                    <a:pt x="19544" y="37417"/>
                  </a:cubicBezTo>
                  <a:cubicBezTo>
                    <a:pt x="19930" y="36613"/>
                    <a:pt x="20187" y="35938"/>
                    <a:pt x="20251" y="35424"/>
                  </a:cubicBezTo>
                  <a:cubicBezTo>
                    <a:pt x="20530" y="32882"/>
                    <a:pt x="20959" y="24931"/>
                    <a:pt x="20989" y="24366"/>
                  </a:cubicBezTo>
                  <a:lnTo>
                    <a:pt x="20989" y="24366"/>
                  </a:lnTo>
                  <a:lnTo>
                    <a:pt x="20991" y="24366"/>
                  </a:lnTo>
                  <a:cubicBezTo>
                    <a:pt x="20991" y="24366"/>
                    <a:pt x="21987" y="17809"/>
                    <a:pt x="21987" y="12376"/>
                  </a:cubicBezTo>
                  <a:cubicBezTo>
                    <a:pt x="21987" y="9644"/>
                    <a:pt x="21666" y="7169"/>
                    <a:pt x="20734" y="5176"/>
                  </a:cubicBezTo>
                  <a:cubicBezTo>
                    <a:pt x="19801" y="3151"/>
                    <a:pt x="18258" y="1576"/>
                    <a:pt x="15848" y="772"/>
                  </a:cubicBezTo>
                  <a:cubicBezTo>
                    <a:pt x="14337" y="258"/>
                    <a:pt x="12890" y="1"/>
                    <a:pt x="1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57"/>
            <p:cNvSpPr/>
            <p:nvPr/>
          </p:nvSpPr>
          <p:spPr>
            <a:xfrm>
              <a:off x="4706400" y="3568950"/>
              <a:ext cx="116550" cy="215550"/>
            </a:xfrm>
            <a:custGeom>
              <a:avLst/>
              <a:gdLst/>
              <a:ahLst/>
              <a:cxnLst/>
              <a:rect l="l" t="t" r="r" b="b"/>
              <a:pathLst>
                <a:path w="4662" h="8622" extrusionOk="0">
                  <a:moveTo>
                    <a:pt x="3089" y="1"/>
                  </a:moveTo>
                  <a:cubicBezTo>
                    <a:pt x="1847" y="1"/>
                    <a:pt x="1" y="2899"/>
                    <a:pt x="1" y="2899"/>
                  </a:cubicBezTo>
                  <a:lnTo>
                    <a:pt x="1319" y="7849"/>
                  </a:lnTo>
                  <a:cubicBezTo>
                    <a:pt x="1550" y="8377"/>
                    <a:pt x="1849" y="8621"/>
                    <a:pt x="2171" y="8621"/>
                  </a:cubicBezTo>
                  <a:cubicBezTo>
                    <a:pt x="2654" y="8621"/>
                    <a:pt x="3190" y="8074"/>
                    <a:pt x="3633" y="7110"/>
                  </a:cubicBezTo>
                  <a:cubicBezTo>
                    <a:pt x="4372" y="5503"/>
                    <a:pt x="4662" y="1002"/>
                    <a:pt x="3504" y="135"/>
                  </a:cubicBezTo>
                  <a:cubicBezTo>
                    <a:pt x="3377" y="42"/>
                    <a:pt x="3238" y="1"/>
                    <a:pt x="3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57"/>
            <p:cNvSpPr/>
            <p:nvPr/>
          </p:nvSpPr>
          <p:spPr>
            <a:xfrm>
              <a:off x="4700775" y="3561850"/>
              <a:ext cx="118975" cy="229050"/>
            </a:xfrm>
            <a:custGeom>
              <a:avLst/>
              <a:gdLst/>
              <a:ahLst/>
              <a:cxnLst/>
              <a:rect l="l" t="t" r="r" b="b"/>
              <a:pathLst>
                <a:path w="4759" h="9162" extrusionOk="0">
                  <a:moveTo>
                    <a:pt x="3312" y="1"/>
                  </a:moveTo>
                  <a:cubicBezTo>
                    <a:pt x="2894" y="1"/>
                    <a:pt x="2508" y="226"/>
                    <a:pt x="2154" y="515"/>
                  </a:cubicBezTo>
                  <a:cubicBezTo>
                    <a:pt x="1576" y="965"/>
                    <a:pt x="1061" y="1576"/>
                    <a:pt x="676" y="2090"/>
                  </a:cubicBezTo>
                  <a:cubicBezTo>
                    <a:pt x="258" y="2604"/>
                    <a:pt x="1" y="3022"/>
                    <a:pt x="1" y="3022"/>
                  </a:cubicBezTo>
                  <a:lnTo>
                    <a:pt x="451" y="3312"/>
                  </a:lnTo>
                  <a:cubicBezTo>
                    <a:pt x="451" y="3312"/>
                    <a:pt x="483" y="3279"/>
                    <a:pt x="515" y="3215"/>
                  </a:cubicBezTo>
                  <a:cubicBezTo>
                    <a:pt x="708" y="2926"/>
                    <a:pt x="1190" y="2251"/>
                    <a:pt x="1736" y="1640"/>
                  </a:cubicBezTo>
                  <a:cubicBezTo>
                    <a:pt x="2026" y="1319"/>
                    <a:pt x="2315" y="1061"/>
                    <a:pt x="2604" y="836"/>
                  </a:cubicBezTo>
                  <a:cubicBezTo>
                    <a:pt x="2862" y="644"/>
                    <a:pt x="3119" y="547"/>
                    <a:pt x="3312" y="547"/>
                  </a:cubicBezTo>
                  <a:cubicBezTo>
                    <a:pt x="3408" y="547"/>
                    <a:pt x="3472" y="579"/>
                    <a:pt x="3569" y="611"/>
                  </a:cubicBezTo>
                  <a:cubicBezTo>
                    <a:pt x="3762" y="772"/>
                    <a:pt x="3954" y="1126"/>
                    <a:pt x="4051" y="1640"/>
                  </a:cubicBezTo>
                  <a:cubicBezTo>
                    <a:pt x="4179" y="2154"/>
                    <a:pt x="4244" y="2797"/>
                    <a:pt x="4244" y="3472"/>
                  </a:cubicBezTo>
                  <a:cubicBezTo>
                    <a:pt x="4244" y="4179"/>
                    <a:pt x="4179" y="4951"/>
                    <a:pt x="4051" y="5626"/>
                  </a:cubicBezTo>
                  <a:cubicBezTo>
                    <a:pt x="3954" y="6301"/>
                    <a:pt x="3794" y="6912"/>
                    <a:pt x="3601" y="7297"/>
                  </a:cubicBezTo>
                  <a:cubicBezTo>
                    <a:pt x="3408" y="7747"/>
                    <a:pt x="3183" y="8101"/>
                    <a:pt x="2958" y="8326"/>
                  </a:cubicBezTo>
                  <a:cubicBezTo>
                    <a:pt x="2733" y="8551"/>
                    <a:pt x="2540" y="8648"/>
                    <a:pt x="2411" y="8648"/>
                  </a:cubicBezTo>
                  <a:cubicBezTo>
                    <a:pt x="2315" y="8648"/>
                    <a:pt x="2219" y="8615"/>
                    <a:pt x="2090" y="8519"/>
                  </a:cubicBezTo>
                  <a:cubicBezTo>
                    <a:pt x="1994" y="8423"/>
                    <a:pt x="1897" y="8262"/>
                    <a:pt x="1769" y="8037"/>
                  </a:cubicBezTo>
                  <a:lnTo>
                    <a:pt x="1286" y="8230"/>
                  </a:lnTo>
                  <a:cubicBezTo>
                    <a:pt x="1415" y="8519"/>
                    <a:pt x="1576" y="8744"/>
                    <a:pt x="1769" y="8905"/>
                  </a:cubicBezTo>
                  <a:cubicBezTo>
                    <a:pt x="1929" y="9065"/>
                    <a:pt x="2154" y="9162"/>
                    <a:pt x="2411" y="9162"/>
                  </a:cubicBezTo>
                  <a:cubicBezTo>
                    <a:pt x="2733" y="9162"/>
                    <a:pt x="3054" y="8969"/>
                    <a:pt x="3344" y="8712"/>
                  </a:cubicBezTo>
                  <a:cubicBezTo>
                    <a:pt x="3633" y="8423"/>
                    <a:pt x="3890" y="8005"/>
                    <a:pt x="4115" y="7522"/>
                  </a:cubicBezTo>
                  <a:cubicBezTo>
                    <a:pt x="4308" y="7072"/>
                    <a:pt x="4469" y="6430"/>
                    <a:pt x="4597" y="5722"/>
                  </a:cubicBezTo>
                  <a:cubicBezTo>
                    <a:pt x="4694" y="5015"/>
                    <a:pt x="4758" y="4212"/>
                    <a:pt x="4758" y="3472"/>
                  </a:cubicBezTo>
                  <a:cubicBezTo>
                    <a:pt x="4758" y="2765"/>
                    <a:pt x="4726" y="2090"/>
                    <a:pt x="4565" y="1511"/>
                  </a:cubicBezTo>
                  <a:cubicBezTo>
                    <a:pt x="4437" y="965"/>
                    <a:pt x="4244" y="483"/>
                    <a:pt x="3890" y="194"/>
                  </a:cubicBezTo>
                  <a:cubicBezTo>
                    <a:pt x="3697" y="65"/>
                    <a:pt x="3504" y="1"/>
                    <a:pt x="3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57"/>
            <p:cNvSpPr/>
            <p:nvPr/>
          </p:nvSpPr>
          <p:spPr>
            <a:xfrm>
              <a:off x="4340750" y="3605550"/>
              <a:ext cx="114950" cy="202225"/>
            </a:xfrm>
            <a:custGeom>
              <a:avLst/>
              <a:gdLst/>
              <a:ahLst/>
              <a:cxnLst/>
              <a:rect l="l" t="t" r="r" b="b"/>
              <a:pathLst>
                <a:path w="4598" h="8089" extrusionOk="0">
                  <a:moveTo>
                    <a:pt x="1349" y="0"/>
                  </a:moveTo>
                  <a:cubicBezTo>
                    <a:pt x="1235" y="0"/>
                    <a:pt x="1144" y="87"/>
                    <a:pt x="1094" y="213"/>
                  </a:cubicBezTo>
                  <a:cubicBezTo>
                    <a:pt x="1094" y="213"/>
                    <a:pt x="837" y="1339"/>
                    <a:pt x="547" y="2689"/>
                  </a:cubicBezTo>
                  <a:cubicBezTo>
                    <a:pt x="290" y="4039"/>
                    <a:pt x="1" y="5614"/>
                    <a:pt x="1" y="6546"/>
                  </a:cubicBezTo>
                  <a:cubicBezTo>
                    <a:pt x="1" y="6803"/>
                    <a:pt x="1" y="7028"/>
                    <a:pt x="97" y="7221"/>
                  </a:cubicBezTo>
                  <a:cubicBezTo>
                    <a:pt x="290" y="7575"/>
                    <a:pt x="644" y="7767"/>
                    <a:pt x="1030" y="7896"/>
                  </a:cubicBezTo>
                  <a:cubicBezTo>
                    <a:pt x="1415" y="8025"/>
                    <a:pt x="1865" y="8089"/>
                    <a:pt x="2347" y="8089"/>
                  </a:cubicBezTo>
                  <a:cubicBezTo>
                    <a:pt x="3119" y="8057"/>
                    <a:pt x="3890" y="7928"/>
                    <a:pt x="4405" y="7639"/>
                  </a:cubicBezTo>
                  <a:cubicBezTo>
                    <a:pt x="4533" y="7575"/>
                    <a:pt x="4598" y="7382"/>
                    <a:pt x="4501" y="7253"/>
                  </a:cubicBezTo>
                  <a:cubicBezTo>
                    <a:pt x="4458" y="7167"/>
                    <a:pt x="4373" y="7125"/>
                    <a:pt x="4282" y="7125"/>
                  </a:cubicBezTo>
                  <a:cubicBezTo>
                    <a:pt x="4237" y="7125"/>
                    <a:pt x="4190" y="7135"/>
                    <a:pt x="4148" y="7157"/>
                  </a:cubicBezTo>
                  <a:cubicBezTo>
                    <a:pt x="3762" y="7382"/>
                    <a:pt x="3023" y="7542"/>
                    <a:pt x="2347" y="7542"/>
                  </a:cubicBezTo>
                  <a:cubicBezTo>
                    <a:pt x="1930" y="7542"/>
                    <a:pt x="1512" y="7478"/>
                    <a:pt x="1190" y="7382"/>
                  </a:cubicBezTo>
                  <a:cubicBezTo>
                    <a:pt x="869" y="7285"/>
                    <a:pt x="644" y="7125"/>
                    <a:pt x="580" y="6996"/>
                  </a:cubicBezTo>
                  <a:cubicBezTo>
                    <a:pt x="580" y="6964"/>
                    <a:pt x="547" y="6771"/>
                    <a:pt x="547" y="6546"/>
                  </a:cubicBezTo>
                  <a:cubicBezTo>
                    <a:pt x="547" y="5710"/>
                    <a:pt x="805" y="4135"/>
                    <a:pt x="1094" y="2785"/>
                  </a:cubicBezTo>
                  <a:cubicBezTo>
                    <a:pt x="1222" y="2110"/>
                    <a:pt x="1351" y="1499"/>
                    <a:pt x="1447" y="1049"/>
                  </a:cubicBezTo>
                  <a:cubicBezTo>
                    <a:pt x="1576" y="599"/>
                    <a:pt x="1640" y="342"/>
                    <a:pt x="1640" y="342"/>
                  </a:cubicBezTo>
                  <a:cubicBezTo>
                    <a:pt x="1672" y="181"/>
                    <a:pt x="1576" y="53"/>
                    <a:pt x="1447" y="21"/>
                  </a:cubicBezTo>
                  <a:cubicBezTo>
                    <a:pt x="1413" y="7"/>
                    <a:pt x="1380" y="0"/>
                    <a:pt x="1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57"/>
            <p:cNvSpPr/>
            <p:nvPr/>
          </p:nvSpPr>
          <p:spPr>
            <a:xfrm>
              <a:off x="4360050" y="3835075"/>
              <a:ext cx="135825" cy="28150"/>
            </a:xfrm>
            <a:custGeom>
              <a:avLst/>
              <a:gdLst/>
              <a:ahLst/>
              <a:cxnLst/>
              <a:rect l="l" t="t" r="r" b="b"/>
              <a:pathLst>
                <a:path w="5433" h="1126" extrusionOk="0">
                  <a:moveTo>
                    <a:pt x="5117" y="1"/>
                  </a:moveTo>
                  <a:cubicBezTo>
                    <a:pt x="5072" y="1"/>
                    <a:pt x="5026" y="12"/>
                    <a:pt x="4983" y="33"/>
                  </a:cubicBezTo>
                  <a:cubicBezTo>
                    <a:pt x="4276" y="451"/>
                    <a:pt x="3408" y="612"/>
                    <a:pt x="2604" y="612"/>
                  </a:cubicBezTo>
                  <a:cubicBezTo>
                    <a:pt x="1993" y="612"/>
                    <a:pt x="1447" y="515"/>
                    <a:pt x="1029" y="451"/>
                  </a:cubicBezTo>
                  <a:cubicBezTo>
                    <a:pt x="836" y="419"/>
                    <a:pt x="675" y="354"/>
                    <a:pt x="547" y="354"/>
                  </a:cubicBezTo>
                  <a:cubicBezTo>
                    <a:pt x="483" y="322"/>
                    <a:pt x="450" y="322"/>
                    <a:pt x="418" y="290"/>
                  </a:cubicBezTo>
                  <a:lnTo>
                    <a:pt x="386" y="290"/>
                  </a:lnTo>
                  <a:cubicBezTo>
                    <a:pt x="359" y="285"/>
                    <a:pt x="333" y="282"/>
                    <a:pt x="309" y="282"/>
                  </a:cubicBezTo>
                  <a:cubicBezTo>
                    <a:pt x="185" y="282"/>
                    <a:pt x="91" y="349"/>
                    <a:pt x="65" y="483"/>
                  </a:cubicBezTo>
                  <a:cubicBezTo>
                    <a:pt x="0" y="612"/>
                    <a:pt x="97" y="772"/>
                    <a:pt x="225" y="804"/>
                  </a:cubicBezTo>
                  <a:cubicBezTo>
                    <a:pt x="258" y="804"/>
                    <a:pt x="1318" y="1126"/>
                    <a:pt x="2604" y="1126"/>
                  </a:cubicBezTo>
                  <a:cubicBezTo>
                    <a:pt x="3472" y="1126"/>
                    <a:pt x="4436" y="997"/>
                    <a:pt x="5240" y="483"/>
                  </a:cubicBezTo>
                  <a:cubicBezTo>
                    <a:pt x="5369" y="419"/>
                    <a:pt x="5433" y="258"/>
                    <a:pt x="5336" y="129"/>
                  </a:cubicBezTo>
                  <a:cubicBezTo>
                    <a:pt x="5294" y="44"/>
                    <a:pt x="5208" y="1"/>
                    <a:pt x="5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57"/>
            <p:cNvSpPr/>
            <p:nvPr/>
          </p:nvSpPr>
          <p:spPr>
            <a:xfrm>
              <a:off x="4480600" y="3605250"/>
              <a:ext cx="28950" cy="57875"/>
            </a:xfrm>
            <a:custGeom>
              <a:avLst/>
              <a:gdLst/>
              <a:ahLst/>
              <a:cxnLst/>
              <a:rect l="l" t="t" r="r" b="b"/>
              <a:pathLst>
                <a:path w="1158" h="2315" extrusionOk="0">
                  <a:moveTo>
                    <a:pt x="579" y="0"/>
                  </a:moveTo>
                  <a:cubicBezTo>
                    <a:pt x="257" y="0"/>
                    <a:pt x="0" y="515"/>
                    <a:pt x="0" y="1158"/>
                  </a:cubicBezTo>
                  <a:cubicBezTo>
                    <a:pt x="0" y="1801"/>
                    <a:pt x="257" y="2315"/>
                    <a:pt x="579" y="2315"/>
                  </a:cubicBezTo>
                  <a:cubicBezTo>
                    <a:pt x="900" y="2315"/>
                    <a:pt x="1157" y="1801"/>
                    <a:pt x="1157" y="1158"/>
                  </a:cubicBezTo>
                  <a:cubicBezTo>
                    <a:pt x="1157" y="515"/>
                    <a:pt x="900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57"/>
            <p:cNvSpPr/>
            <p:nvPr/>
          </p:nvSpPr>
          <p:spPr>
            <a:xfrm>
              <a:off x="4305400" y="3586775"/>
              <a:ext cx="29750" cy="57875"/>
            </a:xfrm>
            <a:custGeom>
              <a:avLst/>
              <a:gdLst/>
              <a:ahLst/>
              <a:cxnLst/>
              <a:rect l="l" t="t" r="r" b="b"/>
              <a:pathLst>
                <a:path w="1190" h="2315" extrusionOk="0">
                  <a:moveTo>
                    <a:pt x="611" y="0"/>
                  </a:moveTo>
                  <a:cubicBezTo>
                    <a:pt x="290" y="0"/>
                    <a:pt x="1" y="514"/>
                    <a:pt x="1" y="1157"/>
                  </a:cubicBezTo>
                  <a:cubicBezTo>
                    <a:pt x="1" y="1800"/>
                    <a:pt x="290" y="2315"/>
                    <a:pt x="611" y="2315"/>
                  </a:cubicBezTo>
                  <a:cubicBezTo>
                    <a:pt x="933" y="2315"/>
                    <a:pt x="1190" y="1800"/>
                    <a:pt x="1190" y="1157"/>
                  </a:cubicBezTo>
                  <a:cubicBezTo>
                    <a:pt x="1190" y="514"/>
                    <a:pt x="933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57"/>
            <p:cNvSpPr/>
            <p:nvPr/>
          </p:nvSpPr>
          <p:spPr>
            <a:xfrm>
              <a:off x="4276475" y="3539350"/>
              <a:ext cx="94850" cy="24950"/>
            </a:xfrm>
            <a:custGeom>
              <a:avLst/>
              <a:gdLst/>
              <a:ahLst/>
              <a:cxnLst/>
              <a:rect l="l" t="t" r="r" b="b"/>
              <a:pathLst>
                <a:path w="3794" h="998" extrusionOk="0">
                  <a:moveTo>
                    <a:pt x="1833" y="1"/>
                  </a:moveTo>
                  <a:cubicBezTo>
                    <a:pt x="804" y="1"/>
                    <a:pt x="161" y="483"/>
                    <a:pt x="129" y="515"/>
                  </a:cubicBezTo>
                  <a:cubicBezTo>
                    <a:pt x="33" y="611"/>
                    <a:pt x="0" y="772"/>
                    <a:pt x="97" y="901"/>
                  </a:cubicBezTo>
                  <a:cubicBezTo>
                    <a:pt x="153" y="957"/>
                    <a:pt x="231" y="991"/>
                    <a:pt x="305" y="991"/>
                  </a:cubicBezTo>
                  <a:cubicBezTo>
                    <a:pt x="358" y="991"/>
                    <a:pt x="410" y="973"/>
                    <a:pt x="450" y="933"/>
                  </a:cubicBezTo>
                  <a:cubicBezTo>
                    <a:pt x="483" y="933"/>
                    <a:pt x="997" y="547"/>
                    <a:pt x="1833" y="547"/>
                  </a:cubicBezTo>
                  <a:cubicBezTo>
                    <a:pt x="2250" y="547"/>
                    <a:pt x="2797" y="644"/>
                    <a:pt x="3376" y="965"/>
                  </a:cubicBezTo>
                  <a:cubicBezTo>
                    <a:pt x="3418" y="986"/>
                    <a:pt x="3465" y="997"/>
                    <a:pt x="3510" y="997"/>
                  </a:cubicBezTo>
                  <a:cubicBezTo>
                    <a:pt x="3601" y="997"/>
                    <a:pt x="3686" y="954"/>
                    <a:pt x="3729" y="869"/>
                  </a:cubicBezTo>
                  <a:cubicBezTo>
                    <a:pt x="3793" y="740"/>
                    <a:pt x="3761" y="547"/>
                    <a:pt x="3633" y="483"/>
                  </a:cubicBezTo>
                  <a:cubicBezTo>
                    <a:pt x="2958" y="129"/>
                    <a:pt x="2347" y="1"/>
                    <a:pt x="1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57"/>
            <p:cNvSpPr/>
            <p:nvPr/>
          </p:nvSpPr>
          <p:spPr>
            <a:xfrm>
              <a:off x="4443625" y="3548200"/>
              <a:ext cx="135025" cy="38000"/>
            </a:xfrm>
            <a:custGeom>
              <a:avLst/>
              <a:gdLst/>
              <a:ahLst/>
              <a:cxnLst/>
              <a:rect l="l" t="t" r="r" b="b"/>
              <a:pathLst>
                <a:path w="5401" h="1520" extrusionOk="0">
                  <a:moveTo>
                    <a:pt x="2636" y="0"/>
                  </a:moveTo>
                  <a:cubicBezTo>
                    <a:pt x="1318" y="0"/>
                    <a:pt x="225" y="579"/>
                    <a:pt x="193" y="579"/>
                  </a:cubicBezTo>
                  <a:cubicBezTo>
                    <a:pt x="65" y="643"/>
                    <a:pt x="0" y="804"/>
                    <a:pt x="65" y="932"/>
                  </a:cubicBezTo>
                  <a:cubicBezTo>
                    <a:pt x="112" y="1027"/>
                    <a:pt x="211" y="1086"/>
                    <a:pt x="310" y="1086"/>
                  </a:cubicBezTo>
                  <a:cubicBezTo>
                    <a:pt x="347" y="1086"/>
                    <a:pt x="384" y="1078"/>
                    <a:pt x="418" y="1061"/>
                  </a:cubicBezTo>
                  <a:lnTo>
                    <a:pt x="450" y="1061"/>
                  </a:lnTo>
                  <a:cubicBezTo>
                    <a:pt x="547" y="997"/>
                    <a:pt x="1543" y="547"/>
                    <a:pt x="2636" y="547"/>
                  </a:cubicBezTo>
                  <a:cubicBezTo>
                    <a:pt x="3408" y="547"/>
                    <a:pt x="4243" y="740"/>
                    <a:pt x="4919" y="1447"/>
                  </a:cubicBezTo>
                  <a:cubicBezTo>
                    <a:pt x="4983" y="1495"/>
                    <a:pt x="5055" y="1519"/>
                    <a:pt x="5123" y="1519"/>
                  </a:cubicBezTo>
                  <a:cubicBezTo>
                    <a:pt x="5192" y="1519"/>
                    <a:pt x="5256" y="1495"/>
                    <a:pt x="5304" y="1447"/>
                  </a:cubicBezTo>
                  <a:cubicBezTo>
                    <a:pt x="5401" y="1318"/>
                    <a:pt x="5401" y="1157"/>
                    <a:pt x="5304" y="1061"/>
                  </a:cubicBezTo>
                  <a:cubicBezTo>
                    <a:pt x="4501" y="257"/>
                    <a:pt x="3504" y="0"/>
                    <a:pt x="2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57"/>
            <p:cNvSpPr/>
            <p:nvPr/>
          </p:nvSpPr>
          <p:spPr>
            <a:xfrm>
              <a:off x="4481400" y="4034375"/>
              <a:ext cx="855050" cy="1335625"/>
            </a:xfrm>
            <a:custGeom>
              <a:avLst/>
              <a:gdLst/>
              <a:ahLst/>
              <a:cxnLst/>
              <a:rect l="l" t="t" r="r" b="b"/>
              <a:pathLst>
                <a:path w="34202" h="53425" extrusionOk="0">
                  <a:moveTo>
                    <a:pt x="14530" y="1"/>
                  </a:moveTo>
                  <a:lnTo>
                    <a:pt x="6236" y="5690"/>
                  </a:lnTo>
                  <a:cubicBezTo>
                    <a:pt x="6236" y="5690"/>
                    <a:pt x="6076" y="13855"/>
                    <a:pt x="4468" y="19384"/>
                  </a:cubicBezTo>
                  <a:cubicBezTo>
                    <a:pt x="2990" y="24559"/>
                    <a:pt x="322" y="50275"/>
                    <a:pt x="0" y="53425"/>
                  </a:cubicBezTo>
                  <a:lnTo>
                    <a:pt x="26809" y="53425"/>
                  </a:lnTo>
                  <a:cubicBezTo>
                    <a:pt x="27452" y="49760"/>
                    <a:pt x="33334" y="15366"/>
                    <a:pt x="33463" y="14273"/>
                  </a:cubicBezTo>
                  <a:cubicBezTo>
                    <a:pt x="33591" y="13116"/>
                    <a:pt x="34202" y="11219"/>
                    <a:pt x="33173" y="10930"/>
                  </a:cubicBezTo>
                  <a:cubicBezTo>
                    <a:pt x="32145" y="10640"/>
                    <a:pt x="14530" y="1"/>
                    <a:pt x="14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7"/>
            <p:cNvSpPr/>
            <p:nvPr/>
          </p:nvSpPr>
          <p:spPr>
            <a:xfrm>
              <a:off x="4474150" y="4027550"/>
              <a:ext cx="858300" cy="1348875"/>
            </a:xfrm>
            <a:custGeom>
              <a:avLst/>
              <a:gdLst/>
              <a:ahLst/>
              <a:cxnLst/>
              <a:rect l="l" t="t" r="r" b="b"/>
              <a:pathLst>
                <a:path w="34332" h="53955" extrusionOk="0">
                  <a:moveTo>
                    <a:pt x="14844" y="592"/>
                  </a:moveTo>
                  <a:lnTo>
                    <a:pt x="14844" y="592"/>
                  </a:lnTo>
                  <a:cubicBezTo>
                    <a:pt x="15659" y="1084"/>
                    <a:pt x="19592" y="3463"/>
                    <a:pt x="23627" y="5867"/>
                  </a:cubicBezTo>
                  <a:cubicBezTo>
                    <a:pt x="25877" y="7217"/>
                    <a:pt x="28192" y="8567"/>
                    <a:pt x="29992" y="9596"/>
                  </a:cubicBezTo>
                  <a:cubicBezTo>
                    <a:pt x="30892" y="10110"/>
                    <a:pt x="31663" y="10560"/>
                    <a:pt x="32242" y="10881"/>
                  </a:cubicBezTo>
                  <a:cubicBezTo>
                    <a:pt x="32531" y="11042"/>
                    <a:pt x="32788" y="11171"/>
                    <a:pt x="32949" y="11267"/>
                  </a:cubicBezTo>
                  <a:cubicBezTo>
                    <a:pt x="33142" y="11363"/>
                    <a:pt x="33270" y="11428"/>
                    <a:pt x="33399" y="11460"/>
                  </a:cubicBezTo>
                  <a:cubicBezTo>
                    <a:pt x="33528" y="11492"/>
                    <a:pt x="33624" y="11588"/>
                    <a:pt x="33688" y="11717"/>
                  </a:cubicBezTo>
                  <a:cubicBezTo>
                    <a:pt x="33753" y="11846"/>
                    <a:pt x="33785" y="12071"/>
                    <a:pt x="33785" y="12328"/>
                  </a:cubicBezTo>
                  <a:cubicBezTo>
                    <a:pt x="33785" y="12971"/>
                    <a:pt x="33560" y="13839"/>
                    <a:pt x="33495" y="14514"/>
                  </a:cubicBezTo>
                  <a:cubicBezTo>
                    <a:pt x="33463" y="14642"/>
                    <a:pt x="33367" y="15317"/>
                    <a:pt x="33174" y="16346"/>
                  </a:cubicBezTo>
                  <a:cubicBezTo>
                    <a:pt x="31977" y="23589"/>
                    <a:pt x="27572" y="49372"/>
                    <a:pt x="26880" y="53441"/>
                  </a:cubicBezTo>
                  <a:lnTo>
                    <a:pt x="577" y="53441"/>
                  </a:lnTo>
                  <a:cubicBezTo>
                    <a:pt x="785" y="51406"/>
                    <a:pt x="1494" y="44536"/>
                    <a:pt x="2347" y="37465"/>
                  </a:cubicBezTo>
                  <a:cubicBezTo>
                    <a:pt x="2797" y="33736"/>
                    <a:pt x="3280" y="29943"/>
                    <a:pt x="3762" y="26761"/>
                  </a:cubicBezTo>
                  <a:cubicBezTo>
                    <a:pt x="4212" y="23578"/>
                    <a:pt x="4662" y="20975"/>
                    <a:pt x="5015" y="19721"/>
                  </a:cubicBezTo>
                  <a:cubicBezTo>
                    <a:pt x="6529" y="14557"/>
                    <a:pt x="6755" y="7200"/>
                    <a:pt x="6781" y="6102"/>
                  </a:cubicBezTo>
                  <a:lnTo>
                    <a:pt x="6781" y="6102"/>
                  </a:lnTo>
                  <a:lnTo>
                    <a:pt x="14844" y="592"/>
                  </a:lnTo>
                  <a:close/>
                  <a:moveTo>
                    <a:pt x="14803" y="0"/>
                  </a:moveTo>
                  <a:cubicBezTo>
                    <a:pt x="14755" y="0"/>
                    <a:pt x="14707" y="16"/>
                    <a:pt x="14659" y="49"/>
                  </a:cubicBezTo>
                  <a:lnTo>
                    <a:pt x="6366" y="5738"/>
                  </a:lnTo>
                  <a:cubicBezTo>
                    <a:pt x="6301" y="5770"/>
                    <a:pt x="6237" y="5867"/>
                    <a:pt x="6237" y="5963"/>
                  </a:cubicBezTo>
                  <a:cubicBezTo>
                    <a:pt x="6237" y="5963"/>
                    <a:pt x="6237" y="6445"/>
                    <a:pt x="6205" y="7313"/>
                  </a:cubicBezTo>
                  <a:cubicBezTo>
                    <a:pt x="6076" y="9853"/>
                    <a:pt x="5690" y="15478"/>
                    <a:pt x="4501" y="19560"/>
                  </a:cubicBezTo>
                  <a:cubicBezTo>
                    <a:pt x="4115" y="20910"/>
                    <a:pt x="3698" y="23482"/>
                    <a:pt x="3215" y="26664"/>
                  </a:cubicBezTo>
                  <a:cubicBezTo>
                    <a:pt x="1833" y="36243"/>
                    <a:pt x="258" y="51287"/>
                    <a:pt x="33" y="53666"/>
                  </a:cubicBezTo>
                  <a:cubicBezTo>
                    <a:pt x="1" y="53730"/>
                    <a:pt x="33" y="53826"/>
                    <a:pt x="97" y="53891"/>
                  </a:cubicBezTo>
                  <a:cubicBezTo>
                    <a:pt x="129" y="53923"/>
                    <a:pt x="226" y="53955"/>
                    <a:pt x="290" y="53955"/>
                  </a:cubicBezTo>
                  <a:lnTo>
                    <a:pt x="27099" y="53955"/>
                  </a:lnTo>
                  <a:cubicBezTo>
                    <a:pt x="27227" y="53955"/>
                    <a:pt x="27356" y="53859"/>
                    <a:pt x="27356" y="53730"/>
                  </a:cubicBezTo>
                  <a:cubicBezTo>
                    <a:pt x="27677" y="51930"/>
                    <a:pt x="29317" y="42415"/>
                    <a:pt x="30892" y="33222"/>
                  </a:cubicBezTo>
                  <a:cubicBezTo>
                    <a:pt x="31663" y="28625"/>
                    <a:pt x="32435" y="24093"/>
                    <a:pt x="33013" y="20653"/>
                  </a:cubicBezTo>
                  <a:cubicBezTo>
                    <a:pt x="33303" y="18950"/>
                    <a:pt x="33528" y="17503"/>
                    <a:pt x="33720" y="16442"/>
                  </a:cubicBezTo>
                  <a:cubicBezTo>
                    <a:pt x="33881" y="15382"/>
                    <a:pt x="34010" y="14739"/>
                    <a:pt x="34010" y="14578"/>
                  </a:cubicBezTo>
                  <a:cubicBezTo>
                    <a:pt x="34106" y="13967"/>
                    <a:pt x="34299" y="13067"/>
                    <a:pt x="34331" y="12328"/>
                  </a:cubicBezTo>
                  <a:cubicBezTo>
                    <a:pt x="34331" y="12039"/>
                    <a:pt x="34267" y="11749"/>
                    <a:pt x="34170" y="11492"/>
                  </a:cubicBezTo>
                  <a:cubicBezTo>
                    <a:pt x="34042" y="11235"/>
                    <a:pt x="33849" y="11010"/>
                    <a:pt x="33528" y="10946"/>
                  </a:cubicBezTo>
                  <a:cubicBezTo>
                    <a:pt x="33528" y="10946"/>
                    <a:pt x="33367" y="10881"/>
                    <a:pt x="33206" y="10785"/>
                  </a:cubicBezTo>
                  <a:cubicBezTo>
                    <a:pt x="31824" y="10110"/>
                    <a:pt x="27259" y="7410"/>
                    <a:pt x="23048" y="4902"/>
                  </a:cubicBezTo>
                  <a:cubicBezTo>
                    <a:pt x="20927" y="3649"/>
                    <a:pt x="18902" y="2427"/>
                    <a:pt x="17423" y="1527"/>
                  </a:cubicBezTo>
                  <a:cubicBezTo>
                    <a:pt x="16684" y="1077"/>
                    <a:pt x="16073" y="724"/>
                    <a:pt x="15623" y="466"/>
                  </a:cubicBezTo>
                  <a:cubicBezTo>
                    <a:pt x="15205" y="209"/>
                    <a:pt x="14948" y="49"/>
                    <a:pt x="14948" y="49"/>
                  </a:cubicBezTo>
                  <a:cubicBezTo>
                    <a:pt x="14900" y="16"/>
                    <a:pt x="14852" y="0"/>
                    <a:pt x="14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7"/>
            <p:cNvSpPr/>
            <p:nvPr/>
          </p:nvSpPr>
          <p:spPr>
            <a:xfrm>
              <a:off x="4637300" y="3848750"/>
              <a:ext cx="257975" cy="516750"/>
            </a:xfrm>
            <a:custGeom>
              <a:avLst/>
              <a:gdLst/>
              <a:ahLst/>
              <a:cxnLst/>
              <a:rect l="l" t="t" r="r" b="b"/>
              <a:pathLst>
                <a:path w="10319" h="20670" extrusionOk="0">
                  <a:moveTo>
                    <a:pt x="9322" y="0"/>
                  </a:moveTo>
                  <a:lnTo>
                    <a:pt x="0" y="13115"/>
                  </a:lnTo>
                  <a:lnTo>
                    <a:pt x="2475" y="20669"/>
                  </a:lnTo>
                  <a:lnTo>
                    <a:pt x="10319" y="7586"/>
                  </a:lnTo>
                  <a:lnTo>
                    <a:pt x="9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57"/>
            <p:cNvSpPr/>
            <p:nvPr/>
          </p:nvSpPr>
          <p:spPr>
            <a:xfrm>
              <a:off x="4630050" y="3842025"/>
              <a:ext cx="272450" cy="530700"/>
            </a:xfrm>
            <a:custGeom>
              <a:avLst/>
              <a:gdLst/>
              <a:ahLst/>
              <a:cxnLst/>
              <a:rect l="l" t="t" r="r" b="b"/>
              <a:pathLst>
                <a:path w="10898" h="21228" extrusionOk="0">
                  <a:moveTo>
                    <a:pt x="9419" y="976"/>
                  </a:moveTo>
                  <a:lnTo>
                    <a:pt x="10351" y="7791"/>
                  </a:lnTo>
                  <a:lnTo>
                    <a:pt x="2830" y="20295"/>
                  </a:lnTo>
                  <a:lnTo>
                    <a:pt x="595" y="13433"/>
                  </a:lnTo>
                  <a:lnTo>
                    <a:pt x="9419" y="976"/>
                  </a:lnTo>
                  <a:close/>
                  <a:moveTo>
                    <a:pt x="9586" y="0"/>
                  </a:moveTo>
                  <a:cubicBezTo>
                    <a:pt x="9502" y="0"/>
                    <a:pt x="9435" y="36"/>
                    <a:pt x="9387" y="109"/>
                  </a:cubicBezTo>
                  <a:lnTo>
                    <a:pt x="65" y="13223"/>
                  </a:lnTo>
                  <a:cubicBezTo>
                    <a:pt x="1" y="13288"/>
                    <a:pt x="1" y="13384"/>
                    <a:pt x="33" y="13448"/>
                  </a:cubicBezTo>
                  <a:lnTo>
                    <a:pt x="2508" y="21035"/>
                  </a:lnTo>
                  <a:cubicBezTo>
                    <a:pt x="2540" y="21131"/>
                    <a:pt x="2637" y="21195"/>
                    <a:pt x="2733" y="21227"/>
                  </a:cubicBezTo>
                  <a:cubicBezTo>
                    <a:pt x="2830" y="21227"/>
                    <a:pt x="2926" y="21195"/>
                    <a:pt x="2990" y="21099"/>
                  </a:cubicBezTo>
                  <a:lnTo>
                    <a:pt x="10866" y="7984"/>
                  </a:lnTo>
                  <a:cubicBezTo>
                    <a:pt x="10898" y="7920"/>
                    <a:pt x="10898" y="7855"/>
                    <a:pt x="10898" y="7823"/>
                  </a:cubicBezTo>
                  <a:lnTo>
                    <a:pt x="9869" y="237"/>
                  </a:lnTo>
                  <a:cubicBezTo>
                    <a:pt x="9869" y="141"/>
                    <a:pt x="9773" y="44"/>
                    <a:pt x="9676" y="12"/>
                  </a:cubicBezTo>
                  <a:cubicBezTo>
                    <a:pt x="9644" y="4"/>
                    <a:pt x="9614" y="0"/>
                    <a:pt x="9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57"/>
            <p:cNvSpPr/>
            <p:nvPr/>
          </p:nvSpPr>
          <p:spPr>
            <a:xfrm>
              <a:off x="4855875" y="4281900"/>
              <a:ext cx="512725" cy="946675"/>
            </a:xfrm>
            <a:custGeom>
              <a:avLst/>
              <a:gdLst/>
              <a:ahLst/>
              <a:cxnLst/>
              <a:rect l="l" t="t" r="r" b="b"/>
              <a:pathLst>
                <a:path w="20509" h="37867" extrusionOk="0">
                  <a:moveTo>
                    <a:pt x="15558" y="0"/>
                  </a:moveTo>
                  <a:lnTo>
                    <a:pt x="5658" y="7715"/>
                  </a:lnTo>
                  <a:lnTo>
                    <a:pt x="1" y="27837"/>
                  </a:lnTo>
                  <a:lnTo>
                    <a:pt x="8294" y="37866"/>
                  </a:lnTo>
                  <a:cubicBezTo>
                    <a:pt x="8294" y="37866"/>
                    <a:pt x="15269" y="25041"/>
                    <a:pt x="17744" y="16330"/>
                  </a:cubicBezTo>
                  <a:cubicBezTo>
                    <a:pt x="20219" y="7586"/>
                    <a:pt x="20509" y="2765"/>
                    <a:pt x="18934" y="1768"/>
                  </a:cubicBezTo>
                  <a:cubicBezTo>
                    <a:pt x="17326" y="739"/>
                    <a:pt x="15558" y="0"/>
                    <a:pt x="1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57"/>
            <p:cNvSpPr/>
            <p:nvPr/>
          </p:nvSpPr>
          <p:spPr>
            <a:xfrm>
              <a:off x="4848650" y="4276275"/>
              <a:ext cx="511925" cy="959025"/>
            </a:xfrm>
            <a:custGeom>
              <a:avLst/>
              <a:gdLst/>
              <a:ahLst/>
              <a:cxnLst/>
              <a:rect l="l" t="t" r="r" b="b"/>
              <a:pathLst>
                <a:path w="20477" h="38361" extrusionOk="0">
                  <a:moveTo>
                    <a:pt x="15976" y="0"/>
                  </a:moveTo>
                  <a:lnTo>
                    <a:pt x="15751" y="482"/>
                  </a:lnTo>
                  <a:cubicBezTo>
                    <a:pt x="15751" y="482"/>
                    <a:pt x="15847" y="514"/>
                    <a:pt x="16040" y="611"/>
                  </a:cubicBezTo>
                  <a:cubicBezTo>
                    <a:pt x="16619" y="868"/>
                    <a:pt x="17873" y="1447"/>
                    <a:pt x="19062" y="2218"/>
                  </a:cubicBezTo>
                  <a:cubicBezTo>
                    <a:pt x="19319" y="2379"/>
                    <a:pt x="19544" y="2668"/>
                    <a:pt x="19705" y="3182"/>
                  </a:cubicBezTo>
                  <a:cubicBezTo>
                    <a:pt x="19866" y="3665"/>
                    <a:pt x="19930" y="4307"/>
                    <a:pt x="19930" y="5143"/>
                  </a:cubicBezTo>
                  <a:cubicBezTo>
                    <a:pt x="19930" y="7554"/>
                    <a:pt x="19255" y="11315"/>
                    <a:pt x="17776" y="16458"/>
                  </a:cubicBezTo>
                  <a:cubicBezTo>
                    <a:pt x="16555" y="20798"/>
                    <a:pt x="14208" y="26198"/>
                    <a:pt x="12151" y="30473"/>
                  </a:cubicBezTo>
                  <a:cubicBezTo>
                    <a:pt x="11122" y="32627"/>
                    <a:pt x="10158" y="34491"/>
                    <a:pt x="9483" y="35841"/>
                  </a:cubicBezTo>
                  <a:cubicBezTo>
                    <a:pt x="9129" y="36516"/>
                    <a:pt x="8840" y="37031"/>
                    <a:pt x="8647" y="37416"/>
                  </a:cubicBezTo>
                  <a:cubicBezTo>
                    <a:pt x="8603" y="37497"/>
                    <a:pt x="8564" y="37569"/>
                    <a:pt x="8530" y="37633"/>
                  </a:cubicBezTo>
                  <a:lnTo>
                    <a:pt x="8530" y="37633"/>
                  </a:lnTo>
                  <a:lnTo>
                    <a:pt x="579" y="27998"/>
                  </a:lnTo>
                  <a:lnTo>
                    <a:pt x="6204" y="8036"/>
                  </a:lnTo>
                  <a:lnTo>
                    <a:pt x="5690" y="7876"/>
                  </a:lnTo>
                  <a:lnTo>
                    <a:pt x="32" y="27966"/>
                  </a:lnTo>
                  <a:cubicBezTo>
                    <a:pt x="0" y="28062"/>
                    <a:pt x="0" y="28159"/>
                    <a:pt x="65" y="28223"/>
                  </a:cubicBezTo>
                  <a:lnTo>
                    <a:pt x="8358" y="38252"/>
                  </a:lnTo>
                  <a:cubicBezTo>
                    <a:pt x="8406" y="38324"/>
                    <a:pt x="8472" y="38361"/>
                    <a:pt x="8543" y="38361"/>
                  </a:cubicBezTo>
                  <a:cubicBezTo>
                    <a:pt x="8567" y="38361"/>
                    <a:pt x="8591" y="38357"/>
                    <a:pt x="8615" y="38349"/>
                  </a:cubicBezTo>
                  <a:cubicBezTo>
                    <a:pt x="8679" y="38349"/>
                    <a:pt x="8776" y="38316"/>
                    <a:pt x="8808" y="38220"/>
                  </a:cubicBezTo>
                  <a:cubicBezTo>
                    <a:pt x="8808" y="38220"/>
                    <a:pt x="15815" y="25394"/>
                    <a:pt x="18290" y="16619"/>
                  </a:cubicBezTo>
                  <a:cubicBezTo>
                    <a:pt x="19769" y="11444"/>
                    <a:pt x="20476" y="7651"/>
                    <a:pt x="20476" y="5143"/>
                  </a:cubicBezTo>
                  <a:cubicBezTo>
                    <a:pt x="20476" y="4275"/>
                    <a:pt x="20380" y="3568"/>
                    <a:pt x="20219" y="2990"/>
                  </a:cubicBezTo>
                  <a:cubicBezTo>
                    <a:pt x="20026" y="2443"/>
                    <a:pt x="19737" y="1993"/>
                    <a:pt x="19351" y="1768"/>
                  </a:cubicBezTo>
                  <a:cubicBezTo>
                    <a:pt x="17712" y="707"/>
                    <a:pt x="15976" y="0"/>
                    <a:pt x="1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57"/>
            <p:cNvSpPr/>
            <p:nvPr/>
          </p:nvSpPr>
          <p:spPr>
            <a:xfrm>
              <a:off x="4716850" y="4919150"/>
              <a:ext cx="404250" cy="407825"/>
            </a:xfrm>
            <a:custGeom>
              <a:avLst/>
              <a:gdLst/>
              <a:ahLst/>
              <a:cxnLst/>
              <a:rect l="l" t="t" r="r" b="b"/>
              <a:pathLst>
                <a:path w="16170" h="16313" extrusionOk="0">
                  <a:moveTo>
                    <a:pt x="5562" y="161"/>
                  </a:moveTo>
                  <a:cubicBezTo>
                    <a:pt x="5562" y="161"/>
                    <a:pt x="290" y="2765"/>
                    <a:pt x="161" y="4372"/>
                  </a:cubicBezTo>
                  <a:cubicBezTo>
                    <a:pt x="1" y="5980"/>
                    <a:pt x="4661" y="10930"/>
                    <a:pt x="5851" y="13116"/>
                  </a:cubicBezTo>
                  <a:cubicBezTo>
                    <a:pt x="6773" y="14857"/>
                    <a:pt x="7980" y="16313"/>
                    <a:pt x="9685" y="16313"/>
                  </a:cubicBezTo>
                  <a:cubicBezTo>
                    <a:pt x="10120" y="16313"/>
                    <a:pt x="10587" y="16218"/>
                    <a:pt x="11090" y="16009"/>
                  </a:cubicBezTo>
                  <a:cubicBezTo>
                    <a:pt x="13566" y="15012"/>
                    <a:pt x="16169" y="12248"/>
                    <a:pt x="16169" y="9773"/>
                  </a:cubicBezTo>
                  <a:cubicBezTo>
                    <a:pt x="16169" y="7298"/>
                    <a:pt x="12537" y="3504"/>
                    <a:pt x="9933" y="1737"/>
                  </a:cubicBezTo>
                  <a:cubicBezTo>
                    <a:pt x="7297" y="1"/>
                    <a:pt x="6429" y="290"/>
                    <a:pt x="5562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57"/>
            <p:cNvSpPr/>
            <p:nvPr/>
          </p:nvSpPr>
          <p:spPr>
            <a:xfrm>
              <a:off x="4714450" y="4915950"/>
              <a:ext cx="413875" cy="417900"/>
            </a:xfrm>
            <a:custGeom>
              <a:avLst/>
              <a:gdLst/>
              <a:ahLst/>
              <a:cxnLst/>
              <a:rect l="l" t="t" r="r" b="b"/>
              <a:pathLst>
                <a:path w="16555" h="16716" extrusionOk="0">
                  <a:moveTo>
                    <a:pt x="5673" y="556"/>
                  </a:moveTo>
                  <a:cubicBezTo>
                    <a:pt x="6123" y="608"/>
                    <a:pt x="6527" y="588"/>
                    <a:pt x="7104" y="739"/>
                  </a:cubicBezTo>
                  <a:cubicBezTo>
                    <a:pt x="7715" y="900"/>
                    <a:pt x="8583" y="1254"/>
                    <a:pt x="9868" y="2090"/>
                  </a:cubicBezTo>
                  <a:cubicBezTo>
                    <a:pt x="11154" y="2957"/>
                    <a:pt x="12697" y="4340"/>
                    <a:pt x="13919" y="5786"/>
                  </a:cubicBezTo>
                  <a:cubicBezTo>
                    <a:pt x="14529" y="6493"/>
                    <a:pt x="15044" y="7265"/>
                    <a:pt x="15429" y="7972"/>
                  </a:cubicBezTo>
                  <a:cubicBezTo>
                    <a:pt x="15783" y="8679"/>
                    <a:pt x="16008" y="9322"/>
                    <a:pt x="16008" y="9901"/>
                  </a:cubicBezTo>
                  <a:cubicBezTo>
                    <a:pt x="16008" y="11026"/>
                    <a:pt x="15397" y="12311"/>
                    <a:pt x="14465" y="13404"/>
                  </a:cubicBezTo>
                  <a:cubicBezTo>
                    <a:pt x="13501" y="14497"/>
                    <a:pt x="12279" y="15430"/>
                    <a:pt x="11090" y="15912"/>
                  </a:cubicBezTo>
                  <a:cubicBezTo>
                    <a:pt x="10608" y="16105"/>
                    <a:pt x="10190" y="16169"/>
                    <a:pt x="9772" y="16169"/>
                  </a:cubicBezTo>
                  <a:cubicBezTo>
                    <a:pt x="9001" y="16169"/>
                    <a:pt x="8358" y="15847"/>
                    <a:pt x="7747" y="15301"/>
                  </a:cubicBezTo>
                  <a:cubicBezTo>
                    <a:pt x="7136" y="14754"/>
                    <a:pt x="6622" y="13983"/>
                    <a:pt x="6172" y="13115"/>
                  </a:cubicBezTo>
                  <a:cubicBezTo>
                    <a:pt x="5561" y="11990"/>
                    <a:pt x="4147" y="10254"/>
                    <a:pt x="2861" y="8583"/>
                  </a:cubicBezTo>
                  <a:cubicBezTo>
                    <a:pt x="2250" y="7715"/>
                    <a:pt x="1639" y="6911"/>
                    <a:pt x="1222" y="6204"/>
                  </a:cubicBezTo>
                  <a:cubicBezTo>
                    <a:pt x="997" y="5850"/>
                    <a:pt x="804" y="5529"/>
                    <a:pt x="707" y="5240"/>
                  </a:cubicBezTo>
                  <a:cubicBezTo>
                    <a:pt x="579" y="4950"/>
                    <a:pt x="514" y="4725"/>
                    <a:pt x="514" y="4565"/>
                  </a:cubicBezTo>
                  <a:lnTo>
                    <a:pt x="514" y="4533"/>
                  </a:lnTo>
                  <a:cubicBezTo>
                    <a:pt x="547" y="4404"/>
                    <a:pt x="611" y="4211"/>
                    <a:pt x="739" y="4018"/>
                  </a:cubicBezTo>
                  <a:cubicBezTo>
                    <a:pt x="997" y="3665"/>
                    <a:pt x="1447" y="3247"/>
                    <a:pt x="1961" y="2861"/>
                  </a:cubicBezTo>
                  <a:cubicBezTo>
                    <a:pt x="2732" y="2250"/>
                    <a:pt x="3697" y="1672"/>
                    <a:pt x="4436" y="1222"/>
                  </a:cubicBezTo>
                  <a:cubicBezTo>
                    <a:pt x="4822" y="997"/>
                    <a:pt x="5143" y="836"/>
                    <a:pt x="5400" y="707"/>
                  </a:cubicBezTo>
                  <a:cubicBezTo>
                    <a:pt x="5520" y="639"/>
                    <a:pt x="5613" y="588"/>
                    <a:pt x="5673" y="556"/>
                  </a:cubicBezTo>
                  <a:close/>
                  <a:moveTo>
                    <a:pt x="5690" y="0"/>
                  </a:moveTo>
                  <a:cubicBezTo>
                    <a:pt x="5625" y="0"/>
                    <a:pt x="5561" y="0"/>
                    <a:pt x="5529" y="32"/>
                  </a:cubicBezTo>
                  <a:cubicBezTo>
                    <a:pt x="5529" y="32"/>
                    <a:pt x="4211" y="707"/>
                    <a:pt x="2861" y="1575"/>
                  </a:cubicBezTo>
                  <a:cubicBezTo>
                    <a:pt x="2186" y="1993"/>
                    <a:pt x="1511" y="2475"/>
                    <a:pt x="964" y="2957"/>
                  </a:cubicBezTo>
                  <a:cubicBezTo>
                    <a:pt x="707" y="3215"/>
                    <a:pt x="482" y="3472"/>
                    <a:pt x="322" y="3697"/>
                  </a:cubicBezTo>
                  <a:cubicBezTo>
                    <a:pt x="129" y="3954"/>
                    <a:pt x="0" y="4211"/>
                    <a:pt x="0" y="4468"/>
                  </a:cubicBezTo>
                  <a:lnTo>
                    <a:pt x="0" y="4565"/>
                  </a:lnTo>
                  <a:cubicBezTo>
                    <a:pt x="0" y="4854"/>
                    <a:pt x="64" y="5143"/>
                    <a:pt x="193" y="5433"/>
                  </a:cubicBezTo>
                  <a:cubicBezTo>
                    <a:pt x="675" y="6558"/>
                    <a:pt x="1800" y="8036"/>
                    <a:pt x="2925" y="9515"/>
                  </a:cubicBezTo>
                  <a:cubicBezTo>
                    <a:pt x="4082" y="10994"/>
                    <a:pt x="5208" y="12472"/>
                    <a:pt x="5690" y="13372"/>
                  </a:cubicBezTo>
                  <a:cubicBezTo>
                    <a:pt x="6172" y="14240"/>
                    <a:pt x="6718" y="15076"/>
                    <a:pt x="7393" y="15687"/>
                  </a:cubicBezTo>
                  <a:cubicBezTo>
                    <a:pt x="8036" y="16297"/>
                    <a:pt x="8840" y="16715"/>
                    <a:pt x="9772" y="16715"/>
                  </a:cubicBezTo>
                  <a:cubicBezTo>
                    <a:pt x="10254" y="16715"/>
                    <a:pt x="10769" y="16619"/>
                    <a:pt x="11283" y="16394"/>
                  </a:cubicBezTo>
                  <a:cubicBezTo>
                    <a:pt x="12569" y="15880"/>
                    <a:pt x="13854" y="14915"/>
                    <a:pt x="14851" y="13726"/>
                  </a:cubicBezTo>
                  <a:cubicBezTo>
                    <a:pt x="15847" y="12569"/>
                    <a:pt x="16555" y="11219"/>
                    <a:pt x="16555" y="9901"/>
                  </a:cubicBezTo>
                  <a:cubicBezTo>
                    <a:pt x="16555" y="9193"/>
                    <a:pt x="16297" y="8454"/>
                    <a:pt x="15912" y="7715"/>
                  </a:cubicBezTo>
                  <a:cubicBezTo>
                    <a:pt x="14722" y="5465"/>
                    <a:pt x="12151" y="2990"/>
                    <a:pt x="10158" y="1640"/>
                  </a:cubicBezTo>
                  <a:cubicBezTo>
                    <a:pt x="8840" y="772"/>
                    <a:pt x="7940" y="386"/>
                    <a:pt x="7233" y="225"/>
                  </a:cubicBezTo>
                  <a:cubicBezTo>
                    <a:pt x="6558" y="32"/>
                    <a:pt x="6075" y="97"/>
                    <a:pt x="5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57"/>
            <p:cNvSpPr/>
            <p:nvPr/>
          </p:nvSpPr>
          <p:spPr>
            <a:xfrm>
              <a:off x="3529925" y="5101700"/>
              <a:ext cx="469550" cy="99550"/>
            </a:xfrm>
            <a:custGeom>
              <a:avLst/>
              <a:gdLst/>
              <a:ahLst/>
              <a:cxnLst/>
              <a:rect l="l" t="t" r="r" b="b"/>
              <a:pathLst>
                <a:path w="18782" h="3982" extrusionOk="0">
                  <a:moveTo>
                    <a:pt x="10734" y="0"/>
                  </a:moveTo>
                  <a:cubicBezTo>
                    <a:pt x="8013" y="0"/>
                    <a:pt x="5561" y="413"/>
                    <a:pt x="5561" y="413"/>
                  </a:cubicBezTo>
                  <a:cubicBezTo>
                    <a:pt x="5561" y="413"/>
                    <a:pt x="2636" y="2021"/>
                    <a:pt x="1318" y="2181"/>
                  </a:cubicBezTo>
                  <a:cubicBezTo>
                    <a:pt x="0" y="2310"/>
                    <a:pt x="161" y="3467"/>
                    <a:pt x="1318" y="3917"/>
                  </a:cubicBezTo>
                  <a:cubicBezTo>
                    <a:pt x="1432" y="3962"/>
                    <a:pt x="1575" y="3982"/>
                    <a:pt x="1740" y="3982"/>
                  </a:cubicBezTo>
                  <a:cubicBezTo>
                    <a:pt x="3249" y="3982"/>
                    <a:pt x="6646" y="2310"/>
                    <a:pt x="7458" y="2310"/>
                  </a:cubicBezTo>
                  <a:cubicBezTo>
                    <a:pt x="8326" y="2310"/>
                    <a:pt x="15172" y="2889"/>
                    <a:pt x="16619" y="3049"/>
                  </a:cubicBezTo>
                  <a:cubicBezTo>
                    <a:pt x="16679" y="3055"/>
                    <a:pt x="16739" y="3057"/>
                    <a:pt x="16797" y="3057"/>
                  </a:cubicBezTo>
                  <a:cubicBezTo>
                    <a:pt x="18130" y="3057"/>
                    <a:pt x="18781" y="1683"/>
                    <a:pt x="15301" y="574"/>
                  </a:cubicBezTo>
                  <a:cubicBezTo>
                    <a:pt x="13970" y="138"/>
                    <a:pt x="12307" y="0"/>
                    <a:pt x="10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57"/>
            <p:cNvSpPr/>
            <p:nvPr/>
          </p:nvSpPr>
          <p:spPr>
            <a:xfrm>
              <a:off x="3533125" y="5095150"/>
              <a:ext cx="450050" cy="112525"/>
            </a:xfrm>
            <a:custGeom>
              <a:avLst/>
              <a:gdLst/>
              <a:ahLst/>
              <a:cxnLst/>
              <a:rect l="l" t="t" r="r" b="b"/>
              <a:pathLst>
                <a:path w="18002" h="4501" extrusionOk="0">
                  <a:moveTo>
                    <a:pt x="10641" y="547"/>
                  </a:moveTo>
                  <a:cubicBezTo>
                    <a:pt x="12183" y="547"/>
                    <a:pt x="13823" y="675"/>
                    <a:pt x="15109" y="1093"/>
                  </a:cubicBezTo>
                  <a:cubicBezTo>
                    <a:pt x="16041" y="1383"/>
                    <a:pt x="16652" y="1704"/>
                    <a:pt x="17005" y="1993"/>
                  </a:cubicBezTo>
                  <a:cubicBezTo>
                    <a:pt x="17198" y="2122"/>
                    <a:pt x="17327" y="2250"/>
                    <a:pt x="17391" y="2347"/>
                  </a:cubicBezTo>
                  <a:cubicBezTo>
                    <a:pt x="17455" y="2475"/>
                    <a:pt x="17487" y="2572"/>
                    <a:pt x="17487" y="2604"/>
                  </a:cubicBezTo>
                  <a:cubicBezTo>
                    <a:pt x="17487" y="2733"/>
                    <a:pt x="17423" y="2797"/>
                    <a:pt x="17294" y="2893"/>
                  </a:cubicBezTo>
                  <a:cubicBezTo>
                    <a:pt x="17166" y="2990"/>
                    <a:pt x="16941" y="3054"/>
                    <a:pt x="16684" y="3054"/>
                  </a:cubicBezTo>
                  <a:cubicBezTo>
                    <a:pt x="16619" y="3054"/>
                    <a:pt x="16587" y="3054"/>
                    <a:pt x="16523" y="3022"/>
                  </a:cubicBezTo>
                  <a:cubicBezTo>
                    <a:pt x="15784" y="2958"/>
                    <a:pt x="13694" y="2797"/>
                    <a:pt x="11701" y="2604"/>
                  </a:cubicBezTo>
                  <a:cubicBezTo>
                    <a:pt x="10705" y="2540"/>
                    <a:pt x="9708" y="2443"/>
                    <a:pt x="8937" y="2411"/>
                  </a:cubicBezTo>
                  <a:cubicBezTo>
                    <a:pt x="8133" y="2347"/>
                    <a:pt x="7555" y="2315"/>
                    <a:pt x="7330" y="2315"/>
                  </a:cubicBezTo>
                  <a:cubicBezTo>
                    <a:pt x="7169" y="2315"/>
                    <a:pt x="7008" y="2347"/>
                    <a:pt x="6848" y="2379"/>
                  </a:cubicBezTo>
                  <a:cubicBezTo>
                    <a:pt x="6205" y="2572"/>
                    <a:pt x="5208" y="2958"/>
                    <a:pt x="4212" y="3311"/>
                  </a:cubicBezTo>
                  <a:cubicBezTo>
                    <a:pt x="3261" y="3648"/>
                    <a:pt x="2282" y="3956"/>
                    <a:pt x="1691" y="3956"/>
                  </a:cubicBezTo>
                  <a:cubicBezTo>
                    <a:pt x="1663" y="3956"/>
                    <a:pt x="1635" y="3956"/>
                    <a:pt x="1608" y="3954"/>
                  </a:cubicBezTo>
                  <a:cubicBezTo>
                    <a:pt x="1570" y="3964"/>
                    <a:pt x="1533" y="3967"/>
                    <a:pt x="1497" y="3967"/>
                  </a:cubicBezTo>
                  <a:cubicBezTo>
                    <a:pt x="1410" y="3967"/>
                    <a:pt x="1332" y="3945"/>
                    <a:pt x="1287" y="3922"/>
                  </a:cubicBezTo>
                  <a:cubicBezTo>
                    <a:pt x="1029" y="3826"/>
                    <a:pt x="836" y="3697"/>
                    <a:pt x="708" y="3536"/>
                  </a:cubicBezTo>
                  <a:cubicBezTo>
                    <a:pt x="579" y="3408"/>
                    <a:pt x="547" y="3279"/>
                    <a:pt x="547" y="3151"/>
                  </a:cubicBezTo>
                  <a:cubicBezTo>
                    <a:pt x="547" y="3054"/>
                    <a:pt x="579" y="2990"/>
                    <a:pt x="676" y="2893"/>
                  </a:cubicBezTo>
                  <a:cubicBezTo>
                    <a:pt x="772" y="2797"/>
                    <a:pt x="933" y="2733"/>
                    <a:pt x="1222" y="2701"/>
                  </a:cubicBezTo>
                  <a:cubicBezTo>
                    <a:pt x="1608" y="2668"/>
                    <a:pt x="2026" y="2508"/>
                    <a:pt x="2508" y="2347"/>
                  </a:cubicBezTo>
                  <a:cubicBezTo>
                    <a:pt x="3763" y="1880"/>
                    <a:pt x="5230" y="1095"/>
                    <a:pt x="5513" y="930"/>
                  </a:cubicBezTo>
                  <a:lnTo>
                    <a:pt x="5513" y="930"/>
                  </a:lnTo>
                  <a:cubicBezTo>
                    <a:pt x="5579" y="926"/>
                    <a:pt x="5709" y="912"/>
                    <a:pt x="5883" y="868"/>
                  </a:cubicBezTo>
                  <a:cubicBezTo>
                    <a:pt x="6719" y="772"/>
                    <a:pt x="8615" y="547"/>
                    <a:pt x="10641" y="547"/>
                  </a:cubicBezTo>
                  <a:close/>
                  <a:moveTo>
                    <a:pt x="10641" y="0"/>
                  </a:moveTo>
                  <a:cubicBezTo>
                    <a:pt x="7876" y="0"/>
                    <a:pt x="5369" y="418"/>
                    <a:pt x="5369" y="418"/>
                  </a:cubicBezTo>
                  <a:lnTo>
                    <a:pt x="5305" y="450"/>
                  </a:lnTo>
                  <a:cubicBezTo>
                    <a:pt x="5305" y="450"/>
                    <a:pt x="5112" y="547"/>
                    <a:pt x="4822" y="708"/>
                  </a:cubicBezTo>
                  <a:cubicBezTo>
                    <a:pt x="4372" y="933"/>
                    <a:pt x="3697" y="1254"/>
                    <a:pt x="2990" y="1575"/>
                  </a:cubicBezTo>
                  <a:cubicBezTo>
                    <a:pt x="2315" y="1865"/>
                    <a:pt x="1608" y="2122"/>
                    <a:pt x="1158" y="2154"/>
                  </a:cubicBezTo>
                  <a:cubicBezTo>
                    <a:pt x="804" y="2218"/>
                    <a:pt x="515" y="2315"/>
                    <a:pt x="322" y="2475"/>
                  </a:cubicBezTo>
                  <a:cubicBezTo>
                    <a:pt x="97" y="2668"/>
                    <a:pt x="1" y="2926"/>
                    <a:pt x="1" y="3151"/>
                  </a:cubicBezTo>
                  <a:cubicBezTo>
                    <a:pt x="1" y="3440"/>
                    <a:pt x="129" y="3697"/>
                    <a:pt x="322" y="3890"/>
                  </a:cubicBezTo>
                  <a:cubicBezTo>
                    <a:pt x="483" y="4115"/>
                    <a:pt x="772" y="4308"/>
                    <a:pt x="1094" y="4436"/>
                  </a:cubicBezTo>
                  <a:cubicBezTo>
                    <a:pt x="1254" y="4501"/>
                    <a:pt x="1415" y="4501"/>
                    <a:pt x="1608" y="4501"/>
                  </a:cubicBezTo>
                  <a:cubicBezTo>
                    <a:pt x="2026" y="4501"/>
                    <a:pt x="2540" y="4404"/>
                    <a:pt x="3087" y="4243"/>
                  </a:cubicBezTo>
                  <a:cubicBezTo>
                    <a:pt x="3922" y="3986"/>
                    <a:pt x="4855" y="3633"/>
                    <a:pt x="5658" y="3343"/>
                  </a:cubicBezTo>
                  <a:cubicBezTo>
                    <a:pt x="6044" y="3215"/>
                    <a:pt x="6397" y="3086"/>
                    <a:pt x="6719" y="2990"/>
                  </a:cubicBezTo>
                  <a:cubicBezTo>
                    <a:pt x="7008" y="2893"/>
                    <a:pt x="7233" y="2829"/>
                    <a:pt x="7330" y="2829"/>
                  </a:cubicBezTo>
                  <a:cubicBezTo>
                    <a:pt x="7523" y="2829"/>
                    <a:pt x="8101" y="2893"/>
                    <a:pt x="8905" y="2926"/>
                  </a:cubicBezTo>
                  <a:cubicBezTo>
                    <a:pt x="11251" y="3118"/>
                    <a:pt x="15366" y="3472"/>
                    <a:pt x="16459" y="3568"/>
                  </a:cubicBezTo>
                  <a:lnTo>
                    <a:pt x="16684" y="3568"/>
                  </a:lnTo>
                  <a:cubicBezTo>
                    <a:pt x="17037" y="3568"/>
                    <a:pt x="17327" y="3504"/>
                    <a:pt x="17584" y="3343"/>
                  </a:cubicBezTo>
                  <a:cubicBezTo>
                    <a:pt x="17841" y="3183"/>
                    <a:pt x="18002" y="2926"/>
                    <a:pt x="18002" y="2604"/>
                  </a:cubicBezTo>
                  <a:cubicBezTo>
                    <a:pt x="18002" y="2443"/>
                    <a:pt x="17937" y="2250"/>
                    <a:pt x="17841" y="2058"/>
                  </a:cubicBezTo>
                  <a:cubicBezTo>
                    <a:pt x="17487" y="1543"/>
                    <a:pt x="16716" y="1029"/>
                    <a:pt x="15269" y="579"/>
                  </a:cubicBezTo>
                  <a:cubicBezTo>
                    <a:pt x="13887" y="129"/>
                    <a:pt x="12216" y="0"/>
                    <a:pt x="10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57"/>
            <p:cNvSpPr/>
            <p:nvPr/>
          </p:nvSpPr>
          <p:spPr>
            <a:xfrm>
              <a:off x="3583025" y="5056825"/>
              <a:ext cx="166300" cy="176575"/>
            </a:xfrm>
            <a:custGeom>
              <a:avLst/>
              <a:gdLst/>
              <a:ahLst/>
              <a:cxnLst/>
              <a:rect l="l" t="t" r="r" b="b"/>
              <a:pathLst>
                <a:path w="6652" h="7063" extrusionOk="0">
                  <a:moveTo>
                    <a:pt x="5113" y="0"/>
                  </a:moveTo>
                  <a:cubicBezTo>
                    <a:pt x="4439" y="0"/>
                    <a:pt x="3763" y="140"/>
                    <a:pt x="3598" y="665"/>
                  </a:cubicBezTo>
                  <a:cubicBezTo>
                    <a:pt x="3276" y="1791"/>
                    <a:pt x="94" y="6259"/>
                    <a:pt x="30" y="6676"/>
                  </a:cubicBezTo>
                  <a:cubicBezTo>
                    <a:pt x="0" y="6883"/>
                    <a:pt x="221" y="7063"/>
                    <a:pt x="591" y="7063"/>
                  </a:cubicBezTo>
                  <a:cubicBezTo>
                    <a:pt x="1026" y="7063"/>
                    <a:pt x="1666" y="6813"/>
                    <a:pt x="2344" y="6066"/>
                  </a:cubicBezTo>
                  <a:cubicBezTo>
                    <a:pt x="3630" y="4651"/>
                    <a:pt x="6652" y="183"/>
                    <a:pt x="6652" y="183"/>
                  </a:cubicBezTo>
                  <a:cubicBezTo>
                    <a:pt x="6652" y="183"/>
                    <a:pt x="5884" y="0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57"/>
            <p:cNvSpPr/>
            <p:nvPr/>
          </p:nvSpPr>
          <p:spPr>
            <a:xfrm>
              <a:off x="3576525" y="5050150"/>
              <a:ext cx="180025" cy="189675"/>
            </a:xfrm>
            <a:custGeom>
              <a:avLst/>
              <a:gdLst/>
              <a:ahLst/>
              <a:cxnLst/>
              <a:rect l="l" t="t" r="r" b="b"/>
              <a:pathLst>
                <a:path w="7201" h="7587" extrusionOk="0">
                  <a:moveTo>
                    <a:pt x="5401" y="515"/>
                  </a:moveTo>
                  <a:cubicBezTo>
                    <a:pt x="5754" y="515"/>
                    <a:pt x="6140" y="579"/>
                    <a:pt x="6397" y="611"/>
                  </a:cubicBezTo>
                  <a:cubicBezTo>
                    <a:pt x="6418" y="616"/>
                    <a:pt x="6439" y="621"/>
                    <a:pt x="6460" y="625"/>
                  </a:cubicBezTo>
                  <a:lnTo>
                    <a:pt x="6460" y="625"/>
                  </a:lnTo>
                  <a:cubicBezTo>
                    <a:pt x="6388" y="730"/>
                    <a:pt x="6302" y="856"/>
                    <a:pt x="6204" y="997"/>
                  </a:cubicBezTo>
                  <a:cubicBezTo>
                    <a:pt x="5754" y="1672"/>
                    <a:pt x="5047" y="2700"/>
                    <a:pt x="4308" y="3697"/>
                  </a:cubicBezTo>
                  <a:cubicBezTo>
                    <a:pt x="3601" y="4693"/>
                    <a:pt x="2894" y="5658"/>
                    <a:pt x="2411" y="6140"/>
                  </a:cubicBezTo>
                  <a:cubicBezTo>
                    <a:pt x="1768" y="6879"/>
                    <a:pt x="1190" y="7072"/>
                    <a:pt x="836" y="7072"/>
                  </a:cubicBezTo>
                  <a:cubicBezTo>
                    <a:pt x="708" y="7072"/>
                    <a:pt x="611" y="7040"/>
                    <a:pt x="579" y="7008"/>
                  </a:cubicBezTo>
                  <a:lnTo>
                    <a:pt x="556" y="6985"/>
                  </a:lnTo>
                  <a:lnTo>
                    <a:pt x="556" y="6985"/>
                  </a:lnTo>
                  <a:cubicBezTo>
                    <a:pt x="578" y="6935"/>
                    <a:pt x="633" y="6811"/>
                    <a:pt x="708" y="6686"/>
                  </a:cubicBezTo>
                  <a:cubicBezTo>
                    <a:pt x="1061" y="6108"/>
                    <a:pt x="1833" y="4918"/>
                    <a:pt x="2540" y="3793"/>
                  </a:cubicBezTo>
                  <a:cubicBezTo>
                    <a:pt x="2926" y="3215"/>
                    <a:pt x="3279" y="2668"/>
                    <a:pt x="3536" y="2186"/>
                  </a:cubicBezTo>
                  <a:cubicBezTo>
                    <a:pt x="3826" y="1704"/>
                    <a:pt x="4019" y="1286"/>
                    <a:pt x="4115" y="997"/>
                  </a:cubicBezTo>
                  <a:cubicBezTo>
                    <a:pt x="4147" y="932"/>
                    <a:pt x="4179" y="868"/>
                    <a:pt x="4276" y="804"/>
                  </a:cubicBezTo>
                  <a:cubicBezTo>
                    <a:pt x="4372" y="707"/>
                    <a:pt x="4533" y="643"/>
                    <a:pt x="4726" y="579"/>
                  </a:cubicBezTo>
                  <a:cubicBezTo>
                    <a:pt x="4919" y="547"/>
                    <a:pt x="5176" y="515"/>
                    <a:pt x="5401" y="515"/>
                  </a:cubicBezTo>
                  <a:close/>
                  <a:moveTo>
                    <a:pt x="5401" y="0"/>
                  </a:moveTo>
                  <a:cubicBezTo>
                    <a:pt x="5047" y="0"/>
                    <a:pt x="4661" y="32"/>
                    <a:pt x="4340" y="161"/>
                  </a:cubicBezTo>
                  <a:cubicBezTo>
                    <a:pt x="4179" y="193"/>
                    <a:pt x="4019" y="290"/>
                    <a:pt x="3890" y="418"/>
                  </a:cubicBezTo>
                  <a:cubicBezTo>
                    <a:pt x="3761" y="515"/>
                    <a:pt x="3665" y="675"/>
                    <a:pt x="3601" y="868"/>
                  </a:cubicBezTo>
                  <a:cubicBezTo>
                    <a:pt x="3536" y="1093"/>
                    <a:pt x="3279" y="1575"/>
                    <a:pt x="2958" y="2154"/>
                  </a:cubicBezTo>
                  <a:cubicBezTo>
                    <a:pt x="2444" y="3022"/>
                    <a:pt x="1736" y="4115"/>
                    <a:pt x="1126" y="5015"/>
                  </a:cubicBezTo>
                  <a:cubicBezTo>
                    <a:pt x="836" y="5465"/>
                    <a:pt x="579" y="5883"/>
                    <a:pt x="386" y="6204"/>
                  </a:cubicBezTo>
                  <a:cubicBezTo>
                    <a:pt x="290" y="6365"/>
                    <a:pt x="226" y="6493"/>
                    <a:pt x="161" y="6590"/>
                  </a:cubicBezTo>
                  <a:cubicBezTo>
                    <a:pt x="129" y="6654"/>
                    <a:pt x="97" y="6718"/>
                    <a:pt x="65" y="6751"/>
                  </a:cubicBezTo>
                  <a:cubicBezTo>
                    <a:pt x="65" y="6815"/>
                    <a:pt x="33" y="6847"/>
                    <a:pt x="33" y="6911"/>
                  </a:cubicBezTo>
                  <a:lnTo>
                    <a:pt x="33" y="7008"/>
                  </a:lnTo>
                  <a:cubicBezTo>
                    <a:pt x="1" y="7201"/>
                    <a:pt x="129" y="7361"/>
                    <a:pt x="290" y="7458"/>
                  </a:cubicBezTo>
                  <a:cubicBezTo>
                    <a:pt x="451" y="7554"/>
                    <a:pt x="643" y="7586"/>
                    <a:pt x="836" y="7586"/>
                  </a:cubicBezTo>
                  <a:cubicBezTo>
                    <a:pt x="1383" y="7586"/>
                    <a:pt x="2090" y="7297"/>
                    <a:pt x="2829" y="6526"/>
                  </a:cubicBezTo>
                  <a:cubicBezTo>
                    <a:pt x="3472" y="5786"/>
                    <a:pt x="4533" y="4308"/>
                    <a:pt x="5465" y="3022"/>
                  </a:cubicBezTo>
                  <a:cubicBezTo>
                    <a:pt x="6397" y="1704"/>
                    <a:pt x="7137" y="579"/>
                    <a:pt x="7137" y="579"/>
                  </a:cubicBezTo>
                  <a:cubicBezTo>
                    <a:pt x="7201" y="515"/>
                    <a:pt x="7201" y="418"/>
                    <a:pt x="7169" y="322"/>
                  </a:cubicBezTo>
                  <a:cubicBezTo>
                    <a:pt x="7137" y="257"/>
                    <a:pt x="7072" y="193"/>
                    <a:pt x="6976" y="161"/>
                  </a:cubicBezTo>
                  <a:cubicBezTo>
                    <a:pt x="6976" y="161"/>
                    <a:pt x="6204" y="0"/>
                    <a:pt x="5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57"/>
            <p:cNvSpPr/>
            <p:nvPr/>
          </p:nvSpPr>
          <p:spPr>
            <a:xfrm>
              <a:off x="3610275" y="5040500"/>
              <a:ext cx="192900" cy="215600"/>
            </a:xfrm>
            <a:custGeom>
              <a:avLst/>
              <a:gdLst/>
              <a:ahLst/>
              <a:cxnLst/>
              <a:rect l="l" t="t" r="r" b="b"/>
              <a:pathLst>
                <a:path w="7716" h="8624" extrusionOk="0">
                  <a:moveTo>
                    <a:pt x="5677" y="1"/>
                  </a:moveTo>
                  <a:cubicBezTo>
                    <a:pt x="5244" y="1"/>
                    <a:pt x="4854" y="65"/>
                    <a:pt x="4662" y="258"/>
                  </a:cubicBezTo>
                  <a:cubicBezTo>
                    <a:pt x="4083" y="836"/>
                    <a:pt x="1" y="7683"/>
                    <a:pt x="1" y="8262"/>
                  </a:cubicBezTo>
                  <a:cubicBezTo>
                    <a:pt x="1" y="8551"/>
                    <a:pt x="402" y="8623"/>
                    <a:pt x="804" y="8623"/>
                  </a:cubicBezTo>
                  <a:cubicBezTo>
                    <a:pt x="1206" y="8623"/>
                    <a:pt x="1608" y="8551"/>
                    <a:pt x="1608" y="8551"/>
                  </a:cubicBezTo>
                  <a:lnTo>
                    <a:pt x="6269" y="2154"/>
                  </a:lnTo>
                  <a:lnTo>
                    <a:pt x="7715" y="836"/>
                  </a:lnTo>
                  <a:lnTo>
                    <a:pt x="7587" y="258"/>
                  </a:lnTo>
                  <a:cubicBezTo>
                    <a:pt x="7587" y="258"/>
                    <a:pt x="6544" y="1"/>
                    <a:pt x="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57"/>
            <p:cNvSpPr/>
            <p:nvPr/>
          </p:nvSpPr>
          <p:spPr>
            <a:xfrm>
              <a:off x="3603850" y="5033275"/>
              <a:ext cx="206550" cy="229050"/>
            </a:xfrm>
            <a:custGeom>
              <a:avLst/>
              <a:gdLst/>
              <a:ahLst/>
              <a:cxnLst/>
              <a:rect l="l" t="t" r="r" b="b"/>
              <a:pathLst>
                <a:path w="8262" h="9162" extrusionOk="0">
                  <a:moveTo>
                    <a:pt x="5947" y="547"/>
                  </a:moveTo>
                  <a:cubicBezTo>
                    <a:pt x="6333" y="547"/>
                    <a:pt x="6815" y="611"/>
                    <a:pt x="7169" y="675"/>
                  </a:cubicBezTo>
                  <a:cubicBezTo>
                    <a:pt x="7329" y="707"/>
                    <a:pt x="7490" y="740"/>
                    <a:pt x="7587" y="772"/>
                  </a:cubicBezTo>
                  <a:cubicBezTo>
                    <a:pt x="7600" y="772"/>
                    <a:pt x="7612" y="772"/>
                    <a:pt x="7624" y="773"/>
                  </a:cubicBezTo>
                  <a:lnTo>
                    <a:pt x="7624" y="773"/>
                  </a:lnTo>
                  <a:lnTo>
                    <a:pt x="7683" y="1029"/>
                  </a:lnTo>
                  <a:lnTo>
                    <a:pt x="6333" y="2218"/>
                  </a:lnTo>
                  <a:lnTo>
                    <a:pt x="6301" y="2283"/>
                  </a:lnTo>
                  <a:lnTo>
                    <a:pt x="1700" y="8597"/>
                  </a:lnTo>
                  <a:lnTo>
                    <a:pt x="1700" y="8597"/>
                  </a:lnTo>
                  <a:cubicBezTo>
                    <a:pt x="1552" y="8624"/>
                    <a:pt x="1307" y="8647"/>
                    <a:pt x="1061" y="8647"/>
                  </a:cubicBezTo>
                  <a:cubicBezTo>
                    <a:pt x="868" y="8647"/>
                    <a:pt x="708" y="8615"/>
                    <a:pt x="611" y="8583"/>
                  </a:cubicBezTo>
                  <a:cubicBezTo>
                    <a:pt x="547" y="8583"/>
                    <a:pt x="515" y="8551"/>
                    <a:pt x="515" y="8551"/>
                  </a:cubicBezTo>
                  <a:cubicBezTo>
                    <a:pt x="515" y="8551"/>
                    <a:pt x="547" y="8486"/>
                    <a:pt x="579" y="8390"/>
                  </a:cubicBezTo>
                  <a:cubicBezTo>
                    <a:pt x="708" y="8101"/>
                    <a:pt x="1029" y="7458"/>
                    <a:pt x="1447" y="6718"/>
                  </a:cubicBezTo>
                  <a:cubicBezTo>
                    <a:pt x="2058" y="5593"/>
                    <a:pt x="2893" y="4179"/>
                    <a:pt x="3601" y="3022"/>
                  </a:cubicBezTo>
                  <a:cubicBezTo>
                    <a:pt x="3954" y="2411"/>
                    <a:pt x="4308" y="1897"/>
                    <a:pt x="4565" y="1479"/>
                  </a:cubicBezTo>
                  <a:cubicBezTo>
                    <a:pt x="4694" y="1286"/>
                    <a:pt x="4822" y="1093"/>
                    <a:pt x="4919" y="965"/>
                  </a:cubicBezTo>
                  <a:cubicBezTo>
                    <a:pt x="5015" y="836"/>
                    <a:pt x="5079" y="740"/>
                    <a:pt x="5111" y="740"/>
                  </a:cubicBezTo>
                  <a:cubicBezTo>
                    <a:pt x="5144" y="675"/>
                    <a:pt x="5240" y="643"/>
                    <a:pt x="5401" y="579"/>
                  </a:cubicBezTo>
                  <a:cubicBezTo>
                    <a:pt x="5561" y="547"/>
                    <a:pt x="5722" y="547"/>
                    <a:pt x="5947" y="547"/>
                  </a:cubicBezTo>
                  <a:close/>
                  <a:moveTo>
                    <a:pt x="5947" y="0"/>
                  </a:moveTo>
                  <a:cubicBezTo>
                    <a:pt x="5722" y="0"/>
                    <a:pt x="5497" y="32"/>
                    <a:pt x="5272" y="65"/>
                  </a:cubicBezTo>
                  <a:cubicBezTo>
                    <a:pt x="5079" y="129"/>
                    <a:pt x="4886" y="193"/>
                    <a:pt x="4726" y="354"/>
                  </a:cubicBezTo>
                  <a:cubicBezTo>
                    <a:pt x="4629" y="450"/>
                    <a:pt x="4501" y="611"/>
                    <a:pt x="4340" y="868"/>
                  </a:cubicBezTo>
                  <a:cubicBezTo>
                    <a:pt x="3729" y="1736"/>
                    <a:pt x="2668" y="3504"/>
                    <a:pt x="1736" y="5111"/>
                  </a:cubicBezTo>
                  <a:cubicBezTo>
                    <a:pt x="1286" y="5915"/>
                    <a:pt x="836" y="6654"/>
                    <a:pt x="515" y="7265"/>
                  </a:cubicBezTo>
                  <a:cubicBezTo>
                    <a:pt x="386" y="7586"/>
                    <a:pt x="258" y="7844"/>
                    <a:pt x="161" y="8036"/>
                  </a:cubicBezTo>
                  <a:cubicBezTo>
                    <a:pt x="97" y="8133"/>
                    <a:pt x="65" y="8229"/>
                    <a:pt x="33" y="8294"/>
                  </a:cubicBezTo>
                  <a:cubicBezTo>
                    <a:pt x="33" y="8390"/>
                    <a:pt x="0" y="8454"/>
                    <a:pt x="0" y="8551"/>
                  </a:cubicBezTo>
                  <a:cubicBezTo>
                    <a:pt x="0" y="8679"/>
                    <a:pt x="33" y="8808"/>
                    <a:pt x="129" y="8904"/>
                  </a:cubicBezTo>
                  <a:cubicBezTo>
                    <a:pt x="258" y="9033"/>
                    <a:pt x="418" y="9097"/>
                    <a:pt x="579" y="9129"/>
                  </a:cubicBezTo>
                  <a:cubicBezTo>
                    <a:pt x="740" y="9161"/>
                    <a:pt x="900" y="9161"/>
                    <a:pt x="1061" y="9161"/>
                  </a:cubicBezTo>
                  <a:cubicBezTo>
                    <a:pt x="1479" y="9161"/>
                    <a:pt x="1897" y="9097"/>
                    <a:pt x="1897" y="9097"/>
                  </a:cubicBezTo>
                  <a:cubicBezTo>
                    <a:pt x="1993" y="9097"/>
                    <a:pt x="2026" y="9065"/>
                    <a:pt x="2090" y="9001"/>
                  </a:cubicBezTo>
                  <a:lnTo>
                    <a:pt x="6719" y="2604"/>
                  </a:lnTo>
                  <a:lnTo>
                    <a:pt x="8165" y="1318"/>
                  </a:lnTo>
                  <a:cubicBezTo>
                    <a:pt x="8229" y="1254"/>
                    <a:pt x="8262" y="1157"/>
                    <a:pt x="8229" y="1061"/>
                  </a:cubicBezTo>
                  <a:lnTo>
                    <a:pt x="8101" y="482"/>
                  </a:lnTo>
                  <a:cubicBezTo>
                    <a:pt x="8069" y="386"/>
                    <a:pt x="8004" y="290"/>
                    <a:pt x="7908" y="290"/>
                  </a:cubicBezTo>
                  <a:cubicBezTo>
                    <a:pt x="7876" y="290"/>
                    <a:pt x="6847" y="0"/>
                    <a:pt x="5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7"/>
            <p:cNvSpPr/>
            <p:nvPr/>
          </p:nvSpPr>
          <p:spPr>
            <a:xfrm>
              <a:off x="3636000" y="5039525"/>
              <a:ext cx="1332400" cy="269500"/>
            </a:xfrm>
            <a:custGeom>
              <a:avLst/>
              <a:gdLst/>
              <a:ahLst/>
              <a:cxnLst/>
              <a:rect l="l" t="t" r="r" b="b"/>
              <a:pathLst>
                <a:path w="53296" h="10780" extrusionOk="0">
                  <a:moveTo>
                    <a:pt x="46653" y="1"/>
                  </a:moveTo>
                  <a:cubicBezTo>
                    <a:pt x="43579" y="1"/>
                    <a:pt x="31909" y="2616"/>
                    <a:pt x="27098" y="2772"/>
                  </a:cubicBezTo>
                  <a:cubicBezTo>
                    <a:pt x="25320" y="2818"/>
                    <a:pt x="23625" y="2847"/>
                    <a:pt x="22132" y="2847"/>
                  </a:cubicBezTo>
                  <a:cubicBezTo>
                    <a:pt x="19441" y="2847"/>
                    <a:pt x="17409" y="2751"/>
                    <a:pt x="16747" y="2483"/>
                  </a:cubicBezTo>
                  <a:cubicBezTo>
                    <a:pt x="15719" y="2033"/>
                    <a:pt x="7136" y="297"/>
                    <a:pt x="6558" y="297"/>
                  </a:cubicBezTo>
                  <a:cubicBezTo>
                    <a:pt x="5979" y="297"/>
                    <a:pt x="0" y="8590"/>
                    <a:pt x="0" y="8590"/>
                  </a:cubicBezTo>
                  <a:cubicBezTo>
                    <a:pt x="0" y="8590"/>
                    <a:pt x="186" y="9047"/>
                    <a:pt x="662" y="9047"/>
                  </a:cubicBezTo>
                  <a:cubicBezTo>
                    <a:pt x="900" y="9047"/>
                    <a:pt x="1211" y="8933"/>
                    <a:pt x="1607" y="8590"/>
                  </a:cubicBezTo>
                  <a:cubicBezTo>
                    <a:pt x="2765" y="7561"/>
                    <a:pt x="6558" y="4058"/>
                    <a:pt x="6558" y="4058"/>
                  </a:cubicBezTo>
                  <a:lnTo>
                    <a:pt x="10769" y="4058"/>
                  </a:lnTo>
                  <a:cubicBezTo>
                    <a:pt x="10769" y="4058"/>
                    <a:pt x="6847" y="6404"/>
                    <a:pt x="6268" y="6854"/>
                  </a:cubicBezTo>
                  <a:cubicBezTo>
                    <a:pt x="5690" y="7272"/>
                    <a:pt x="3343" y="9747"/>
                    <a:pt x="3922" y="9908"/>
                  </a:cubicBezTo>
                  <a:cubicBezTo>
                    <a:pt x="3936" y="9911"/>
                    <a:pt x="3951" y="9913"/>
                    <a:pt x="3968" y="9913"/>
                  </a:cubicBezTo>
                  <a:cubicBezTo>
                    <a:pt x="4646" y="9913"/>
                    <a:pt x="7554" y="7433"/>
                    <a:pt x="7554" y="7433"/>
                  </a:cubicBezTo>
                  <a:lnTo>
                    <a:pt x="11926" y="6243"/>
                  </a:lnTo>
                  <a:cubicBezTo>
                    <a:pt x="11926" y="6243"/>
                    <a:pt x="15140" y="8301"/>
                    <a:pt x="18065" y="8429"/>
                  </a:cubicBezTo>
                  <a:cubicBezTo>
                    <a:pt x="18311" y="8443"/>
                    <a:pt x="18551" y="8449"/>
                    <a:pt x="18785" y="8449"/>
                  </a:cubicBezTo>
                  <a:cubicBezTo>
                    <a:pt x="21313" y="8449"/>
                    <a:pt x="23144" y="7722"/>
                    <a:pt x="23144" y="7722"/>
                  </a:cubicBezTo>
                  <a:cubicBezTo>
                    <a:pt x="23144" y="7722"/>
                    <a:pt x="39389" y="10780"/>
                    <a:pt x="48933" y="10780"/>
                  </a:cubicBezTo>
                  <a:cubicBezTo>
                    <a:pt x="49126" y="10780"/>
                    <a:pt x="49316" y="10778"/>
                    <a:pt x="49503" y="10776"/>
                  </a:cubicBezTo>
                  <a:cubicBezTo>
                    <a:pt x="49503" y="10776"/>
                    <a:pt x="52717" y="10487"/>
                    <a:pt x="53006" y="6983"/>
                  </a:cubicBezTo>
                  <a:cubicBezTo>
                    <a:pt x="53296" y="3479"/>
                    <a:pt x="49503" y="136"/>
                    <a:pt x="46899" y="7"/>
                  </a:cubicBezTo>
                  <a:cubicBezTo>
                    <a:pt x="46825" y="3"/>
                    <a:pt x="46743" y="1"/>
                    <a:pt x="46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7"/>
            <p:cNvSpPr/>
            <p:nvPr/>
          </p:nvSpPr>
          <p:spPr>
            <a:xfrm>
              <a:off x="3628750" y="5032475"/>
              <a:ext cx="1339650" cy="282875"/>
            </a:xfrm>
            <a:custGeom>
              <a:avLst/>
              <a:gdLst/>
              <a:ahLst/>
              <a:cxnLst/>
              <a:rect l="l" t="t" r="r" b="b"/>
              <a:pathLst>
                <a:path w="53586" h="11315" extrusionOk="0">
                  <a:moveTo>
                    <a:pt x="47157" y="547"/>
                  </a:moveTo>
                  <a:cubicBezTo>
                    <a:pt x="48314" y="611"/>
                    <a:pt x="49825" y="1382"/>
                    <a:pt x="51014" y="2572"/>
                  </a:cubicBezTo>
                  <a:cubicBezTo>
                    <a:pt x="52171" y="3729"/>
                    <a:pt x="53039" y="5304"/>
                    <a:pt x="53039" y="6879"/>
                  </a:cubicBezTo>
                  <a:cubicBezTo>
                    <a:pt x="53039" y="7008"/>
                    <a:pt x="53039" y="7136"/>
                    <a:pt x="53039" y="7233"/>
                  </a:cubicBezTo>
                  <a:cubicBezTo>
                    <a:pt x="52879" y="8904"/>
                    <a:pt x="52075" y="9772"/>
                    <a:pt x="51304" y="10254"/>
                  </a:cubicBezTo>
                  <a:cubicBezTo>
                    <a:pt x="50918" y="10479"/>
                    <a:pt x="50532" y="10608"/>
                    <a:pt x="50243" y="10704"/>
                  </a:cubicBezTo>
                  <a:cubicBezTo>
                    <a:pt x="50082" y="10736"/>
                    <a:pt x="49986" y="10769"/>
                    <a:pt x="49889" y="10769"/>
                  </a:cubicBezTo>
                  <a:lnTo>
                    <a:pt x="49793" y="10769"/>
                  </a:lnTo>
                  <a:lnTo>
                    <a:pt x="49761" y="10801"/>
                  </a:lnTo>
                  <a:lnTo>
                    <a:pt x="49150" y="10801"/>
                  </a:lnTo>
                  <a:cubicBezTo>
                    <a:pt x="44392" y="10801"/>
                    <a:pt x="37964" y="10029"/>
                    <a:pt x="32756" y="9258"/>
                  </a:cubicBezTo>
                  <a:cubicBezTo>
                    <a:pt x="30152" y="8872"/>
                    <a:pt x="27806" y="8486"/>
                    <a:pt x="26167" y="8197"/>
                  </a:cubicBezTo>
                  <a:cubicBezTo>
                    <a:pt x="25331" y="8068"/>
                    <a:pt x="24656" y="7940"/>
                    <a:pt x="24206" y="7876"/>
                  </a:cubicBezTo>
                  <a:cubicBezTo>
                    <a:pt x="23756" y="7779"/>
                    <a:pt x="23499" y="7747"/>
                    <a:pt x="23499" y="7747"/>
                  </a:cubicBezTo>
                  <a:cubicBezTo>
                    <a:pt x="23466" y="7731"/>
                    <a:pt x="23442" y="7723"/>
                    <a:pt x="23418" y="7723"/>
                  </a:cubicBezTo>
                  <a:cubicBezTo>
                    <a:pt x="23394" y="7723"/>
                    <a:pt x="23370" y="7731"/>
                    <a:pt x="23338" y="7747"/>
                  </a:cubicBezTo>
                  <a:cubicBezTo>
                    <a:pt x="23145" y="7811"/>
                    <a:pt x="21377" y="8486"/>
                    <a:pt x="18998" y="8486"/>
                  </a:cubicBezTo>
                  <a:cubicBezTo>
                    <a:pt x="18805" y="8486"/>
                    <a:pt x="18580" y="8454"/>
                    <a:pt x="18355" y="8454"/>
                  </a:cubicBezTo>
                  <a:cubicBezTo>
                    <a:pt x="16941" y="8390"/>
                    <a:pt x="15462" y="7843"/>
                    <a:pt x="14305" y="7329"/>
                  </a:cubicBezTo>
                  <a:cubicBezTo>
                    <a:pt x="13727" y="7072"/>
                    <a:pt x="13244" y="6815"/>
                    <a:pt x="12891" y="6622"/>
                  </a:cubicBezTo>
                  <a:cubicBezTo>
                    <a:pt x="12730" y="6525"/>
                    <a:pt x="12602" y="6461"/>
                    <a:pt x="12505" y="6397"/>
                  </a:cubicBezTo>
                  <a:cubicBezTo>
                    <a:pt x="12409" y="6333"/>
                    <a:pt x="12377" y="6300"/>
                    <a:pt x="12377" y="6300"/>
                  </a:cubicBezTo>
                  <a:cubicBezTo>
                    <a:pt x="12312" y="6268"/>
                    <a:pt x="12216" y="6268"/>
                    <a:pt x="12152" y="6268"/>
                  </a:cubicBezTo>
                  <a:lnTo>
                    <a:pt x="7780" y="7458"/>
                  </a:lnTo>
                  <a:lnTo>
                    <a:pt x="7683" y="7490"/>
                  </a:lnTo>
                  <a:cubicBezTo>
                    <a:pt x="7683" y="7490"/>
                    <a:pt x="7491" y="7650"/>
                    <a:pt x="7233" y="7876"/>
                  </a:cubicBezTo>
                  <a:cubicBezTo>
                    <a:pt x="6816" y="8229"/>
                    <a:pt x="6141" y="8743"/>
                    <a:pt x="5562" y="9193"/>
                  </a:cubicBezTo>
                  <a:cubicBezTo>
                    <a:pt x="5240" y="9386"/>
                    <a:pt x="4951" y="9579"/>
                    <a:pt x="4726" y="9708"/>
                  </a:cubicBezTo>
                  <a:cubicBezTo>
                    <a:pt x="4624" y="9784"/>
                    <a:pt x="4543" y="9820"/>
                    <a:pt x="4465" y="9848"/>
                  </a:cubicBezTo>
                  <a:lnTo>
                    <a:pt x="4465" y="9848"/>
                  </a:lnTo>
                  <a:cubicBezTo>
                    <a:pt x="4466" y="9844"/>
                    <a:pt x="4468" y="9840"/>
                    <a:pt x="4469" y="9836"/>
                  </a:cubicBezTo>
                  <a:cubicBezTo>
                    <a:pt x="4662" y="9515"/>
                    <a:pt x="5144" y="8936"/>
                    <a:pt x="5594" y="8422"/>
                  </a:cubicBezTo>
                  <a:cubicBezTo>
                    <a:pt x="5819" y="8197"/>
                    <a:pt x="6044" y="7940"/>
                    <a:pt x="6237" y="7747"/>
                  </a:cubicBezTo>
                  <a:cubicBezTo>
                    <a:pt x="6462" y="7554"/>
                    <a:pt x="6623" y="7393"/>
                    <a:pt x="6719" y="7329"/>
                  </a:cubicBezTo>
                  <a:cubicBezTo>
                    <a:pt x="6848" y="7233"/>
                    <a:pt x="7201" y="7008"/>
                    <a:pt x="7651" y="6718"/>
                  </a:cubicBezTo>
                  <a:cubicBezTo>
                    <a:pt x="8326" y="6300"/>
                    <a:pt x="9194" y="5786"/>
                    <a:pt x="9934" y="5336"/>
                  </a:cubicBezTo>
                  <a:cubicBezTo>
                    <a:pt x="10641" y="4918"/>
                    <a:pt x="11187" y="4597"/>
                    <a:pt x="11187" y="4597"/>
                  </a:cubicBezTo>
                  <a:cubicBezTo>
                    <a:pt x="11316" y="4532"/>
                    <a:pt x="11348" y="4404"/>
                    <a:pt x="11316" y="4275"/>
                  </a:cubicBezTo>
                  <a:cubicBezTo>
                    <a:pt x="11284" y="4179"/>
                    <a:pt x="11187" y="4082"/>
                    <a:pt x="11059" y="4082"/>
                  </a:cubicBezTo>
                  <a:lnTo>
                    <a:pt x="6848" y="4082"/>
                  </a:lnTo>
                  <a:cubicBezTo>
                    <a:pt x="6783" y="4082"/>
                    <a:pt x="6719" y="4115"/>
                    <a:pt x="6655" y="4147"/>
                  </a:cubicBezTo>
                  <a:cubicBezTo>
                    <a:pt x="6655" y="4147"/>
                    <a:pt x="6430" y="4372"/>
                    <a:pt x="6044" y="4725"/>
                  </a:cubicBezTo>
                  <a:cubicBezTo>
                    <a:pt x="4919" y="5754"/>
                    <a:pt x="2572" y="7908"/>
                    <a:pt x="1705" y="8679"/>
                  </a:cubicBezTo>
                  <a:cubicBezTo>
                    <a:pt x="1351" y="8968"/>
                    <a:pt x="1094" y="9065"/>
                    <a:pt x="965" y="9065"/>
                  </a:cubicBezTo>
                  <a:cubicBezTo>
                    <a:pt x="805" y="9065"/>
                    <a:pt x="708" y="9001"/>
                    <a:pt x="644" y="8904"/>
                  </a:cubicBezTo>
                  <a:lnTo>
                    <a:pt x="621" y="8881"/>
                  </a:lnTo>
                  <a:lnTo>
                    <a:pt x="621" y="8881"/>
                  </a:lnTo>
                  <a:cubicBezTo>
                    <a:pt x="766" y="8672"/>
                    <a:pt x="1055" y="8260"/>
                    <a:pt x="1447" y="7715"/>
                  </a:cubicBezTo>
                  <a:cubicBezTo>
                    <a:pt x="2283" y="6558"/>
                    <a:pt x="3601" y="4822"/>
                    <a:pt x="4726" y="3343"/>
                  </a:cubicBezTo>
                  <a:cubicBezTo>
                    <a:pt x="5273" y="2636"/>
                    <a:pt x="5819" y="1961"/>
                    <a:pt x="6205" y="1511"/>
                  </a:cubicBezTo>
                  <a:cubicBezTo>
                    <a:pt x="6430" y="1286"/>
                    <a:pt x="6591" y="1093"/>
                    <a:pt x="6719" y="964"/>
                  </a:cubicBezTo>
                  <a:cubicBezTo>
                    <a:pt x="6782" y="902"/>
                    <a:pt x="6845" y="869"/>
                    <a:pt x="6878" y="838"/>
                  </a:cubicBezTo>
                  <a:lnTo>
                    <a:pt x="6878" y="838"/>
                  </a:lnTo>
                  <a:cubicBezTo>
                    <a:pt x="6906" y="841"/>
                    <a:pt x="6951" y="849"/>
                    <a:pt x="7008" y="868"/>
                  </a:cubicBezTo>
                  <a:cubicBezTo>
                    <a:pt x="7683" y="932"/>
                    <a:pt x="9966" y="1382"/>
                    <a:pt x="12152" y="1864"/>
                  </a:cubicBezTo>
                  <a:cubicBezTo>
                    <a:pt x="13244" y="2089"/>
                    <a:pt x="14337" y="2315"/>
                    <a:pt x="15205" y="2540"/>
                  </a:cubicBezTo>
                  <a:cubicBezTo>
                    <a:pt x="15655" y="2636"/>
                    <a:pt x="16009" y="2732"/>
                    <a:pt x="16330" y="2797"/>
                  </a:cubicBezTo>
                  <a:cubicBezTo>
                    <a:pt x="16620" y="2893"/>
                    <a:pt x="16845" y="2957"/>
                    <a:pt x="16941" y="2990"/>
                  </a:cubicBezTo>
                  <a:cubicBezTo>
                    <a:pt x="17134" y="3086"/>
                    <a:pt x="17391" y="3150"/>
                    <a:pt x="17713" y="3182"/>
                  </a:cubicBezTo>
                  <a:cubicBezTo>
                    <a:pt x="18709" y="3343"/>
                    <a:pt x="20316" y="3407"/>
                    <a:pt x="22309" y="3407"/>
                  </a:cubicBezTo>
                  <a:cubicBezTo>
                    <a:pt x="23820" y="3407"/>
                    <a:pt x="25556" y="3375"/>
                    <a:pt x="27388" y="3311"/>
                  </a:cubicBezTo>
                  <a:cubicBezTo>
                    <a:pt x="29831" y="3247"/>
                    <a:pt x="33978" y="2540"/>
                    <a:pt x="37899" y="1864"/>
                  </a:cubicBezTo>
                  <a:cubicBezTo>
                    <a:pt x="39860" y="1543"/>
                    <a:pt x="41757" y="1189"/>
                    <a:pt x="43332" y="964"/>
                  </a:cubicBezTo>
                  <a:cubicBezTo>
                    <a:pt x="44939" y="707"/>
                    <a:pt x="46225" y="547"/>
                    <a:pt x="46964" y="547"/>
                  </a:cubicBezTo>
                  <a:close/>
                  <a:moveTo>
                    <a:pt x="46964" y="0"/>
                  </a:moveTo>
                  <a:cubicBezTo>
                    <a:pt x="46160" y="0"/>
                    <a:pt x="44875" y="161"/>
                    <a:pt x="43267" y="418"/>
                  </a:cubicBezTo>
                  <a:cubicBezTo>
                    <a:pt x="40857" y="804"/>
                    <a:pt x="37771" y="1350"/>
                    <a:pt x="34846" y="1832"/>
                  </a:cubicBezTo>
                  <a:cubicBezTo>
                    <a:pt x="31920" y="2315"/>
                    <a:pt x="29156" y="2732"/>
                    <a:pt x="27356" y="2765"/>
                  </a:cubicBezTo>
                  <a:cubicBezTo>
                    <a:pt x="25556" y="2829"/>
                    <a:pt x="23820" y="2861"/>
                    <a:pt x="22309" y="2861"/>
                  </a:cubicBezTo>
                  <a:cubicBezTo>
                    <a:pt x="20991" y="2861"/>
                    <a:pt x="19834" y="2829"/>
                    <a:pt x="18934" y="2765"/>
                  </a:cubicBezTo>
                  <a:cubicBezTo>
                    <a:pt x="18484" y="2732"/>
                    <a:pt x="18098" y="2700"/>
                    <a:pt x="17809" y="2668"/>
                  </a:cubicBezTo>
                  <a:cubicBezTo>
                    <a:pt x="17488" y="2604"/>
                    <a:pt x="17263" y="2572"/>
                    <a:pt x="17134" y="2507"/>
                  </a:cubicBezTo>
                  <a:cubicBezTo>
                    <a:pt x="16973" y="2443"/>
                    <a:pt x="16748" y="2379"/>
                    <a:pt x="16395" y="2282"/>
                  </a:cubicBezTo>
                  <a:cubicBezTo>
                    <a:pt x="15205" y="1961"/>
                    <a:pt x="12955" y="1479"/>
                    <a:pt x="10962" y="1061"/>
                  </a:cubicBezTo>
                  <a:cubicBezTo>
                    <a:pt x="9934" y="836"/>
                    <a:pt x="9001" y="643"/>
                    <a:pt x="8262" y="514"/>
                  </a:cubicBezTo>
                  <a:cubicBezTo>
                    <a:pt x="7876" y="450"/>
                    <a:pt x="7587" y="386"/>
                    <a:pt x="7330" y="354"/>
                  </a:cubicBezTo>
                  <a:cubicBezTo>
                    <a:pt x="7105" y="322"/>
                    <a:pt x="6944" y="289"/>
                    <a:pt x="6848" y="289"/>
                  </a:cubicBezTo>
                  <a:cubicBezTo>
                    <a:pt x="6751" y="289"/>
                    <a:pt x="6687" y="322"/>
                    <a:pt x="6623" y="354"/>
                  </a:cubicBezTo>
                  <a:cubicBezTo>
                    <a:pt x="6558" y="418"/>
                    <a:pt x="6462" y="482"/>
                    <a:pt x="6366" y="579"/>
                  </a:cubicBezTo>
                  <a:cubicBezTo>
                    <a:pt x="6012" y="900"/>
                    <a:pt x="5465" y="1575"/>
                    <a:pt x="4790" y="2379"/>
                  </a:cubicBezTo>
                  <a:cubicBezTo>
                    <a:pt x="2830" y="4854"/>
                    <a:pt x="65" y="8711"/>
                    <a:pt x="65" y="8711"/>
                  </a:cubicBezTo>
                  <a:cubicBezTo>
                    <a:pt x="1" y="8776"/>
                    <a:pt x="1" y="8872"/>
                    <a:pt x="33" y="8968"/>
                  </a:cubicBezTo>
                  <a:cubicBezTo>
                    <a:pt x="33" y="9001"/>
                    <a:pt x="97" y="9129"/>
                    <a:pt x="258" y="9290"/>
                  </a:cubicBezTo>
                  <a:cubicBezTo>
                    <a:pt x="387" y="9418"/>
                    <a:pt x="612" y="9579"/>
                    <a:pt x="965" y="9579"/>
                  </a:cubicBezTo>
                  <a:cubicBezTo>
                    <a:pt x="1287" y="9579"/>
                    <a:pt x="1640" y="9451"/>
                    <a:pt x="2058" y="9065"/>
                  </a:cubicBezTo>
                  <a:cubicBezTo>
                    <a:pt x="3152" y="8119"/>
                    <a:pt x="6420" y="5107"/>
                    <a:pt x="6939" y="4629"/>
                  </a:cubicBezTo>
                  <a:lnTo>
                    <a:pt x="10054" y="4629"/>
                  </a:lnTo>
                  <a:cubicBezTo>
                    <a:pt x="9710" y="4832"/>
                    <a:pt x="9297" y="5079"/>
                    <a:pt x="8873" y="5336"/>
                  </a:cubicBezTo>
                  <a:cubicBezTo>
                    <a:pt x="8358" y="5658"/>
                    <a:pt x="7812" y="6011"/>
                    <a:pt x="7362" y="6268"/>
                  </a:cubicBezTo>
                  <a:cubicBezTo>
                    <a:pt x="6912" y="6558"/>
                    <a:pt x="6558" y="6783"/>
                    <a:pt x="6398" y="6911"/>
                  </a:cubicBezTo>
                  <a:cubicBezTo>
                    <a:pt x="6237" y="7008"/>
                    <a:pt x="6012" y="7233"/>
                    <a:pt x="5755" y="7490"/>
                  </a:cubicBezTo>
                  <a:cubicBezTo>
                    <a:pt x="5369" y="7876"/>
                    <a:pt x="4919" y="8358"/>
                    <a:pt x="4533" y="8840"/>
                  </a:cubicBezTo>
                  <a:cubicBezTo>
                    <a:pt x="4373" y="9065"/>
                    <a:pt x="4212" y="9290"/>
                    <a:pt x="4083" y="9483"/>
                  </a:cubicBezTo>
                  <a:cubicBezTo>
                    <a:pt x="4019" y="9579"/>
                    <a:pt x="3955" y="9676"/>
                    <a:pt x="3923" y="9772"/>
                  </a:cubicBezTo>
                  <a:cubicBezTo>
                    <a:pt x="3890" y="9868"/>
                    <a:pt x="3858" y="9933"/>
                    <a:pt x="3858" y="10061"/>
                  </a:cubicBezTo>
                  <a:cubicBezTo>
                    <a:pt x="3858" y="10126"/>
                    <a:pt x="3858" y="10222"/>
                    <a:pt x="3923" y="10286"/>
                  </a:cubicBezTo>
                  <a:cubicBezTo>
                    <a:pt x="3987" y="10383"/>
                    <a:pt x="4083" y="10415"/>
                    <a:pt x="4148" y="10447"/>
                  </a:cubicBezTo>
                  <a:lnTo>
                    <a:pt x="4276" y="10447"/>
                  </a:lnTo>
                  <a:cubicBezTo>
                    <a:pt x="4437" y="10447"/>
                    <a:pt x="4565" y="10383"/>
                    <a:pt x="4726" y="10318"/>
                  </a:cubicBezTo>
                  <a:cubicBezTo>
                    <a:pt x="5305" y="10061"/>
                    <a:pt x="6108" y="9451"/>
                    <a:pt x="6783" y="8936"/>
                  </a:cubicBezTo>
                  <a:cubicBezTo>
                    <a:pt x="7321" y="8501"/>
                    <a:pt x="7797" y="8107"/>
                    <a:pt x="7969" y="7964"/>
                  </a:cubicBezTo>
                  <a:lnTo>
                    <a:pt x="7969" y="7964"/>
                  </a:lnTo>
                  <a:lnTo>
                    <a:pt x="12166" y="6814"/>
                  </a:lnTo>
                  <a:lnTo>
                    <a:pt x="12166" y="6814"/>
                  </a:lnTo>
                  <a:cubicBezTo>
                    <a:pt x="12395" y="6971"/>
                    <a:pt x="13109" y="7391"/>
                    <a:pt x="14080" y="7811"/>
                  </a:cubicBezTo>
                  <a:cubicBezTo>
                    <a:pt x="15270" y="8358"/>
                    <a:pt x="16812" y="8904"/>
                    <a:pt x="18323" y="9001"/>
                  </a:cubicBezTo>
                  <a:lnTo>
                    <a:pt x="18998" y="9001"/>
                  </a:lnTo>
                  <a:cubicBezTo>
                    <a:pt x="21312" y="9001"/>
                    <a:pt x="23057" y="8431"/>
                    <a:pt x="23448" y="8270"/>
                  </a:cubicBezTo>
                  <a:lnTo>
                    <a:pt x="23448" y="8270"/>
                  </a:lnTo>
                  <a:cubicBezTo>
                    <a:pt x="24396" y="8448"/>
                    <a:pt x="39837" y="11315"/>
                    <a:pt x="49150" y="11315"/>
                  </a:cubicBezTo>
                  <a:lnTo>
                    <a:pt x="49825" y="11315"/>
                  </a:lnTo>
                  <a:cubicBezTo>
                    <a:pt x="49857" y="11315"/>
                    <a:pt x="50693" y="11251"/>
                    <a:pt x="51593" y="10704"/>
                  </a:cubicBezTo>
                  <a:cubicBezTo>
                    <a:pt x="52461" y="10158"/>
                    <a:pt x="53425" y="9129"/>
                    <a:pt x="53554" y="7297"/>
                  </a:cubicBezTo>
                  <a:cubicBezTo>
                    <a:pt x="53586" y="7168"/>
                    <a:pt x="53586" y="7008"/>
                    <a:pt x="53586" y="6879"/>
                  </a:cubicBezTo>
                  <a:cubicBezTo>
                    <a:pt x="53586" y="5111"/>
                    <a:pt x="52621" y="3440"/>
                    <a:pt x="51368" y="2186"/>
                  </a:cubicBezTo>
                  <a:cubicBezTo>
                    <a:pt x="50114" y="932"/>
                    <a:pt x="48571" y="97"/>
                    <a:pt x="47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7"/>
            <p:cNvSpPr/>
            <p:nvPr/>
          </p:nvSpPr>
          <p:spPr>
            <a:xfrm>
              <a:off x="1274175" y="5363550"/>
              <a:ext cx="5102975" cy="12875"/>
            </a:xfrm>
            <a:custGeom>
              <a:avLst/>
              <a:gdLst/>
              <a:ahLst/>
              <a:cxnLst/>
              <a:rect l="l" t="t" r="r" b="b"/>
              <a:pathLst>
                <a:path w="204119" h="515" extrusionOk="0">
                  <a:moveTo>
                    <a:pt x="1" y="1"/>
                  </a:moveTo>
                  <a:lnTo>
                    <a:pt x="1" y="515"/>
                  </a:lnTo>
                  <a:lnTo>
                    <a:pt x="204118" y="515"/>
                  </a:lnTo>
                  <a:lnTo>
                    <a:pt x="204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7"/>
            <p:cNvSpPr/>
            <p:nvPr/>
          </p:nvSpPr>
          <p:spPr>
            <a:xfrm>
              <a:off x="2392800" y="5312125"/>
              <a:ext cx="1579925" cy="57875"/>
            </a:xfrm>
            <a:custGeom>
              <a:avLst/>
              <a:gdLst/>
              <a:ahLst/>
              <a:cxnLst/>
              <a:rect l="l" t="t" r="r" b="b"/>
              <a:pathLst>
                <a:path w="63197" h="2315" extrusionOk="0">
                  <a:moveTo>
                    <a:pt x="1" y="0"/>
                  </a:moveTo>
                  <a:lnTo>
                    <a:pt x="1" y="2315"/>
                  </a:lnTo>
                  <a:lnTo>
                    <a:pt x="63197" y="2315"/>
                  </a:lnTo>
                  <a:lnTo>
                    <a:pt x="63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57"/>
            <p:cNvSpPr/>
            <p:nvPr/>
          </p:nvSpPr>
          <p:spPr>
            <a:xfrm>
              <a:off x="2385575" y="5304900"/>
              <a:ext cx="1594400" cy="71525"/>
            </a:xfrm>
            <a:custGeom>
              <a:avLst/>
              <a:gdLst/>
              <a:ahLst/>
              <a:cxnLst/>
              <a:rect l="l" t="t" r="r" b="b"/>
              <a:pathLst>
                <a:path w="63776" h="2861" extrusionOk="0">
                  <a:moveTo>
                    <a:pt x="63229" y="547"/>
                  </a:moveTo>
                  <a:lnTo>
                    <a:pt x="63229" y="2347"/>
                  </a:lnTo>
                  <a:lnTo>
                    <a:pt x="547" y="2347"/>
                  </a:lnTo>
                  <a:lnTo>
                    <a:pt x="547" y="547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97" y="97"/>
                  </a:cubicBezTo>
                  <a:cubicBezTo>
                    <a:pt x="33" y="129"/>
                    <a:pt x="0" y="225"/>
                    <a:pt x="0" y="289"/>
                  </a:cubicBezTo>
                  <a:lnTo>
                    <a:pt x="0" y="2604"/>
                  </a:lnTo>
                  <a:cubicBezTo>
                    <a:pt x="0" y="2668"/>
                    <a:pt x="33" y="2732"/>
                    <a:pt x="97" y="2797"/>
                  </a:cubicBezTo>
                  <a:cubicBezTo>
                    <a:pt x="129" y="2829"/>
                    <a:pt x="193" y="2861"/>
                    <a:pt x="290" y="2861"/>
                  </a:cubicBezTo>
                  <a:lnTo>
                    <a:pt x="63486" y="2861"/>
                  </a:lnTo>
                  <a:cubicBezTo>
                    <a:pt x="63550" y="2861"/>
                    <a:pt x="63614" y="2829"/>
                    <a:pt x="63679" y="2797"/>
                  </a:cubicBezTo>
                  <a:cubicBezTo>
                    <a:pt x="63743" y="2732"/>
                    <a:pt x="63775" y="2668"/>
                    <a:pt x="63775" y="2604"/>
                  </a:cubicBezTo>
                  <a:lnTo>
                    <a:pt x="63775" y="289"/>
                  </a:lnTo>
                  <a:cubicBezTo>
                    <a:pt x="63775" y="225"/>
                    <a:pt x="63743" y="129"/>
                    <a:pt x="63679" y="97"/>
                  </a:cubicBezTo>
                  <a:cubicBezTo>
                    <a:pt x="63614" y="32"/>
                    <a:pt x="63550" y="0"/>
                    <a:pt x="63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57"/>
            <p:cNvSpPr/>
            <p:nvPr/>
          </p:nvSpPr>
          <p:spPr>
            <a:xfrm>
              <a:off x="3230175" y="5312125"/>
              <a:ext cx="742550" cy="57875"/>
            </a:xfrm>
            <a:custGeom>
              <a:avLst/>
              <a:gdLst/>
              <a:ahLst/>
              <a:cxnLst/>
              <a:rect l="l" t="t" r="r" b="b"/>
              <a:pathLst>
                <a:path w="29702" h="2315" extrusionOk="0">
                  <a:moveTo>
                    <a:pt x="0" y="0"/>
                  </a:moveTo>
                  <a:lnTo>
                    <a:pt x="0" y="2315"/>
                  </a:lnTo>
                  <a:lnTo>
                    <a:pt x="29702" y="2315"/>
                  </a:lnTo>
                  <a:lnTo>
                    <a:pt x="29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7"/>
            <p:cNvSpPr/>
            <p:nvPr/>
          </p:nvSpPr>
          <p:spPr>
            <a:xfrm>
              <a:off x="3223750" y="5304900"/>
              <a:ext cx="756225" cy="71525"/>
            </a:xfrm>
            <a:custGeom>
              <a:avLst/>
              <a:gdLst/>
              <a:ahLst/>
              <a:cxnLst/>
              <a:rect l="l" t="t" r="r" b="b"/>
              <a:pathLst>
                <a:path w="30249" h="2861" extrusionOk="0">
                  <a:moveTo>
                    <a:pt x="29702" y="547"/>
                  </a:moveTo>
                  <a:lnTo>
                    <a:pt x="29702" y="2347"/>
                  </a:lnTo>
                  <a:lnTo>
                    <a:pt x="547" y="2347"/>
                  </a:lnTo>
                  <a:lnTo>
                    <a:pt x="547" y="547"/>
                  </a:lnTo>
                  <a:close/>
                  <a:moveTo>
                    <a:pt x="257" y="0"/>
                  </a:moveTo>
                  <a:cubicBezTo>
                    <a:pt x="193" y="0"/>
                    <a:pt x="129" y="32"/>
                    <a:pt x="64" y="97"/>
                  </a:cubicBezTo>
                  <a:cubicBezTo>
                    <a:pt x="32" y="129"/>
                    <a:pt x="0" y="225"/>
                    <a:pt x="0" y="289"/>
                  </a:cubicBezTo>
                  <a:lnTo>
                    <a:pt x="0" y="2604"/>
                  </a:lnTo>
                  <a:cubicBezTo>
                    <a:pt x="0" y="2668"/>
                    <a:pt x="32" y="2732"/>
                    <a:pt x="64" y="2797"/>
                  </a:cubicBezTo>
                  <a:cubicBezTo>
                    <a:pt x="129" y="2829"/>
                    <a:pt x="193" y="2861"/>
                    <a:pt x="257" y="2861"/>
                  </a:cubicBezTo>
                  <a:lnTo>
                    <a:pt x="29959" y="2861"/>
                  </a:lnTo>
                  <a:cubicBezTo>
                    <a:pt x="30023" y="2861"/>
                    <a:pt x="30087" y="2829"/>
                    <a:pt x="30152" y="2797"/>
                  </a:cubicBezTo>
                  <a:cubicBezTo>
                    <a:pt x="30216" y="2732"/>
                    <a:pt x="30248" y="2668"/>
                    <a:pt x="30248" y="2604"/>
                  </a:cubicBezTo>
                  <a:lnTo>
                    <a:pt x="30248" y="289"/>
                  </a:lnTo>
                  <a:cubicBezTo>
                    <a:pt x="30248" y="225"/>
                    <a:pt x="30216" y="129"/>
                    <a:pt x="30152" y="97"/>
                  </a:cubicBezTo>
                  <a:cubicBezTo>
                    <a:pt x="30087" y="32"/>
                    <a:pt x="30023" y="0"/>
                    <a:pt x="29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7"/>
            <p:cNvSpPr/>
            <p:nvPr/>
          </p:nvSpPr>
          <p:spPr>
            <a:xfrm>
              <a:off x="2064125" y="4578425"/>
              <a:ext cx="1203025" cy="733725"/>
            </a:xfrm>
            <a:custGeom>
              <a:avLst/>
              <a:gdLst/>
              <a:ahLst/>
              <a:cxnLst/>
              <a:rect l="l" t="t" r="r" b="b"/>
              <a:pathLst>
                <a:path w="48121" h="29349" extrusionOk="0">
                  <a:moveTo>
                    <a:pt x="1" y="0"/>
                  </a:moveTo>
                  <a:lnTo>
                    <a:pt x="14594" y="29348"/>
                  </a:lnTo>
                  <a:lnTo>
                    <a:pt x="48121" y="29348"/>
                  </a:lnTo>
                  <a:lnTo>
                    <a:pt x="364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7"/>
            <p:cNvSpPr/>
            <p:nvPr/>
          </p:nvSpPr>
          <p:spPr>
            <a:xfrm>
              <a:off x="2056900" y="4572000"/>
              <a:ext cx="1217500" cy="746575"/>
            </a:xfrm>
            <a:custGeom>
              <a:avLst/>
              <a:gdLst/>
              <a:ahLst/>
              <a:cxnLst/>
              <a:rect l="l" t="t" r="r" b="b"/>
              <a:pathLst>
                <a:path w="48700" h="29863" extrusionOk="0">
                  <a:moveTo>
                    <a:pt x="36549" y="547"/>
                  </a:moveTo>
                  <a:lnTo>
                    <a:pt x="47999" y="29316"/>
                  </a:lnTo>
                  <a:lnTo>
                    <a:pt x="15076" y="29316"/>
                  </a:lnTo>
                  <a:lnTo>
                    <a:pt x="740" y="547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65" y="129"/>
                  </a:cubicBezTo>
                  <a:cubicBezTo>
                    <a:pt x="32" y="193"/>
                    <a:pt x="0" y="290"/>
                    <a:pt x="65" y="386"/>
                  </a:cubicBezTo>
                  <a:lnTo>
                    <a:pt x="14658" y="29702"/>
                  </a:lnTo>
                  <a:cubicBezTo>
                    <a:pt x="14690" y="29798"/>
                    <a:pt x="14787" y="29863"/>
                    <a:pt x="14883" y="29863"/>
                  </a:cubicBezTo>
                  <a:lnTo>
                    <a:pt x="48410" y="29863"/>
                  </a:lnTo>
                  <a:cubicBezTo>
                    <a:pt x="48506" y="29863"/>
                    <a:pt x="48571" y="29830"/>
                    <a:pt x="48635" y="29734"/>
                  </a:cubicBezTo>
                  <a:cubicBezTo>
                    <a:pt x="48667" y="29670"/>
                    <a:pt x="48699" y="29573"/>
                    <a:pt x="48667" y="29509"/>
                  </a:cubicBezTo>
                  <a:lnTo>
                    <a:pt x="36966" y="161"/>
                  </a:lnTo>
                  <a:cubicBezTo>
                    <a:pt x="36934" y="65"/>
                    <a:pt x="36838" y="0"/>
                    <a:pt x="36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7"/>
            <p:cNvSpPr/>
            <p:nvPr/>
          </p:nvSpPr>
          <p:spPr>
            <a:xfrm>
              <a:off x="2027175" y="4578425"/>
              <a:ext cx="1203025" cy="733725"/>
            </a:xfrm>
            <a:custGeom>
              <a:avLst/>
              <a:gdLst/>
              <a:ahLst/>
              <a:cxnLst/>
              <a:rect l="l" t="t" r="r" b="b"/>
              <a:pathLst>
                <a:path w="48121" h="29349" extrusionOk="0">
                  <a:moveTo>
                    <a:pt x="0" y="0"/>
                  </a:moveTo>
                  <a:lnTo>
                    <a:pt x="14626" y="29348"/>
                  </a:lnTo>
                  <a:lnTo>
                    <a:pt x="48120" y="29348"/>
                  </a:lnTo>
                  <a:lnTo>
                    <a:pt x="364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7"/>
            <p:cNvSpPr/>
            <p:nvPr/>
          </p:nvSpPr>
          <p:spPr>
            <a:xfrm>
              <a:off x="2020725" y="4572000"/>
              <a:ext cx="1216700" cy="746575"/>
            </a:xfrm>
            <a:custGeom>
              <a:avLst/>
              <a:gdLst/>
              <a:ahLst/>
              <a:cxnLst/>
              <a:rect l="l" t="t" r="r" b="b"/>
              <a:pathLst>
                <a:path w="48668" h="29863" extrusionOk="0">
                  <a:moveTo>
                    <a:pt x="36517" y="547"/>
                  </a:moveTo>
                  <a:lnTo>
                    <a:pt x="47968" y="29316"/>
                  </a:lnTo>
                  <a:lnTo>
                    <a:pt x="15044" y="29316"/>
                  </a:lnTo>
                  <a:lnTo>
                    <a:pt x="708" y="547"/>
                  </a:lnTo>
                  <a:close/>
                  <a:moveTo>
                    <a:pt x="258" y="0"/>
                  </a:moveTo>
                  <a:cubicBezTo>
                    <a:pt x="162" y="0"/>
                    <a:pt x="97" y="32"/>
                    <a:pt x="33" y="129"/>
                  </a:cubicBezTo>
                  <a:cubicBezTo>
                    <a:pt x="1" y="193"/>
                    <a:pt x="1" y="290"/>
                    <a:pt x="33" y="386"/>
                  </a:cubicBezTo>
                  <a:lnTo>
                    <a:pt x="14627" y="29702"/>
                  </a:lnTo>
                  <a:cubicBezTo>
                    <a:pt x="14659" y="29798"/>
                    <a:pt x="14755" y="29863"/>
                    <a:pt x="14884" y="29863"/>
                  </a:cubicBezTo>
                  <a:lnTo>
                    <a:pt x="48378" y="29863"/>
                  </a:lnTo>
                  <a:cubicBezTo>
                    <a:pt x="48475" y="29863"/>
                    <a:pt x="48571" y="29830"/>
                    <a:pt x="48603" y="29734"/>
                  </a:cubicBezTo>
                  <a:cubicBezTo>
                    <a:pt x="48668" y="29670"/>
                    <a:pt x="48668" y="29573"/>
                    <a:pt x="48635" y="29509"/>
                  </a:cubicBezTo>
                  <a:lnTo>
                    <a:pt x="36935" y="161"/>
                  </a:lnTo>
                  <a:cubicBezTo>
                    <a:pt x="36903" y="65"/>
                    <a:pt x="36806" y="0"/>
                    <a:pt x="36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0" name="Picture 249">
            <a:extLst>
              <a:ext uri="{FF2B5EF4-FFF2-40B4-BE49-F238E27FC236}">
                <a16:creationId xmlns:a16="http://schemas.microsoft.com/office/drawing/2014/main" xmlns="" id="{0276DBA6-CBB2-4FC0-9837-B9B8B17335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97" t="13922" r="43068" b="79558"/>
          <a:stretch/>
        </p:blipFill>
        <p:spPr>
          <a:xfrm>
            <a:off x="3017144" y="1026315"/>
            <a:ext cx="6100834" cy="1145666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ECF3637-D598-422B-B8CB-554DD968288D}"/>
              </a:ext>
            </a:extLst>
          </p:cNvPr>
          <p:cNvSpPr/>
          <p:nvPr/>
        </p:nvSpPr>
        <p:spPr>
          <a:xfrm rot="5400000">
            <a:off x="5750161" y="2247267"/>
            <a:ext cx="634800" cy="369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xmlns="" id="{89441A9E-A43F-4990-8188-A6ADB6291ABA}"/>
              </a:ext>
            </a:extLst>
          </p:cNvPr>
          <p:cNvSpPr txBox="1"/>
          <p:nvPr/>
        </p:nvSpPr>
        <p:spPr>
          <a:xfrm>
            <a:off x="3822189" y="2836076"/>
            <a:ext cx="458470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CSDL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FROM. </a:t>
            </a:r>
            <a:endParaRPr lang="vi-VN" sz="1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" name="Google Shape;3215;p57"/>
          <p:cNvGrpSpPr/>
          <p:nvPr/>
        </p:nvGrpSpPr>
        <p:grpSpPr>
          <a:xfrm>
            <a:off x="-150135" y="2202604"/>
            <a:ext cx="3584753" cy="2934361"/>
            <a:chOff x="845850" y="467825"/>
            <a:chExt cx="5996575" cy="4908600"/>
          </a:xfrm>
        </p:grpSpPr>
        <p:sp>
          <p:nvSpPr>
            <p:cNvPr id="3216" name="Google Shape;3216;p57"/>
            <p:cNvSpPr/>
            <p:nvPr/>
          </p:nvSpPr>
          <p:spPr>
            <a:xfrm>
              <a:off x="845850" y="467825"/>
              <a:ext cx="5996575" cy="4814800"/>
            </a:xfrm>
            <a:custGeom>
              <a:avLst/>
              <a:gdLst/>
              <a:ahLst/>
              <a:cxnLst/>
              <a:rect l="l" t="t" r="r" b="b"/>
              <a:pathLst>
                <a:path w="239863" h="192592" extrusionOk="0">
                  <a:moveTo>
                    <a:pt x="147813" y="1"/>
                  </a:moveTo>
                  <a:cubicBezTo>
                    <a:pt x="142156" y="1"/>
                    <a:pt x="136078" y="789"/>
                    <a:pt x="129736" y="2770"/>
                  </a:cubicBezTo>
                  <a:cubicBezTo>
                    <a:pt x="98620" y="12477"/>
                    <a:pt x="86341" y="39929"/>
                    <a:pt x="68918" y="59055"/>
                  </a:cubicBezTo>
                  <a:cubicBezTo>
                    <a:pt x="59821" y="69084"/>
                    <a:pt x="45999" y="73102"/>
                    <a:pt x="35038" y="80945"/>
                  </a:cubicBezTo>
                  <a:cubicBezTo>
                    <a:pt x="1" y="106018"/>
                    <a:pt x="6976" y="159667"/>
                    <a:pt x="35231" y="179114"/>
                  </a:cubicBezTo>
                  <a:cubicBezTo>
                    <a:pt x="48326" y="188144"/>
                    <a:pt x="62992" y="192591"/>
                    <a:pt x="79703" y="192591"/>
                  </a:cubicBezTo>
                  <a:cubicBezTo>
                    <a:pt x="94167" y="192591"/>
                    <a:pt x="110163" y="189259"/>
                    <a:pt x="128000" y="182683"/>
                  </a:cubicBezTo>
                  <a:cubicBezTo>
                    <a:pt x="166445" y="168507"/>
                    <a:pt x="194025" y="159828"/>
                    <a:pt x="216944" y="121962"/>
                  </a:cubicBezTo>
                  <a:cubicBezTo>
                    <a:pt x="239863" y="84063"/>
                    <a:pt x="216108" y="37807"/>
                    <a:pt x="185539" y="11995"/>
                  </a:cubicBezTo>
                  <a:cubicBezTo>
                    <a:pt x="185539" y="11995"/>
                    <a:pt x="169878" y="1"/>
                    <a:pt x="147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7"/>
            <p:cNvSpPr/>
            <p:nvPr/>
          </p:nvSpPr>
          <p:spPr>
            <a:xfrm>
              <a:off x="1128725" y="467950"/>
              <a:ext cx="5369750" cy="4814475"/>
            </a:xfrm>
            <a:custGeom>
              <a:avLst/>
              <a:gdLst/>
              <a:ahLst/>
              <a:cxnLst/>
              <a:rect l="l" t="t" r="r" b="b"/>
              <a:pathLst>
                <a:path w="214790" h="192579" extrusionOk="0">
                  <a:moveTo>
                    <a:pt x="136486" y="0"/>
                  </a:moveTo>
                  <a:cubicBezTo>
                    <a:pt x="130828" y="0"/>
                    <a:pt x="124753" y="772"/>
                    <a:pt x="118421" y="2765"/>
                  </a:cubicBezTo>
                  <a:cubicBezTo>
                    <a:pt x="98363" y="9033"/>
                    <a:pt x="86148" y="22630"/>
                    <a:pt x="75347" y="36645"/>
                  </a:cubicBezTo>
                  <a:lnTo>
                    <a:pt x="188978" y="36645"/>
                  </a:lnTo>
                  <a:lnTo>
                    <a:pt x="188978" y="143911"/>
                  </a:lnTo>
                  <a:cubicBezTo>
                    <a:pt x="194828" y="137836"/>
                    <a:pt x="200357" y="130668"/>
                    <a:pt x="205629" y="121957"/>
                  </a:cubicBezTo>
                  <a:cubicBezTo>
                    <a:pt x="212025" y="111381"/>
                    <a:pt x="214790" y="100195"/>
                    <a:pt x="214790" y="88944"/>
                  </a:cubicBezTo>
                  <a:cubicBezTo>
                    <a:pt x="214790" y="59886"/>
                    <a:pt x="196275" y="30602"/>
                    <a:pt x="174224" y="11990"/>
                  </a:cubicBezTo>
                  <a:cubicBezTo>
                    <a:pt x="174224" y="11990"/>
                    <a:pt x="158569" y="0"/>
                    <a:pt x="136486" y="0"/>
                  </a:cubicBezTo>
                  <a:close/>
                  <a:moveTo>
                    <a:pt x="26745" y="78915"/>
                  </a:moveTo>
                  <a:cubicBezTo>
                    <a:pt x="25716" y="79558"/>
                    <a:pt x="24720" y="80233"/>
                    <a:pt x="23723" y="80940"/>
                  </a:cubicBezTo>
                  <a:cubicBezTo>
                    <a:pt x="7201" y="92769"/>
                    <a:pt x="33" y="110963"/>
                    <a:pt x="33" y="128932"/>
                  </a:cubicBezTo>
                  <a:cubicBezTo>
                    <a:pt x="0" y="149022"/>
                    <a:pt x="9001" y="168855"/>
                    <a:pt x="23916" y="179109"/>
                  </a:cubicBezTo>
                  <a:cubicBezTo>
                    <a:pt x="36999" y="188142"/>
                    <a:pt x="51689" y="192578"/>
                    <a:pt x="68404" y="192578"/>
                  </a:cubicBezTo>
                  <a:cubicBezTo>
                    <a:pt x="82869" y="192578"/>
                    <a:pt x="98877" y="189267"/>
                    <a:pt x="116685" y="182678"/>
                  </a:cubicBezTo>
                  <a:cubicBezTo>
                    <a:pt x="127678" y="178627"/>
                    <a:pt x="137804" y="175027"/>
                    <a:pt x="147158" y="171041"/>
                  </a:cubicBezTo>
                  <a:lnTo>
                    <a:pt x="26745" y="171041"/>
                  </a:lnTo>
                  <a:lnTo>
                    <a:pt x="26745" y="789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7"/>
            <p:cNvSpPr/>
            <p:nvPr/>
          </p:nvSpPr>
          <p:spPr>
            <a:xfrm>
              <a:off x="1797325" y="1384075"/>
              <a:ext cx="4055850" cy="3359925"/>
            </a:xfrm>
            <a:custGeom>
              <a:avLst/>
              <a:gdLst/>
              <a:ahLst/>
              <a:cxnLst/>
              <a:rect l="l" t="t" r="r" b="b"/>
              <a:pathLst>
                <a:path w="162234" h="134397" extrusionOk="0">
                  <a:moveTo>
                    <a:pt x="1" y="0"/>
                  </a:moveTo>
                  <a:lnTo>
                    <a:pt x="1" y="134396"/>
                  </a:lnTo>
                  <a:lnTo>
                    <a:pt x="162234" y="134396"/>
                  </a:lnTo>
                  <a:lnTo>
                    <a:pt x="1622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7"/>
            <p:cNvSpPr/>
            <p:nvPr/>
          </p:nvSpPr>
          <p:spPr>
            <a:xfrm>
              <a:off x="1797325" y="1384075"/>
              <a:ext cx="4055850" cy="3359925"/>
            </a:xfrm>
            <a:custGeom>
              <a:avLst/>
              <a:gdLst/>
              <a:ahLst/>
              <a:cxnLst/>
              <a:rect l="l" t="t" r="r" b="b"/>
              <a:pathLst>
                <a:path w="162234" h="134397" extrusionOk="0">
                  <a:moveTo>
                    <a:pt x="1" y="0"/>
                  </a:moveTo>
                  <a:lnTo>
                    <a:pt x="1" y="134396"/>
                  </a:lnTo>
                  <a:lnTo>
                    <a:pt x="162234" y="134396"/>
                  </a:lnTo>
                  <a:lnTo>
                    <a:pt x="1622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7"/>
            <p:cNvSpPr/>
            <p:nvPr/>
          </p:nvSpPr>
          <p:spPr>
            <a:xfrm>
              <a:off x="1895375" y="1994800"/>
              <a:ext cx="3780200" cy="1720575"/>
            </a:xfrm>
            <a:custGeom>
              <a:avLst/>
              <a:gdLst/>
              <a:ahLst/>
              <a:cxnLst/>
              <a:rect l="l" t="t" r="r" b="b"/>
              <a:pathLst>
                <a:path w="151208" h="68823" extrusionOk="0">
                  <a:moveTo>
                    <a:pt x="0" y="1"/>
                  </a:moveTo>
                  <a:lnTo>
                    <a:pt x="0" y="68822"/>
                  </a:lnTo>
                  <a:lnTo>
                    <a:pt x="151208" y="68822"/>
                  </a:lnTo>
                  <a:lnTo>
                    <a:pt x="1512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7"/>
            <p:cNvSpPr/>
            <p:nvPr/>
          </p:nvSpPr>
          <p:spPr>
            <a:xfrm>
              <a:off x="2015100" y="3464625"/>
              <a:ext cx="3521450" cy="6450"/>
            </a:xfrm>
            <a:custGeom>
              <a:avLst/>
              <a:gdLst/>
              <a:ahLst/>
              <a:cxnLst/>
              <a:rect l="l" t="t" r="r" b="b"/>
              <a:pathLst>
                <a:path w="140858" h="258" extrusionOk="0">
                  <a:moveTo>
                    <a:pt x="1" y="0"/>
                  </a:moveTo>
                  <a:lnTo>
                    <a:pt x="1" y="257"/>
                  </a:lnTo>
                  <a:lnTo>
                    <a:pt x="140858" y="257"/>
                  </a:lnTo>
                  <a:lnTo>
                    <a:pt x="140858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7"/>
            <p:cNvSpPr/>
            <p:nvPr/>
          </p:nvSpPr>
          <p:spPr>
            <a:xfrm>
              <a:off x="201190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7" y="1383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7"/>
            <p:cNvSpPr/>
            <p:nvPr/>
          </p:nvSpPr>
          <p:spPr>
            <a:xfrm>
              <a:off x="2196725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90" y="138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7"/>
            <p:cNvSpPr/>
            <p:nvPr/>
          </p:nvSpPr>
          <p:spPr>
            <a:xfrm>
              <a:off x="2382350" y="3433275"/>
              <a:ext cx="6475" cy="34575"/>
            </a:xfrm>
            <a:custGeom>
              <a:avLst/>
              <a:gdLst/>
              <a:ahLst/>
              <a:cxnLst/>
              <a:rect l="l" t="t" r="r" b="b"/>
              <a:pathLst>
                <a:path w="259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7"/>
            <p:cNvSpPr/>
            <p:nvPr/>
          </p:nvSpPr>
          <p:spPr>
            <a:xfrm>
              <a:off x="256800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7" y="1383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7"/>
            <p:cNvSpPr/>
            <p:nvPr/>
          </p:nvSpPr>
          <p:spPr>
            <a:xfrm>
              <a:off x="27528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57"/>
            <p:cNvSpPr/>
            <p:nvPr/>
          </p:nvSpPr>
          <p:spPr>
            <a:xfrm>
              <a:off x="293845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57"/>
            <p:cNvSpPr/>
            <p:nvPr/>
          </p:nvSpPr>
          <p:spPr>
            <a:xfrm>
              <a:off x="312330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89" y="138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7"/>
            <p:cNvSpPr/>
            <p:nvPr/>
          </p:nvSpPr>
          <p:spPr>
            <a:xfrm>
              <a:off x="33089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7"/>
            <p:cNvSpPr/>
            <p:nvPr/>
          </p:nvSpPr>
          <p:spPr>
            <a:xfrm>
              <a:off x="349455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7"/>
            <p:cNvSpPr/>
            <p:nvPr/>
          </p:nvSpPr>
          <p:spPr>
            <a:xfrm>
              <a:off x="367940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89" y="138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7"/>
            <p:cNvSpPr/>
            <p:nvPr/>
          </p:nvSpPr>
          <p:spPr>
            <a:xfrm>
              <a:off x="38650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7"/>
            <p:cNvSpPr/>
            <p:nvPr/>
          </p:nvSpPr>
          <p:spPr>
            <a:xfrm>
              <a:off x="404985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90" y="138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57"/>
            <p:cNvSpPr/>
            <p:nvPr/>
          </p:nvSpPr>
          <p:spPr>
            <a:xfrm>
              <a:off x="423550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7" y="1383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57"/>
            <p:cNvSpPr/>
            <p:nvPr/>
          </p:nvSpPr>
          <p:spPr>
            <a:xfrm>
              <a:off x="44211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57"/>
            <p:cNvSpPr/>
            <p:nvPr/>
          </p:nvSpPr>
          <p:spPr>
            <a:xfrm>
              <a:off x="460595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90" y="138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57"/>
            <p:cNvSpPr/>
            <p:nvPr/>
          </p:nvSpPr>
          <p:spPr>
            <a:xfrm>
              <a:off x="4791575" y="3433275"/>
              <a:ext cx="6475" cy="34575"/>
            </a:xfrm>
            <a:custGeom>
              <a:avLst/>
              <a:gdLst/>
              <a:ahLst/>
              <a:cxnLst/>
              <a:rect l="l" t="t" r="r" b="b"/>
              <a:pathLst>
                <a:path w="259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57"/>
            <p:cNvSpPr/>
            <p:nvPr/>
          </p:nvSpPr>
          <p:spPr>
            <a:xfrm>
              <a:off x="49772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57"/>
            <p:cNvSpPr/>
            <p:nvPr/>
          </p:nvSpPr>
          <p:spPr>
            <a:xfrm>
              <a:off x="516205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90" y="138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7"/>
            <p:cNvSpPr/>
            <p:nvPr/>
          </p:nvSpPr>
          <p:spPr>
            <a:xfrm>
              <a:off x="5347675" y="3433275"/>
              <a:ext cx="6475" cy="34575"/>
            </a:xfrm>
            <a:custGeom>
              <a:avLst/>
              <a:gdLst/>
              <a:ahLst/>
              <a:cxnLst/>
              <a:rect l="l" t="t" r="r" b="b"/>
              <a:pathLst>
                <a:path w="259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7"/>
            <p:cNvSpPr/>
            <p:nvPr/>
          </p:nvSpPr>
          <p:spPr>
            <a:xfrm>
              <a:off x="5532525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89" y="138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7"/>
            <p:cNvSpPr/>
            <p:nvPr/>
          </p:nvSpPr>
          <p:spPr>
            <a:xfrm>
              <a:off x="2011900" y="2086425"/>
              <a:ext cx="6450" cy="1381425"/>
            </a:xfrm>
            <a:custGeom>
              <a:avLst/>
              <a:gdLst/>
              <a:ahLst/>
              <a:cxnLst/>
              <a:rect l="l" t="t" r="r" b="b"/>
              <a:pathLst>
                <a:path w="258" h="55257" extrusionOk="0">
                  <a:moveTo>
                    <a:pt x="0" y="0"/>
                  </a:moveTo>
                  <a:lnTo>
                    <a:pt x="0" y="55257"/>
                  </a:lnTo>
                  <a:lnTo>
                    <a:pt x="257" y="55257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7"/>
            <p:cNvSpPr/>
            <p:nvPr/>
          </p:nvSpPr>
          <p:spPr>
            <a:xfrm>
              <a:off x="2015100" y="3464625"/>
              <a:ext cx="87625" cy="6450"/>
            </a:xfrm>
            <a:custGeom>
              <a:avLst/>
              <a:gdLst/>
              <a:ahLst/>
              <a:cxnLst/>
              <a:rect l="l" t="t" r="r" b="b"/>
              <a:pathLst>
                <a:path w="3505" h="258" extrusionOk="0">
                  <a:moveTo>
                    <a:pt x="1" y="0"/>
                  </a:moveTo>
                  <a:lnTo>
                    <a:pt x="1" y="257"/>
                  </a:lnTo>
                  <a:lnTo>
                    <a:pt x="3505" y="257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7"/>
            <p:cNvSpPr/>
            <p:nvPr/>
          </p:nvSpPr>
          <p:spPr>
            <a:xfrm>
              <a:off x="1917875" y="3188175"/>
              <a:ext cx="97250" cy="6450"/>
            </a:xfrm>
            <a:custGeom>
              <a:avLst/>
              <a:gdLst/>
              <a:ahLst/>
              <a:cxnLst/>
              <a:rect l="l" t="t" r="r" b="b"/>
              <a:pathLst>
                <a:path w="3890" h="258" extrusionOk="0">
                  <a:moveTo>
                    <a:pt x="0" y="0"/>
                  </a:moveTo>
                  <a:lnTo>
                    <a:pt x="0" y="258"/>
                  </a:lnTo>
                  <a:lnTo>
                    <a:pt x="3890" y="25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7"/>
            <p:cNvSpPr/>
            <p:nvPr/>
          </p:nvSpPr>
          <p:spPr>
            <a:xfrm>
              <a:off x="1917875" y="2911725"/>
              <a:ext cx="97250" cy="7275"/>
            </a:xfrm>
            <a:custGeom>
              <a:avLst/>
              <a:gdLst/>
              <a:ahLst/>
              <a:cxnLst/>
              <a:rect l="l" t="t" r="r" b="b"/>
              <a:pathLst>
                <a:path w="3890" h="291" extrusionOk="0">
                  <a:moveTo>
                    <a:pt x="0" y="1"/>
                  </a:moveTo>
                  <a:lnTo>
                    <a:pt x="0" y="290"/>
                  </a:lnTo>
                  <a:lnTo>
                    <a:pt x="3890" y="290"/>
                  </a:lnTo>
                  <a:lnTo>
                    <a:pt x="38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7"/>
            <p:cNvSpPr/>
            <p:nvPr/>
          </p:nvSpPr>
          <p:spPr>
            <a:xfrm>
              <a:off x="1917875" y="2636100"/>
              <a:ext cx="97250" cy="6450"/>
            </a:xfrm>
            <a:custGeom>
              <a:avLst/>
              <a:gdLst/>
              <a:ahLst/>
              <a:cxnLst/>
              <a:rect l="l" t="t" r="r" b="b"/>
              <a:pathLst>
                <a:path w="3890" h="258" extrusionOk="0">
                  <a:moveTo>
                    <a:pt x="0" y="0"/>
                  </a:moveTo>
                  <a:lnTo>
                    <a:pt x="0" y="257"/>
                  </a:lnTo>
                  <a:lnTo>
                    <a:pt x="3890" y="257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7"/>
            <p:cNvSpPr/>
            <p:nvPr/>
          </p:nvSpPr>
          <p:spPr>
            <a:xfrm>
              <a:off x="1917875" y="2359650"/>
              <a:ext cx="97250" cy="6450"/>
            </a:xfrm>
            <a:custGeom>
              <a:avLst/>
              <a:gdLst/>
              <a:ahLst/>
              <a:cxnLst/>
              <a:rect l="l" t="t" r="r" b="b"/>
              <a:pathLst>
                <a:path w="3890" h="258" extrusionOk="0">
                  <a:moveTo>
                    <a:pt x="0" y="0"/>
                  </a:moveTo>
                  <a:lnTo>
                    <a:pt x="0" y="258"/>
                  </a:lnTo>
                  <a:lnTo>
                    <a:pt x="3890" y="25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7"/>
            <p:cNvSpPr/>
            <p:nvPr/>
          </p:nvSpPr>
          <p:spPr>
            <a:xfrm>
              <a:off x="1917875" y="2083200"/>
              <a:ext cx="97250" cy="6450"/>
            </a:xfrm>
            <a:custGeom>
              <a:avLst/>
              <a:gdLst/>
              <a:ahLst/>
              <a:cxnLst/>
              <a:rect l="l" t="t" r="r" b="b"/>
              <a:pathLst>
                <a:path w="3890" h="258" extrusionOk="0">
                  <a:moveTo>
                    <a:pt x="0" y="1"/>
                  </a:moveTo>
                  <a:lnTo>
                    <a:pt x="0" y="258"/>
                  </a:lnTo>
                  <a:lnTo>
                    <a:pt x="3890" y="258"/>
                  </a:lnTo>
                  <a:lnTo>
                    <a:pt x="38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7"/>
            <p:cNvSpPr/>
            <p:nvPr/>
          </p:nvSpPr>
          <p:spPr>
            <a:xfrm>
              <a:off x="2093050" y="2349650"/>
              <a:ext cx="214600" cy="855725"/>
            </a:xfrm>
            <a:custGeom>
              <a:avLst/>
              <a:gdLst/>
              <a:ahLst/>
              <a:cxnLst/>
              <a:rect l="l" t="t" r="r" b="b"/>
              <a:pathLst>
                <a:path w="8584" h="34229" extrusionOk="0">
                  <a:moveTo>
                    <a:pt x="7976" y="1"/>
                  </a:moveTo>
                  <a:cubicBezTo>
                    <a:pt x="7740" y="1"/>
                    <a:pt x="7541" y="154"/>
                    <a:pt x="7458" y="400"/>
                  </a:cubicBezTo>
                  <a:lnTo>
                    <a:pt x="65" y="33574"/>
                  </a:lnTo>
                  <a:cubicBezTo>
                    <a:pt x="1" y="33863"/>
                    <a:pt x="194" y="34152"/>
                    <a:pt x="483" y="34217"/>
                  </a:cubicBezTo>
                  <a:cubicBezTo>
                    <a:pt x="517" y="34225"/>
                    <a:pt x="551" y="34229"/>
                    <a:pt x="585" y="34229"/>
                  </a:cubicBezTo>
                  <a:cubicBezTo>
                    <a:pt x="812" y="34229"/>
                    <a:pt x="1038" y="34050"/>
                    <a:pt x="1094" y="33799"/>
                  </a:cubicBezTo>
                  <a:lnTo>
                    <a:pt x="8519" y="658"/>
                  </a:lnTo>
                  <a:cubicBezTo>
                    <a:pt x="8583" y="368"/>
                    <a:pt x="8391" y="79"/>
                    <a:pt x="8101" y="15"/>
                  </a:cubicBezTo>
                  <a:cubicBezTo>
                    <a:pt x="8059" y="5"/>
                    <a:pt x="8017" y="1"/>
                    <a:pt x="7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7"/>
            <p:cNvSpPr/>
            <p:nvPr/>
          </p:nvSpPr>
          <p:spPr>
            <a:xfrm>
              <a:off x="2277900" y="2349575"/>
              <a:ext cx="215375" cy="496275"/>
            </a:xfrm>
            <a:custGeom>
              <a:avLst/>
              <a:gdLst/>
              <a:ahLst/>
              <a:cxnLst/>
              <a:rect l="l" t="t" r="r" b="b"/>
              <a:pathLst>
                <a:path w="8615" h="19851" extrusionOk="0">
                  <a:moveTo>
                    <a:pt x="629" y="0"/>
                  </a:moveTo>
                  <a:cubicBezTo>
                    <a:pt x="558" y="0"/>
                    <a:pt x="486" y="16"/>
                    <a:pt x="418" y="50"/>
                  </a:cubicBezTo>
                  <a:cubicBezTo>
                    <a:pt x="129" y="146"/>
                    <a:pt x="0" y="468"/>
                    <a:pt x="97" y="725"/>
                  </a:cubicBezTo>
                  <a:lnTo>
                    <a:pt x="7522" y="19529"/>
                  </a:lnTo>
                  <a:cubicBezTo>
                    <a:pt x="7597" y="19729"/>
                    <a:pt x="7806" y="19851"/>
                    <a:pt x="8017" y="19851"/>
                  </a:cubicBezTo>
                  <a:cubicBezTo>
                    <a:pt x="8078" y="19851"/>
                    <a:pt x="8139" y="19840"/>
                    <a:pt x="8197" y="19819"/>
                  </a:cubicBezTo>
                  <a:cubicBezTo>
                    <a:pt x="8486" y="19722"/>
                    <a:pt x="8615" y="19401"/>
                    <a:pt x="8518" y="19112"/>
                  </a:cubicBezTo>
                  <a:lnTo>
                    <a:pt x="1093" y="339"/>
                  </a:lnTo>
                  <a:cubicBezTo>
                    <a:pt x="1022" y="126"/>
                    <a:pt x="829" y="0"/>
                    <a:pt x="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7"/>
            <p:cNvSpPr/>
            <p:nvPr/>
          </p:nvSpPr>
          <p:spPr>
            <a:xfrm>
              <a:off x="2463525" y="2625750"/>
              <a:ext cx="214600" cy="220300"/>
            </a:xfrm>
            <a:custGeom>
              <a:avLst/>
              <a:gdLst/>
              <a:ahLst/>
              <a:cxnLst/>
              <a:rect l="l" t="t" r="r" b="b"/>
              <a:pathLst>
                <a:path w="8584" h="8812" extrusionOk="0">
                  <a:moveTo>
                    <a:pt x="8009" y="0"/>
                  </a:moveTo>
                  <a:cubicBezTo>
                    <a:pt x="7862" y="0"/>
                    <a:pt x="7719" y="57"/>
                    <a:pt x="7619" y="157"/>
                  </a:cubicBezTo>
                  <a:lnTo>
                    <a:pt x="193" y="7904"/>
                  </a:lnTo>
                  <a:cubicBezTo>
                    <a:pt x="0" y="8129"/>
                    <a:pt x="0" y="8450"/>
                    <a:pt x="225" y="8643"/>
                  </a:cubicBezTo>
                  <a:cubicBezTo>
                    <a:pt x="322" y="8756"/>
                    <a:pt x="459" y="8812"/>
                    <a:pt x="595" y="8812"/>
                  </a:cubicBezTo>
                  <a:cubicBezTo>
                    <a:pt x="732" y="8812"/>
                    <a:pt x="868" y="8756"/>
                    <a:pt x="965" y="8643"/>
                  </a:cubicBezTo>
                  <a:lnTo>
                    <a:pt x="8390" y="896"/>
                  </a:lnTo>
                  <a:cubicBezTo>
                    <a:pt x="8583" y="703"/>
                    <a:pt x="8583" y="350"/>
                    <a:pt x="8390" y="157"/>
                  </a:cubicBezTo>
                  <a:cubicBezTo>
                    <a:pt x="8282" y="49"/>
                    <a:pt x="8144" y="0"/>
                    <a:pt x="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7"/>
            <p:cNvSpPr/>
            <p:nvPr/>
          </p:nvSpPr>
          <p:spPr>
            <a:xfrm>
              <a:off x="2648350" y="2625650"/>
              <a:ext cx="215400" cy="523975"/>
            </a:xfrm>
            <a:custGeom>
              <a:avLst/>
              <a:gdLst/>
              <a:ahLst/>
              <a:cxnLst/>
              <a:rect l="l" t="t" r="r" b="b"/>
              <a:pathLst>
                <a:path w="8616" h="20959" extrusionOk="0">
                  <a:moveTo>
                    <a:pt x="609" y="1"/>
                  </a:moveTo>
                  <a:cubicBezTo>
                    <a:pt x="547" y="1"/>
                    <a:pt x="483" y="11"/>
                    <a:pt x="419" y="32"/>
                  </a:cubicBezTo>
                  <a:cubicBezTo>
                    <a:pt x="161" y="129"/>
                    <a:pt x="1" y="450"/>
                    <a:pt x="97" y="740"/>
                  </a:cubicBezTo>
                  <a:lnTo>
                    <a:pt x="7522" y="20605"/>
                  </a:lnTo>
                  <a:cubicBezTo>
                    <a:pt x="7598" y="20830"/>
                    <a:pt x="7809" y="20958"/>
                    <a:pt x="8020" y="20958"/>
                  </a:cubicBezTo>
                  <a:cubicBezTo>
                    <a:pt x="8081" y="20958"/>
                    <a:pt x="8141" y="20948"/>
                    <a:pt x="8198" y="20926"/>
                  </a:cubicBezTo>
                  <a:cubicBezTo>
                    <a:pt x="8487" y="20830"/>
                    <a:pt x="8615" y="20509"/>
                    <a:pt x="8519" y="20251"/>
                  </a:cubicBezTo>
                  <a:lnTo>
                    <a:pt x="1126" y="354"/>
                  </a:lnTo>
                  <a:cubicBezTo>
                    <a:pt x="1026" y="129"/>
                    <a:pt x="828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7"/>
            <p:cNvSpPr/>
            <p:nvPr/>
          </p:nvSpPr>
          <p:spPr>
            <a:xfrm>
              <a:off x="2834000" y="2349650"/>
              <a:ext cx="215375" cy="800275"/>
            </a:xfrm>
            <a:custGeom>
              <a:avLst/>
              <a:gdLst/>
              <a:ahLst/>
              <a:cxnLst/>
              <a:rect l="l" t="t" r="r" b="b"/>
              <a:pathLst>
                <a:path w="8615" h="32011" extrusionOk="0">
                  <a:moveTo>
                    <a:pt x="8005" y="1"/>
                  </a:moveTo>
                  <a:cubicBezTo>
                    <a:pt x="7763" y="1"/>
                    <a:pt x="7545" y="154"/>
                    <a:pt x="7490" y="400"/>
                  </a:cubicBezTo>
                  <a:lnTo>
                    <a:pt x="64" y="31356"/>
                  </a:lnTo>
                  <a:cubicBezTo>
                    <a:pt x="0" y="31645"/>
                    <a:pt x="193" y="31934"/>
                    <a:pt x="482" y="31999"/>
                  </a:cubicBezTo>
                  <a:cubicBezTo>
                    <a:pt x="520" y="32007"/>
                    <a:pt x="558" y="32011"/>
                    <a:pt x="595" y="32011"/>
                  </a:cubicBezTo>
                  <a:cubicBezTo>
                    <a:pt x="843" y="32011"/>
                    <a:pt x="1069" y="31832"/>
                    <a:pt x="1125" y="31581"/>
                  </a:cubicBezTo>
                  <a:lnTo>
                    <a:pt x="8518" y="658"/>
                  </a:lnTo>
                  <a:cubicBezTo>
                    <a:pt x="8615" y="368"/>
                    <a:pt x="8422" y="79"/>
                    <a:pt x="8133" y="15"/>
                  </a:cubicBezTo>
                  <a:cubicBezTo>
                    <a:pt x="8090" y="5"/>
                    <a:pt x="8047" y="1"/>
                    <a:pt x="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7"/>
            <p:cNvSpPr/>
            <p:nvPr/>
          </p:nvSpPr>
          <p:spPr>
            <a:xfrm>
              <a:off x="3018825" y="2072975"/>
              <a:ext cx="216200" cy="303350"/>
            </a:xfrm>
            <a:custGeom>
              <a:avLst/>
              <a:gdLst/>
              <a:ahLst/>
              <a:cxnLst/>
              <a:rect l="l" t="t" r="r" b="b"/>
              <a:pathLst>
                <a:path w="8648" h="12134" extrusionOk="0">
                  <a:moveTo>
                    <a:pt x="8042" y="1"/>
                  </a:moveTo>
                  <a:cubicBezTo>
                    <a:pt x="7867" y="1"/>
                    <a:pt x="7688" y="86"/>
                    <a:pt x="7586" y="249"/>
                  </a:cubicBezTo>
                  <a:lnTo>
                    <a:pt x="161" y="11307"/>
                  </a:lnTo>
                  <a:cubicBezTo>
                    <a:pt x="0" y="11532"/>
                    <a:pt x="65" y="11885"/>
                    <a:pt x="322" y="12046"/>
                  </a:cubicBezTo>
                  <a:cubicBezTo>
                    <a:pt x="416" y="12105"/>
                    <a:pt x="519" y="12134"/>
                    <a:pt x="619" y="12134"/>
                  </a:cubicBezTo>
                  <a:cubicBezTo>
                    <a:pt x="793" y="12134"/>
                    <a:pt x="959" y="12048"/>
                    <a:pt x="1061" y="11885"/>
                  </a:cubicBezTo>
                  <a:lnTo>
                    <a:pt x="8486" y="860"/>
                  </a:lnTo>
                  <a:cubicBezTo>
                    <a:pt x="8647" y="603"/>
                    <a:pt x="8583" y="281"/>
                    <a:pt x="8326" y="88"/>
                  </a:cubicBezTo>
                  <a:cubicBezTo>
                    <a:pt x="8243" y="29"/>
                    <a:pt x="8143" y="1"/>
                    <a:pt x="8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57"/>
            <p:cNvSpPr/>
            <p:nvPr/>
          </p:nvSpPr>
          <p:spPr>
            <a:xfrm>
              <a:off x="3205250" y="2073275"/>
              <a:ext cx="213800" cy="1270100"/>
            </a:xfrm>
            <a:custGeom>
              <a:avLst/>
              <a:gdLst/>
              <a:ahLst/>
              <a:cxnLst/>
              <a:rect l="l" t="t" r="r" b="b"/>
              <a:pathLst>
                <a:path w="8552" h="50804" extrusionOk="0">
                  <a:moveTo>
                    <a:pt x="592" y="1"/>
                  </a:moveTo>
                  <a:cubicBezTo>
                    <a:pt x="557" y="1"/>
                    <a:pt x="520" y="5"/>
                    <a:pt x="483" y="12"/>
                  </a:cubicBezTo>
                  <a:cubicBezTo>
                    <a:pt x="194" y="44"/>
                    <a:pt x="1" y="333"/>
                    <a:pt x="33" y="623"/>
                  </a:cubicBezTo>
                  <a:lnTo>
                    <a:pt x="7458" y="50350"/>
                  </a:lnTo>
                  <a:cubicBezTo>
                    <a:pt x="7488" y="50619"/>
                    <a:pt x="7739" y="50804"/>
                    <a:pt x="8006" y="50804"/>
                  </a:cubicBezTo>
                  <a:cubicBezTo>
                    <a:pt x="8027" y="50804"/>
                    <a:pt x="8048" y="50803"/>
                    <a:pt x="8069" y="50800"/>
                  </a:cubicBezTo>
                  <a:cubicBezTo>
                    <a:pt x="8358" y="50736"/>
                    <a:pt x="8551" y="50479"/>
                    <a:pt x="8519" y="50190"/>
                  </a:cubicBezTo>
                  <a:lnTo>
                    <a:pt x="1094" y="462"/>
                  </a:lnTo>
                  <a:cubicBezTo>
                    <a:pt x="1065" y="206"/>
                    <a:pt x="861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57"/>
            <p:cNvSpPr/>
            <p:nvPr/>
          </p:nvSpPr>
          <p:spPr>
            <a:xfrm>
              <a:off x="3390100" y="3233525"/>
              <a:ext cx="215375" cy="109425"/>
            </a:xfrm>
            <a:custGeom>
              <a:avLst/>
              <a:gdLst/>
              <a:ahLst/>
              <a:cxnLst/>
              <a:rect l="l" t="t" r="r" b="b"/>
              <a:pathLst>
                <a:path w="8615" h="4377" extrusionOk="0">
                  <a:moveTo>
                    <a:pt x="8014" y="0"/>
                  </a:moveTo>
                  <a:cubicBezTo>
                    <a:pt x="7936" y="0"/>
                    <a:pt x="7857" y="16"/>
                    <a:pt x="7779" y="51"/>
                  </a:cubicBezTo>
                  <a:lnTo>
                    <a:pt x="386" y="3362"/>
                  </a:lnTo>
                  <a:cubicBezTo>
                    <a:pt x="96" y="3490"/>
                    <a:pt x="0" y="3812"/>
                    <a:pt x="96" y="4069"/>
                  </a:cubicBezTo>
                  <a:cubicBezTo>
                    <a:pt x="191" y="4257"/>
                    <a:pt x="388" y="4377"/>
                    <a:pt x="588" y="4377"/>
                  </a:cubicBezTo>
                  <a:cubicBezTo>
                    <a:pt x="661" y="4377"/>
                    <a:pt x="735" y="4361"/>
                    <a:pt x="804" y="4326"/>
                  </a:cubicBezTo>
                  <a:lnTo>
                    <a:pt x="8229" y="1015"/>
                  </a:lnTo>
                  <a:cubicBezTo>
                    <a:pt x="8486" y="887"/>
                    <a:pt x="8615" y="597"/>
                    <a:pt x="8486" y="308"/>
                  </a:cubicBezTo>
                  <a:cubicBezTo>
                    <a:pt x="8416" y="120"/>
                    <a:pt x="8224" y="0"/>
                    <a:pt x="8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57"/>
            <p:cNvSpPr/>
            <p:nvPr/>
          </p:nvSpPr>
          <p:spPr>
            <a:xfrm>
              <a:off x="3575725" y="3205775"/>
              <a:ext cx="214575" cy="54250"/>
            </a:xfrm>
            <a:custGeom>
              <a:avLst/>
              <a:gdLst/>
              <a:ahLst/>
              <a:cxnLst/>
              <a:rect l="l" t="t" r="r" b="b"/>
              <a:pathLst>
                <a:path w="8583" h="2170" extrusionOk="0">
                  <a:moveTo>
                    <a:pt x="7971" y="0"/>
                  </a:moveTo>
                  <a:cubicBezTo>
                    <a:pt x="7950" y="0"/>
                    <a:pt x="7929" y="1"/>
                    <a:pt x="7908" y="4"/>
                  </a:cubicBezTo>
                  <a:lnTo>
                    <a:pt x="515" y="1129"/>
                  </a:lnTo>
                  <a:cubicBezTo>
                    <a:pt x="225" y="1161"/>
                    <a:pt x="0" y="1418"/>
                    <a:pt x="65" y="1707"/>
                  </a:cubicBezTo>
                  <a:cubicBezTo>
                    <a:pt x="93" y="1987"/>
                    <a:pt x="291" y="2170"/>
                    <a:pt x="554" y="2170"/>
                  </a:cubicBezTo>
                  <a:cubicBezTo>
                    <a:pt x="593" y="2170"/>
                    <a:pt x="634" y="2166"/>
                    <a:pt x="675" y="2157"/>
                  </a:cubicBezTo>
                  <a:lnTo>
                    <a:pt x="8069" y="1064"/>
                  </a:lnTo>
                  <a:cubicBezTo>
                    <a:pt x="8358" y="1032"/>
                    <a:pt x="8583" y="743"/>
                    <a:pt x="8519" y="454"/>
                  </a:cubicBezTo>
                  <a:cubicBezTo>
                    <a:pt x="8489" y="185"/>
                    <a:pt x="8238" y="0"/>
                    <a:pt x="7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57"/>
            <p:cNvSpPr/>
            <p:nvPr/>
          </p:nvSpPr>
          <p:spPr>
            <a:xfrm>
              <a:off x="3760550" y="3122975"/>
              <a:ext cx="215400" cy="109875"/>
            </a:xfrm>
            <a:custGeom>
              <a:avLst/>
              <a:gdLst/>
              <a:ahLst/>
              <a:cxnLst/>
              <a:rect l="l" t="t" r="r" b="b"/>
              <a:pathLst>
                <a:path w="8616" h="4395" extrusionOk="0">
                  <a:moveTo>
                    <a:pt x="8013" y="1"/>
                  </a:moveTo>
                  <a:cubicBezTo>
                    <a:pt x="7944" y="1"/>
                    <a:pt x="7876" y="13"/>
                    <a:pt x="7812" y="37"/>
                  </a:cubicBezTo>
                  <a:lnTo>
                    <a:pt x="386" y="3348"/>
                  </a:lnTo>
                  <a:cubicBezTo>
                    <a:pt x="129" y="3476"/>
                    <a:pt x="1" y="3798"/>
                    <a:pt x="129" y="4055"/>
                  </a:cubicBezTo>
                  <a:cubicBezTo>
                    <a:pt x="200" y="4268"/>
                    <a:pt x="394" y="4394"/>
                    <a:pt x="606" y="4394"/>
                  </a:cubicBezTo>
                  <a:cubicBezTo>
                    <a:pt x="682" y="4394"/>
                    <a:pt x="760" y="4378"/>
                    <a:pt x="836" y="4344"/>
                  </a:cubicBezTo>
                  <a:lnTo>
                    <a:pt x="8230" y="1033"/>
                  </a:lnTo>
                  <a:cubicBezTo>
                    <a:pt x="8519" y="905"/>
                    <a:pt x="8615" y="583"/>
                    <a:pt x="8519" y="326"/>
                  </a:cubicBezTo>
                  <a:cubicBezTo>
                    <a:pt x="8422" y="109"/>
                    <a:pt x="8218" y="1"/>
                    <a:pt x="8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57"/>
            <p:cNvSpPr/>
            <p:nvPr/>
          </p:nvSpPr>
          <p:spPr>
            <a:xfrm>
              <a:off x="3945375" y="3012600"/>
              <a:ext cx="216200" cy="137375"/>
            </a:xfrm>
            <a:custGeom>
              <a:avLst/>
              <a:gdLst/>
              <a:ahLst/>
              <a:cxnLst/>
              <a:rect l="l" t="t" r="r" b="b"/>
              <a:pathLst>
                <a:path w="8648" h="5495" extrusionOk="0">
                  <a:moveTo>
                    <a:pt x="8032" y="0"/>
                  </a:moveTo>
                  <a:cubicBezTo>
                    <a:pt x="7935" y="0"/>
                    <a:pt x="7836" y="25"/>
                    <a:pt x="7748" y="80"/>
                  </a:cubicBezTo>
                  <a:lnTo>
                    <a:pt x="354" y="4484"/>
                  </a:lnTo>
                  <a:cubicBezTo>
                    <a:pt x="97" y="4645"/>
                    <a:pt x="1" y="4966"/>
                    <a:pt x="162" y="5223"/>
                  </a:cubicBezTo>
                  <a:cubicBezTo>
                    <a:pt x="269" y="5395"/>
                    <a:pt x="447" y="5495"/>
                    <a:pt x="631" y="5495"/>
                  </a:cubicBezTo>
                  <a:cubicBezTo>
                    <a:pt x="722" y="5495"/>
                    <a:pt x="815" y="5470"/>
                    <a:pt x="901" y="5416"/>
                  </a:cubicBezTo>
                  <a:lnTo>
                    <a:pt x="8326" y="980"/>
                  </a:lnTo>
                  <a:cubicBezTo>
                    <a:pt x="8551" y="852"/>
                    <a:pt x="8648" y="498"/>
                    <a:pt x="8487" y="241"/>
                  </a:cubicBezTo>
                  <a:cubicBezTo>
                    <a:pt x="8402" y="93"/>
                    <a:pt x="8220" y="0"/>
                    <a:pt x="8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57"/>
            <p:cNvSpPr/>
            <p:nvPr/>
          </p:nvSpPr>
          <p:spPr>
            <a:xfrm>
              <a:off x="4131025" y="3012275"/>
              <a:ext cx="215375" cy="82250"/>
            </a:xfrm>
            <a:custGeom>
              <a:avLst/>
              <a:gdLst/>
              <a:ahLst/>
              <a:cxnLst/>
              <a:rect l="l" t="t" r="r" b="b"/>
              <a:pathLst>
                <a:path w="8615" h="3290" extrusionOk="0">
                  <a:moveTo>
                    <a:pt x="602" y="1"/>
                  </a:moveTo>
                  <a:cubicBezTo>
                    <a:pt x="376" y="1"/>
                    <a:pt x="174" y="150"/>
                    <a:pt x="97" y="383"/>
                  </a:cubicBezTo>
                  <a:cubicBezTo>
                    <a:pt x="0" y="672"/>
                    <a:pt x="161" y="961"/>
                    <a:pt x="450" y="1058"/>
                  </a:cubicBezTo>
                  <a:lnTo>
                    <a:pt x="7876" y="3276"/>
                  </a:lnTo>
                  <a:cubicBezTo>
                    <a:pt x="7919" y="3285"/>
                    <a:pt x="7962" y="3290"/>
                    <a:pt x="8004" y="3290"/>
                  </a:cubicBezTo>
                  <a:cubicBezTo>
                    <a:pt x="8247" y="3290"/>
                    <a:pt x="8469" y="3141"/>
                    <a:pt x="8551" y="2922"/>
                  </a:cubicBezTo>
                  <a:cubicBezTo>
                    <a:pt x="8615" y="2633"/>
                    <a:pt x="8454" y="2311"/>
                    <a:pt x="8165" y="2247"/>
                  </a:cubicBezTo>
                  <a:lnTo>
                    <a:pt x="772" y="29"/>
                  </a:lnTo>
                  <a:cubicBezTo>
                    <a:pt x="715" y="10"/>
                    <a:pt x="658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57"/>
            <p:cNvSpPr/>
            <p:nvPr/>
          </p:nvSpPr>
          <p:spPr>
            <a:xfrm>
              <a:off x="4316650" y="3067625"/>
              <a:ext cx="215400" cy="137450"/>
            </a:xfrm>
            <a:custGeom>
              <a:avLst/>
              <a:gdLst/>
              <a:ahLst/>
              <a:cxnLst/>
              <a:rect l="l" t="t" r="r" b="b"/>
              <a:pathLst>
                <a:path w="8616" h="5498" extrusionOk="0">
                  <a:moveTo>
                    <a:pt x="598" y="1"/>
                  </a:moveTo>
                  <a:cubicBezTo>
                    <a:pt x="415" y="1"/>
                    <a:pt x="236" y="87"/>
                    <a:pt x="129" y="258"/>
                  </a:cubicBezTo>
                  <a:cubicBezTo>
                    <a:pt x="1" y="515"/>
                    <a:pt x="65" y="837"/>
                    <a:pt x="322" y="997"/>
                  </a:cubicBezTo>
                  <a:lnTo>
                    <a:pt x="7747" y="5433"/>
                  </a:lnTo>
                  <a:cubicBezTo>
                    <a:pt x="7833" y="5476"/>
                    <a:pt x="7926" y="5498"/>
                    <a:pt x="8018" y="5498"/>
                  </a:cubicBezTo>
                  <a:cubicBezTo>
                    <a:pt x="8201" y="5498"/>
                    <a:pt x="8380" y="5412"/>
                    <a:pt x="8487" y="5240"/>
                  </a:cubicBezTo>
                  <a:cubicBezTo>
                    <a:pt x="8615" y="4983"/>
                    <a:pt x="8551" y="4662"/>
                    <a:pt x="8294" y="4501"/>
                  </a:cubicBezTo>
                  <a:lnTo>
                    <a:pt x="868" y="65"/>
                  </a:lnTo>
                  <a:cubicBezTo>
                    <a:pt x="783" y="22"/>
                    <a:pt x="690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57"/>
            <p:cNvSpPr/>
            <p:nvPr/>
          </p:nvSpPr>
          <p:spPr>
            <a:xfrm>
              <a:off x="4502275" y="2598425"/>
              <a:ext cx="215400" cy="606550"/>
            </a:xfrm>
            <a:custGeom>
              <a:avLst/>
              <a:gdLst/>
              <a:ahLst/>
              <a:cxnLst/>
              <a:rect l="l" t="t" r="r" b="b"/>
              <a:pathLst>
                <a:path w="8616" h="24262" extrusionOk="0">
                  <a:moveTo>
                    <a:pt x="7994" y="0"/>
                  </a:moveTo>
                  <a:cubicBezTo>
                    <a:pt x="7768" y="0"/>
                    <a:pt x="7568" y="144"/>
                    <a:pt x="7491" y="350"/>
                  </a:cubicBezTo>
                  <a:lnTo>
                    <a:pt x="65" y="23558"/>
                  </a:lnTo>
                  <a:cubicBezTo>
                    <a:pt x="1" y="23848"/>
                    <a:pt x="130" y="24137"/>
                    <a:pt x="419" y="24233"/>
                  </a:cubicBezTo>
                  <a:cubicBezTo>
                    <a:pt x="476" y="24252"/>
                    <a:pt x="533" y="24261"/>
                    <a:pt x="589" y="24261"/>
                  </a:cubicBezTo>
                  <a:cubicBezTo>
                    <a:pt x="815" y="24261"/>
                    <a:pt x="1016" y="24112"/>
                    <a:pt x="1094" y="23880"/>
                  </a:cubicBezTo>
                  <a:lnTo>
                    <a:pt x="8519" y="671"/>
                  </a:lnTo>
                  <a:cubicBezTo>
                    <a:pt x="8616" y="414"/>
                    <a:pt x="8455" y="93"/>
                    <a:pt x="8166" y="29"/>
                  </a:cubicBezTo>
                  <a:cubicBezTo>
                    <a:pt x="8108" y="9"/>
                    <a:pt x="8050" y="0"/>
                    <a:pt x="7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7"/>
            <p:cNvSpPr/>
            <p:nvPr/>
          </p:nvSpPr>
          <p:spPr>
            <a:xfrm>
              <a:off x="4687125" y="2515100"/>
              <a:ext cx="215375" cy="109875"/>
            </a:xfrm>
            <a:custGeom>
              <a:avLst/>
              <a:gdLst/>
              <a:ahLst/>
              <a:cxnLst/>
              <a:rect l="l" t="t" r="r" b="b"/>
              <a:pathLst>
                <a:path w="8615" h="4395" extrusionOk="0">
                  <a:moveTo>
                    <a:pt x="8027" y="0"/>
                  </a:moveTo>
                  <a:cubicBezTo>
                    <a:pt x="7954" y="0"/>
                    <a:pt x="7880" y="16"/>
                    <a:pt x="7811" y="51"/>
                  </a:cubicBezTo>
                  <a:lnTo>
                    <a:pt x="386" y="3362"/>
                  </a:lnTo>
                  <a:cubicBezTo>
                    <a:pt x="129" y="3490"/>
                    <a:pt x="0" y="3812"/>
                    <a:pt x="129" y="4069"/>
                  </a:cubicBezTo>
                  <a:cubicBezTo>
                    <a:pt x="201" y="4286"/>
                    <a:pt x="400" y="4394"/>
                    <a:pt x="617" y="4394"/>
                  </a:cubicBezTo>
                  <a:cubicBezTo>
                    <a:pt x="689" y="4394"/>
                    <a:pt x="764" y="4382"/>
                    <a:pt x="836" y="4358"/>
                  </a:cubicBezTo>
                  <a:lnTo>
                    <a:pt x="8229" y="1015"/>
                  </a:lnTo>
                  <a:cubicBezTo>
                    <a:pt x="8518" y="919"/>
                    <a:pt x="8615" y="597"/>
                    <a:pt x="8518" y="308"/>
                  </a:cubicBezTo>
                  <a:cubicBezTo>
                    <a:pt x="8424" y="120"/>
                    <a:pt x="8227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7"/>
            <p:cNvSpPr/>
            <p:nvPr/>
          </p:nvSpPr>
          <p:spPr>
            <a:xfrm>
              <a:off x="4871950" y="2404650"/>
              <a:ext cx="216200" cy="137450"/>
            </a:xfrm>
            <a:custGeom>
              <a:avLst/>
              <a:gdLst/>
              <a:ahLst/>
              <a:cxnLst/>
              <a:rect l="l" t="t" r="r" b="b"/>
              <a:pathLst>
                <a:path w="8648" h="5498" extrusionOk="0">
                  <a:moveTo>
                    <a:pt x="8034" y="1"/>
                  </a:moveTo>
                  <a:cubicBezTo>
                    <a:pt x="7944" y="1"/>
                    <a:pt x="7854" y="22"/>
                    <a:pt x="7779" y="65"/>
                  </a:cubicBezTo>
                  <a:lnTo>
                    <a:pt x="354" y="4501"/>
                  </a:lnTo>
                  <a:cubicBezTo>
                    <a:pt x="97" y="4662"/>
                    <a:pt x="0" y="4983"/>
                    <a:pt x="161" y="5240"/>
                  </a:cubicBezTo>
                  <a:cubicBezTo>
                    <a:pt x="268" y="5412"/>
                    <a:pt x="447" y="5497"/>
                    <a:pt x="630" y="5497"/>
                  </a:cubicBezTo>
                  <a:cubicBezTo>
                    <a:pt x="722" y="5497"/>
                    <a:pt x="815" y="5476"/>
                    <a:pt x="900" y="5433"/>
                  </a:cubicBezTo>
                  <a:lnTo>
                    <a:pt x="8326" y="997"/>
                  </a:lnTo>
                  <a:cubicBezTo>
                    <a:pt x="8583" y="836"/>
                    <a:pt x="8647" y="515"/>
                    <a:pt x="8487" y="258"/>
                  </a:cubicBezTo>
                  <a:cubicBezTo>
                    <a:pt x="8401" y="86"/>
                    <a:pt x="8215" y="1"/>
                    <a:pt x="8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7"/>
            <p:cNvSpPr/>
            <p:nvPr/>
          </p:nvSpPr>
          <p:spPr>
            <a:xfrm>
              <a:off x="5057575" y="2404650"/>
              <a:ext cx="216200" cy="137450"/>
            </a:xfrm>
            <a:custGeom>
              <a:avLst/>
              <a:gdLst/>
              <a:ahLst/>
              <a:cxnLst/>
              <a:rect l="l" t="t" r="r" b="b"/>
              <a:pathLst>
                <a:path w="8648" h="5498" extrusionOk="0">
                  <a:moveTo>
                    <a:pt x="623" y="1"/>
                  </a:moveTo>
                  <a:cubicBezTo>
                    <a:pt x="433" y="1"/>
                    <a:pt x="247" y="86"/>
                    <a:pt x="162" y="258"/>
                  </a:cubicBezTo>
                  <a:cubicBezTo>
                    <a:pt x="1" y="515"/>
                    <a:pt x="97" y="836"/>
                    <a:pt x="354" y="997"/>
                  </a:cubicBezTo>
                  <a:lnTo>
                    <a:pt x="7748" y="5433"/>
                  </a:lnTo>
                  <a:cubicBezTo>
                    <a:pt x="7833" y="5476"/>
                    <a:pt x="7926" y="5497"/>
                    <a:pt x="8018" y="5497"/>
                  </a:cubicBezTo>
                  <a:cubicBezTo>
                    <a:pt x="8201" y="5497"/>
                    <a:pt x="8380" y="5412"/>
                    <a:pt x="8487" y="5240"/>
                  </a:cubicBezTo>
                  <a:cubicBezTo>
                    <a:pt x="8648" y="4983"/>
                    <a:pt x="8551" y="4662"/>
                    <a:pt x="8294" y="4501"/>
                  </a:cubicBezTo>
                  <a:lnTo>
                    <a:pt x="901" y="65"/>
                  </a:lnTo>
                  <a:cubicBezTo>
                    <a:pt x="815" y="22"/>
                    <a:pt x="719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7"/>
            <p:cNvSpPr/>
            <p:nvPr/>
          </p:nvSpPr>
          <p:spPr>
            <a:xfrm>
              <a:off x="5243225" y="2515200"/>
              <a:ext cx="215375" cy="137350"/>
            </a:xfrm>
            <a:custGeom>
              <a:avLst/>
              <a:gdLst/>
              <a:ahLst/>
              <a:cxnLst/>
              <a:rect l="l" t="t" r="r" b="b"/>
              <a:pathLst>
                <a:path w="8615" h="5494" extrusionOk="0">
                  <a:moveTo>
                    <a:pt x="598" y="0"/>
                  </a:moveTo>
                  <a:cubicBezTo>
                    <a:pt x="414" y="0"/>
                    <a:pt x="236" y="100"/>
                    <a:pt x="129" y="272"/>
                  </a:cubicBezTo>
                  <a:cubicBezTo>
                    <a:pt x="0" y="529"/>
                    <a:pt x="64" y="850"/>
                    <a:pt x="322" y="1011"/>
                  </a:cubicBezTo>
                  <a:lnTo>
                    <a:pt x="7747" y="5415"/>
                  </a:lnTo>
                  <a:cubicBezTo>
                    <a:pt x="7833" y="5468"/>
                    <a:pt x="7926" y="5493"/>
                    <a:pt x="8017" y="5493"/>
                  </a:cubicBezTo>
                  <a:cubicBezTo>
                    <a:pt x="8201" y="5493"/>
                    <a:pt x="8379" y="5393"/>
                    <a:pt x="8486" y="5222"/>
                  </a:cubicBezTo>
                  <a:cubicBezTo>
                    <a:pt x="8615" y="4965"/>
                    <a:pt x="8551" y="4643"/>
                    <a:pt x="8293" y="4483"/>
                  </a:cubicBezTo>
                  <a:lnTo>
                    <a:pt x="868" y="79"/>
                  </a:lnTo>
                  <a:cubicBezTo>
                    <a:pt x="782" y="25"/>
                    <a:pt x="689" y="0"/>
                    <a:pt x="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7"/>
            <p:cNvSpPr/>
            <p:nvPr/>
          </p:nvSpPr>
          <p:spPr>
            <a:xfrm>
              <a:off x="2074575" y="3159250"/>
              <a:ext cx="65925" cy="65100"/>
            </a:xfrm>
            <a:custGeom>
              <a:avLst/>
              <a:gdLst/>
              <a:ahLst/>
              <a:cxnLst/>
              <a:rect l="l" t="t" r="r" b="b"/>
              <a:pathLst>
                <a:path w="2637" h="2604" extrusionOk="0">
                  <a:moveTo>
                    <a:pt x="1318" y="0"/>
                  </a:moveTo>
                  <a:cubicBezTo>
                    <a:pt x="611" y="0"/>
                    <a:pt x="1" y="579"/>
                    <a:pt x="1" y="1286"/>
                  </a:cubicBezTo>
                  <a:cubicBezTo>
                    <a:pt x="1" y="2025"/>
                    <a:pt x="611" y="2604"/>
                    <a:pt x="1318" y="2604"/>
                  </a:cubicBezTo>
                  <a:cubicBezTo>
                    <a:pt x="2058" y="2604"/>
                    <a:pt x="2636" y="2025"/>
                    <a:pt x="2636" y="1286"/>
                  </a:cubicBezTo>
                  <a:cubicBezTo>
                    <a:pt x="2636" y="579"/>
                    <a:pt x="2058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7"/>
            <p:cNvSpPr/>
            <p:nvPr/>
          </p:nvSpPr>
          <p:spPr>
            <a:xfrm>
              <a:off x="2068150" y="3152000"/>
              <a:ext cx="78775" cy="78800"/>
            </a:xfrm>
            <a:custGeom>
              <a:avLst/>
              <a:gdLst/>
              <a:ahLst/>
              <a:cxnLst/>
              <a:rect l="l" t="t" r="r" b="b"/>
              <a:pathLst>
                <a:path w="3151" h="3152" extrusionOk="0">
                  <a:moveTo>
                    <a:pt x="1575" y="547"/>
                  </a:moveTo>
                  <a:cubicBezTo>
                    <a:pt x="2154" y="547"/>
                    <a:pt x="2636" y="997"/>
                    <a:pt x="2636" y="1576"/>
                  </a:cubicBezTo>
                  <a:cubicBezTo>
                    <a:pt x="2636" y="2155"/>
                    <a:pt x="2154" y="2637"/>
                    <a:pt x="1575" y="2637"/>
                  </a:cubicBezTo>
                  <a:cubicBezTo>
                    <a:pt x="997" y="2637"/>
                    <a:pt x="547" y="2155"/>
                    <a:pt x="547" y="1576"/>
                  </a:cubicBezTo>
                  <a:cubicBezTo>
                    <a:pt x="547" y="997"/>
                    <a:pt x="997" y="547"/>
                    <a:pt x="1575" y="547"/>
                  </a:cubicBezTo>
                  <a:close/>
                  <a:moveTo>
                    <a:pt x="1575" y="1"/>
                  </a:moveTo>
                  <a:cubicBezTo>
                    <a:pt x="708" y="1"/>
                    <a:pt x="0" y="708"/>
                    <a:pt x="0" y="1576"/>
                  </a:cubicBezTo>
                  <a:cubicBezTo>
                    <a:pt x="0" y="2444"/>
                    <a:pt x="708" y="3151"/>
                    <a:pt x="1575" y="3151"/>
                  </a:cubicBezTo>
                  <a:cubicBezTo>
                    <a:pt x="2443" y="3151"/>
                    <a:pt x="3151" y="2444"/>
                    <a:pt x="3151" y="1576"/>
                  </a:cubicBezTo>
                  <a:cubicBezTo>
                    <a:pt x="3151" y="708"/>
                    <a:pt x="2443" y="1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7"/>
            <p:cNvSpPr/>
            <p:nvPr/>
          </p:nvSpPr>
          <p:spPr>
            <a:xfrm>
              <a:off x="2260200" y="2329925"/>
              <a:ext cx="65925" cy="65900"/>
            </a:xfrm>
            <a:custGeom>
              <a:avLst/>
              <a:gdLst/>
              <a:ahLst/>
              <a:cxnLst/>
              <a:rect l="l" t="t" r="r" b="b"/>
              <a:pathLst>
                <a:path w="2637" h="2636" extrusionOk="0">
                  <a:moveTo>
                    <a:pt x="1319" y="0"/>
                  </a:moveTo>
                  <a:cubicBezTo>
                    <a:pt x="579" y="0"/>
                    <a:pt x="1" y="579"/>
                    <a:pt x="1" y="1318"/>
                  </a:cubicBezTo>
                  <a:cubicBezTo>
                    <a:pt x="1" y="2057"/>
                    <a:pt x="579" y="2636"/>
                    <a:pt x="1319" y="2636"/>
                  </a:cubicBezTo>
                  <a:cubicBezTo>
                    <a:pt x="2026" y="2636"/>
                    <a:pt x="2637" y="2057"/>
                    <a:pt x="2637" y="1318"/>
                  </a:cubicBezTo>
                  <a:cubicBezTo>
                    <a:pt x="2637" y="579"/>
                    <a:pt x="2026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7"/>
            <p:cNvSpPr/>
            <p:nvPr/>
          </p:nvSpPr>
          <p:spPr>
            <a:xfrm>
              <a:off x="2253775" y="2323475"/>
              <a:ext cx="78775" cy="78800"/>
            </a:xfrm>
            <a:custGeom>
              <a:avLst/>
              <a:gdLst/>
              <a:ahLst/>
              <a:cxnLst/>
              <a:rect l="l" t="t" r="r" b="b"/>
              <a:pathLst>
                <a:path w="3151" h="3152" extrusionOk="0">
                  <a:moveTo>
                    <a:pt x="1576" y="547"/>
                  </a:moveTo>
                  <a:cubicBezTo>
                    <a:pt x="2154" y="547"/>
                    <a:pt x="2604" y="997"/>
                    <a:pt x="2604" y="1576"/>
                  </a:cubicBezTo>
                  <a:cubicBezTo>
                    <a:pt x="2604" y="2155"/>
                    <a:pt x="2154" y="2605"/>
                    <a:pt x="1576" y="2605"/>
                  </a:cubicBezTo>
                  <a:cubicBezTo>
                    <a:pt x="997" y="2605"/>
                    <a:pt x="515" y="2155"/>
                    <a:pt x="515" y="1576"/>
                  </a:cubicBezTo>
                  <a:cubicBezTo>
                    <a:pt x="515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44" y="3151"/>
                    <a:pt x="3151" y="2444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7"/>
            <p:cNvSpPr/>
            <p:nvPr/>
          </p:nvSpPr>
          <p:spPr>
            <a:xfrm>
              <a:off x="2445850" y="2800025"/>
              <a:ext cx="65100" cy="65125"/>
            </a:xfrm>
            <a:custGeom>
              <a:avLst/>
              <a:gdLst/>
              <a:ahLst/>
              <a:cxnLst/>
              <a:rect l="l" t="t" r="r" b="b"/>
              <a:pathLst>
                <a:path w="2604" h="2605" extrusionOk="0">
                  <a:moveTo>
                    <a:pt x="1286" y="1"/>
                  </a:moveTo>
                  <a:cubicBezTo>
                    <a:pt x="579" y="1"/>
                    <a:pt x="0" y="579"/>
                    <a:pt x="0" y="1286"/>
                  </a:cubicBezTo>
                  <a:cubicBezTo>
                    <a:pt x="0" y="2026"/>
                    <a:pt x="579" y="2604"/>
                    <a:pt x="1286" y="2604"/>
                  </a:cubicBezTo>
                  <a:cubicBezTo>
                    <a:pt x="2025" y="2604"/>
                    <a:pt x="2604" y="2026"/>
                    <a:pt x="2604" y="1286"/>
                  </a:cubicBezTo>
                  <a:cubicBezTo>
                    <a:pt x="2604" y="579"/>
                    <a:pt x="2025" y="1"/>
                    <a:pt x="1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7"/>
            <p:cNvSpPr/>
            <p:nvPr/>
          </p:nvSpPr>
          <p:spPr>
            <a:xfrm>
              <a:off x="2438600" y="2792800"/>
              <a:ext cx="78800" cy="78775"/>
            </a:xfrm>
            <a:custGeom>
              <a:avLst/>
              <a:gdLst/>
              <a:ahLst/>
              <a:cxnLst/>
              <a:rect l="l" t="t" r="r" b="b"/>
              <a:pathLst>
                <a:path w="3152" h="3151" extrusionOk="0">
                  <a:moveTo>
                    <a:pt x="1576" y="547"/>
                  </a:moveTo>
                  <a:cubicBezTo>
                    <a:pt x="2155" y="547"/>
                    <a:pt x="2637" y="997"/>
                    <a:pt x="2637" y="1575"/>
                  </a:cubicBezTo>
                  <a:cubicBezTo>
                    <a:pt x="2637" y="2154"/>
                    <a:pt x="2155" y="2636"/>
                    <a:pt x="1576" y="2636"/>
                  </a:cubicBezTo>
                  <a:cubicBezTo>
                    <a:pt x="997" y="2636"/>
                    <a:pt x="547" y="2154"/>
                    <a:pt x="547" y="1575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0"/>
                  </a:moveTo>
                  <a:cubicBezTo>
                    <a:pt x="708" y="0"/>
                    <a:pt x="1" y="708"/>
                    <a:pt x="1" y="1575"/>
                  </a:cubicBezTo>
                  <a:cubicBezTo>
                    <a:pt x="1" y="2475"/>
                    <a:pt x="708" y="3151"/>
                    <a:pt x="1576" y="3151"/>
                  </a:cubicBezTo>
                  <a:cubicBezTo>
                    <a:pt x="2476" y="3151"/>
                    <a:pt x="3151" y="2475"/>
                    <a:pt x="3151" y="1575"/>
                  </a:cubicBezTo>
                  <a:cubicBezTo>
                    <a:pt x="3151" y="708"/>
                    <a:pt x="2476" y="0"/>
                    <a:pt x="1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7"/>
            <p:cNvSpPr/>
            <p:nvPr/>
          </p:nvSpPr>
          <p:spPr>
            <a:xfrm>
              <a:off x="2630675" y="2606350"/>
              <a:ext cx="65925" cy="65925"/>
            </a:xfrm>
            <a:custGeom>
              <a:avLst/>
              <a:gdLst/>
              <a:ahLst/>
              <a:cxnLst/>
              <a:rect l="l" t="t" r="r" b="b"/>
              <a:pathLst>
                <a:path w="2637" h="2637" extrusionOk="0">
                  <a:moveTo>
                    <a:pt x="1318" y="1"/>
                  </a:moveTo>
                  <a:cubicBezTo>
                    <a:pt x="611" y="1"/>
                    <a:pt x="0" y="579"/>
                    <a:pt x="0" y="1319"/>
                  </a:cubicBezTo>
                  <a:cubicBezTo>
                    <a:pt x="0" y="2026"/>
                    <a:pt x="611" y="2637"/>
                    <a:pt x="1318" y="2637"/>
                  </a:cubicBezTo>
                  <a:cubicBezTo>
                    <a:pt x="2058" y="2637"/>
                    <a:pt x="2636" y="2026"/>
                    <a:pt x="2636" y="1319"/>
                  </a:cubicBezTo>
                  <a:cubicBezTo>
                    <a:pt x="2636" y="579"/>
                    <a:pt x="2058" y="1"/>
                    <a:pt x="1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7"/>
            <p:cNvSpPr/>
            <p:nvPr/>
          </p:nvSpPr>
          <p:spPr>
            <a:xfrm>
              <a:off x="2624250" y="259992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15"/>
                  </a:moveTo>
                  <a:cubicBezTo>
                    <a:pt x="2154" y="515"/>
                    <a:pt x="2604" y="997"/>
                    <a:pt x="2604" y="1576"/>
                  </a:cubicBezTo>
                  <a:cubicBezTo>
                    <a:pt x="2604" y="2154"/>
                    <a:pt x="2154" y="2604"/>
                    <a:pt x="1575" y="2604"/>
                  </a:cubicBezTo>
                  <a:cubicBezTo>
                    <a:pt x="997" y="2604"/>
                    <a:pt x="547" y="2154"/>
                    <a:pt x="547" y="1576"/>
                  </a:cubicBezTo>
                  <a:cubicBezTo>
                    <a:pt x="547" y="997"/>
                    <a:pt x="997" y="515"/>
                    <a:pt x="1575" y="515"/>
                  </a:cubicBezTo>
                  <a:close/>
                  <a:moveTo>
                    <a:pt x="1575" y="1"/>
                  </a:moveTo>
                  <a:cubicBezTo>
                    <a:pt x="708" y="1"/>
                    <a:pt x="0" y="708"/>
                    <a:pt x="0" y="1576"/>
                  </a:cubicBezTo>
                  <a:cubicBezTo>
                    <a:pt x="0" y="2444"/>
                    <a:pt x="708" y="3151"/>
                    <a:pt x="1575" y="3151"/>
                  </a:cubicBezTo>
                  <a:cubicBezTo>
                    <a:pt x="2443" y="3151"/>
                    <a:pt x="3151" y="2444"/>
                    <a:pt x="3151" y="1576"/>
                  </a:cubicBezTo>
                  <a:cubicBezTo>
                    <a:pt x="3151" y="708"/>
                    <a:pt x="2443" y="1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7"/>
            <p:cNvSpPr/>
            <p:nvPr/>
          </p:nvSpPr>
          <p:spPr>
            <a:xfrm>
              <a:off x="2816300" y="3103800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319" y="0"/>
                  </a:moveTo>
                  <a:cubicBezTo>
                    <a:pt x="579" y="0"/>
                    <a:pt x="1" y="579"/>
                    <a:pt x="1" y="1318"/>
                  </a:cubicBezTo>
                  <a:cubicBezTo>
                    <a:pt x="1" y="2025"/>
                    <a:pt x="579" y="2604"/>
                    <a:pt x="1319" y="2604"/>
                  </a:cubicBezTo>
                  <a:cubicBezTo>
                    <a:pt x="2026" y="2604"/>
                    <a:pt x="2605" y="2025"/>
                    <a:pt x="2605" y="1318"/>
                  </a:cubicBezTo>
                  <a:cubicBezTo>
                    <a:pt x="2605" y="579"/>
                    <a:pt x="2026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7"/>
            <p:cNvSpPr/>
            <p:nvPr/>
          </p:nvSpPr>
          <p:spPr>
            <a:xfrm>
              <a:off x="2809875" y="3096550"/>
              <a:ext cx="78775" cy="79600"/>
            </a:xfrm>
            <a:custGeom>
              <a:avLst/>
              <a:gdLst/>
              <a:ahLst/>
              <a:cxnLst/>
              <a:rect l="l" t="t" r="r" b="b"/>
              <a:pathLst>
                <a:path w="3151" h="3184" extrusionOk="0">
                  <a:moveTo>
                    <a:pt x="1576" y="547"/>
                  </a:moveTo>
                  <a:cubicBezTo>
                    <a:pt x="2154" y="547"/>
                    <a:pt x="2604" y="1030"/>
                    <a:pt x="2604" y="1608"/>
                  </a:cubicBezTo>
                  <a:cubicBezTo>
                    <a:pt x="2604" y="2155"/>
                    <a:pt x="2154" y="2637"/>
                    <a:pt x="1576" y="2637"/>
                  </a:cubicBezTo>
                  <a:cubicBezTo>
                    <a:pt x="997" y="2637"/>
                    <a:pt x="515" y="2155"/>
                    <a:pt x="515" y="1608"/>
                  </a:cubicBezTo>
                  <a:cubicBezTo>
                    <a:pt x="515" y="1030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608"/>
                  </a:cubicBezTo>
                  <a:cubicBezTo>
                    <a:pt x="1" y="2476"/>
                    <a:pt x="708" y="3183"/>
                    <a:pt x="1576" y="3183"/>
                  </a:cubicBezTo>
                  <a:cubicBezTo>
                    <a:pt x="2444" y="3183"/>
                    <a:pt x="3151" y="2476"/>
                    <a:pt x="3151" y="1608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7"/>
            <p:cNvSpPr/>
            <p:nvPr/>
          </p:nvSpPr>
          <p:spPr>
            <a:xfrm>
              <a:off x="3001150" y="2329925"/>
              <a:ext cx="65900" cy="65900"/>
            </a:xfrm>
            <a:custGeom>
              <a:avLst/>
              <a:gdLst/>
              <a:ahLst/>
              <a:cxnLst/>
              <a:rect l="l" t="t" r="r" b="b"/>
              <a:pathLst>
                <a:path w="2636" h="2636" extrusionOk="0">
                  <a:moveTo>
                    <a:pt x="1318" y="0"/>
                  </a:moveTo>
                  <a:cubicBezTo>
                    <a:pt x="611" y="0"/>
                    <a:pt x="0" y="579"/>
                    <a:pt x="0" y="1318"/>
                  </a:cubicBezTo>
                  <a:cubicBezTo>
                    <a:pt x="0" y="2057"/>
                    <a:pt x="611" y="2636"/>
                    <a:pt x="1318" y="2636"/>
                  </a:cubicBezTo>
                  <a:cubicBezTo>
                    <a:pt x="2057" y="2636"/>
                    <a:pt x="2636" y="2057"/>
                    <a:pt x="2636" y="1318"/>
                  </a:cubicBezTo>
                  <a:cubicBezTo>
                    <a:pt x="2636" y="579"/>
                    <a:pt x="2057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7"/>
            <p:cNvSpPr/>
            <p:nvPr/>
          </p:nvSpPr>
          <p:spPr>
            <a:xfrm>
              <a:off x="2994700" y="2323475"/>
              <a:ext cx="78800" cy="78800"/>
            </a:xfrm>
            <a:custGeom>
              <a:avLst/>
              <a:gdLst/>
              <a:ahLst/>
              <a:cxnLst/>
              <a:rect l="l" t="t" r="r" b="b"/>
              <a:pathLst>
                <a:path w="3152" h="3152" extrusionOk="0">
                  <a:moveTo>
                    <a:pt x="1576" y="547"/>
                  </a:moveTo>
                  <a:cubicBezTo>
                    <a:pt x="2155" y="547"/>
                    <a:pt x="2637" y="997"/>
                    <a:pt x="2637" y="1576"/>
                  </a:cubicBezTo>
                  <a:cubicBezTo>
                    <a:pt x="2637" y="2155"/>
                    <a:pt x="2155" y="2605"/>
                    <a:pt x="1576" y="2605"/>
                  </a:cubicBezTo>
                  <a:cubicBezTo>
                    <a:pt x="997" y="2605"/>
                    <a:pt x="547" y="2155"/>
                    <a:pt x="547" y="1576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44" y="3151"/>
                    <a:pt x="3151" y="2444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57"/>
            <p:cNvSpPr/>
            <p:nvPr/>
          </p:nvSpPr>
          <p:spPr>
            <a:xfrm>
              <a:off x="3186775" y="2054275"/>
              <a:ext cx="65925" cy="65125"/>
            </a:xfrm>
            <a:custGeom>
              <a:avLst/>
              <a:gdLst/>
              <a:ahLst/>
              <a:cxnLst/>
              <a:rect l="l" t="t" r="r" b="b"/>
              <a:pathLst>
                <a:path w="2637" h="2605" extrusionOk="0">
                  <a:moveTo>
                    <a:pt x="1318" y="1"/>
                  </a:moveTo>
                  <a:cubicBezTo>
                    <a:pt x="579" y="1"/>
                    <a:pt x="0" y="579"/>
                    <a:pt x="0" y="1286"/>
                  </a:cubicBezTo>
                  <a:cubicBezTo>
                    <a:pt x="0" y="2026"/>
                    <a:pt x="579" y="2604"/>
                    <a:pt x="1318" y="2604"/>
                  </a:cubicBezTo>
                  <a:cubicBezTo>
                    <a:pt x="2026" y="2604"/>
                    <a:pt x="2636" y="2026"/>
                    <a:pt x="2636" y="1286"/>
                  </a:cubicBezTo>
                  <a:cubicBezTo>
                    <a:pt x="2636" y="579"/>
                    <a:pt x="2026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7"/>
            <p:cNvSpPr/>
            <p:nvPr/>
          </p:nvSpPr>
          <p:spPr>
            <a:xfrm>
              <a:off x="3180350" y="2047050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47"/>
                  </a:moveTo>
                  <a:cubicBezTo>
                    <a:pt x="2154" y="547"/>
                    <a:pt x="2604" y="997"/>
                    <a:pt x="2604" y="1575"/>
                  </a:cubicBezTo>
                  <a:cubicBezTo>
                    <a:pt x="2604" y="2154"/>
                    <a:pt x="2154" y="2636"/>
                    <a:pt x="1575" y="2636"/>
                  </a:cubicBezTo>
                  <a:cubicBezTo>
                    <a:pt x="997" y="2636"/>
                    <a:pt x="515" y="2154"/>
                    <a:pt x="515" y="1575"/>
                  </a:cubicBezTo>
                  <a:cubicBezTo>
                    <a:pt x="515" y="997"/>
                    <a:pt x="997" y="547"/>
                    <a:pt x="1575" y="547"/>
                  </a:cubicBezTo>
                  <a:close/>
                  <a:moveTo>
                    <a:pt x="1575" y="0"/>
                  </a:moveTo>
                  <a:cubicBezTo>
                    <a:pt x="707" y="0"/>
                    <a:pt x="0" y="707"/>
                    <a:pt x="0" y="1575"/>
                  </a:cubicBezTo>
                  <a:cubicBezTo>
                    <a:pt x="0" y="2443"/>
                    <a:pt x="707" y="3150"/>
                    <a:pt x="1575" y="3150"/>
                  </a:cubicBezTo>
                  <a:cubicBezTo>
                    <a:pt x="2443" y="3150"/>
                    <a:pt x="3150" y="2443"/>
                    <a:pt x="3150" y="1575"/>
                  </a:cubicBezTo>
                  <a:cubicBezTo>
                    <a:pt x="3150" y="707"/>
                    <a:pt x="2443" y="0"/>
                    <a:pt x="1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7"/>
            <p:cNvSpPr/>
            <p:nvPr/>
          </p:nvSpPr>
          <p:spPr>
            <a:xfrm>
              <a:off x="3372400" y="3296650"/>
              <a:ext cx="65125" cy="65925"/>
            </a:xfrm>
            <a:custGeom>
              <a:avLst/>
              <a:gdLst/>
              <a:ahLst/>
              <a:cxnLst/>
              <a:rect l="l" t="t" r="r" b="b"/>
              <a:pathLst>
                <a:path w="2605" h="2637" extrusionOk="0">
                  <a:moveTo>
                    <a:pt x="1287" y="1"/>
                  </a:moveTo>
                  <a:cubicBezTo>
                    <a:pt x="579" y="1"/>
                    <a:pt x="1" y="612"/>
                    <a:pt x="1" y="1319"/>
                  </a:cubicBezTo>
                  <a:cubicBezTo>
                    <a:pt x="1" y="2058"/>
                    <a:pt x="579" y="2637"/>
                    <a:pt x="1287" y="2637"/>
                  </a:cubicBezTo>
                  <a:cubicBezTo>
                    <a:pt x="2026" y="2637"/>
                    <a:pt x="2605" y="2058"/>
                    <a:pt x="2605" y="1319"/>
                  </a:cubicBezTo>
                  <a:cubicBezTo>
                    <a:pt x="2605" y="612"/>
                    <a:pt x="2026" y="1"/>
                    <a:pt x="1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7"/>
            <p:cNvSpPr/>
            <p:nvPr/>
          </p:nvSpPr>
          <p:spPr>
            <a:xfrm>
              <a:off x="3365175" y="3290225"/>
              <a:ext cx="79575" cy="78775"/>
            </a:xfrm>
            <a:custGeom>
              <a:avLst/>
              <a:gdLst/>
              <a:ahLst/>
              <a:cxnLst/>
              <a:rect l="l" t="t" r="r" b="b"/>
              <a:pathLst>
                <a:path w="3183" h="3151" extrusionOk="0">
                  <a:moveTo>
                    <a:pt x="1576" y="547"/>
                  </a:moveTo>
                  <a:cubicBezTo>
                    <a:pt x="2154" y="547"/>
                    <a:pt x="2636" y="997"/>
                    <a:pt x="2636" y="1576"/>
                  </a:cubicBezTo>
                  <a:cubicBezTo>
                    <a:pt x="2636" y="2155"/>
                    <a:pt x="2154" y="2637"/>
                    <a:pt x="1576" y="2637"/>
                  </a:cubicBezTo>
                  <a:cubicBezTo>
                    <a:pt x="1029" y="2637"/>
                    <a:pt x="547" y="2155"/>
                    <a:pt x="547" y="1576"/>
                  </a:cubicBezTo>
                  <a:cubicBezTo>
                    <a:pt x="547" y="997"/>
                    <a:pt x="1029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76" y="3151"/>
                    <a:pt x="3183" y="2444"/>
                    <a:pt x="3183" y="1576"/>
                  </a:cubicBezTo>
                  <a:cubicBezTo>
                    <a:pt x="3183" y="708"/>
                    <a:pt x="2476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7"/>
            <p:cNvSpPr/>
            <p:nvPr/>
          </p:nvSpPr>
          <p:spPr>
            <a:xfrm>
              <a:off x="3557250" y="3213900"/>
              <a:ext cx="65900" cy="65900"/>
            </a:xfrm>
            <a:custGeom>
              <a:avLst/>
              <a:gdLst/>
              <a:ahLst/>
              <a:cxnLst/>
              <a:rect l="l" t="t" r="r" b="b"/>
              <a:pathLst>
                <a:path w="2636" h="2636" extrusionOk="0">
                  <a:moveTo>
                    <a:pt x="1318" y="0"/>
                  </a:moveTo>
                  <a:cubicBezTo>
                    <a:pt x="611" y="0"/>
                    <a:pt x="0" y="579"/>
                    <a:pt x="0" y="1318"/>
                  </a:cubicBezTo>
                  <a:cubicBezTo>
                    <a:pt x="0" y="2057"/>
                    <a:pt x="611" y="2636"/>
                    <a:pt x="1318" y="2636"/>
                  </a:cubicBezTo>
                  <a:cubicBezTo>
                    <a:pt x="2057" y="2636"/>
                    <a:pt x="2636" y="2057"/>
                    <a:pt x="2636" y="1318"/>
                  </a:cubicBezTo>
                  <a:cubicBezTo>
                    <a:pt x="2636" y="579"/>
                    <a:pt x="2057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7"/>
            <p:cNvSpPr/>
            <p:nvPr/>
          </p:nvSpPr>
          <p:spPr>
            <a:xfrm>
              <a:off x="3550800" y="3207450"/>
              <a:ext cx="78800" cy="78800"/>
            </a:xfrm>
            <a:custGeom>
              <a:avLst/>
              <a:gdLst/>
              <a:ahLst/>
              <a:cxnLst/>
              <a:rect l="l" t="t" r="r" b="b"/>
              <a:pathLst>
                <a:path w="3152" h="3152" extrusionOk="0">
                  <a:moveTo>
                    <a:pt x="1576" y="547"/>
                  </a:moveTo>
                  <a:cubicBezTo>
                    <a:pt x="2155" y="547"/>
                    <a:pt x="2637" y="997"/>
                    <a:pt x="2637" y="1576"/>
                  </a:cubicBezTo>
                  <a:cubicBezTo>
                    <a:pt x="2637" y="2155"/>
                    <a:pt x="2155" y="2605"/>
                    <a:pt x="1576" y="2605"/>
                  </a:cubicBezTo>
                  <a:cubicBezTo>
                    <a:pt x="997" y="2605"/>
                    <a:pt x="547" y="2155"/>
                    <a:pt x="547" y="1576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44" y="3151"/>
                    <a:pt x="3151" y="2444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7"/>
            <p:cNvSpPr/>
            <p:nvPr/>
          </p:nvSpPr>
          <p:spPr>
            <a:xfrm>
              <a:off x="3742875" y="3186575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318" y="0"/>
                  </a:moveTo>
                  <a:cubicBezTo>
                    <a:pt x="579" y="0"/>
                    <a:pt x="0" y="579"/>
                    <a:pt x="0" y="1318"/>
                  </a:cubicBezTo>
                  <a:cubicBezTo>
                    <a:pt x="0" y="2025"/>
                    <a:pt x="579" y="2604"/>
                    <a:pt x="1318" y="2604"/>
                  </a:cubicBezTo>
                  <a:cubicBezTo>
                    <a:pt x="2026" y="2604"/>
                    <a:pt x="2604" y="2025"/>
                    <a:pt x="2604" y="1318"/>
                  </a:cubicBezTo>
                  <a:cubicBezTo>
                    <a:pt x="2604" y="579"/>
                    <a:pt x="2026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57"/>
            <p:cNvSpPr/>
            <p:nvPr/>
          </p:nvSpPr>
          <p:spPr>
            <a:xfrm>
              <a:off x="3736450" y="3180150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14"/>
                  </a:moveTo>
                  <a:cubicBezTo>
                    <a:pt x="2154" y="514"/>
                    <a:pt x="2604" y="997"/>
                    <a:pt x="2604" y="1575"/>
                  </a:cubicBezTo>
                  <a:cubicBezTo>
                    <a:pt x="2604" y="2154"/>
                    <a:pt x="2154" y="2604"/>
                    <a:pt x="1575" y="2604"/>
                  </a:cubicBezTo>
                  <a:cubicBezTo>
                    <a:pt x="997" y="2604"/>
                    <a:pt x="515" y="2154"/>
                    <a:pt x="515" y="1575"/>
                  </a:cubicBezTo>
                  <a:cubicBezTo>
                    <a:pt x="515" y="997"/>
                    <a:pt x="997" y="514"/>
                    <a:pt x="1575" y="514"/>
                  </a:cubicBezTo>
                  <a:close/>
                  <a:moveTo>
                    <a:pt x="1575" y="0"/>
                  </a:moveTo>
                  <a:cubicBezTo>
                    <a:pt x="707" y="0"/>
                    <a:pt x="0" y="707"/>
                    <a:pt x="0" y="1575"/>
                  </a:cubicBezTo>
                  <a:cubicBezTo>
                    <a:pt x="0" y="2443"/>
                    <a:pt x="707" y="3150"/>
                    <a:pt x="1575" y="3150"/>
                  </a:cubicBezTo>
                  <a:cubicBezTo>
                    <a:pt x="2443" y="3150"/>
                    <a:pt x="3150" y="2443"/>
                    <a:pt x="3150" y="1575"/>
                  </a:cubicBezTo>
                  <a:cubicBezTo>
                    <a:pt x="3150" y="707"/>
                    <a:pt x="2443" y="0"/>
                    <a:pt x="1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7"/>
            <p:cNvSpPr/>
            <p:nvPr/>
          </p:nvSpPr>
          <p:spPr>
            <a:xfrm>
              <a:off x="3928500" y="3103800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287" y="0"/>
                  </a:moveTo>
                  <a:cubicBezTo>
                    <a:pt x="579" y="0"/>
                    <a:pt x="1" y="579"/>
                    <a:pt x="1" y="1318"/>
                  </a:cubicBezTo>
                  <a:cubicBezTo>
                    <a:pt x="1" y="2025"/>
                    <a:pt x="579" y="2604"/>
                    <a:pt x="1287" y="2604"/>
                  </a:cubicBezTo>
                  <a:cubicBezTo>
                    <a:pt x="2026" y="2604"/>
                    <a:pt x="2605" y="2025"/>
                    <a:pt x="2605" y="1318"/>
                  </a:cubicBezTo>
                  <a:cubicBezTo>
                    <a:pt x="2605" y="579"/>
                    <a:pt x="2026" y="0"/>
                    <a:pt x="1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7"/>
            <p:cNvSpPr/>
            <p:nvPr/>
          </p:nvSpPr>
          <p:spPr>
            <a:xfrm>
              <a:off x="3921275" y="3096550"/>
              <a:ext cx="78775" cy="79600"/>
            </a:xfrm>
            <a:custGeom>
              <a:avLst/>
              <a:gdLst/>
              <a:ahLst/>
              <a:cxnLst/>
              <a:rect l="l" t="t" r="r" b="b"/>
              <a:pathLst>
                <a:path w="3151" h="3184" extrusionOk="0">
                  <a:moveTo>
                    <a:pt x="1576" y="547"/>
                  </a:moveTo>
                  <a:cubicBezTo>
                    <a:pt x="2154" y="547"/>
                    <a:pt x="2636" y="1030"/>
                    <a:pt x="2636" y="1608"/>
                  </a:cubicBezTo>
                  <a:cubicBezTo>
                    <a:pt x="2636" y="2155"/>
                    <a:pt x="2154" y="2637"/>
                    <a:pt x="1576" y="2637"/>
                  </a:cubicBezTo>
                  <a:cubicBezTo>
                    <a:pt x="997" y="2637"/>
                    <a:pt x="547" y="2155"/>
                    <a:pt x="547" y="1608"/>
                  </a:cubicBezTo>
                  <a:cubicBezTo>
                    <a:pt x="547" y="1030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608"/>
                  </a:cubicBezTo>
                  <a:cubicBezTo>
                    <a:pt x="1" y="2476"/>
                    <a:pt x="708" y="3183"/>
                    <a:pt x="1576" y="3183"/>
                  </a:cubicBezTo>
                  <a:cubicBezTo>
                    <a:pt x="2443" y="3183"/>
                    <a:pt x="3151" y="2476"/>
                    <a:pt x="3151" y="1608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7"/>
            <p:cNvSpPr/>
            <p:nvPr/>
          </p:nvSpPr>
          <p:spPr>
            <a:xfrm>
              <a:off x="4113350" y="2992900"/>
              <a:ext cx="65900" cy="65925"/>
            </a:xfrm>
            <a:custGeom>
              <a:avLst/>
              <a:gdLst/>
              <a:ahLst/>
              <a:cxnLst/>
              <a:rect l="l" t="t" r="r" b="b"/>
              <a:pathLst>
                <a:path w="2636" h="2637" extrusionOk="0">
                  <a:moveTo>
                    <a:pt x="1318" y="0"/>
                  </a:moveTo>
                  <a:cubicBezTo>
                    <a:pt x="579" y="0"/>
                    <a:pt x="0" y="579"/>
                    <a:pt x="0" y="1318"/>
                  </a:cubicBezTo>
                  <a:cubicBezTo>
                    <a:pt x="0" y="2058"/>
                    <a:pt x="579" y="2636"/>
                    <a:pt x="1318" y="2636"/>
                  </a:cubicBezTo>
                  <a:cubicBezTo>
                    <a:pt x="2025" y="2636"/>
                    <a:pt x="2636" y="2058"/>
                    <a:pt x="2636" y="1318"/>
                  </a:cubicBezTo>
                  <a:cubicBezTo>
                    <a:pt x="2636" y="579"/>
                    <a:pt x="2025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7"/>
            <p:cNvSpPr/>
            <p:nvPr/>
          </p:nvSpPr>
          <p:spPr>
            <a:xfrm>
              <a:off x="4106900" y="2986475"/>
              <a:ext cx="78800" cy="78775"/>
            </a:xfrm>
            <a:custGeom>
              <a:avLst/>
              <a:gdLst/>
              <a:ahLst/>
              <a:cxnLst/>
              <a:rect l="l" t="t" r="r" b="b"/>
              <a:pathLst>
                <a:path w="3152" h="3151" extrusionOk="0">
                  <a:moveTo>
                    <a:pt x="1576" y="547"/>
                  </a:moveTo>
                  <a:cubicBezTo>
                    <a:pt x="2155" y="547"/>
                    <a:pt x="2605" y="997"/>
                    <a:pt x="2605" y="1575"/>
                  </a:cubicBezTo>
                  <a:cubicBezTo>
                    <a:pt x="2605" y="2154"/>
                    <a:pt x="2155" y="2604"/>
                    <a:pt x="1576" y="2604"/>
                  </a:cubicBezTo>
                  <a:cubicBezTo>
                    <a:pt x="997" y="2604"/>
                    <a:pt x="547" y="2154"/>
                    <a:pt x="547" y="1575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0"/>
                  </a:moveTo>
                  <a:cubicBezTo>
                    <a:pt x="708" y="0"/>
                    <a:pt x="1" y="707"/>
                    <a:pt x="1" y="1575"/>
                  </a:cubicBezTo>
                  <a:cubicBezTo>
                    <a:pt x="1" y="2443"/>
                    <a:pt x="708" y="3150"/>
                    <a:pt x="1576" y="3150"/>
                  </a:cubicBezTo>
                  <a:cubicBezTo>
                    <a:pt x="2444" y="3150"/>
                    <a:pt x="3151" y="2443"/>
                    <a:pt x="3151" y="1575"/>
                  </a:cubicBezTo>
                  <a:cubicBezTo>
                    <a:pt x="3151" y="707"/>
                    <a:pt x="2444" y="0"/>
                    <a:pt x="1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57"/>
            <p:cNvSpPr/>
            <p:nvPr/>
          </p:nvSpPr>
          <p:spPr>
            <a:xfrm>
              <a:off x="4298975" y="3048350"/>
              <a:ext cx="65125" cy="65925"/>
            </a:xfrm>
            <a:custGeom>
              <a:avLst/>
              <a:gdLst/>
              <a:ahLst/>
              <a:cxnLst/>
              <a:rect l="l" t="t" r="r" b="b"/>
              <a:pathLst>
                <a:path w="2605" h="2637" extrusionOk="0">
                  <a:moveTo>
                    <a:pt x="1318" y="0"/>
                  </a:moveTo>
                  <a:cubicBezTo>
                    <a:pt x="579" y="0"/>
                    <a:pt x="0" y="579"/>
                    <a:pt x="0" y="1318"/>
                  </a:cubicBezTo>
                  <a:cubicBezTo>
                    <a:pt x="0" y="2025"/>
                    <a:pt x="579" y="2636"/>
                    <a:pt x="1318" y="2636"/>
                  </a:cubicBezTo>
                  <a:cubicBezTo>
                    <a:pt x="2026" y="2636"/>
                    <a:pt x="2604" y="2025"/>
                    <a:pt x="2604" y="1318"/>
                  </a:cubicBezTo>
                  <a:cubicBezTo>
                    <a:pt x="2604" y="579"/>
                    <a:pt x="2026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7"/>
            <p:cNvSpPr/>
            <p:nvPr/>
          </p:nvSpPr>
          <p:spPr>
            <a:xfrm>
              <a:off x="4292550" y="304192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14"/>
                  </a:moveTo>
                  <a:cubicBezTo>
                    <a:pt x="2122" y="514"/>
                    <a:pt x="2604" y="997"/>
                    <a:pt x="2604" y="1575"/>
                  </a:cubicBezTo>
                  <a:cubicBezTo>
                    <a:pt x="2604" y="2154"/>
                    <a:pt x="2122" y="2604"/>
                    <a:pt x="1575" y="2604"/>
                  </a:cubicBezTo>
                  <a:cubicBezTo>
                    <a:pt x="997" y="2604"/>
                    <a:pt x="515" y="2154"/>
                    <a:pt x="515" y="1575"/>
                  </a:cubicBezTo>
                  <a:cubicBezTo>
                    <a:pt x="515" y="997"/>
                    <a:pt x="997" y="514"/>
                    <a:pt x="1575" y="514"/>
                  </a:cubicBezTo>
                  <a:close/>
                  <a:moveTo>
                    <a:pt x="1575" y="0"/>
                  </a:moveTo>
                  <a:cubicBezTo>
                    <a:pt x="675" y="0"/>
                    <a:pt x="0" y="707"/>
                    <a:pt x="0" y="1575"/>
                  </a:cubicBezTo>
                  <a:cubicBezTo>
                    <a:pt x="0" y="2443"/>
                    <a:pt x="675" y="3150"/>
                    <a:pt x="1575" y="3150"/>
                  </a:cubicBezTo>
                  <a:cubicBezTo>
                    <a:pt x="2443" y="3150"/>
                    <a:pt x="3150" y="2443"/>
                    <a:pt x="3150" y="1575"/>
                  </a:cubicBezTo>
                  <a:cubicBezTo>
                    <a:pt x="3150" y="707"/>
                    <a:pt x="2443" y="0"/>
                    <a:pt x="1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7"/>
            <p:cNvSpPr/>
            <p:nvPr/>
          </p:nvSpPr>
          <p:spPr>
            <a:xfrm>
              <a:off x="4483800" y="3159250"/>
              <a:ext cx="65925" cy="65100"/>
            </a:xfrm>
            <a:custGeom>
              <a:avLst/>
              <a:gdLst/>
              <a:ahLst/>
              <a:cxnLst/>
              <a:rect l="l" t="t" r="r" b="b"/>
              <a:pathLst>
                <a:path w="2637" h="2604" extrusionOk="0">
                  <a:moveTo>
                    <a:pt x="1319" y="0"/>
                  </a:moveTo>
                  <a:cubicBezTo>
                    <a:pt x="611" y="0"/>
                    <a:pt x="1" y="579"/>
                    <a:pt x="1" y="1286"/>
                  </a:cubicBezTo>
                  <a:cubicBezTo>
                    <a:pt x="1" y="2025"/>
                    <a:pt x="611" y="2604"/>
                    <a:pt x="1319" y="2604"/>
                  </a:cubicBezTo>
                  <a:cubicBezTo>
                    <a:pt x="2058" y="2604"/>
                    <a:pt x="2636" y="2025"/>
                    <a:pt x="2636" y="1286"/>
                  </a:cubicBezTo>
                  <a:cubicBezTo>
                    <a:pt x="2636" y="579"/>
                    <a:pt x="2058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7"/>
            <p:cNvSpPr/>
            <p:nvPr/>
          </p:nvSpPr>
          <p:spPr>
            <a:xfrm>
              <a:off x="4477375" y="3152000"/>
              <a:ext cx="78775" cy="78800"/>
            </a:xfrm>
            <a:custGeom>
              <a:avLst/>
              <a:gdLst/>
              <a:ahLst/>
              <a:cxnLst/>
              <a:rect l="l" t="t" r="r" b="b"/>
              <a:pathLst>
                <a:path w="3151" h="3152" extrusionOk="0">
                  <a:moveTo>
                    <a:pt x="1576" y="547"/>
                  </a:moveTo>
                  <a:cubicBezTo>
                    <a:pt x="2154" y="547"/>
                    <a:pt x="2636" y="997"/>
                    <a:pt x="2636" y="1576"/>
                  </a:cubicBezTo>
                  <a:cubicBezTo>
                    <a:pt x="2636" y="2155"/>
                    <a:pt x="2154" y="2637"/>
                    <a:pt x="1576" y="2637"/>
                  </a:cubicBezTo>
                  <a:cubicBezTo>
                    <a:pt x="997" y="2637"/>
                    <a:pt x="547" y="2155"/>
                    <a:pt x="547" y="1576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0" y="708"/>
                    <a:pt x="0" y="1576"/>
                  </a:cubicBezTo>
                  <a:cubicBezTo>
                    <a:pt x="0" y="2444"/>
                    <a:pt x="708" y="3151"/>
                    <a:pt x="1576" y="3151"/>
                  </a:cubicBezTo>
                  <a:cubicBezTo>
                    <a:pt x="2443" y="3151"/>
                    <a:pt x="3151" y="2444"/>
                    <a:pt x="3151" y="1576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7"/>
            <p:cNvSpPr/>
            <p:nvPr/>
          </p:nvSpPr>
          <p:spPr>
            <a:xfrm>
              <a:off x="4669450" y="2579025"/>
              <a:ext cx="65900" cy="65125"/>
            </a:xfrm>
            <a:custGeom>
              <a:avLst/>
              <a:gdLst/>
              <a:ahLst/>
              <a:cxnLst/>
              <a:rect l="l" t="t" r="r" b="b"/>
              <a:pathLst>
                <a:path w="2636" h="2605" extrusionOk="0">
                  <a:moveTo>
                    <a:pt x="1318" y="1"/>
                  </a:moveTo>
                  <a:cubicBezTo>
                    <a:pt x="579" y="1"/>
                    <a:pt x="0" y="580"/>
                    <a:pt x="0" y="1287"/>
                  </a:cubicBezTo>
                  <a:cubicBezTo>
                    <a:pt x="0" y="2026"/>
                    <a:pt x="579" y="2605"/>
                    <a:pt x="1318" y="2605"/>
                  </a:cubicBezTo>
                  <a:cubicBezTo>
                    <a:pt x="2025" y="2605"/>
                    <a:pt x="2636" y="2026"/>
                    <a:pt x="2636" y="1287"/>
                  </a:cubicBezTo>
                  <a:cubicBezTo>
                    <a:pt x="2636" y="580"/>
                    <a:pt x="2025" y="1"/>
                    <a:pt x="1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7"/>
            <p:cNvSpPr/>
            <p:nvPr/>
          </p:nvSpPr>
          <p:spPr>
            <a:xfrm>
              <a:off x="4663000" y="2571800"/>
              <a:ext cx="78800" cy="78775"/>
            </a:xfrm>
            <a:custGeom>
              <a:avLst/>
              <a:gdLst/>
              <a:ahLst/>
              <a:cxnLst/>
              <a:rect l="l" t="t" r="r" b="b"/>
              <a:pathLst>
                <a:path w="3152" h="3151" extrusionOk="0">
                  <a:moveTo>
                    <a:pt x="1576" y="547"/>
                  </a:moveTo>
                  <a:cubicBezTo>
                    <a:pt x="2155" y="547"/>
                    <a:pt x="2605" y="997"/>
                    <a:pt x="2605" y="1576"/>
                  </a:cubicBezTo>
                  <a:cubicBezTo>
                    <a:pt x="2605" y="2154"/>
                    <a:pt x="2155" y="2636"/>
                    <a:pt x="1576" y="2636"/>
                  </a:cubicBezTo>
                  <a:cubicBezTo>
                    <a:pt x="997" y="2636"/>
                    <a:pt x="515" y="2154"/>
                    <a:pt x="515" y="1576"/>
                  </a:cubicBezTo>
                  <a:cubicBezTo>
                    <a:pt x="515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76"/>
                    <a:pt x="708" y="3151"/>
                    <a:pt x="1576" y="3151"/>
                  </a:cubicBezTo>
                  <a:cubicBezTo>
                    <a:pt x="2444" y="3151"/>
                    <a:pt x="3151" y="2476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7"/>
            <p:cNvSpPr/>
            <p:nvPr/>
          </p:nvSpPr>
          <p:spPr>
            <a:xfrm>
              <a:off x="4855075" y="2496275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286" y="0"/>
                  </a:moveTo>
                  <a:cubicBezTo>
                    <a:pt x="579" y="0"/>
                    <a:pt x="0" y="579"/>
                    <a:pt x="0" y="1286"/>
                  </a:cubicBezTo>
                  <a:cubicBezTo>
                    <a:pt x="0" y="2025"/>
                    <a:pt x="579" y="2604"/>
                    <a:pt x="1286" y="2604"/>
                  </a:cubicBezTo>
                  <a:cubicBezTo>
                    <a:pt x="2025" y="2604"/>
                    <a:pt x="2604" y="2025"/>
                    <a:pt x="2604" y="1286"/>
                  </a:cubicBezTo>
                  <a:cubicBezTo>
                    <a:pt x="2604" y="579"/>
                    <a:pt x="2025" y="0"/>
                    <a:pt x="1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7"/>
            <p:cNvSpPr/>
            <p:nvPr/>
          </p:nvSpPr>
          <p:spPr>
            <a:xfrm>
              <a:off x="4847850" y="2489025"/>
              <a:ext cx="79575" cy="78775"/>
            </a:xfrm>
            <a:custGeom>
              <a:avLst/>
              <a:gdLst/>
              <a:ahLst/>
              <a:cxnLst/>
              <a:rect l="l" t="t" r="r" b="b"/>
              <a:pathLst>
                <a:path w="3183" h="3151" extrusionOk="0">
                  <a:moveTo>
                    <a:pt x="1575" y="547"/>
                  </a:moveTo>
                  <a:cubicBezTo>
                    <a:pt x="2154" y="547"/>
                    <a:pt x="2636" y="997"/>
                    <a:pt x="2636" y="1576"/>
                  </a:cubicBezTo>
                  <a:cubicBezTo>
                    <a:pt x="2636" y="2154"/>
                    <a:pt x="2154" y="2637"/>
                    <a:pt x="1575" y="2637"/>
                  </a:cubicBezTo>
                  <a:cubicBezTo>
                    <a:pt x="1029" y="2637"/>
                    <a:pt x="547" y="2154"/>
                    <a:pt x="547" y="1576"/>
                  </a:cubicBezTo>
                  <a:cubicBezTo>
                    <a:pt x="547" y="997"/>
                    <a:pt x="1029" y="547"/>
                    <a:pt x="1575" y="547"/>
                  </a:cubicBezTo>
                  <a:close/>
                  <a:moveTo>
                    <a:pt x="1575" y="1"/>
                  </a:moveTo>
                  <a:cubicBezTo>
                    <a:pt x="707" y="1"/>
                    <a:pt x="0" y="708"/>
                    <a:pt x="0" y="1576"/>
                  </a:cubicBezTo>
                  <a:cubicBezTo>
                    <a:pt x="0" y="2444"/>
                    <a:pt x="707" y="3151"/>
                    <a:pt x="1575" y="3151"/>
                  </a:cubicBezTo>
                  <a:cubicBezTo>
                    <a:pt x="2475" y="3151"/>
                    <a:pt x="3182" y="2444"/>
                    <a:pt x="3182" y="1576"/>
                  </a:cubicBezTo>
                  <a:cubicBezTo>
                    <a:pt x="3182" y="708"/>
                    <a:pt x="2475" y="1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7"/>
            <p:cNvSpPr/>
            <p:nvPr/>
          </p:nvSpPr>
          <p:spPr>
            <a:xfrm>
              <a:off x="5039900" y="2385375"/>
              <a:ext cx="65925" cy="65900"/>
            </a:xfrm>
            <a:custGeom>
              <a:avLst/>
              <a:gdLst/>
              <a:ahLst/>
              <a:cxnLst/>
              <a:rect l="l" t="t" r="r" b="b"/>
              <a:pathLst>
                <a:path w="2637" h="2636" extrusionOk="0">
                  <a:moveTo>
                    <a:pt x="1319" y="0"/>
                  </a:moveTo>
                  <a:cubicBezTo>
                    <a:pt x="611" y="0"/>
                    <a:pt x="1" y="579"/>
                    <a:pt x="1" y="1318"/>
                  </a:cubicBezTo>
                  <a:cubicBezTo>
                    <a:pt x="1" y="2025"/>
                    <a:pt x="611" y="2636"/>
                    <a:pt x="1319" y="2636"/>
                  </a:cubicBezTo>
                  <a:cubicBezTo>
                    <a:pt x="2058" y="2636"/>
                    <a:pt x="2636" y="2025"/>
                    <a:pt x="2636" y="1318"/>
                  </a:cubicBezTo>
                  <a:cubicBezTo>
                    <a:pt x="2636" y="579"/>
                    <a:pt x="2058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7"/>
            <p:cNvSpPr/>
            <p:nvPr/>
          </p:nvSpPr>
          <p:spPr>
            <a:xfrm>
              <a:off x="5033475" y="2378925"/>
              <a:ext cx="78775" cy="78800"/>
            </a:xfrm>
            <a:custGeom>
              <a:avLst/>
              <a:gdLst/>
              <a:ahLst/>
              <a:cxnLst/>
              <a:rect l="l" t="t" r="r" b="b"/>
              <a:pathLst>
                <a:path w="3151" h="3152" extrusionOk="0">
                  <a:moveTo>
                    <a:pt x="1576" y="515"/>
                  </a:moveTo>
                  <a:cubicBezTo>
                    <a:pt x="2154" y="515"/>
                    <a:pt x="2604" y="997"/>
                    <a:pt x="2636" y="1576"/>
                  </a:cubicBezTo>
                  <a:cubicBezTo>
                    <a:pt x="2604" y="2155"/>
                    <a:pt x="2154" y="2605"/>
                    <a:pt x="1576" y="2605"/>
                  </a:cubicBezTo>
                  <a:cubicBezTo>
                    <a:pt x="997" y="2605"/>
                    <a:pt x="547" y="2155"/>
                    <a:pt x="547" y="1576"/>
                  </a:cubicBezTo>
                  <a:cubicBezTo>
                    <a:pt x="547" y="997"/>
                    <a:pt x="997" y="515"/>
                    <a:pt x="1576" y="515"/>
                  </a:cubicBezTo>
                  <a:close/>
                  <a:moveTo>
                    <a:pt x="1576" y="1"/>
                  </a:moveTo>
                  <a:cubicBezTo>
                    <a:pt x="708" y="1"/>
                    <a:pt x="0" y="708"/>
                    <a:pt x="0" y="1576"/>
                  </a:cubicBezTo>
                  <a:cubicBezTo>
                    <a:pt x="0" y="2444"/>
                    <a:pt x="708" y="3151"/>
                    <a:pt x="1576" y="3151"/>
                  </a:cubicBezTo>
                  <a:cubicBezTo>
                    <a:pt x="2443" y="3151"/>
                    <a:pt x="3151" y="2444"/>
                    <a:pt x="3151" y="1576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7"/>
            <p:cNvSpPr/>
            <p:nvPr/>
          </p:nvSpPr>
          <p:spPr>
            <a:xfrm>
              <a:off x="5225525" y="2496275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319" y="0"/>
                  </a:moveTo>
                  <a:cubicBezTo>
                    <a:pt x="580" y="0"/>
                    <a:pt x="1" y="579"/>
                    <a:pt x="1" y="1286"/>
                  </a:cubicBezTo>
                  <a:cubicBezTo>
                    <a:pt x="1" y="2025"/>
                    <a:pt x="580" y="2604"/>
                    <a:pt x="1319" y="2604"/>
                  </a:cubicBezTo>
                  <a:cubicBezTo>
                    <a:pt x="2026" y="2604"/>
                    <a:pt x="2605" y="2025"/>
                    <a:pt x="2605" y="1286"/>
                  </a:cubicBezTo>
                  <a:cubicBezTo>
                    <a:pt x="2605" y="579"/>
                    <a:pt x="2026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7"/>
            <p:cNvSpPr/>
            <p:nvPr/>
          </p:nvSpPr>
          <p:spPr>
            <a:xfrm>
              <a:off x="5219100" y="248902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6" y="547"/>
                  </a:moveTo>
                  <a:cubicBezTo>
                    <a:pt x="2155" y="547"/>
                    <a:pt x="2605" y="997"/>
                    <a:pt x="2605" y="1576"/>
                  </a:cubicBezTo>
                  <a:cubicBezTo>
                    <a:pt x="2605" y="2154"/>
                    <a:pt x="2155" y="2637"/>
                    <a:pt x="1576" y="2637"/>
                  </a:cubicBezTo>
                  <a:cubicBezTo>
                    <a:pt x="997" y="2637"/>
                    <a:pt x="515" y="2154"/>
                    <a:pt x="515" y="1576"/>
                  </a:cubicBezTo>
                  <a:cubicBezTo>
                    <a:pt x="515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44" y="3151"/>
                    <a:pt x="3151" y="2444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7"/>
            <p:cNvSpPr/>
            <p:nvPr/>
          </p:nvSpPr>
          <p:spPr>
            <a:xfrm>
              <a:off x="5411175" y="2606350"/>
              <a:ext cx="65125" cy="65925"/>
            </a:xfrm>
            <a:custGeom>
              <a:avLst/>
              <a:gdLst/>
              <a:ahLst/>
              <a:cxnLst/>
              <a:rect l="l" t="t" r="r" b="b"/>
              <a:pathLst>
                <a:path w="2605" h="2637" extrusionOk="0">
                  <a:moveTo>
                    <a:pt x="1286" y="1"/>
                  </a:moveTo>
                  <a:cubicBezTo>
                    <a:pt x="579" y="1"/>
                    <a:pt x="0" y="579"/>
                    <a:pt x="0" y="1319"/>
                  </a:cubicBezTo>
                  <a:cubicBezTo>
                    <a:pt x="0" y="2026"/>
                    <a:pt x="579" y="2637"/>
                    <a:pt x="1286" y="2637"/>
                  </a:cubicBezTo>
                  <a:cubicBezTo>
                    <a:pt x="2025" y="2637"/>
                    <a:pt x="2604" y="2026"/>
                    <a:pt x="2604" y="1319"/>
                  </a:cubicBezTo>
                  <a:cubicBezTo>
                    <a:pt x="2604" y="579"/>
                    <a:pt x="2025" y="1"/>
                    <a:pt x="1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7"/>
            <p:cNvSpPr/>
            <p:nvPr/>
          </p:nvSpPr>
          <p:spPr>
            <a:xfrm>
              <a:off x="5403950" y="259992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15"/>
                  </a:moveTo>
                  <a:cubicBezTo>
                    <a:pt x="2154" y="515"/>
                    <a:pt x="2636" y="997"/>
                    <a:pt x="2636" y="1576"/>
                  </a:cubicBezTo>
                  <a:cubicBezTo>
                    <a:pt x="2636" y="2154"/>
                    <a:pt x="2154" y="2604"/>
                    <a:pt x="1575" y="2604"/>
                  </a:cubicBezTo>
                  <a:cubicBezTo>
                    <a:pt x="997" y="2604"/>
                    <a:pt x="547" y="2154"/>
                    <a:pt x="547" y="1576"/>
                  </a:cubicBezTo>
                  <a:cubicBezTo>
                    <a:pt x="547" y="997"/>
                    <a:pt x="997" y="515"/>
                    <a:pt x="1575" y="515"/>
                  </a:cubicBezTo>
                  <a:close/>
                  <a:moveTo>
                    <a:pt x="1575" y="1"/>
                  </a:moveTo>
                  <a:cubicBezTo>
                    <a:pt x="707" y="1"/>
                    <a:pt x="0" y="708"/>
                    <a:pt x="0" y="1576"/>
                  </a:cubicBezTo>
                  <a:cubicBezTo>
                    <a:pt x="0" y="2444"/>
                    <a:pt x="707" y="3151"/>
                    <a:pt x="1575" y="3151"/>
                  </a:cubicBezTo>
                  <a:cubicBezTo>
                    <a:pt x="2443" y="3151"/>
                    <a:pt x="3150" y="2444"/>
                    <a:pt x="3150" y="1576"/>
                  </a:cubicBezTo>
                  <a:cubicBezTo>
                    <a:pt x="3150" y="708"/>
                    <a:pt x="2443" y="1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7"/>
            <p:cNvSpPr/>
            <p:nvPr/>
          </p:nvSpPr>
          <p:spPr>
            <a:xfrm>
              <a:off x="5747875" y="1384075"/>
              <a:ext cx="105300" cy="3359925"/>
            </a:xfrm>
            <a:custGeom>
              <a:avLst/>
              <a:gdLst/>
              <a:ahLst/>
              <a:cxnLst/>
              <a:rect l="l" t="t" r="r" b="b"/>
              <a:pathLst>
                <a:path w="4212" h="134397" extrusionOk="0">
                  <a:moveTo>
                    <a:pt x="1" y="0"/>
                  </a:moveTo>
                  <a:lnTo>
                    <a:pt x="1" y="134396"/>
                  </a:lnTo>
                  <a:lnTo>
                    <a:pt x="4212" y="134396"/>
                  </a:lnTo>
                  <a:lnTo>
                    <a:pt x="421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7"/>
            <p:cNvSpPr/>
            <p:nvPr/>
          </p:nvSpPr>
          <p:spPr>
            <a:xfrm>
              <a:off x="5747875" y="1797925"/>
              <a:ext cx="105300" cy="856675"/>
            </a:xfrm>
            <a:custGeom>
              <a:avLst/>
              <a:gdLst/>
              <a:ahLst/>
              <a:cxnLst/>
              <a:rect l="l" t="t" r="r" b="b"/>
              <a:pathLst>
                <a:path w="4212" h="34267" extrusionOk="0">
                  <a:moveTo>
                    <a:pt x="1" y="0"/>
                  </a:moveTo>
                  <a:lnTo>
                    <a:pt x="1" y="34267"/>
                  </a:lnTo>
                  <a:lnTo>
                    <a:pt x="4212" y="34267"/>
                  </a:lnTo>
                  <a:lnTo>
                    <a:pt x="42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7"/>
            <p:cNvSpPr/>
            <p:nvPr/>
          </p:nvSpPr>
          <p:spPr>
            <a:xfrm>
              <a:off x="1797325" y="1384075"/>
              <a:ext cx="4055850" cy="205750"/>
            </a:xfrm>
            <a:custGeom>
              <a:avLst/>
              <a:gdLst/>
              <a:ahLst/>
              <a:cxnLst/>
              <a:rect l="l" t="t" r="r" b="b"/>
              <a:pathLst>
                <a:path w="162234" h="8230" extrusionOk="0">
                  <a:moveTo>
                    <a:pt x="1" y="0"/>
                  </a:moveTo>
                  <a:lnTo>
                    <a:pt x="1" y="8229"/>
                  </a:lnTo>
                  <a:lnTo>
                    <a:pt x="162234" y="8229"/>
                  </a:lnTo>
                  <a:lnTo>
                    <a:pt x="1622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7"/>
            <p:cNvSpPr/>
            <p:nvPr/>
          </p:nvSpPr>
          <p:spPr>
            <a:xfrm>
              <a:off x="1797325" y="1652475"/>
              <a:ext cx="1042325" cy="164750"/>
            </a:xfrm>
            <a:custGeom>
              <a:avLst/>
              <a:gdLst/>
              <a:ahLst/>
              <a:cxnLst/>
              <a:rect l="l" t="t" r="r" b="b"/>
              <a:pathLst>
                <a:path w="41693" h="6590" extrusionOk="0">
                  <a:moveTo>
                    <a:pt x="1" y="0"/>
                  </a:moveTo>
                  <a:lnTo>
                    <a:pt x="1" y="6590"/>
                  </a:lnTo>
                  <a:lnTo>
                    <a:pt x="40599" y="6590"/>
                  </a:lnTo>
                  <a:cubicBezTo>
                    <a:pt x="41178" y="6590"/>
                    <a:pt x="41692" y="6108"/>
                    <a:pt x="41692" y="5497"/>
                  </a:cubicBezTo>
                  <a:lnTo>
                    <a:pt x="41692" y="1061"/>
                  </a:lnTo>
                  <a:cubicBezTo>
                    <a:pt x="41692" y="482"/>
                    <a:pt x="41178" y="0"/>
                    <a:pt x="40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7"/>
            <p:cNvSpPr/>
            <p:nvPr/>
          </p:nvSpPr>
          <p:spPr>
            <a:xfrm>
              <a:off x="1927525" y="1675775"/>
              <a:ext cx="65900" cy="100475"/>
            </a:xfrm>
            <a:custGeom>
              <a:avLst/>
              <a:gdLst/>
              <a:ahLst/>
              <a:cxnLst/>
              <a:rect l="l" t="t" r="r" b="b"/>
              <a:pathLst>
                <a:path w="2636" h="4019" extrusionOk="0">
                  <a:moveTo>
                    <a:pt x="0" y="1"/>
                  </a:moveTo>
                  <a:lnTo>
                    <a:pt x="0" y="4019"/>
                  </a:lnTo>
                  <a:lnTo>
                    <a:pt x="547" y="4019"/>
                  </a:lnTo>
                  <a:lnTo>
                    <a:pt x="547" y="1190"/>
                  </a:lnTo>
                  <a:lnTo>
                    <a:pt x="997" y="4019"/>
                  </a:lnTo>
                  <a:lnTo>
                    <a:pt x="1607" y="4019"/>
                  </a:lnTo>
                  <a:lnTo>
                    <a:pt x="2025" y="1126"/>
                  </a:lnTo>
                  <a:lnTo>
                    <a:pt x="2025" y="4019"/>
                  </a:lnTo>
                  <a:lnTo>
                    <a:pt x="2636" y="4019"/>
                  </a:lnTo>
                  <a:lnTo>
                    <a:pt x="2636" y="1"/>
                  </a:lnTo>
                  <a:lnTo>
                    <a:pt x="1768" y="1"/>
                  </a:lnTo>
                  <a:lnTo>
                    <a:pt x="1318" y="2861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7"/>
            <p:cNvSpPr/>
            <p:nvPr/>
          </p:nvSpPr>
          <p:spPr>
            <a:xfrm>
              <a:off x="2000650" y="1675775"/>
              <a:ext cx="55475" cy="100475"/>
            </a:xfrm>
            <a:custGeom>
              <a:avLst/>
              <a:gdLst/>
              <a:ahLst/>
              <a:cxnLst/>
              <a:rect l="l" t="t" r="r" b="b"/>
              <a:pathLst>
                <a:path w="2219" h="4019" extrusionOk="0">
                  <a:moveTo>
                    <a:pt x="1093" y="708"/>
                  </a:moveTo>
                  <a:lnTo>
                    <a:pt x="1382" y="2733"/>
                  </a:lnTo>
                  <a:lnTo>
                    <a:pt x="772" y="2733"/>
                  </a:lnTo>
                  <a:lnTo>
                    <a:pt x="1093" y="708"/>
                  </a:lnTo>
                  <a:close/>
                  <a:moveTo>
                    <a:pt x="643" y="1"/>
                  </a:moveTo>
                  <a:lnTo>
                    <a:pt x="0" y="4019"/>
                  </a:lnTo>
                  <a:lnTo>
                    <a:pt x="579" y="4019"/>
                  </a:lnTo>
                  <a:lnTo>
                    <a:pt x="707" y="3279"/>
                  </a:lnTo>
                  <a:lnTo>
                    <a:pt x="1479" y="3279"/>
                  </a:lnTo>
                  <a:lnTo>
                    <a:pt x="1575" y="4019"/>
                  </a:lnTo>
                  <a:lnTo>
                    <a:pt x="2218" y="4019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7"/>
            <p:cNvSpPr/>
            <p:nvPr/>
          </p:nvSpPr>
          <p:spPr>
            <a:xfrm>
              <a:off x="2063325" y="1675775"/>
              <a:ext cx="49050" cy="100475"/>
            </a:xfrm>
            <a:custGeom>
              <a:avLst/>
              <a:gdLst/>
              <a:ahLst/>
              <a:cxnLst/>
              <a:rect l="l" t="t" r="r" b="b"/>
              <a:pathLst>
                <a:path w="1962" h="4019" extrusionOk="0">
                  <a:moveTo>
                    <a:pt x="933" y="579"/>
                  </a:moveTo>
                  <a:cubicBezTo>
                    <a:pt x="1158" y="579"/>
                    <a:pt x="1254" y="708"/>
                    <a:pt x="1254" y="997"/>
                  </a:cubicBezTo>
                  <a:lnTo>
                    <a:pt x="1254" y="1383"/>
                  </a:lnTo>
                  <a:cubicBezTo>
                    <a:pt x="1254" y="1704"/>
                    <a:pt x="1126" y="1801"/>
                    <a:pt x="868" y="1801"/>
                  </a:cubicBezTo>
                  <a:lnTo>
                    <a:pt x="643" y="1801"/>
                  </a:lnTo>
                  <a:lnTo>
                    <a:pt x="643" y="579"/>
                  </a:lnTo>
                  <a:close/>
                  <a:moveTo>
                    <a:pt x="1" y="1"/>
                  </a:moveTo>
                  <a:lnTo>
                    <a:pt x="1" y="4019"/>
                  </a:lnTo>
                  <a:lnTo>
                    <a:pt x="643" y="4019"/>
                  </a:lnTo>
                  <a:lnTo>
                    <a:pt x="643" y="2379"/>
                  </a:lnTo>
                  <a:lnTo>
                    <a:pt x="868" y="2379"/>
                  </a:lnTo>
                  <a:cubicBezTo>
                    <a:pt x="1126" y="2379"/>
                    <a:pt x="1254" y="2508"/>
                    <a:pt x="1254" y="2894"/>
                  </a:cubicBezTo>
                  <a:lnTo>
                    <a:pt x="1254" y="3536"/>
                  </a:lnTo>
                  <a:cubicBezTo>
                    <a:pt x="1254" y="3858"/>
                    <a:pt x="1286" y="3922"/>
                    <a:pt x="1318" y="4019"/>
                  </a:cubicBezTo>
                  <a:lnTo>
                    <a:pt x="1961" y="4019"/>
                  </a:lnTo>
                  <a:cubicBezTo>
                    <a:pt x="1897" y="3858"/>
                    <a:pt x="1897" y="3729"/>
                    <a:pt x="1897" y="3536"/>
                  </a:cubicBezTo>
                  <a:lnTo>
                    <a:pt x="1897" y="2926"/>
                  </a:lnTo>
                  <a:cubicBezTo>
                    <a:pt x="1897" y="2508"/>
                    <a:pt x="1801" y="2186"/>
                    <a:pt x="1479" y="2058"/>
                  </a:cubicBezTo>
                  <a:cubicBezTo>
                    <a:pt x="1768" y="1929"/>
                    <a:pt x="1897" y="1672"/>
                    <a:pt x="1897" y="1254"/>
                  </a:cubicBezTo>
                  <a:lnTo>
                    <a:pt x="1897" y="933"/>
                  </a:lnTo>
                  <a:cubicBezTo>
                    <a:pt x="1897" y="322"/>
                    <a:pt x="1608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7"/>
            <p:cNvSpPr/>
            <p:nvPr/>
          </p:nvSpPr>
          <p:spPr>
            <a:xfrm>
              <a:off x="2119575" y="1674975"/>
              <a:ext cx="47450" cy="102075"/>
            </a:xfrm>
            <a:custGeom>
              <a:avLst/>
              <a:gdLst/>
              <a:ahLst/>
              <a:cxnLst/>
              <a:rect l="l" t="t" r="r" b="b"/>
              <a:pathLst>
                <a:path w="1898" h="4083" extrusionOk="0">
                  <a:moveTo>
                    <a:pt x="965" y="0"/>
                  </a:moveTo>
                  <a:cubicBezTo>
                    <a:pt x="322" y="0"/>
                    <a:pt x="1" y="354"/>
                    <a:pt x="1" y="997"/>
                  </a:cubicBezTo>
                  <a:lnTo>
                    <a:pt x="1" y="3086"/>
                  </a:lnTo>
                  <a:cubicBezTo>
                    <a:pt x="1" y="3729"/>
                    <a:pt x="322" y="4083"/>
                    <a:pt x="965" y="4083"/>
                  </a:cubicBezTo>
                  <a:cubicBezTo>
                    <a:pt x="1576" y="4083"/>
                    <a:pt x="1897" y="3729"/>
                    <a:pt x="1897" y="3086"/>
                  </a:cubicBezTo>
                  <a:lnTo>
                    <a:pt x="1897" y="2540"/>
                  </a:lnTo>
                  <a:lnTo>
                    <a:pt x="1286" y="2540"/>
                  </a:lnTo>
                  <a:lnTo>
                    <a:pt x="1286" y="3118"/>
                  </a:lnTo>
                  <a:cubicBezTo>
                    <a:pt x="1286" y="3408"/>
                    <a:pt x="1158" y="3504"/>
                    <a:pt x="965" y="3504"/>
                  </a:cubicBezTo>
                  <a:cubicBezTo>
                    <a:pt x="772" y="3504"/>
                    <a:pt x="644" y="3408"/>
                    <a:pt x="644" y="3118"/>
                  </a:cubicBezTo>
                  <a:lnTo>
                    <a:pt x="644" y="965"/>
                  </a:lnTo>
                  <a:cubicBezTo>
                    <a:pt x="644" y="675"/>
                    <a:pt x="772" y="579"/>
                    <a:pt x="965" y="579"/>
                  </a:cubicBezTo>
                  <a:cubicBezTo>
                    <a:pt x="1158" y="579"/>
                    <a:pt x="1286" y="675"/>
                    <a:pt x="1286" y="965"/>
                  </a:cubicBezTo>
                  <a:lnTo>
                    <a:pt x="1286" y="1383"/>
                  </a:lnTo>
                  <a:lnTo>
                    <a:pt x="1897" y="1383"/>
                  </a:lnTo>
                  <a:lnTo>
                    <a:pt x="1897" y="997"/>
                  </a:lnTo>
                  <a:cubicBezTo>
                    <a:pt x="1897" y="354"/>
                    <a:pt x="1576" y="0"/>
                    <a:pt x="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7"/>
            <p:cNvSpPr/>
            <p:nvPr/>
          </p:nvSpPr>
          <p:spPr>
            <a:xfrm>
              <a:off x="2176625" y="1675775"/>
              <a:ext cx="49850" cy="100475"/>
            </a:xfrm>
            <a:custGeom>
              <a:avLst/>
              <a:gdLst/>
              <a:ahLst/>
              <a:cxnLst/>
              <a:rect l="l" t="t" r="r" b="b"/>
              <a:pathLst>
                <a:path w="1994" h="4019" extrusionOk="0">
                  <a:moveTo>
                    <a:pt x="1" y="1"/>
                  </a:moveTo>
                  <a:lnTo>
                    <a:pt x="1" y="4019"/>
                  </a:lnTo>
                  <a:lnTo>
                    <a:pt x="612" y="4019"/>
                  </a:lnTo>
                  <a:lnTo>
                    <a:pt x="612" y="2315"/>
                  </a:lnTo>
                  <a:lnTo>
                    <a:pt x="1351" y="2315"/>
                  </a:lnTo>
                  <a:lnTo>
                    <a:pt x="1351" y="4019"/>
                  </a:lnTo>
                  <a:lnTo>
                    <a:pt x="1994" y="4019"/>
                  </a:lnTo>
                  <a:lnTo>
                    <a:pt x="1994" y="1"/>
                  </a:lnTo>
                  <a:lnTo>
                    <a:pt x="1351" y="1"/>
                  </a:lnTo>
                  <a:lnTo>
                    <a:pt x="1351" y="1736"/>
                  </a:lnTo>
                  <a:lnTo>
                    <a:pt x="612" y="1736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7"/>
            <p:cNvSpPr/>
            <p:nvPr/>
          </p:nvSpPr>
          <p:spPr>
            <a:xfrm>
              <a:off x="2064125" y="1418625"/>
              <a:ext cx="2607750" cy="116550"/>
            </a:xfrm>
            <a:custGeom>
              <a:avLst/>
              <a:gdLst/>
              <a:ahLst/>
              <a:cxnLst/>
              <a:rect l="l" t="t" r="r" b="b"/>
              <a:pathLst>
                <a:path w="104310" h="4662" extrusionOk="0">
                  <a:moveTo>
                    <a:pt x="1" y="0"/>
                  </a:moveTo>
                  <a:lnTo>
                    <a:pt x="1" y="4661"/>
                  </a:lnTo>
                  <a:lnTo>
                    <a:pt x="104309" y="4661"/>
                  </a:lnTo>
                  <a:lnTo>
                    <a:pt x="1043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7"/>
            <p:cNvSpPr/>
            <p:nvPr/>
          </p:nvSpPr>
          <p:spPr>
            <a:xfrm>
              <a:off x="2016725" y="3505600"/>
              <a:ext cx="176800" cy="81200"/>
            </a:xfrm>
            <a:custGeom>
              <a:avLst/>
              <a:gdLst/>
              <a:ahLst/>
              <a:cxnLst/>
              <a:rect l="l" t="t" r="r" b="b"/>
              <a:pathLst>
                <a:path w="7072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7"/>
            <p:cNvSpPr/>
            <p:nvPr/>
          </p:nvSpPr>
          <p:spPr>
            <a:xfrm>
              <a:off x="2202350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7"/>
            <p:cNvSpPr/>
            <p:nvPr/>
          </p:nvSpPr>
          <p:spPr>
            <a:xfrm>
              <a:off x="2387975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73" y="3247"/>
                  </a:lnTo>
                  <a:lnTo>
                    <a:pt x="70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7"/>
            <p:cNvSpPr/>
            <p:nvPr/>
          </p:nvSpPr>
          <p:spPr>
            <a:xfrm>
              <a:off x="2573625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7"/>
            <p:cNvSpPr/>
            <p:nvPr/>
          </p:nvSpPr>
          <p:spPr>
            <a:xfrm>
              <a:off x="2759250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7"/>
            <p:cNvSpPr/>
            <p:nvPr/>
          </p:nvSpPr>
          <p:spPr>
            <a:xfrm>
              <a:off x="2944875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1" y="3247"/>
                  </a:lnTo>
                  <a:lnTo>
                    <a:pt x="70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7"/>
            <p:cNvSpPr/>
            <p:nvPr/>
          </p:nvSpPr>
          <p:spPr>
            <a:xfrm>
              <a:off x="3130525" y="3505600"/>
              <a:ext cx="176000" cy="81200"/>
            </a:xfrm>
            <a:custGeom>
              <a:avLst/>
              <a:gdLst/>
              <a:ahLst/>
              <a:cxnLst/>
              <a:rect l="l" t="t" r="r" b="b"/>
              <a:pathLst>
                <a:path w="7040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7"/>
            <p:cNvSpPr/>
            <p:nvPr/>
          </p:nvSpPr>
          <p:spPr>
            <a:xfrm>
              <a:off x="3316150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7"/>
            <p:cNvSpPr/>
            <p:nvPr/>
          </p:nvSpPr>
          <p:spPr>
            <a:xfrm>
              <a:off x="3501800" y="3505600"/>
              <a:ext cx="176000" cy="81200"/>
            </a:xfrm>
            <a:custGeom>
              <a:avLst/>
              <a:gdLst/>
              <a:ahLst/>
              <a:cxnLst/>
              <a:rect l="l" t="t" r="r" b="b"/>
              <a:pathLst>
                <a:path w="7040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7"/>
            <p:cNvSpPr/>
            <p:nvPr/>
          </p:nvSpPr>
          <p:spPr>
            <a:xfrm>
              <a:off x="3686625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7"/>
            <p:cNvSpPr/>
            <p:nvPr/>
          </p:nvSpPr>
          <p:spPr>
            <a:xfrm>
              <a:off x="3872250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7"/>
            <p:cNvSpPr/>
            <p:nvPr/>
          </p:nvSpPr>
          <p:spPr>
            <a:xfrm>
              <a:off x="4057900" y="3505600"/>
              <a:ext cx="176800" cy="81200"/>
            </a:xfrm>
            <a:custGeom>
              <a:avLst/>
              <a:gdLst/>
              <a:ahLst/>
              <a:cxnLst/>
              <a:rect l="l" t="t" r="r" b="b"/>
              <a:pathLst>
                <a:path w="7072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7"/>
            <p:cNvSpPr/>
            <p:nvPr/>
          </p:nvSpPr>
          <p:spPr>
            <a:xfrm>
              <a:off x="4243525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7"/>
            <p:cNvSpPr/>
            <p:nvPr/>
          </p:nvSpPr>
          <p:spPr>
            <a:xfrm>
              <a:off x="4429150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73" y="3247"/>
                  </a:lnTo>
                  <a:lnTo>
                    <a:pt x="7073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7"/>
            <p:cNvSpPr/>
            <p:nvPr/>
          </p:nvSpPr>
          <p:spPr>
            <a:xfrm>
              <a:off x="4614800" y="3505600"/>
              <a:ext cx="176800" cy="81200"/>
            </a:xfrm>
            <a:custGeom>
              <a:avLst/>
              <a:gdLst/>
              <a:ahLst/>
              <a:cxnLst/>
              <a:rect l="l" t="t" r="r" b="b"/>
              <a:pathLst>
                <a:path w="7072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7"/>
            <p:cNvSpPr/>
            <p:nvPr/>
          </p:nvSpPr>
          <p:spPr>
            <a:xfrm>
              <a:off x="4800425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7"/>
            <p:cNvSpPr/>
            <p:nvPr/>
          </p:nvSpPr>
          <p:spPr>
            <a:xfrm>
              <a:off x="4986050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1" y="3247"/>
                  </a:lnTo>
                  <a:lnTo>
                    <a:pt x="7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7"/>
            <p:cNvSpPr/>
            <p:nvPr/>
          </p:nvSpPr>
          <p:spPr>
            <a:xfrm>
              <a:off x="5171700" y="3505600"/>
              <a:ext cx="176000" cy="81200"/>
            </a:xfrm>
            <a:custGeom>
              <a:avLst/>
              <a:gdLst/>
              <a:ahLst/>
              <a:cxnLst/>
              <a:rect l="l" t="t" r="r" b="b"/>
              <a:pathLst>
                <a:path w="7040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7"/>
            <p:cNvSpPr/>
            <p:nvPr/>
          </p:nvSpPr>
          <p:spPr>
            <a:xfrm>
              <a:off x="5357325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7"/>
            <p:cNvSpPr/>
            <p:nvPr/>
          </p:nvSpPr>
          <p:spPr>
            <a:xfrm>
              <a:off x="1902600" y="1883100"/>
              <a:ext cx="299775" cy="81200"/>
            </a:xfrm>
            <a:custGeom>
              <a:avLst/>
              <a:gdLst/>
              <a:ahLst/>
              <a:cxnLst/>
              <a:rect l="l" t="t" r="r" b="b"/>
              <a:pathLst>
                <a:path w="1199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1990" y="3247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7"/>
            <p:cNvSpPr/>
            <p:nvPr/>
          </p:nvSpPr>
          <p:spPr>
            <a:xfrm>
              <a:off x="221842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7"/>
            <p:cNvSpPr/>
            <p:nvPr/>
          </p:nvSpPr>
          <p:spPr>
            <a:xfrm>
              <a:off x="2534250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7"/>
            <p:cNvSpPr/>
            <p:nvPr/>
          </p:nvSpPr>
          <p:spPr>
            <a:xfrm>
              <a:off x="2850050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7"/>
            <p:cNvSpPr/>
            <p:nvPr/>
          </p:nvSpPr>
          <p:spPr>
            <a:xfrm>
              <a:off x="316667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7"/>
            <p:cNvSpPr/>
            <p:nvPr/>
          </p:nvSpPr>
          <p:spPr>
            <a:xfrm>
              <a:off x="3482500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7"/>
            <p:cNvSpPr/>
            <p:nvPr/>
          </p:nvSpPr>
          <p:spPr>
            <a:xfrm>
              <a:off x="379832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7"/>
            <p:cNvSpPr/>
            <p:nvPr/>
          </p:nvSpPr>
          <p:spPr>
            <a:xfrm>
              <a:off x="4114950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7"/>
            <p:cNvSpPr/>
            <p:nvPr/>
          </p:nvSpPr>
          <p:spPr>
            <a:xfrm>
              <a:off x="443077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7"/>
            <p:cNvSpPr/>
            <p:nvPr/>
          </p:nvSpPr>
          <p:spPr>
            <a:xfrm>
              <a:off x="474657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7"/>
            <p:cNvSpPr/>
            <p:nvPr/>
          </p:nvSpPr>
          <p:spPr>
            <a:xfrm>
              <a:off x="5063200" y="1883100"/>
              <a:ext cx="299775" cy="81200"/>
            </a:xfrm>
            <a:custGeom>
              <a:avLst/>
              <a:gdLst/>
              <a:ahLst/>
              <a:cxnLst/>
              <a:rect l="l" t="t" r="r" b="b"/>
              <a:pathLst>
                <a:path w="1199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1991" y="3247"/>
                  </a:lnTo>
                  <a:lnTo>
                    <a:pt x="11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7"/>
            <p:cNvSpPr/>
            <p:nvPr/>
          </p:nvSpPr>
          <p:spPr>
            <a:xfrm>
              <a:off x="537902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7"/>
            <p:cNvSpPr/>
            <p:nvPr/>
          </p:nvSpPr>
          <p:spPr>
            <a:xfrm>
              <a:off x="3290450" y="2074375"/>
              <a:ext cx="512725" cy="198500"/>
            </a:xfrm>
            <a:custGeom>
              <a:avLst/>
              <a:gdLst/>
              <a:ahLst/>
              <a:cxnLst/>
              <a:rect l="l" t="t" r="r" b="b"/>
              <a:pathLst>
                <a:path w="20509" h="7940" extrusionOk="0">
                  <a:moveTo>
                    <a:pt x="0" y="0"/>
                  </a:moveTo>
                  <a:lnTo>
                    <a:pt x="4436" y="2218"/>
                  </a:lnTo>
                  <a:lnTo>
                    <a:pt x="4436" y="6751"/>
                  </a:lnTo>
                  <a:cubicBezTo>
                    <a:pt x="4436" y="7426"/>
                    <a:pt x="4950" y="7940"/>
                    <a:pt x="5625" y="7940"/>
                  </a:cubicBezTo>
                  <a:lnTo>
                    <a:pt x="19319" y="7940"/>
                  </a:lnTo>
                  <a:cubicBezTo>
                    <a:pt x="19962" y="7940"/>
                    <a:pt x="20508" y="7426"/>
                    <a:pt x="20508" y="6751"/>
                  </a:cubicBezTo>
                  <a:lnTo>
                    <a:pt x="20508" y="1190"/>
                  </a:lnTo>
                  <a:cubicBezTo>
                    <a:pt x="20508" y="547"/>
                    <a:pt x="19962" y="0"/>
                    <a:pt x="19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7"/>
            <p:cNvSpPr/>
            <p:nvPr/>
          </p:nvSpPr>
          <p:spPr>
            <a:xfrm>
              <a:off x="3503400" y="2106500"/>
              <a:ext cx="60300" cy="131025"/>
            </a:xfrm>
            <a:custGeom>
              <a:avLst/>
              <a:gdLst/>
              <a:ahLst/>
              <a:cxnLst/>
              <a:rect l="l" t="t" r="r" b="b"/>
              <a:pathLst>
                <a:path w="2412" h="5241" extrusionOk="0">
                  <a:moveTo>
                    <a:pt x="1190" y="1"/>
                  </a:moveTo>
                  <a:cubicBezTo>
                    <a:pt x="418" y="1"/>
                    <a:pt x="0" y="483"/>
                    <a:pt x="0" y="1287"/>
                  </a:cubicBezTo>
                  <a:lnTo>
                    <a:pt x="0" y="1576"/>
                  </a:lnTo>
                  <a:lnTo>
                    <a:pt x="772" y="1576"/>
                  </a:lnTo>
                  <a:lnTo>
                    <a:pt x="772" y="1255"/>
                  </a:lnTo>
                  <a:cubicBezTo>
                    <a:pt x="772" y="869"/>
                    <a:pt x="933" y="740"/>
                    <a:pt x="1190" y="740"/>
                  </a:cubicBezTo>
                  <a:cubicBezTo>
                    <a:pt x="1447" y="740"/>
                    <a:pt x="1608" y="869"/>
                    <a:pt x="1608" y="1319"/>
                  </a:cubicBezTo>
                  <a:lnTo>
                    <a:pt x="1608" y="1608"/>
                  </a:lnTo>
                  <a:cubicBezTo>
                    <a:pt x="1608" y="2026"/>
                    <a:pt x="1415" y="2155"/>
                    <a:pt x="1125" y="2155"/>
                  </a:cubicBezTo>
                  <a:lnTo>
                    <a:pt x="804" y="2155"/>
                  </a:lnTo>
                  <a:lnTo>
                    <a:pt x="804" y="2894"/>
                  </a:lnTo>
                  <a:lnTo>
                    <a:pt x="1061" y="2894"/>
                  </a:lnTo>
                  <a:cubicBezTo>
                    <a:pt x="1447" y="2894"/>
                    <a:pt x="1608" y="3055"/>
                    <a:pt x="1608" y="3537"/>
                  </a:cubicBezTo>
                  <a:lnTo>
                    <a:pt x="1608" y="3955"/>
                  </a:lnTo>
                  <a:cubicBezTo>
                    <a:pt x="1608" y="4405"/>
                    <a:pt x="1447" y="4533"/>
                    <a:pt x="1190" y="4533"/>
                  </a:cubicBezTo>
                  <a:cubicBezTo>
                    <a:pt x="933" y="4533"/>
                    <a:pt x="772" y="4373"/>
                    <a:pt x="772" y="4019"/>
                  </a:cubicBezTo>
                  <a:lnTo>
                    <a:pt x="772" y="3537"/>
                  </a:lnTo>
                  <a:lnTo>
                    <a:pt x="0" y="3537"/>
                  </a:lnTo>
                  <a:lnTo>
                    <a:pt x="0" y="3955"/>
                  </a:lnTo>
                  <a:cubicBezTo>
                    <a:pt x="0" y="4790"/>
                    <a:pt x="418" y="5241"/>
                    <a:pt x="1190" y="5241"/>
                  </a:cubicBezTo>
                  <a:cubicBezTo>
                    <a:pt x="1993" y="5241"/>
                    <a:pt x="2411" y="4790"/>
                    <a:pt x="2411" y="3955"/>
                  </a:cubicBezTo>
                  <a:lnTo>
                    <a:pt x="2411" y="3569"/>
                  </a:lnTo>
                  <a:cubicBezTo>
                    <a:pt x="2411" y="3055"/>
                    <a:pt x="2251" y="2669"/>
                    <a:pt x="1833" y="2476"/>
                  </a:cubicBezTo>
                  <a:cubicBezTo>
                    <a:pt x="2218" y="2315"/>
                    <a:pt x="2411" y="1962"/>
                    <a:pt x="2411" y="1415"/>
                  </a:cubicBezTo>
                  <a:lnTo>
                    <a:pt x="2411" y="1287"/>
                  </a:lnTo>
                  <a:cubicBezTo>
                    <a:pt x="2411" y="483"/>
                    <a:pt x="1993" y="1"/>
                    <a:pt x="1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7"/>
            <p:cNvSpPr/>
            <p:nvPr/>
          </p:nvSpPr>
          <p:spPr>
            <a:xfrm>
              <a:off x="3575725" y="2106500"/>
              <a:ext cx="61100" cy="131025"/>
            </a:xfrm>
            <a:custGeom>
              <a:avLst/>
              <a:gdLst/>
              <a:ahLst/>
              <a:cxnLst/>
              <a:rect l="l" t="t" r="r" b="b"/>
              <a:pathLst>
                <a:path w="2444" h="5241" extrusionOk="0">
                  <a:moveTo>
                    <a:pt x="1222" y="740"/>
                  </a:moveTo>
                  <a:cubicBezTo>
                    <a:pt x="1479" y="740"/>
                    <a:pt x="1640" y="869"/>
                    <a:pt x="1640" y="1255"/>
                  </a:cubicBezTo>
                  <a:lnTo>
                    <a:pt x="1640" y="4019"/>
                  </a:lnTo>
                  <a:cubicBezTo>
                    <a:pt x="1640" y="4373"/>
                    <a:pt x="1479" y="4533"/>
                    <a:pt x="1222" y="4533"/>
                  </a:cubicBezTo>
                  <a:cubicBezTo>
                    <a:pt x="965" y="4533"/>
                    <a:pt x="804" y="4373"/>
                    <a:pt x="804" y="4019"/>
                  </a:cubicBezTo>
                  <a:lnTo>
                    <a:pt x="804" y="1255"/>
                  </a:lnTo>
                  <a:cubicBezTo>
                    <a:pt x="804" y="869"/>
                    <a:pt x="965" y="740"/>
                    <a:pt x="1222" y="740"/>
                  </a:cubicBezTo>
                  <a:close/>
                  <a:moveTo>
                    <a:pt x="1222" y="1"/>
                  </a:moveTo>
                  <a:cubicBezTo>
                    <a:pt x="418" y="1"/>
                    <a:pt x="0" y="483"/>
                    <a:pt x="0" y="1287"/>
                  </a:cubicBezTo>
                  <a:lnTo>
                    <a:pt x="0" y="3955"/>
                  </a:lnTo>
                  <a:cubicBezTo>
                    <a:pt x="0" y="4790"/>
                    <a:pt x="418" y="5241"/>
                    <a:pt x="1222" y="5241"/>
                  </a:cubicBezTo>
                  <a:cubicBezTo>
                    <a:pt x="1993" y="5241"/>
                    <a:pt x="2443" y="4790"/>
                    <a:pt x="2443" y="3955"/>
                  </a:cubicBezTo>
                  <a:lnTo>
                    <a:pt x="2443" y="1287"/>
                  </a:lnTo>
                  <a:cubicBezTo>
                    <a:pt x="2443" y="483"/>
                    <a:pt x="1993" y="1"/>
                    <a:pt x="1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7"/>
            <p:cNvSpPr/>
            <p:nvPr/>
          </p:nvSpPr>
          <p:spPr>
            <a:xfrm>
              <a:off x="3649650" y="2108125"/>
              <a:ext cx="66725" cy="128600"/>
            </a:xfrm>
            <a:custGeom>
              <a:avLst/>
              <a:gdLst/>
              <a:ahLst/>
              <a:cxnLst/>
              <a:rect l="l" t="t" r="r" b="b"/>
              <a:pathLst>
                <a:path w="2669" h="5144" extrusionOk="0">
                  <a:moveTo>
                    <a:pt x="1" y="0"/>
                  </a:moveTo>
                  <a:lnTo>
                    <a:pt x="1" y="5143"/>
                  </a:lnTo>
                  <a:lnTo>
                    <a:pt x="804" y="5143"/>
                  </a:lnTo>
                  <a:lnTo>
                    <a:pt x="804" y="3568"/>
                  </a:lnTo>
                  <a:lnTo>
                    <a:pt x="1061" y="3086"/>
                  </a:lnTo>
                  <a:lnTo>
                    <a:pt x="1833" y="5143"/>
                  </a:lnTo>
                  <a:lnTo>
                    <a:pt x="2669" y="5143"/>
                  </a:lnTo>
                  <a:lnTo>
                    <a:pt x="1544" y="2283"/>
                  </a:lnTo>
                  <a:lnTo>
                    <a:pt x="2669" y="0"/>
                  </a:lnTo>
                  <a:lnTo>
                    <a:pt x="1865" y="0"/>
                  </a:lnTo>
                  <a:lnTo>
                    <a:pt x="804" y="225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7"/>
            <p:cNvSpPr/>
            <p:nvPr/>
          </p:nvSpPr>
          <p:spPr>
            <a:xfrm>
              <a:off x="2318075" y="3979725"/>
              <a:ext cx="69125" cy="148700"/>
            </a:xfrm>
            <a:custGeom>
              <a:avLst/>
              <a:gdLst/>
              <a:ahLst/>
              <a:cxnLst/>
              <a:rect l="l" t="t" r="r" b="b"/>
              <a:pathLst>
                <a:path w="2765" h="5948" extrusionOk="0">
                  <a:moveTo>
                    <a:pt x="161" y="1"/>
                  </a:moveTo>
                  <a:lnTo>
                    <a:pt x="0" y="3408"/>
                  </a:lnTo>
                  <a:lnTo>
                    <a:pt x="868" y="3408"/>
                  </a:lnTo>
                  <a:lnTo>
                    <a:pt x="868" y="3215"/>
                  </a:lnTo>
                  <a:cubicBezTo>
                    <a:pt x="868" y="2797"/>
                    <a:pt x="1061" y="2637"/>
                    <a:pt x="1350" y="2637"/>
                  </a:cubicBezTo>
                  <a:cubicBezTo>
                    <a:pt x="1640" y="2637"/>
                    <a:pt x="1833" y="2797"/>
                    <a:pt x="1833" y="3215"/>
                  </a:cubicBezTo>
                  <a:lnTo>
                    <a:pt x="1833" y="4533"/>
                  </a:lnTo>
                  <a:cubicBezTo>
                    <a:pt x="1833" y="4951"/>
                    <a:pt x="1640" y="5112"/>
                    <a:pt x="1350" y="5112"/>
                  </a:cubicBezTo>
                  <a:cubicBezTo>
                    <a:pt x="1061" y="5112"/>
                    <a:pt x="868" y="4951"/>
                    <a:pt x="868" y="4533"/>
                  </a:cubicBezTo>
                  <a:lnTo>
                    <a:pt x="868" y="3987"/>
                  </a:lnTo>
                  <a:lnTo>
                    <a:pt x="0" y="3987"/>
                  </a:lnTo>
                  <a:lnTo>
                    <a:pt x="0" y="4469"/>
                  </a:lnTo>
                  <a:cubicBezTo>
                    <a:pt x="0" y="5401"/>
                    <a:pt x="482" y="5948"/>
                    <a:pt x="1383" y="5948"/>
                  </a:cubicBezTo>
                  <a:cubicBezTo>
                    <a:pt x="2283" y="5948"/>
                    <a:pt x="2765" y="5401"/>
                    <a:pt x="2765" y="4469"/>
                  </a:cubicBezTo>
                  <a:lnTo>
                    <a:pt x="2765" y="3151"/>
                  </a:lnTo>
                  <a:cubicBezTo>
                    <a:pt x="2765" y="2283"/>
                    <a:pt x="2411" y="1801"/>
                    <a:pt x="1736" y="1801"/>
                  </a:cubicBezTo>
                  <a:cubicBezTo>
                    <a:pt x="1350" y="1801"/>
                    <a:pt x="1093" y="1962"/>
                    <a:pt x="932" y="2251"/>
                  </a:cubicBezTo>
                  <a:lnTo>
                    <a:pt x="997" y="837"/>
                  </a:lnTo>
                  <a:lnTo>
                    <a:pt x="2604" y="837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00050" y="3978125"/>
              <a:ext cx="70725" cy="150300"/>
            </a:xfrm>
            <a:custGeom>
              <a:avLst/>
              <a:gdLst/>
              <a:ahLst/>
              <a:cxnLst/>
              <a:rect l="l" t="t" r="r" b="b"/>
              <a:pathLst>
                <a:path w="2829" h="6012" extrusionOk="0">
                  <a:moveTo>
                    <a:pt x="1414" y="836"/>
                  </a:moveTo>
                  <a:cubicBezTo>
                    <a:pt x="1704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4" y="5176"/>
                    <a:pt x="1414" y="5176"/>
                  </a:cubicBezTo>
                  <a:cubicBezTo>
                    <a:pt x="1125" y="5176"/>
                    <a:pt x="932" y="5015"/>
                    <a:pt x="932" y="4597"/>
                  </a:cubicBezTo>
                  <a:lnTo>
                    <a:pt x="932" y="1415"/>
                  </a:lnTo>
                  <a:cubicBezTo>
                    <a:pt x="932" y="997"/>
                    <a:pt x="1125" y="836"/>
                    <a:pt x="1414" y="836"/>
                  </a:cubicBezTo>
                  <a:close/>
                  <a:moveTo>
                    <a:pt x="1414" y="1"/>
                  </a:moveTo>
                  <a:cubicBezTo>
                    <a:pt x="514" y="1"/>
                    <a:pt x="0" y="515"/>
                    <a:pt x="0" y="1479"/>
                  </a:cubicBezTo>
                  <a:lnTo>
                    <a:pt x="0" y="4533"/>
                  </a:lnTo>
                  <a:cubicBezTo>
                    <a:pt x="0" y="5465"/>
                    <a:pt x="514" y="6012"/>
                    <a:pt x="1414" y="6012"/>
                  </a:cubicBezTo>
                  <a:cubicBezTo>
                    <a:pt x="2314" y="6012"/>
                    <a:pt x="2829" y="5465"/>
                    <a:pt x="2829" y="4533"/>
                  </a:cubicBezTo>
                  <a:lnTo>
                    <a:pt x="2829" y="1479"/>
                  </a:lnTo>
                  <a:cubicBezTo>
                    <a:pt x="2829" y="515"/>
                    <a:pt x="2314" y="1"/>
                    <a:pt x="1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83625" y="3978125"/>
              <a:ext cx="70725" cy="150300"/>
            </a:xfrm>
            <a:custGeom>
              <a:avLst/>
              <a:gdLst/>
              <a:ahLst/>
              <a:cxnLst/>
              <a:rect l="l" t="t" r="r" b="b"/>
              <a:pathLst>
                <a:path w="2829" h="6012" extrusionOk="0">
                  <a:moveTo>
                    <a:pt x="1414" y="836"/>
                  </a:moveTo>
                  <a:cubicBezTo>
                    <a:pt x="1704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4" y="5176"/>
                    <a:pt x="1414" y="5176"/>
                  </a:cubicBezTo>
                  <a:cubicBezTo>
                    <a:pt x="1125" y="5176"/>
                    <a:pt x="932" y="5015"/>
                    <a:pt x="932" y="4597"/>
                  </a:cubicBezTo>
                  <a:lnTo>
                    <a:pt x="932" y="1415"/>
                  </a:lnTo>
                  <a:cubicBezTo>
                    <a:pt x="932" y="997"/>
                    <a:pt x="1125" y="836"/>
                    <a:pt x="1414" y="836"/>
                  </a:cubicBezTo>
                  <a:close/>
                  <a:moveTo>
                    <a:pt x="1414" y="1"/>
                  </a:moveTo>
                  <a:cubicBezTo>
                    <a:pt x="514" y="1"/>
                    <a:pt x="0" y="515"/>
                    <a:pt x="0" y="1479"/>
                  </a:cubicBezTo>
                  <a:lnTo>
                    <a:pt x="0" y="4533"/>
                  </a:lnTo>
                  <a:cubicBezTo>
                    <a:pt x="0" y="5465"/>
                    <a:pt x="514" y="6012"/>
                    <a:pt x="1414" y="6012"/>
                  </a:cubicBezTo>
                  <a:cubicBezTo>
                    <a:pt x="2314" y="6012"/>
                    <a:pt x="2829" y="5465"/>
                    <a:pt x="2829" y="4533"/>
                  </a:cubicBezTo>
                  <a:lnTo>
                    <a:pt x="2829" y="1479"/>
                  </a:lnTo>
                  <a:cubicBezTo>
                    <a:pt x="2829" y="515"/>
                    <a:pt x="2314" y="1"/>
                    <a:pt x="1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7"/>
            <p:cNvSpPr/>
            <p:nvPr/>
          </p:nvSpPr>
          <p:spPr>
            <a:xfrm>
              <a:off x="2568800" y="3979725"/>
              <a:ext cx="76375" cy="147100"/>
            </a:xfrm>
            <a:custGeom>
              <a:avLst/>
              <a:gdLst/>
              <a:ahLst/>
              <a:cxnLst/>
              <a:rect l="l" t="t" r="r" b="b"/>
              <a:pathLst>
                <a:path w="3055" h="5884" extrusionOk="0">
                  <a:moveTo>
                    <a:pt x="0" y="1"/>
                  </a:moveTo>
                  <a:lnTo>
                    <a:pt x="0" y="5883"/>
                  </a:lnTo>
                  <a:lnTo>
                    <a:pt x="933" y="5883"/>
                  </a:lnTo>
                  <a:lnTo>
                    <a:pt x="933" y="4083"/>
                  </a:lnTo>
                  <a:lnTo>
                    <a:pt x="1222" y="3537"/>
                  </a:lnTo>
                  <a:lnTo>
                    <a:pt x="2122" y="5883"/>
                  </a:lnTo>
                  <a:lnTo>
                    <a:pt x="3054" y="5883"/>
                  </a:lnTo>
                  <a:lnTo>
                    <a:pt x="1768" y="2605"/>
                  </a:lnTo>
                  <a:lnTo>
                    <a:pt x="3054" y="1"/>
                  </a:lnTo>
                  <a:lnTo>
                    <a:pt x="2154" y="1"/>
                  </a:lnTo>
                  <a:lnTo>
                    <a:pt x="933" y="2572"/>
                  </a:lnTo>
                  <a:lnTo>
                    <a:pt x="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7"/>
            <p:cNvSpPr/>
            <p:nvPr/>
          </p:nvSpPr>
          <p:spPr>
            <a:xfrm>
              <a:off x="2310025" y="4223225"/>
              <a:ext cx="337550" cy="12875"/>
            </a:xfrm>
            <a:custGeom>
              <a:avLst/>
              <a:gdLst/>
              <a:ahLst/>
              <a:cxnLst/>
              <a:rect l="l" t="t" r="r" b="b"/>
              <a:pathLst>
                <a:path w="13502" h="515" extrusionOk="0">
                  <a:moveTo>
                    <a:pt x="1" y="1"/>
                  </a:moveTo>
                  <a:lnTo>
                    <a:pt x="1" y="515"/>
                  </a:lnTo>
                  <a:lnTo>
                    <a:pt x="13502" y="515"/>
                  </a:lnTo>
                  <a:lnTo>
                    <a:pt x="135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7"/>
            <p:cNvSpPr/>
            <p:nvPr/>
          </p:nvSpPr>
          <p:spPr>
            <a:xfrm>
              <a:off x="3584550" y="3979725"/>
              <a:ext cx="69150" cy="148700"/>
            </a:xfrm>
            <a:custGeom>
              <a:avLst/>
              <a:gdLst/>
              <a:ahLst/>
              <a:cxnLst/>
              <a:rect l="l" t="t" r="r" b="b"/>
              <a:pathLst>
                <a:path w="2766" h="5948" extrusionOk="0">
                  <a:moveTo>
                    <a:pt x="162" y="1"/>
                  </a:moveTo>
                  <a:lnTo>
                    <a:pt x="1" y="3408"/>
                  </a:lnTo>
                  <a:lnTo>
                    <a:pt x="869" y="3408"/>
                  </a:lnTo>
                  <a:lnTo>
                    <a:pt x="869" y="3215"/>
                  </a:lnTo>
                  <a:cubicBezTo>
                    <a:pt x="869" y="2797"/>
                    <a:pt x="1062" y="2637"/>
                    <a:pt x="1351" y="2637"/>
                  </a:cubicBezTo>
                  <a:cubicBezTo>
                    <a:pt x="1640" y="2637"/>
                    <a:pt x="1833" y="2797"/>
                    <a:pt x="1833" y="3215"/>
                  </a:cubicBezTo>
                  <a:lnTo>
                    <a:pt x="1833" y="4533"/>
                  </a:lnTo>
                  <a:cubicBezTo>
                    <a:pt x="1833" y="4951"/>
                    <a:pt x="1640" y="5112"/>
                    <a:pt x="1351" y="5112"/>
                  </a:cubicBezTo>
                  <a:cubicBezTo>
                    <a:pt x="1062" y="5112"/>
                    <a:pt x="869" y="4951"/>
                    <a:pt x="869" y="4533"/>
                  </a:cubicBezTo>
                  <a:lnTo>
                    <a:pt x="869" y="3987"/>
                  </a:lnTo>
                  <a:lnTo>
                    <a:pt x="1" y="3987"/>
                  </a:lnTo>
                  <a:lnTo>
                    <a:pt x="1" y="4469"/>
                  </a:lnTo>
                  <a:cubicBezTo>
                    <a:pt x="1" y="5401"/>
                    <a:pt x="451" y="5948"/>
                    <a:pt x="1383" y="5948"/>
                  </a:cubicBezTo>
                  <a:cubicBezTo>
                    <a:pt x="2283" y="5948"/>
                    <a:pt x="2765" y="5401"/>
                    <a:pt x="2765" y="4469"/>
                  </a:cubicBezTo>
                  <a:lnTo>
                    <a:pt x="2765" y="3151"/>
                  </a:lnTo>
                  <a:cubicBezTo>
                    <a:pt x="2765" y="2283"/>
                    <a:pt x="2412" y="1801"/>
                    <a:pt x="1737" y="1801"/>
                  </a:cubicBezTo>
                  <a:cubicBezTo>
                    <a:pt x="1351" y="1801"/>
                    <a:pt x="1094" y="1962"/>
                    <a:pt x="933" y="2251"/>
                  </a:cubicBezTo>
                  <a:lnTo>
                    <a:pt x="997" y="837"/>
                  </a:lnTo>
                  <a:lnTo>
                    <a:pt x="2605" y="837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7"/>
            <p:cNvSpPr/>
            <p:nvPr/>
          </p:nvSpPr>
          <p:spPr>
            <a:xfrm>
              <a:off x="3666525" y="3978125"/>
              <a:ext cx="70750" cy="150300"/>
            </a:xfrm>
            <a:custGeom>
              <a:avLst/>
              <a:gdLst/>
              <a:ahLst/>
              <a:cxnLst/>
              <a:rect l="l" t="t" r="r" b="b"/>
              <a:pathLst>
                <a:path w="2830" h="6012" extrusionOk="0">
                  <a:moveTo>
                    <a:pt x="1415" y="836"/>
                  </a:moveTo>
                  <a:cubicBezTo>
                    <a:pt x="1704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4" y="5176"/>
                    <a:pt x="1415" y="5176"/>
                  </a:cubicBezTo>
                  <a:cubicBezTo>
                    <a:pt x="1126" y="5176"/>
                    <a:pt x="933" y="5015"/>
                    <a:pt x="933" y="4597"/>
                  </a:cubicBezTo>
                  <a:lnTo>
                    <a:pt x="933" y="1415"/>
                  </a:lnTo>
                  <a:cubicBezTo>
                    <a:pt x="933" y="997"/>
                    <a:pt x="1126" y="836"/>
                    <a:pt x="1415" y="836"/>
                  </a:cubicBezTo>
                  <a:close/>
                  <a:moveTo>
                    <a:pt x="1415" y="1"/>
                  </a:moveTo>
                  <a:cubicBezTo>
                    <a:pt x="515" y="1"/>
                    <a:pt x="1" y="515"/>
                    <a:pt x="1" y="1479"/>
                  </a:cubicBezTo>
                  <a:lnTo>
                    <a:pt x="1" y="4533"/>
                  </a:lnTo>
                  <a:cubicBezTo>
                    <a:pt x="1" y="5465"/>
                    <a:pt x="515" y="6012"/>
                    <a:pt x="1415" y="6012"/>
                  </a:cubicBezTo>
                  <a:cubicBezTo>
                    <a:pt x="2315" y="6012"/>
                    <a:pt x="2829" y="5465"/>
                    <a:pt x="2829" y="4533"/>
                  </a:cubicBezTo>
                  <a:lnTo>
                    <a:pt x="2829" y="1479"/>
                  </a:lnTo>
                  <a:cubicBezTo>
                    <a:pt x="2829" y="515"/>
                    <a:pt x="2315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7"/>
            <p:cNvSpPr/>
            <p:nvPr/>
          </p:nvSpPr>
          <p:spPr>
            <a:xfrm>
              <a:off x="3750100" y="3978125"/>
              <a:ext cx="70750" cy="150300"/>
            </a:xfrm>
            <a:custGeom>
              <a:avLst/>
              <a:gdLst/>
              <a:ahLst/>
              <a:cxnLst/>
              <a:rect l="l" t="t" r="r" b="b"/>
              <a:pathLst>
                <a:path w="2830" h="6012" extrusionOk="0">
                  <a:moveTo>
                    <a:pt x="1415" y="836"/>
                  </a:moveTo>
                  <a:cubicBezTo>
                    <a:pt x="1704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4" y="5176"/>
                    <a:pt x="1415" y="5176"/>
                  </a:cubicBezTo>
                  <a:cubicBezTo>
                    <a:pt x="1126" y="5176"/>
                    <a:pt x="933" y="5015"/>
                    <a:pt x="933" y="4597"/>
                  </a:cubicBezTo>
                  <a:lnTo>
                    <a:pt x="933" y="1415"/>
                  </a:lnTo>
                  <a:cubicBezTo>
                    <a:pt x="933" y="997"/>
                    <a:pt x="1126" y="836"/>
                    <a:pt x="1415" y="836"/>
                  </a:cubicBezTo>
                  <a:close/>
                  <a:moveTo>
                    <a:pt x="1415" y="1"/>
                  </a:moveTo>
                  <a:cubicBezTo>
                    <a:pt x="515" y="1"/>
                    <a:pt x="1" y="515"/>
                    <a:pt x="1" y="1479"/>
                  </a:cubicBezTo>
                  <a:lnTo>
                    <a:pt x="1" y="4533"/>
                  </a:lnTo>
                  <a:cubicBezTo>
                    <a:pt x="1" y="5465"/>
                    <a:pt x="515" y="6012"/>
                    <a:pt x="1415" y="6012"/>
                  </a:cubicBezTo>
                  <a:cubicBezTo>
                    <a:pt x="2315" y="6012"/>
                    <a:pt x="2829" y="5465"/>
                    <a:pt x="2829" y="4533"/>
                  </a:cubicBezTo>
                  <a:lnTo>
                    <a:pt x="2829" y="1479"/>
                  </a:lnTo>
                  <a:cubicBezTo>
                    <a:pt x="2829" y="515"/>
                    <a:pt x="2315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7"/>
            <p:cNvSpPr/>
            <p:nvPr/>
          </p:nvSpPr>
          <p:spPr>
            <a:xfrm>
              <a:off x="3835300" y="3979725"/>
              <a:ext cx="76350" cy="147100"/>
            </a:xfrm>
            <a:custGeom>
              <a:avLst/>
              <a:gdLst/>
              <a:ahLst/>
              <a:cxnLst/>
              <a:rect l="l" t="t" r="r" b="b"/>
              <a:pathLst>
                <a:path w="3054" h="5884" extrusionOk="0">
                  <a:moveTo>
                    <a:pt x="0" y="1"/>
                  </a:moveTo>
                  <a:lnTo>
                    <a:pt x="0" y="5883"/>
                  </a:lnTo>
                  <a:lnTo>
                    <a:pt x="932" y="5883"/>
                  </a:lnTo>
                  <a:lnTo>
                    <a:pt x="932" y="4083"/>
                  </a:lnTo>
                  <a:lnTo>
                    <a:pt x="1222" y="3537"/>
                  </a:lnTo>
                  <a:lnTo>
                    <a:pt x="2122" y="5883"/>
                  </a:lnTo>
                  <a:lnTo>
                    <a:pt x="3054" y="5883"/>
                  </a:lnTo>
                  <a:lnTo>
                    <a:pt x="1768" y="2605"/>
                  </a:lnTo>
                  <a:lnTo>
                    <a:pt x="3054" y="1"/>
                  </a:lnTo>
                  <a:lnTo>
                    <a:pt x="2154" y="1"/>
                  </a:lnTo>
                  <a:lnTo>
                    <a:pt x="932" y="2572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57"/>
            <p:cNvSpPr/>
            <p:nvPr/>
          </p:nvSpPr>
          <p:spPr>
            <a:xfrm>
              <a:off x="3576525" y="4223225"/>
              <a:ext cx="337550" cy="12875"/>
            </a:xfrm>
            <a:custGeom>
              <a:avLst/>
              <a:gdLst/>
              <a:ahLst/>
              <a:cxnLst/>
              <a:rect l="l" t="t" r="r" b="b"/>
              <a:pathLst>
                <a:path w="13502" h="515" extrusionOk="0">
                  <a:moveTo>
                    <a:pt x="1" y="1"/>
                  </a:moveTo>
                  <a:lnTo>
                    <a:pt x="1" y="515"/>
                  </a:lnTo>
                  <a:lnTo>
                    <a:pt x="13501" y="515"/>
                  </a:lnTo>
                  <a:lnTo>
                    <a:pt x="135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4959550" y="3979725"/>
              <a:ext cx="69125" cy="148700"/>
            </a:xfrm>
            <a:custGeom>
              <a:avLst/>
              <a:gdLst/>
              <a:ahLst/>
              <a:cxnLst/>
              <a:rect l="l" t="t" r="r" b="b"/>
              <a:pathLst>
                <a:path w="2765" h="5948" extrusionOk="0">
                  <a:moveTo>
                    <a:pt x="161" y="1"/>
                  </a:moveTo>
                  <a:lnTo>
                    <a:pt x="0" y="3408"/>
                  </a:lnTo>
                  <a:lnTo>
                    <a:pt x="868" y="3408"/>
                  </a:lnTo>
                  <a:lnTo>
                    <a:pt x="868" y="3215"/>
                  </a:lnTo>
                  <a:cubicBezTo>
                    <a:pt x="868" y="2797"/>
                    <a:pt x="1061" y="2637"/>
                    <a:pt x="1350" y="2637"/>
                  </a:cubicBezTo>
                  <a:cubicBezTo>
                    <a:pt x="1640" y="2637"/>
                    <a:pt x="1832" y="2797"/>
                    <a:pt x="1832" y="3215"/>
                  </a:cubicBezTo>
                  <a:lnTo>
                    <a:pt x="1832" y="4533"/>
                  </a:lnTo>
                  <a:cubicBezTo>
                    <a:pt x="1832" y="4951"/>
                    <a:pt x="1640" y="5112"/>
                    <a:pt x="1350" y="5112"/>
                  </a:cubicBezTo>
                  <a:cubicBezTo>
                    <a:pt x="1061" y="5112"/>
                    <a:pt x="868" y="4951"/>
                    <a:pt x="868" y="4533"/>
                  </a:cubicBezTo>
                  <a:lnTo>
                    <a:pt x="868" y="3987"/>
                  </a:lnTo>
                  <a:lnTo>
                    <a:pt x="0" y="3987"/>
                  </a:lnTo>
                  <a:lnTo>
                    <a:pt x="0" y="4469"/>
                  </a:lnTo>
                  <a:cubicBezTo>
                    <a:pt x="0" y="5401"/>
                    <a:pt x="482" y="5948"/>
                    <a:pt x="1382" y="5948"/>
                  </a:cubicBezTo>
                  <a:cubicBezTo>
                    <a:pt x="2282" y="5948"/>
                    <a:pt x="2765" y="5401"/>
                    <a:pt x="2765" y="4469"/>
                  </a:cubicBezTo>
                  <a:lnTo>
                    <a:pt x="2765" y="3151"/>
                  </a:lnTo>
                  <a:cubicBezTo>
                    <a:pt x="2765" y="2283"/>
                    <a:pt x="2411" y="1801"/>
                    <a:pt x="1736" y="1801"/>
                  </a:cubicBezTo>
                  <a:cubicBezTo>
                    <a:pt x="1350" y="1801"/>
                    <a:pt x="1093" y="1962"/>
                    <a:pt x="932" y="2251"/>
                  </a:cubicBezTo>
                  <a:lnTo>
                    <a:pt x="997" y="837"/>
                  </a:lnTo>
                  <a:lnTo>
                    <a:pt x="2604" y="837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5042325" y="3978125"/>
              <a:ext cx="69925" cy="150300"/>
            </a:xfrm>
            <a:custGeom>
              <a:avLst/>
              <a:gdLst/>
              <a:ahLst/>
              <a:cxnLst/>
              <a:rect l="l" t="t" r="r" b="b"/>
              <a:pathLst>
                <a:path w="2797" h="6012" extrusionOk="0">
                  <a:moveTo>
                    <a:pt x="1382" y="836"/>
                  </a:moveTo>
                  <a:cubicBezTo>
                    <a:pt x="1672" y="836"/>
                    <a:pt x="1864" y="997"/>
                    <a:pt x="1864" y="1415"/>
                  </a:cubicBezTo>
                  <a:lnTo>
                    <a:pt x="1864" y="4597"/>
                  </a:lnTo>
                  <a:cubicBezTo>
                    <a:pt x="1864" y="5015"/>
                    <a:pt x="1672" y="5176"/>
                    <a:pt x="1382" y="5176"/>
                  </a:cubicBezTo>
                  <a:cubicBezTo>
                    <a:pt x="1093" y="5176"/>
                    <a:pt x="900" y="5015"/>
                    <a:pt x="900" y="4597"/>
                  </a:cubicBezTo>
                  <a:lnTo>
                    <a:pt x="900" y="1415"/>
                  </a:lnTo>
                  <a:cubicBezTo>
                    <a:pt x="900" y="997"/>
                    <a:pt x="1093" y="836"/>
                    <a:pt x="1382" y="836"/>
                  </a:cubicBezTo>
                  <a:close/>
                  <a:moveTo>
                    <a:pt x="1382" y="1"/>
                  </a:moveTo>
                  <a:cubicBezTo>
                    <a:pt x="482" y="1"/>
                    <a:pt x="0" y="515"/>
                    <a:pt x="0" y="1479"/>
                  </a:cubicBezTo>
                  <a:lnTo>
                    <a:pt x="0" y="4533"/>
                  </a:lnTo>
                  <a:cubicBezTo>
                    <a:pt x="0" y="5465"/>
                    <a:pt x="482" y="6012"/>
                    <a:pt x="1382" y="6012"/>
                  </a:cubicBezTo>
                  <a:cubicBezTo>
                    <a:pt x="2314" y="6012"/>
                    <a:pt x="2797" y="5465"/>
                    <a:pt x="2797" y="4533"/>
                  </a:cubicBezTo>
                  <a:lnTo>
                    <a:pt x="2797" y="1479"/>
                  </a:lnTo>
                  <a:cubicBezTo>
                    <a:pt x="2797" y="515"/>
                    <a:pt x="23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5125075" y="3978125"/>
              <a:ext cx="70750" cy="150300"/>
            </a:xfrm>
            <a:custGeom>
              <a:avLst/>
              <a:gdLst/>
              <a:ahLst/>
              <a:cxnLst/>
              <a:rect l="l" t="t" r="r" b="b"/>
              <a:pathLst>
                <a:path w="2830" h="6012" extrusionOk="0">
                  <a:moveTo>
                    <a:pt x="1415" y="836"/>
                  </a:moveTo>
                  <a:cubicBezTo>
                    <a:pt x="1705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5" y="5176"/>
                    <a:pt x="1415" y="5176"/>
                  </a:cubicBezTo>
                  <a:cubicBezTo>
                    <a:pt x="1126" y="5176"/>
                    <a:pt x="933" y="5015"/>
                    <a:pt x="933" y="4597"/>
                  </a:cubicBezTo>
                  <a:lnTo>
                    <a:pt x="933" y="1415"/>
                  </a:lnTo>
                  <a:cubicBezTo>
                    <a:pt x="933" y="997"/>
                    <a:pt x="1126" y="836"/>
                    <a:pt x="1415" y="836"/>
                  </a:cubicBezTo>
                  <a:close/>
                  <a:moveTo>
                    <a:pt x="1415" y="1"/>
                  </a:moveTo>
                  <a:cubicBezTo>
                    <a:pt x="515" y="1"/>
                    <a:pt x="1" y="515"/>
                    <a:pt x="1" y="1479"/>
                  </a:cubicBezTo>
                  <a:lnTo>
                    <a:pt x="1" y="4533"/>
                  </a:lnTo>
                  <a:cubicBezTo>
                    <a:pt x="1" y="5465"/>
                    <a:pt x="515" y="6012"/>
                    <a:pt x="1415" y="6012"/>
                  </a:cubicBezTo>
                  <a:cubicBezTo>
                    <a:pt x="2315" y="6012"/>
                    <a:pt x="2830" y="5465"/>
                    <a:pt x="2830" y="4533"/>
                  </a:cubicBezTo>
                  <a:lnTo>
                    <a:pt x="2830" y="1479"/>
                  </a:lnTo>
                  <a:cubicBezTo>
                    <a:pt x="2830" y="515"/>
                    <a:pt x="2315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5210275" y="3979725"/>
              <a:ext cx="77175" cy="147100"/>
            </a:xfrm>
            <a:custGeom>
              <a:avLst/>
              <a:gdLst/>
              <a:ahLst/>
              <a:cxnLst/>
              <a:rect l="l" t="t" r="r" b="b"/>
              <a:pathLst>
                <a:path w="3087" h="5884" extrusionOk="0">
                  <a:moveTo>
                    <a:pt x="0" y="1"/>
                  </a:moveTo>
                  <a:lnTo>
                    <a:pt x="0" y="5883"/>
                  </a:lnTo>
                  <a:lnTo>
                    <a:pt x="932" y="5883"/>
                  </a:lnTo>
                  <a:lnTo>
                    <a:pt x="932" y="4083"/>
                  </a:lnTo>
                  <a:lnTo>
                    <a:pt x="1222" y="3537"/>
                  </a:lnTo>
                  <a:lnTo>
                    <a:pt x="2122" y="5883"/>
                  </a:lnTo>
                  <a:lnTo>
                    <a:pt x="3086" y="5883"/>
                  </a:lnTo>
                  <a:lnTo>
                    <a:pt x="1768" y="2605"/>
                  </a:lnTo>
                  <a:lnTo>
                    <a:pt x="3086" y="1"/>
                  </a:lnTo>
                  <a:lnTo>
                    <a:pt x="2154" y="1"/>
                  </a:lnTo>
                  <a:lnTo>
                    <a:pt x="932" y="2572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4952300" y="4223225"/>
              <a:ext cx="336750" cy="12875"/>
            </a:xfrm>
            <a:custGeom>
              <a:avLst/>
              <a:gdLst/>
              <a:ahLst/>
              <a:cxnLst/>
              <a:rect l="l" t="t" r="r" b="b"/>
              <a:pathLst>
                <a:path w="13470" h="515" extrusionOk="0">
                  <a:moveTo>
                    <a:pt x="1" y="1"/>
                  </a:moveTo>
                  <a:lnTo>
                    <a:pt x="1" y="515"/>
                  </a:lnTo>
                  <a:lnTo>
                    <a:pt x="13469" y="515"/>
                  </a:lnTo>
                  <a:lnTo>
                    <a:pt x="13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3124100" y="3854375"/>
              <a:ext cx="13675" cy="703175"/>
            </a:xfrm>
            <a:custGeom>
              <a:avLst/>
              <a:gdLst/>
              <a:ahLst/>
              <a:cxnLst/>
              <a:rect l="l" t="t" r="r" b="b"/>
              <a:pathLst>
                <a:path w="547" h="28127" extrusionOk="0">
                  <a:moveTo>
                    <a:pt x="0" y="0"/>
                  </a:moveTo>
                  <a:lnTo>
                    <a:pt x="0" y="28127"/>
                  </a:lnTo>
                  <a:lnTo>
                    <a:pt x="547" y="28127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57"/>
            <p:cNvSpPr/>
            <p:nvPr/>
          </p:nvSpPr>
          <p:spPr>
            <a:xfrm>
              <a:off x="4502275" y="3854375"/>
              <a:ext cx="12900" cy="703175"/>
            </a:xfrm>
            <a:custGeom>
              <a:avLst/>
              <a:gdLst/>
              <a:ahLst/>
              <a:cxnLst/>
              <a:rect l="l" t="t" r="r" b="b"/>
              <a:pathLst>
                <a:path w="516" h="28127" extrusionOk="0">
                  <a:moveTo>
                    <a:pt x="1" y="0"/>
                  </a:moveTo>
                  <a:lnTo>
                    <a:pt x="1" y="28127"/>
                  </a:lnTo>
                  <a:lnTo>
                    <a:pt x="515" y="281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57"/>
            <p:cNvSpPr/>
            <p:nvPr/>
          </p:nvSpPr>
          <p:spPr>
            <a:xfrm>
              <a:off x="2361475" y="3788475"/>
              <a:ext cx="41000" cy="84400"/>
            </a:xfrm>
            <a:custGeom>
              <a:avLst/>
              <a:gdLst/>
              <a:ahLst/>
              <a:cxnLst/>
              <a:rect l="l" t="t" r="r" b="b"/>
              <a:pathLst>
                <a:path w="1640" h="3376" extrusionOk="0">
                  <a:moveTo>
                    <a:pt x="0" y="0"/>
                  </a:moveTo>
                  <a:lnTo>
                    <a:pt x="0" y="483"/>
                  </a:lnTo>
                  <a:lnTo>
                    <a:pt x="547" y="483"/>
                  </a:lnTo>
                  <a:lnTo>
                    <a:pt x="547" y="3376"/>
                  </a:lnTo>
                  <a:lnTo>
                    <a:pt x="1093" y="3376"/>
                  </a:lnTo>
                  <a:lnTo>
                    <a:pt x="1093" y="483"/>
                  </a:lnTo>
                  <a:lnTo>
                    <a:pt x="1639" y="483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57"/>
            <p:cNvSpPr/>
            <p:nvPr/>
          </p:nvSpPr>
          <p:spPr>
            <a:xfrm>
              <a:off x="2407275" y="3786875"/>
              <a:ext cx="40200" cy="86800"/>
            </a:xfrm>
            <a:custGeom>
              <a:avLst/>
              <a:gdLst/>
              <a:ahLst/>
              <a:cxnLst/>
              <a:rect l="l" t="t" r="r" b="b"/>
              <a:pathLst>
                <a:path w="1608" h="3472" extrusionOk="0">
                  <a:moveTo>
                    <a:pt x="804" y="482"/>
                  </a:moveTo>
                  <a:cubicBezTo>
                    <a:pt x="965" y="482"/>
                    <a:pt x="1093" y="579"/>
                    <a:pt x="1093" y="836"/>
                  </a:cubicBezTo>
                  <a:lnTo>
                    <a:pt x="1093" y="2636"/>
                  </a:lnTo>
                  <a:cubicBezTo>
                    <a:pt x="1093" y="2893"/>
                    <a:pt x="965" y="2990"/>
                    <a:pt x="804" y="2990"/>
                  </a:cubicBezTo>
                  <a:cubicBezTo>
                    <a:pt x="643" y="2990"/>
                    <a:pt x="547" y="2893"/>
                    <a:pt x="547" y="2636"/>
                  </a:cubicBezTo>
                  <a:lnTo>
                    <a:pt x="547" y="836"/>
                  </a:lnTo>
                  <a:cubicBezTo>
                    <a:pt x="547" y="579"/>
                    <a:pt x="643" y="482"/>
                    <a:pt x="804" y="482"/>
                  </a:cubicBezTo>
                  <a:close/>
                  <a:moveTo>
                    <a:pt x="804" y="0"/>
                  </a:moveTo>
                  <a:cubicBezTo>
                    <a:pt x="290" y="0"/>
                    <a:pt x="0" y="322"/>
                    <a:pt x="0" y="868"/>
                  </a:cubicBezTo>
                  <a:lnTo>
                    <a:pt x="0" y="2604"/>
                  </a:lnTo>
                  <a:cubicBezTo>
                    <a:pt x="0" y="3150"/>
                    <a:pt x="290" y="3472"/>
                    <a:pt x="804" y="3472"/>
                  </a:cubicBezTo>
                  <a:cubicBezTo>
                    <a:pt x="1318" y="3472"/>
                    <a:pt x="1608" y="3150"/>
                    <a:pt x="1608" y="2604"/>
                  </a:cubicBezTo>
                  <a:lnTo>
                    <a:pt x="1608" y="868"/>
                  </a:lnTo>
                  <a:cubicBezTo>
                    <a:pt x="1608" y="322"/>
                    <a:pt x="1318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57"/>
            <p:cNvSpPr/>
            <p:nvPr/>
          </p:nvSpPr>
          <p:spPr>
            <a:xfrm>
              <a:off x="2456300" y="3788475"/>
              <a:ext cx="40200" cy="84400"/>
            </a:xfrm>
            <a:custGeom>
              <a:avLst/>
              <a:gdLst/>
              <a:ahLst/>
              <a:cxnLst/>
              <a:rect l="l" t="t" r="r" b="b"/>
              <a:pathLst>
                <a:path w="1608" h="3376" extrusionOk="0">
                  <a:moveTo>
                    <a:pt x="836" y="483"/>
                  </a:moveTo>
                  <a:cubicBezTo>
                    <a:pt x="997" y="483"/>
                    <a:pt x="1093" y="547"/>
                    <a:pt x="1093" y="804"/>
                  </a:cubicBezTo>
                  <a:lnTo>
                    <a:pt x="1093" y="2540"/>
                  </a:lnTo>
                  <a:cubicBezTo>
                    <a:pt x="1093" y="2797"/>
                    <a:pt x="997" y="2893"/>
                    <a:pt x="836" y="2893"/>
                  </a:cubicBezTo>
                  <a:lnTo>
                    <a:pt x="514" y="2893"/>
                  </a:lnTo>
                  <a:lnTo>
                    <a:pt x="514" y="483"/>
                  </a:lnTo>
                  <a:close/>
                  <a:moveTo>
                    <a:pt x="0" y="0"/>
                  </a:moveTo>
                  <a:lnTo>
                    <a:pt x="0" y="3376"/>
                  </a:lnTo>
                  <a:lnTo>
                    <a:pt x="836" y="3376"/>
                  </a:lnTo>
                  <a:cubicBezTo>
                    <a:pt x="1350" y="3376"/>
                    <a:pt x="1607" y="3054"/>
                    <a:pt x="1607" y="2540"/>
                  </a:cubicBezTo>
                  <a:lnTo>
                    <a:pt x="1607" y="804"/>
                  </a:lnTo>
                  <a:cubicBezTo>
                    <a:pt x="1607" y="290"/>
                    <a:pt x="1350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57"/>
            <p:cNvSpPr/>
            <p:nvPr/>
          </p:nvSpPr>
          <p:spPr>
            <a:xfrm>
              <a:off x="2501300" y="3788475"/>
              <a:ext cx="46625" cy="84400"/>
            </a:xfrm>
            <a:custGeom>
              <a:avLst/>
              <a:gdLst/>
              <a:ahLst/>
              <a:cxnLst/>
              <a:rect l="l" t="t" r="r" b="b"/>
              <a:pathLst>
                <a:path w="1865" h="3376" extrusionOk="0">
                  <a:moveTo>
                    <a:pt x="900" y="579"/>
                  </a:moveTo>
                  <a:lnTo>
                    <a:pt x="1157" y="2283"/>
                  </a:lnTo>
                  <a:lnTo>
                    <a:pt x="675" y="2283"/>
                  </a:lnTo>
                  <a:lnTo>
                    <a:pt x="900" y="579"/>
                  </a:lnTo>
                  <a:close/>
                  <a:moveTo>
                    <a:pt x="547" y="0"/>
                  </a:moveTo>
                  <a:lnTo>
                    <a:pt x="0" y="3376"/>
                  </a:lnTo>
                  <a:lnTo>
                    <a:pt x="515" y="3376"/>
                  </a:lnTo>
                  <a:lnTo>
                    <a:pt x="579" y="2765"/>
                  </a:lnTo>
                  <a:lnTo>
                    <a:pt x="1254" y="2765"/>
                  </a:lnTo>
                  <a:lnTo>
                    <a:pt x="1350" y="3376"/>
                  </a:lnTo>
                  <a:lnTo>
                    <a:pt x="1865" y="3376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57"/>
            <p:cNvSpPr/>
            <p:nvPr/>
          </p:nvSpPr>
          <p:spPr>
            <a:xfrm>
              <a:off x="2549500" y="3788475"/>
              <a:ext cx="47450" cy="84400"/>
            </a:xfrm>
            <a:custGeom>
              <a:avLst/>
              <a:gdLst/>
              <a:ahLst/>
              <a:cxnLst/>
              <a:rect l="l" t="t" r="r" b="b"/>
              <a:pathLst>
                <a:path w="1898" h="3376" extrusionOk="0">
                  <a:moveTo>
                    <a:pt x="1" y="0"/>
                  </a:moveTo>
                  <a:lnTo>
                    <a:pt x="676" y="2251"/>
                  </a:lnTo>
                  <a:lnTo>
                    <a:pt x="676" y="3376"/>
                  </a:lnTo>
                  <a:lnTo>
                    <a:pt x="1222" y="3376"/>
                  </a:lnTo>
                  <a:lnTo>
                    <a:pt x="1222" y="2251"/>
                  </a:lnTo>
                  <a:lnTo>
                    <a:pt x="1897" y="0"/>
                  </a:lnTo>
                  <a:lnTo>
                    <a:pt x="1383" y="0"/>
                  </a:lnTo>
                  <a:lnTo>
                    <a:pt x="965" y="1511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57"/>
            <p:cNvSpPr/>
            <p:nvPr/>
          </p:nvSpPr>
          <p:spPr>
            <a:xfrm>
              <a:off x="3644025" y="3788475"/>
              <a:ext cx="64325" cy="84400"/>
            </a:xfrm>
            <a:custGeom>
              <a:avLst/>
              <a:gdLst/>
              <a:ahLst/>
              <a:cxnLst/>
              <a:rect l="l" t="t" r="r" b="b"/>
              <a:pathLst>
                <a:path w="2573" h="3376" extrusionOk="0">
                  <a:moveTo>
                    <a:pt x="1" y="0"/>
                  </a:moveTo>
                  <a:lnTo>
                    <a:pt x="354" y="3376"/>
                  </a:lnTo>
                  <a:lnTo>
                    <a:pt x="1094" y="3376"/>
                  </a:lnTo>
                  <a:lnTo>
                    <a:pt x="1286" y="1575"/>
                  </a:lnTo>
                  <a:lnTo>
                    <a:pt x="1479" y="3376"/>
                  </a:lnTo>
                  <a:lnTo>
                    <a:pt x="2186" y="3376"/>
                  </a:lnTo>
                  <a:lnTo>
                    <a:pt x="2572" y="0"/>
                  </a:lnTo>
                  <a:lnTo>
                    <a:pt x="2090" y="0"/>
                  </a:lnTo>
                  <a:lnTo>
                    <a:pt x="1833" y="2668"/>
                  </a:lnTo>
                  <a:lnTo>
                    <a:pt x="1576" y="0"/>
                  </a:lnTo>
                  <a:lnTo>
                    <a:pt x="1061" y="0"/>
                  </a:lnTo>
                  <a:lnTo>
                    <a:pt x="804" y="2636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57"/>
            <p:cNvSpPr/>
            <p:nvPr/>
          </p:nvSpPr>
          <p:spPr>
            <a:xfrm>
              <a:off x="3714750" y="3788475"/>
              <a:ext cx="36175" cy="84400"/>
            </a:xfrm>
            <a:custGeom>
              <a:avLst/>
              <a:gdLst/>
              <a:ahLst/>
              <a:cxnLst/>
              <a:rect l="l" t="t" r="r" b="b"/>
              <a:pathLst>
                <a:path w="1447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1447" y="3376"/>
                  </a:lnTo>
                  <a:lnTo>
                    <a:pt x="1447" y="2893"/>
                  </a:lnTo>
                  <a:lnTo>
                    <a:pt x="515" y="2893"/>
                  </a:lnTo>
                  <a:lnTo>
                    <a:pt x="515" y="1897"/>
                  </a:lnTo>
                  <a:lnTo>
                    <a:pt x="1254" y="1897"/>
                  </a:lnTo>
                  <a:lnTo>
                    <a:pt x="1254" y="1415"/>
                  </a:lnTo>
                  <a:lnTo>
                    <a:pt x="515" y="1415"/>
                  </a:lnTo>
                  <a:lnTo>
                    <a:pt x="515" y="483"/>
                  </a:lnTo>
                  <a:lnTo>
                    <a:pt x="1447" y="483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57"/>
            <p:cNvSpPr/>
            <p:nvPr/>
          </p:nvSpPr>
          <p:spPr>
            <a:xfrm>
              <a:off x="3758950" y="3788475"/>
              <a:ext cx="36175" cy="84400"/>
            </a:xfrm>
            <a:custGeom>
              <a:avLst/>
              <a:gdLst/>
              <a:ahLst/>
              <a:cxnLst/>
              <a:rect l="l" t="t" r="r" b="b"/>
              <a:pathLst>
                <a:path w="1447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1447" y="3376"/>
                  </a:lnTo>
                  <a:lnTo>
                    <a:pt x="1447" y="2893"/>
                  </a:lnTo>
                  <a:lnTo>
                    <a:pt x="547" y="2893"/>
                  </a:lnTo>
                  <a:lnTo>
                    <a:pt x="547" y="1897"/>
                  </a:lnTo>
                  <a:lnTo>
                    <a:pt x="1254" y="1897"/>
                  </a:lnTo>
                  <a:lnTo>
                    <a:pt x="1254" y="1415"/>
                  </a:lnTo>
                  <a:lnTo>
                    <a:pt x="547" y="1415"/>
                  </a:lnTo>
                  <a:lnTo>
                    <a:pt x="547" y="483"/>
                  </a:lnTo>
                  <a:lnTo>
                    <a:pt x="1447" y="483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57"/>
            <p:cNvSpPr/>
            <p:nvPr/>
          </p:nvSpPr>
          <p:spPr>
            <a:xfrm>
              <a:off x="3803150" y="3788475"/>
              <a:ext cx="44225" cy="84400"/>
            </a:xfrm>
            <a:custGeom>
              <a:avLst/>
              <a:gdLst/>
              <a:ahLst/>
              <a:cxnLst/>
              <a:rect l="l" t="t" r="r" b="b"/>
              <a:pathLst>
                <a:path w="1769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547" y="3376"/>
                  </a:lnTo>
                  <a:lnTo>
                    <a:pt x="547" y="2315"/>
                  </a:lnTo>
                  <a:lnTo>
                    <a:pt x="707" y="2026"/>
                  </a:lnTo>
                  <a:lnTo>
                    <a:pt x="1222" y="3376"/>
                  </a:lnTo>
                  <a:lnTo>
                    <a:pt x="1768" y="3376"/>
                  </a:lnTo>
                  <a:lnTo>
                    <a:pt x="1029" y="1479"/>
                  </a:lnTo>
                  <a:lnTo>
                    <a:pt x="1768" y="0"/>
                  </a:lnTo>
                  <a:lnTo>
                    <a:pt x="1222" y="0"/>
                  </a:lnTo>
                  <a:lnTo>
                    <a:pt x="547" y="1447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57"/>
            <p:cNvSpPr/>
            <p:nvPr/>
          </p:nvSpPr>
          <p:spPr>
            <a:xfrm>
              <a:off x="4995700" y="3788475"/>
              <a:ext cx="56275" cy="84400"/>
            </a:xfrm>
            <a:custGeom>
              <a:avLst/>
              <a:gdLst/>
              <a:ahLst/>
              <a:cxnLst/>
              <a:rect l="l" t="t" r="r" b="b"/>
              <a:pathLst>
                <a:path w="2251" h="3376" extrusionOk="0">
                  <a:moveTo>
                    <a:pt x="1" y="0"/>
                  </a:moveTo>
                  <a:lnTo>
                    <a:pt x="1" y="3376"/>
                  </a:lnTo>
                  <a:lnTo>
                    <a:pt x="483" y="3376"/>
                  </a:lnTo>
                  <a:lnTo>
                    <a:pt x="483" y="965"/>
                  </a:lnTo>
                  <a:lnTo>
                    <a:pt x="869" y="3376"/>
                  </a:lnTo>
                  <a:lnTo>
                    <a:pt x="1383" y="3376"/>
                  </a:lnTo>
                  <a:lnTo>
                    <a:pt x="1736" y="933"/>
                  </a:lnTo>
                  <a:lnTo>
                    <a:pt x="1736" y="3376"/>
                  </a:lnTo>
                  <a:lnTo>
                    <a:pt x="2251" y="3376"/>
                  </a:lnTo>
                  <a:lnTo>
                    <a:pt x="2251" y="0"/>
                  </a:lnTo>
                  <a:lnTo>
                    <a:pt x="1511" y="0"/>
                  </a:lnTo>
                  <a:lnTo>
                    <a:pt x="1126" y="2379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57"/>
            <p:cNvSpPr/>
            <p:nvPr/>
          </p:nvSpPr>
          <p:spPr>
            <a:xfrm>
              <a:off x="5060000" y="3786875"/>
              <a:ext cx="40200" cy="86800"/>
            </a:xfrm>
            <a:custGeom>
              <a:avLst/>
              <a:gdLst/>
              <a:ahLst/>
              <a:cxnLst/>
              <a:rect l="l" t="t" r="r" b="b"/>
              <a:pathLst>
                <a:path w="1608" h="3472" extrusionOk="0">
                  <a:moveTo>
                    <a:pt x="804" y="482"/>
                  </a:moveTo>
                  <a:cubicBezTo>
                    <a:pt x="997" y="482"/>
                    <a:pt x="1093" y="579"/>
                    <a:pt x="1093" y="836"/>
                  </a:cubicBezTo>
                  <a:lnTo>
                    <a:pt x="1093" y="2636"/>
                  </a:lnTo>
                  <a:cubicBezTo>
                    <a:pt x="1093" y="2893"/>
                    <a:pt x="997" y="2990"/>
                    <a:pt x="804" y="2990"/>
                  </a:cubicBezTo>
                  <a:cubicBezTo>
                    <a:pt x="643" y="2990"/>
                    <a:pt x="547" y="2893"/>
                    <a:pt x="547" y="2636"/>
                  </a:cubicBezTo>
                  <a:lnTo>
                    <a:pt x="547" y="836"/>
                  </a:lnTo>
                  <a:cubicBezTo>
                    <a:pt x="547" y="579"/>
                    <a:pt x="643" y="482"/>
                    <a:pt x="804" y="482"/>
                  </a:cubicBezTo>
                  <a:close/>
                  <a:moveTo>
                    <a:pt x="804" y="0"/>
                  </a:moveTo>
                  <a:cubicBezTo>
                    <a:pt x="290" y="0"/>
                    <a:pt x="0" y="322"/>
                    <a:pt x="0" y="868"/>
                  </a:cubicBezTo>
                  <a:lnTo>
                    <a:pt x="0" y="2604"/>
                  </a:lnTo>
                  <a:cubicBezTo>
                    <a:pt x="0" y="3150"/>
                    <a:pt x="290" y="3472"/>
                    <a:pt x="804" y="3472"/>
                  </a:cubicBezTo>
                  <a:cubicBezTo>
                    <a:pt x="1350" y="3472"/>
                    <a:pt x="1607" y="3150"/>
                    <a:pt x="1607" y="2604"/>
                  </a:cubicBezTo>
                  <a:lnTo>
                    <a:pt x="1607" y="868"/>
                  </a:lnTo>
                  <a:cubicBezTo>
                    <a:pt x="1607" y="322"/>
                    <a:pt x="1350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57"/>
            <p:cNvSpPr/>
            <p:nvPr/>
          </p:nvSpPr>
          <p:spPr>
            <a:xfrm>
              <a:off x="5109025" y="3788475"/>
              <a:ext cx="41800" cy="84400"/>
            </a:xfrm>
            <a:custGeom>
              <a:avLst/>
              <a:gdLst/>
              <a:ahLst/>
              <a:cxnLst/>
              <a:rect l="l" t="t" r="r" b="b"/>
              <a:pathLst>
                <a:path w="1672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482" y="3376"/>
                  </a:lnTo>
                  <a:lnTo>
                    <a:pt x="482" y="933"/>
                  </a:lnTo>
                  <a:lnTo>
                    <a:pt x="1125" y="3376"/>
                  </a:lnTo>
                  <a:lnTo>
                    <a:pt x="1672" y="3376"/>
                  </a:lnTo>
                  <a:lnTo>
                    <a:pt x="1672" y="0"/>
                  </a:lnTo>
                  <a:lnTo>
                    <a:pt x="1222" y="0"/>
                  </a:lnTo>
                  <a:lnTo>
                    <a:pt x="1222" y="1993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57"/>
            <p:cNvSpPr/>
            <p:nvPr/>
          </p:nvSpPr>
          <p:spPr>
            <a:xfrm>
              <a:off x="5156425" y="3788475"/>
              <a:ext cx="41000" cy="84400"/>
            </a:xfrm>
            <a:custGeom>
              <a:avLst/>
              <a:gdLst/>
              <a:ahLst/>
              <a:cxnLst/>
              <a:rect l="l" t="t" r="r" b="b"/>
              <a:pathLst>
                <a:path w="1640" h="3376" extrusionOk="0">
                  <a:moveTo>
                    <a:pt x="1" y="0"/>
                  </a:moveTo>
                  <a:lnTo>
                    <a:pt x="1" y="483"/>
                  </a:lnTo>
                  <a:lnTo>
                    <a:pt x="579" y="483"/>
                  </a:lnTo>
                  <a:lnTo>
                    <a:pt x="579" y="3376"/>
                  </a:lnTo>
                  <a:lnTo>
                    <a:pt x="1093" y="3376"/>
                  </a:lnTo>
                  <a:lnTo>
                    <a:pt x="1093" y="483"/>
                  </a:lnTo>
                  <a:lnTo>
                    <a:pt x="1640" y="483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57"/>
            <p:cNvSpPr/>
            <p:nvPr/>
          </p:nvSpPr>
          <p:spPr>
            <a:xfrm>
              <a:off x="5203850" y="3788475"/>
              <a:ext cx="41800" cy="84400"/>
            </a:xfrm>
            <a:custGeom>
              <a:avLst/>
              <a:gdLst/>
              <a:ahLst/>
              <a:cxnLst/>
              <a:rect l="l" t="t" r="r" b="b"/>
              <a:pathLst>
                <a:path w="1672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514" y="3376"/>
                  </a:lnTo>
                  <a:lnTo>
                    <a:pt x="514" y="1929"/>
                  </a:lnTo>
                  <a:lnTo>
                    <a:pt x="1125" y="1929"/>
                  </a:lnTo>
                  <a:lnTo>
                    <a:pt x="1125" y="3376"/>
                  </a:lnTo>
                  <a:lnTo>
                    <a:pt x="1672" y="3376"/>
                  </a:lnTo>
                  <a:lnTo>
                    <a:pt x="1672" y="0"/>
                  </a:lnTo>
                  <a:lnTo>
                    <a:pt x="1125" y="0"/>
                  </a:lnTo>
                  <a:lnTo>
                    <a:pt x="1125" y="1447"/>
                  </a:lnTo>
                  <a:lnTo>
                    <a:pt x="514" y="1447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57"/>
            <p:cNvSpPr/>
            <p:nvPr/>
          </p:nvSpPr>
          <p:spPr>
            <a:xfrm>
              <a:off x="5501975" y="4781525"/>
              <a:ext cx="384950" cy="152150"/>
            </a:xfrm>
            <a:custGeom>
              <a:avLst/>
              <a:gdLst/>
              <a:ahLst/>
              <a:cxnLst/>
              <a:rect l="l" t="t" r="r" b="b"/>
              <a:pathLst>
                <a:path w="15398" h="6086" extrusionOk="0">
                  <a:moveTo>
                    <a:pt x="10219" y="1"/>
                  </a:moveTo>
                  <a:cubicBezTo>
                    <a:pt x="9435" y="1"/>
                    <a:pt x="8648" y="105"/>
                    <a:pt x="7908" y="234"/>
                  </a:cubicBezTo>
                  <a:cubicBezTo>
                    <a:pt x="5112" y="716"/>
                    <a:pt x="2669" y="1841"/>
                    <a:pt x="1" y="2773"/>
                  </a:cubicBezTo>
                  <a:cubicBezTo>
                    <a:pt x="1" y="2773"/>
                    <a:pt x="76" y="2748"/>
                    <a:pt x="266" y="2748"/>
                  </a:cubicBezTo>
                  <a:cubicBezTo>
                    <a:pt x="818" y="2748"/>
                    <a:pt x="2340" y="2962"/>
                    <a:pt x="5787" y="4638"/>
                  </a:cubicBezTo>
                  <a:cubicBezTo>
                    <a:pt x="7449" y="5454"/>
                    <a:pt x="9357" y="6085"/>
                    <a:pt x="11271" y="6085"/>
                  </a:cubicBezTo>
                  <a:cubicBezTo>
                    <a:pt x="11318" y="6085"/>
                    <a:pt x="11365" y="6085"/>
                    <a:pt x="11412" y="6084"/>
                  </a:cubicBezTo>
                  <a:cubicBezTo>
                    <a:pt x="12987" y="6020"/>
                    <a:pt x="15398" y="5602"/>
                    <a:pt x="15301" y="3577"/>
                  </a:cubicBezTo>
                  <a:cubicBezTo>
                    <a:pt x="15301" y="3577"/>
                    <a:pt x="14594" y="1231"/>
                    <a:pt x="12505" y="395"/>
                  </a:cubicBezTo>
                  <a:cubicBezTo>
                    <a:pt x="11782" y="105"/>
                    <a:pt x="11002" y="1"/>
                    <a:pt x="10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57"/>
            <p:cNvSpPr/>
            <p:nvPr/>
          </p:nvSpPr>
          <p:spPr>
            <a:xfrm>
              <a:off x="5530100" y="4563375"/>
              <a:ext cx="360850" cy="175900"/>
            </a:xfrm>
            <a:custGeom>
              <a:avLst/>
              <a:gdLst/>
              <a:ahLst/>
              <a:cxnLst/>
              <a:rect l="l" t="t" r="r" b="b"/>
              <a:pathLst>
                <a:path w="14434" h="7036" extrusionOk="0">
                  <a:moveTo>
                    <a:pt x="5706" y="1"/>
                  </a:moveTo>
                  <a:cubicBezTo>
                    <a:pt x="3817" y="1"/>
                    <a:pt x="1947" y="203"/>
                    <a:pt x="1" y="313"/>
                  </a:cubicBezTo>
                  <a:cubicBezTo>
                    <a:pt x="1" y="313"/>
                    <a:pt x="2" y="313"/>
                    <a:pt x="5" y="313"/>
                  </a:cubicBezTo>
                  <a:cubicBezTo>
                    <a:pt x="90" y="313"/>
                    <a:pt x="1356" y="373"/>
                    <a:pt x="5015" y="3753"/>
                  </a:cubicBezTo>
                  <a:cubicBezTo>
                    <a:pt x="6397" y="5038"/>
                    <a:pt x="8101" y="6228"/>
                    <a:pt x="9966" y="6742"/>
                  </a:cubicBezTo>
                  <a:cubicBezTo>
                    <a:pt x="10551" y="6901"/>
                    <a:pt x="11261" y="7036"/>
                    <a:pt x="11945" y="7036"/>
                  </a:cubicBezTo>
                  <a:cubicBezTo>
                    <a:pt x="13064" y="7036"/>
                    <a:pt x="14114" y="6673"/>
                    <a:pt x="14434" y="5456"/>
                  </a:cubicBezTo>
                  <a:cubicBezTo>
                    <a:pt x="14434" y="5456"/>
                    <a:pt x="14434" y="3045"/>
                    <a:pt x="12666" y="1631"/>
                  </a:cubicBezTo>
                  <a:cubicBezTo>
                    <a:pt x="11444" y="667"/>
                    <a:pt x="9805" y="313"/>
                    <a:pt x="8294" y="152"/>
                  </a:cubicBezTo>
                  <a:cubicBezTo>
                    <a:pt x="7422" y="42"/>
                    <a:pt x="6562" y="1"/>
                    <a:pt x="5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57"/>
            <p:cNvSpPr/>
            <p:nvPr/>
          </p:nvSpPr>
          <p:spPr>
            <a:xfrm>
              <a:off x="5963250" y="4563150"/>
              <a:ext cx="171200" cy="366975"/>
            </a:xfrm>
            <a:custGeom>
              <a:avLst/>
              <a:gdLst/>
              <a:ahLst/>
              <a:cxnLst/>
              <a:rect l="l" t="t" r="r" b="b"/>
              <a:pathLst>
                <a:path w="6848" h="14679" extrusionOk="0">
                  <a:moveTo>
                    <a:pt x="6847" y="1"/>
                  </a:moveTo>
                  <a:cubicBezTo>
                    <a:pt x="4983" y="2090"/>
                    <a:pt x="3054" y="3954"/>
                    <a:pt x="1576" y="6365"/>
                  </a:cubicBezTo>
                  <a:cubicBezTo>
                    <a:pt x="772" y="7683"/>
                    <a:pt x="1" y="9162"/>
                    <a:pt x="1" y="10737"/>
                  </a:cubicBezTo>
                  <a:cubicBezTo>
                    <a:pt x="33" y="12987"/>
                    <a:pt x="1929" y="14498"/>
                    <a:pt x="1929" y="14498"/>
                  </a:cubicBezTo>
                  <a:cubicBezTo>
                    <a:pt x="2213" y="14622"/>
                    <a:pt x="2485" y="14678"/>
                    <a:pt x="2744" y="14678"/>
                  </a:cubicBezTo>
                  <a:cubicBezTo>
                    <a:pt x="4153" y="14678"/>
                    <a:pt x="5174" y="13020"/>
                    <a:pt x="5690" y="11798"/>
                  </a:cubicBezTo>
                  <a:cubicBezTo>
                    <a:pt x="6462" y="9998"/>
                    <a:pt x="6558" y="7940"/>
                    <a:pt x="6430" y="6044"/>
                  </a:cubicBezTo>
                  <a:cubicBezTo>
                    <a:pt x="6044" y="910"/>
                    <a:pt x="6844" y="4"/>
                    <a:pt x="6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57"/>
            <p:cNvSpPr/>
            <p:nvPr/>
          </p:nvSpPr>
          <p:spPr>
            <a:xfrm>
              <a:off x="6172200" y="4849250"/>
              <a:ext cx="349575" cy="202350"/>
            </a:xfrm>
            <a:custGeom>
              <a:avLst/>
              <a:gdLst/>
              <a:ahLst/>
              <a:cxnLst/>
              <a:rect l="l" t="t" r="r" b="b"/>
              <a:pathLst>
                <a:path w="13983" h="8094" extrusionOk="0">
                  <a:moveTo>
                    <a:pt x="13983" y="0"/>
                  </a:moveTo>
                  <a:cubicBezTo>
                    <a:pt x="13983" y="0"/>
                    <a:pt x="13983" y="0"/>
                    <a:pt x="13983" y="0"/>
                  </a:cubicBezTo>
                  <a:lnTo>
                    <a:pt x="13983" y="0"/>
                  </a:lnTo>
                  <a:cubicBezTo>
                    <a:pt x="13983" y="0"/>
                    <a:pt x="13983" y="0"/>
                    <a:pt x="13983" y="0"/>
                  </a:cubicBezTo>
                  <a:close/>
                  <a:moveTo>
                    <a:pt x="13983" y="0"/>
                  </a:moveTo>
                  <a:cubicBezTo>
                    <a:pt x="11186" y="161"/>
                    <a:pt x="8518" y="129"/>
                    <a:pt x="5754" y="772"/>
                  </a:cubicBezTo>
                  <a:cubicBezTo>
                    <a:pt x="4275" y="1157"/>
                    <a:pt x="2668" y="1672"/>
                    <a:pt x="1575" y="2765"/>
                  </a:cubicBezTo>
                  <a:cubicBezTo>
                    <a:pt x="0" y="4372"/>
                    <a:pt x="257" y="6783"/>
                    <a:pt x="257" y="6783"/>
                  </a:cubicBezTo>
                  <a:cubicBezTo>
                    <a:pt x="641" y="7768"/>
                    <a:pt x="1468" y="8094"/>
                    <a:pt x="2381" y="8094"/>
                  </a:cubicBezTo>
                  <a:cubicBezTo>
                    <a:pt x="3226" y="8094"/>
                    <a:pt x="4144" y="7815"/>
                    <a:pt x="4854" y="7522"/>
                  </a:cubicBezTo>
                  <a:cubicBezTo>
                    <a:pt x="6654" y="6783"/>
                    <a:pt x="8197" y="5433"/>
                    <a:pt x="9418" y="3986"/>
                  </a:cubicBezTo>
                  <a:cubicBezTo>
                    <a:pt x="12783" y="77"/>
                    <a:pt x="13975" y="1"/>
                    <a:pt x="13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57"/>
            <p:cNvSpPr/>
            <p:nvPr/>
          </p:nvSpPr>
          <p:spPr>
            <a:xfrm>
              <a:off x="6055675" y="4428950"/>
              <a:ext cx="163950" cy="374500"/>
            </a:xfrm>
            <a:custGeom>
              <a:avLst/>
              <a:gdLst/>
              <a:ahLst/>
              <a:cxnLst/>
              <a:rect l="l" t="t" r="r" b="b"/>
              <a:pathLst>
                <a:path w="6558" h="14980" extrusionOk="0">
                  <a:moveTo>
                    <a:pt x="1254" y="1"/>
                  </a:moveTo>
                  <a:cubicBezTo>
                    <a:pt x="1254" y="1"/>
                    <a:pt x="1254" y="1"/>
                    <a:pt x="1254" y="1"/>
                  </a:cubicBezTo>
                  <a:lnTo>
                    <a:pt x="1254" y="1"/>
                  </a:lnTo>
                  <a:cubicBezTo>
                    <a:pt x="1254" y="1"/>
                    <a:pt x="1254" y="1"/>
                    <a:pt x="1254" y="1"/>
                  </a:cubicBezTo>
                  <a:close/>
                  <a:moveTo>
                    <a:pt x="1254" y="1"/>
                  </a:moveTo>
                  <a:lnTo>
                    <a:pt x="1254" y="1"/>
                  </a:lnTo>
                  <a:cubicBezTo>
                    <a:pt x="740" y="2797"/>
                    <a:pt x="32" y="5369"/>
                    <a:pt x="0" y="8197"/>
                  </a:cubicBezTo>
                  <a:cubicBezTo>
                    <a:pt x="0" y="9740"/>
                    <a:pt x="129" y="11412"/>
                    <a:pt x="932" y="12730"/>
                  </a:cubicBezTo>
                  <a:cubicBezTo>
                    <a:pt x="2090" y="14658"/>
                    <a:pt x="4500" y="14980"/>
                    <a:pt x="4500" y="14980"/>
                  </a:cubicBezTo>
                  <a:cubicBezTo>
                    <a:pt x="6493" y="14723"/>
                    <a:pt x="6558" y="12280"/>
                    <a:pt x="6333" y="10737"/>
                  </a:cubicBezTo>
                  <a:cubicBezTo>
                    <a:pt x="6076" y="8808"/>
                    <a:pt x="5111" y="6976"/>
                    <a:pt x="4018" y="5401"/>
                  </a:cubicBezTo>
                  <a:cubicBezTo>
                    <a:pt x="1044" y="1212"/>
                    <a:pt x="1252" y="13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57"/>
            <p:cNvSpPr/>
            <p:nvPr/>
          </p:nvSpPr>
          <p:spPr>
            <a:xfrm>
              <a:off x="6315225" y="4531000"/>
              <a:ext cx="371300" cy="201600"/>
            </a:xfrm>
            <a:custGeom>
              <a:avLst/>
              <a:gdLst/>
              <a:ahLst/>
              <a:cxnLst/>
              <a:rect l="l" t="t" r="r" b="b"/>
              <a:pathLst>
                <a:path w="14852" h="8064" extrusionOk="0">
                  <a:moveTo>
                    <a:pt x="14852" y="1"/>
                  </a:moveTo>
                  <a:cubicBezTo>
                    <a:pt x="14851" y="1"/>
                    <a:pt x="14851" y="2"/>
                    <a:pt x="14851" y="2"/>
                  </a:cubicBezTo>
                  <a:lnTo>
                    <a:pt x="14851" y="2"/>
                  </a:lnTo>
                  <a:cubicBezTo>
                    <a:pt x="14851" y="1"/>
                    <a:pt x="14852" y="1"/>
                    <a:pt x="14852" y="1"/>
                  </a:cubicBezTo>
                  <a:close/>
                  <a:moveTo>
                    <a:pt x="14851" y="2"/>
                  </a:moveTo>
                  <a:lnTo>
                    <a:pt x="14851" y="2"/>
                  </a:lnTo>
                  <a:cubicBezTo>
                    <a:pt x="14821" y="35"/>
                    <a:pt x="13983" y="905"/>
                    <a:pt x="8905" y="1126"/>
                  </a:cubicBezTo>
                  <a:cubicBezTo>
                    <a:pt x="7008" y="1190"/>
                    <a:pt x="4983" y="1544"/>
                    <a:pt x="3280" y="2540"/>
                  </a:cubicBezTo>
                  <a:cubicBezTo>
                    <a:pt x="1897" y="3312"/>
                    <a:pt x="1" y="4823"/>
                    <a:pt x="1030" y="6591"/>
                  </a:cubicBezTo>
                  <a:cubicBezTo>
                    <a:pt x="1030" y="6591"/>
                    <a:pt x="2530" y="8063"/>
                    <a:pt x="4524" y="8063"/>
                  </a:cubicBezTo>
                  <a:cubicBezTo>
                    <a:pt x="4674" y="8063"/>
                    <a:pt x="4828" y="8055"/>
                    <a:pt x="4983" y="8037"/>
                  </a:cubicBezTo>
                  <a:cubicBezTo>
                    <a:pt x="6558" y="7844"/>
                    <a:pt x="7941" y="6944"/>
                    <a:pt x="9130" y="5980"/>
                  </a:cubicBezTo>
                  <a:cubicBezTo>
                    <a:pt x="11380" y="4244"/>
                    <a:pt x="12987" y="2091"/>
                    <a:pt x="1485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57"/>
            <p:cNvSpPr/>
            <p:nvPr/>
          </p:nvSpPr>
          <p:spPr>
            <a:xfrm>
              <a:off x="6243725" y="4308400"/>
              <a:ext cx="213775" cy="345150"/>
            </a:xfrm>
            <a:custGeom>
              <a:avLst/>
              <a:gdLst/>
              <a:ahLst/>
              <a:cxnLst/>
              <a:rect l="l" t="t" r="r" b="b"/>
              <a:pathLst>
                <a:path w="8551" h="13806" extrusionOk="0">
                  <a:moveTo>
                    <a:pt x="8550" y="1"/>
                  </a:moveTo>
                  <a:cubicBezTo>
                    <a:pt x="8550" y="1"/>
                    <a:pt x="8550" y="1"/>
                    <a:pt x="8550" y="1"/>
                  </a:cubicBezTo>
                  <a:lnTo>
                    <a:pt x="8550" y="1"/>
                  </a:lnTo>
                  <a:cubicBezTo>
                    <a:pt x="8550" y="1"/>
                    <a:pt x="8550" y="1"/>
                    <a:pt x="8550" y="1"/>
                  </a:cubicBezTo>
                  <a:close/>
                  <a:moveTo>
                    <a:pt x="8550" y="1"/>
                  </a:moveTo>
                  <a:cubicBezTo>
                    <a:pt x="8550" y="12"/>
                    <a:pt x="8469" y="1238"/>
                    <a:pt x="4597" y="4598"/>
                  </a:cubicBezTo>
                  <a:cubicBezTo>
                    <a:pt x="3182" y="5851"/>
                    <a:pt x="1800" y="7426"/>
                    <a:pt x="1093" y="9226"/>
                  </a:cubicBezTo>
                  <a:cubicBezTo>
                    <a:pt x="514" y="10705"/>
                    <a:pt x="0" y="13084"/>
                    <a:pt x="1897" y="13791"/>
                  </a:cubicBezTo>
                  <a:cubicBezTo>
                    <a:pt x="1897" y="13791"/>
                    <a:pt x="2038" y="13806"/>
                    <a:pt x="2275" y="13806"/>
                  </a:cubicBezTo>
                  <a:cubicBezTo>
                    <a:pt x="3016" y="13806"/>
                    <a:pt x="4689" y="13658"/>
                    <a:pt x="5882" y="12441"/>
                  </a:cubicBezTo>
                  <a:cubicBezTo>
                    <a:pt x="6975" y="11348"/>
                    <a:pt x="7490" y="9741"/>
                    <a:pt x="7843" y="8262"/>
                  </a:cubicBezTo>
                  <a:cubicBezTo>
                    <a:pt x="8454" y="5498"/>
                    <a:pt x="8390" y="2830"/>
                    <a:pt x="8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57"/>
            <p:cNvSpPr/>
            <p:nvPr/>
          </p:nvSpPr>
          <p:spPr>
            <a:xfrm>
              <a:off x="5842700" y="4681450"/>
              <a:ext cx="240325" cy="567025"/>
            </a:xfrm>
            <a:custGeom>
              <a:avLst/>
              <a:gdLst/>
              <a:ahLst/>
              <a:cxnLst/>
              <a:rect l="l" t="t" r="r" b="b"/>
              <a:pathLst>
                <a:path w="9613" h="22681" extrusionOk="0">
                  <a:moveTo>
                    <a:pt x="333" y="1"/>
                  </a:moveTo>
                  <a:cubicBezTo>
                    <a:pt x="297" y="1"/>
                    <a:pt x="260" y="9"/>
                    <a:pt x="226" y="26"/>
                  </a:cubicBezTo>
                  <a:cubicBezTo>
                    <a:pt x="65" y="58"/>
                    <a:pt x="1" y="219"/>
                    <a:pt x="65" y="380"/>
                  </a:cubicBezTo>
                  <a:lnTo>
                    <a:pt x="4887" y="12241"/>
                  </a:lnTo>
                  <a:lnTo>
                    <a:pt x="9066" y="22495"/>
                  </a:lnTo>
                  <a:cubicBezTo>
                    <a:pt x="9090" y="22614"/>
                    <a:pt x="9184" y="22680"/>
                    <a:pt x="9284" y="22680"/>
                  </a:cubicBezTo>
                  <a:cubicBezTo>
                    <a:pt x="9319" y="22680"/>
                    <a:pt x="9354" y="22672"/>
                    <a:pt x="9387" y="22656"/>
                  </a:cubicBezTo>
                  <a:cubicBezTo>
                    <a:pt x="9548" y="22592"/>
                    <a:pt x="9612" y="22431"/>
                    <a:pt x="9548" y="22302"/>
                  </a:cubicBezTo>
                  <a:lnTo>
                    <a:pt x="5369" y="12048"/>
                  </a:lnTo>
                  <a:lnTo>
                    <a:pt x="547" y="155"/>
                  </a:lnTo>
                  <a:cubicBezTo>
                    <a:pt x="524" y="61"/>
                    <a:pt x="431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7"/>
            <p:cNvSpPr/>
            <p:nvPr/>
          </p:nvSpPr>
          <p:spPr>
            <a:xfrm>
              <a:off x="6091825" y="4613150"/>
              <a:ext cx="231475" cy="591025"/>
            </a:xfrm>
            <a:custGeom>
              <a:avLst/>
              <a:gdLst/>
              <a:ahLst/>
              <a:cxnLst/>
              <a:rect l="l" t="t" r="r" b="b"/>
              <a:pathLst>
                <a:path w="9259" h="23641" extrusionOk="0">
                  <a:moveTo>
                    <a:pt x="8970" y="1"/>
                  </a:moveTo>
                  <a:cubicBezTo>
                    <a:pt x="8858" y="1"/>
                    <a:pt x="8759" y="60"/>
                    <a:pt x="8712" y="154"/>
                  </a:cubicBezTo>
                  <a:lnTo>
                    <a:pt x="4244" y="8962"/>
                  </a:lnTo>
                  <a:lnTo>
                    <a:pt x="4212" y="9026"/>
                  </a:lnTo>
                  <a:lnTo>
                    <a:pt x="33" y="23298"/>
                  </a:lnTo>
                  <a:cubicBezTo>
                    <a:pt x="1" y="23427"/>
                    <a:pt x="65" y="23588"/>
                    <a:pt x="226" y="23620"/>
                  </a:cubicBezTo>
                  <a:cubicBezTo>
                    <a:pt x="254" y="23634"/>
                    <a:pt x="284" y="23640"/>
                    <a:pt x="313" y="23640"/>
                  </a:cubicBezTo>
                  <a:cubicBezTo>
                    <a:pt x="419" y="23640"/>
                    <a:pt x="522" y="23560"/>
                    <a:pt x="547" y="23459"/>
                  </a:cubicBezTo>
                  <a:lnTo>
                    <a:pt x="4726" y="9187"/>
                  </a:lnTo>
                  <a:lnTo>
                    <a:pt x="9194" y="379"/>
                  </a:lnTo>
                  <a:cubicBezTo>
                    <a:pt x="9258" y="251"/>
                    <a:pt x="9226" y="90"/>
                    <a:pt x="9098" y="26"/>
                  </a:cubicBezTo>
                  <a:cubicBezTo>
                    <a:pt x="9055" y="9"/>
                    <a:pt x="9011" y="1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57"/>
            <p:cNvSpPr/>
            <p:nvPr/>
          </p:nvSpPr>
          <p:spPr>
            <a:xfrm>
              <a:off x="6132000" y="4990325"/>
              <a:ext cx="118975" cy="73500"/>
            </a:xfrm>
            <a:custGeom>
              <a:avLst/>
              <a:gdLst/>
              <a:ahLst/>
              <a:cxnLst/>
              <a:rect l="l" t="t" r="r" b="b"/>
              <a:pathLst>
                <a:path w="4759" h="2940" extrusionOk="0">
                  <a:moveTo>
                    <a:pt x="4475" y="0"/>
                  </a:moveTo>
                  <a:cubicBezTo>
                    <a:pt x="4430" y="0"/>
                    <a:pt x="4383" y="15"/>
                    <a:pt x="4340" y="47"/>
                  </a:cubicBezTo>
                  <a:lnTo>
                    <a:pt x="162" y="2425"/>
                  </a:lnTo>
                  <a:cubicBezTo>
                    <a:pt x="33" y="2522"/>
                    <a:pt x="1" y="2683"/>
                    <a:pt x="65" y="2811"/>
                  </a:cubicBezTo>
                  <a:cubicBezTo>
                    <a:pt x="108" y="2897"/>
                    <a:pt x="194" y="2940"/>
                    <a:pt x="284" y="2940"/>
                  </a:cubicBezTo>
                  <a:cubicBezTo>
                    <a:pt x="330" y="2940"/>
                    <a:pt x="376" y="2929"/>
                    <a:pt x="419" y="2908"/>
                  </a:cubicBezTo>
                  <a:lnTo>
                    <a:pt x="4598" y="497"/>
                  </a:lnTo>
                  <a:cubicBezTo>
                    <a:pt x="4726" y="432"/>
                    <a:pt x="4758" y="272"/>
                    <a:pt x="4694" y="143"/>
                  </a:cubicBezTo>
                  <a:cubicBezTo>
                    <a:pt x="4651" y="57"/>
                    <a:pt x="4565" y="0"/>
                    <a:pt x="4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57"/>
            <p:cNvSpPr/>
            <p:nvPr/>
          </p:nvSpPr>
          <p:spPr>
            <a:xfrm>
              <a:off x="6144075" y="4717625"/>
              <a:ext cx="67525" cy="129850"/>
            </a:xfrm>
            <a:custGeom>
              <a:avLst/>
              <a:gdLst/>
              <a:ahLst/>
              <a:cxnLst/>
              <a:rect l="l" t="t" r="r" b="b"/>
              <a:pathLst>
                <a:path w="2701" h="5194" extrusionOk="0">
                  <a:moveTo>
                    <a:pt x="301" y="0"/>
                  </a:moveTo>
                  <a:cubicBezTo>
                    <a:pt x="264" y="0"/>
                    <a:pt x="227" y="8"/>
                    <a:pt x="193" y="26"/>
                  </a:cubicBezTo>
                  <a:cubicBezTo>
                    <a:pt x="64" y="90"/>
                    <a:pt x="0" y="251"/>
                    <a:pt x="64" y="379"/>
                  </a:cubicBezTo>
                  <a:lnTo>
                    <a:pt x="2122" y="5008"/>
                  </a:lnTo>
                  <a:cubicBezTo>
                    <a:pt x="2169" y="5127"/>
                    <a:pt x="2270" y="5193"/>
                    <a:pt x="2371" y="5193"/>
                  </a:cubicBezTo>
                  <a:cubicBezTo>
                    <a:pt x="2407" y="5193"/>
                    <a:pt x="2442" y="5185"/>
                    <a:pt x="2475" y="5169"/>
                  </a:cubicBezTo>
                  <a:cubicBezTo>
                    <a:pt x="2636" y="5104"/>
                    <a:pt x="2700" y="4944"/>
                    <a:pt x="2636" y="4815"/>
                  </a:cubicBezTo>
                  <a:lnTo>
                    <a:pt x="547" y="154"/>
                  </a:lnTo>
                  <a:cubicBezTo>
                    <a:pt x="500" y="60"/>
                    <a:pt x="401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57"/>
            <p:cNvSpPr/>
            <p:nvPr/>
          </p:nvSpPr>
          <p:spPr>
            <a:xfrm>
              <a:off x="6261400" y="4661375"/>
              <a:ext cx="142250" cy="70375"/>
            </a:xfrm>
            <a:custGeom>
              <a:avLst/>
              <a:gdLst/>
              <a:ahLst/>
              <a:cxnLst/>
              <a:rect l="l" t="t" r="r" b="b"/>
              <a:pathLst>
                <a:path w="5690" h="2815" extrusionOk="0">
                  <a:moveTo>
                    <a:pt x="5380" y="0"/>
                  </a:moveTo>
                  <a:cubicBezTo>
                    <a:pt x="5343" y="0"/>
                    <a:pt x="5306" y="8"/>
                    <a:pt x="5272" y="25"/>
                  </a:cubicBezTo>
                  <a:lnTo>
                    <a:pt x="193" y="2276"/>
                  </a:lnTo>
                  <a:cubicBezTo>
                    <a:pt x="64" y="2340"/>
                    <a:pt x="0" y="2501"/>
                    <a:pt x="64" y="2629"/>
                  </a:cubicBezTo>
                  <a:cubicBezTo>
                    <a:pt x="88" y="2748"/>
                    <a:pt x="183" y="2815"/>
                    <a:pt x="296" y="2815"/>
                  </a:cubicBezTo>
                  <a:cubicBezTo>
                    <a:pt x="335" y="2815"/>
                    <a:pt x="377" y="2807"/>
                    <a:pt x="418" y="2790"/>
                  </a:cubicBezTo>
                  <a:lnTo>
                    <a:pt x="5497" y="508"/>
                  </a:lnTo>
                  <a:cubicBezTo>
                    <a:pt x="5625" y="443"/>
                    <a:pt x="5690" y="283"/>
                    <a:pt x="5625" y="154"/>
                  </a:cubicBezTo>
                  <a:cubicBezTo>
                    <a:pt x="5578" y="60"/>
                    <a:pt x="5480" y="0"/>
                    <a:pt x="5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57"/>
            <p:cNvSpPr/>
            <p:nvPr/>
          </p:nvSpPr>
          <p:spPr>
            <a:xfrm>
              <a:off x="5983350" y="4849900"/>
              <a:ext cx="59475" cy="189975"/>
            </a:xfrm>
            <a:custGeom>
              <a:avLst/>
              <a:gdLst/>
              <a:ahLst/>
              <a:cxnLst/>
              <a:rect l="l" t="t" r="r" b="b"/>
              <a:pathLst>
                <a:path w="2379" h="7599" extrusionOk="0">
                  <a:moveTo>
                    <a:pt x="2070" y="0"/>
                  </a:moveTo>
                  <a:cubicBezTo>
                    <a:pt x="1953" y="0"/>
                    <a:pt x="1828" y="87"/>
                    <a:pt x="1800" y="199"/>
                  </a:cubicBezTo>
                  <a:lnTo>
                    <a:pt x="32" y="7271"/>
                  </a:lnTo>
                  <a:cubicBezTo>
                    <a:pt x="0" y="7400"/>
                    <a:pt x="97" y="7560"/>
                    <a:pt x="225" y="7592"/>
                  </a:cubicBezTo>
                  <a:cubicBezTo>
                    <a:pt x="246" y="7597"/>
                    <a:pt x="267" y="7599"/>
                    <a:pt x="287" y="7599"/>
                  </a:cubicBezTo>
                  <a:cubicBezTo>
                    <a:pt x="419" y="7599"/>
                    <a:pt x="523" y="7511"/>
                    <a:pt x="579" y="7400"/>
                  </a:cubicBezTo>
                  <a:lnTo>
                    <a:pt x="2315" y="328"/>
                  </a:lnTo>
                  <a:cubicBezTo>
                    <a:pt x="2379" y="199"/>
                    <a:pt x="2282" y="38"/>
                    <a:pt x="2122" y="6"/>
                  </a:cubicBezTo>
                  <a:cubicBezTo>
                    <a:pt x="2105" y="2"/>
                    <a:pt x="2087" y="0"/>
                    <a:pt x="2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57"/>
            <p:cNvSpPr/>
            <p:nvPr/>
          </p:nvSpPr>
          <p:spPr>
            <a:xfrm>
              <a:off x="5822625" y="4838000"/>
              <a:ext cx="117350" cy="67525"/>
            </a:xfrm>
            <a:custGeom>
              <a:avLst/>
              <a:gdLst/>
              <a:ahLst/>
              <a:cxnLst/>
              <a:rect l="l" t="t" r="r" b="b"/>
              <a:pathLst>
                <a:path w="4694" h="2701" extrusionOk="0">
                  <a:moveTo>
                    <a:pt x="315" y="0"/>
                  </a:moveTo>
                  <a:cubicBezTo>
                    <a:pt x="222" y="0"/>
                    <a:pt x="129" y="43"/>
                    <a:pt x="65" y="129"/>
                  </a:cubicBezTo>
                  <a:cubicBezTo>
                    <a:pt x="0" y="257"/>
                    <a:pt x="65" y="418"/>
                    <a:pt x="193" y="482"/>
                  </a:cubicBezTo>
                  <a:lnTo>
                    <a:pt x="4276" y="2668"/>
                  </a:lnTo>
                  <a:cubicBezTo>
                    <a:pt x="4318" y="2690"/>
                    <a:pt x="4365" y="2700"/>
                    <a:pt x="4410" y="2700"/>
                  </a:cubicBezTo>
                  <a:cubicBezTo>
                    <a:pt x="4501" y="2700"/>
                    <a:pt x="4586" y="2657"/>
                    <a:pt x="4629" y="2572"/>
                  </a:cubicBezTo>
                  <a:cubicBezTo>
                    <a:pt x="4693" y="2443"/>
                    <a:pt x="4661" y="2282"/>
                    <a:pt x="4533" y="2186"/>
                  </a:cubicBezTo>
                  <a:lnTo>
                    <a:pt x="450" y="32"/>
                  </a:lnTo>
                  <a:cubicBezTo>
                    <a:pt x="407" y="11"/>
                    <a:pt x="36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57"/>
            <p:cNvSpPr/>
            <p:nvPr/>
          </p:nvSpPr>
          <p:spPr>
            <a:xfrm>
              <a:off x="5951200" y="5157025"/>
              <a:ext cx="268425" cy="212975"/>
            </a:xfrm>
            <a:custGeom>
              <a:avLst/>
              <a:gdLst/>
              <a:ahLst/>
              <a:cxnLst/>
              <a:rect l="l" t="t" r="r" b="b"/>
              <a:pathLst>
                <a:path w="10737" h="8519" extrusionOk="0">
                  <a:moveTo>
                    <a:pt x="0" y="0"/>
                  </a:moveTo>
                  <a:lnTo>
                    <a:pt x="1608" y="8519"/>
                  </a:lnTo>
                  <a:lnTo>
                    <a:pt x="9129" y="8519"/>
                  </a:lnTo>
                  <a:lnTo>
                    <a:pt x="10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57"/>
            <p:cNvSpPr/>
            <p:nvPr/>
          </p:nvSpPr>
          <p:spPr>
            <a:xfrm>
              <a:off x="5943975" y="5150600"/>
              <a:ext cx="282875" cy="225825"/>
            </a:xfrm>
            <a:custGeom>
              <a:avLst/>
              <a:gdLst/>
              <a:ahLst/>
              <a:cxnLst/>
              <a:rect l="l" t="t" r="r" b="b"/>
              <a:pathLst>
                <a:path w="11315" h="9033" extrusionOk="0">
                  <a:moveTo>
                    <a:pt x="10704" y="547"/>
                  </a:moveTo>
                  <a:lnTo>
                    <a:pt x="9198" y="8519"/>
                  </a:lnTo>
                  <a:lnTo>
                    <a:pt x="2122" y="8519"/>
                  </a:lnTo>
                  <a:lnTo>
                    <a:pt x="611" y="547"/>
                  </a:lnTo>
                  <a:close/>
                  <a:moveTo>
                    <a:pt x="289" y="0"/>
                  </a:moveTo>
                  <a:cubicBezTo>
                    <a:pt x="193" y="0"/>
                    <a:pt x="129" y="32"/>
                    <a:pt x="64" y="97"/>
                  </a:cubicBezTo>
                  <a:cubicBezTo>
                    <a:pt x="32" y="161"/>
                    <a:pt x="0" y="257"/>
                    <a:pt x="0" y="322"/>
                  </a:cubicBezTo>
                  <a:lnTo>
                    <a:pt x="1640" y="8840"/>
                  </a:lnTo>
                  <a:cubicBezTo>
                    <a:pt x="1640" y="8937"/>
                    <a:pt x="1768" y="9033"/>
                    <a:pt x="1897" y="9033"/>
                  </a:cubicBezTo>
                  <a:lnTo>
                    <a:pt x="9418" y="9033"/>
                  </a:lnTo>
                  <a:cubicBezTo>
                    <a:pt x="9547" y="9033"/>
                    <a:pt x="9643" y="8937"/>
                    <a:pt x="9676" y="8840"/>
                  </a:cubicBezTo>
                  <a:lnTo>
                    <a:pt x="11283" y="322"/>
                  </a:lnTo>
                  <a:cubicBezTo>
                    <a:pt x="11315" y="257"/>
                    <a:pt x="11283" y="161"/>
                    <a:pt x="11219" y="97"/>
                  </a:cubicBezTo>
                  <a:cubicBezTo>
                    <a:pt x="11186" y="32"/>
                    <a:pt x="11090" y="0"/>
                    <a:pt x="1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57"/>
            <p:cNvSpPr/>
            <p:nvPr/>
          </p:nvSpPr>
          <p:spPr>
            <a:xfrm>
              <a:off x="3847350" y="4310825"/>
              <a:ext cx="341550" cy="994100"/>
            </a:xfrm>
            <a:custGeom>
              <a:avLst/>
              <a:gdLst/>
              <a:ahLst/>
              <a:cxnLst/>
              <a:rect l="l" t="t" r="r" b="b"/>
              <a:pathLst>
                <a:path w="13662" h="39764" extrusionOk="0">
                  <a:moveTo>
                    <a:pt x="10897" y="0"/>
                  </a:moveTo>
                  <a:lnTo>
                    <a:pt x="0" y="30441"/>
                  </a:lnTo>
                  <a:lnTo>
                    <a:pt x="2315" y="39763"/>
                  </a:lnTo>
                  <a:lnTo>
                    <a:pt x="9740" y="35102"/>
                  </a:lnTo>
                  <a:lnTo>
                    <a:pt x="13662" y="3215"/>
                  </a:lnTo>
                  <a:lnTo>
                    <a:pt x="10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57"/>
            <p:cNvSpPr/>
            <p:nvPr/>
          </p:nvSpPr>
          <p:spPr>
            <a:xfrm>
              <a:off x="3840100" y="4304400"/>
              <a:ext cx="356025" cy="1007475"/>
            </a:xfrm>
            <a:custGeom>
              <a:avLst/>
              <a:gdLst/>
              <a:ahLst/>
              <a:cxnLst/>
              <a:rect l="l" t="t" r="r" b="b"/>
              <a:pathLst>
                <a:path w="14241" h="40299" extrusionOk="0">
                  <a:moveTo>
                    <a:pt x="11288" y="789"/>
                  </a:moveTo>
                  <a:lnTo>
                    <a:pt x="13694" y="3568"/>
                  </a:lnTo>
                  <a:lnTo>
                    <a:pt x="9773" y="35198"/>
                  </a:lnTo>
                  <a:lnTo>
                    <a:pt x="2765" y="39602"/>
                  </a:lnTo>
                  <a:lnTo>
                    <a:pt x="547" y="30730"/>
                  </a:lnTo>
                  <a:lnTo>
                    <a:pt x="11288" y="789"/>
                  </a:lnTo>
                  <a:close/>
                  <a:moveTo>
                    <a:pt x="11155" y="0"/>
                  </a:moveTo>
                  <a:cubicBezTo>
                    <a:pt x="11059" y="32"/>
                    <a:pt x="10994" y="97"/>
                    <a:pt x="10962" y="193"/>
                  </a:cubicBezTo>
                  <a:lnTo>
                    <a:pt x="33" y="30634"/>
                  </a:lnTo>
                  <a:cubicBezTo>
                    <a:pt x="1" y="30666"/>
                    <a:pt x="1" y="30730"/>
                    <a:pt x="33" y="30762"/>
                  </a:cubicBezTo>
                  <a:lnTo>
                    <a:pt x="2347" y="40084"/>
                  </a:lnTo>
                  <a:cubicBezTo>
                    <a:pt x="2380" y="40181"/>
                    <a:pt x="2412" y="40245"/>
                    <a:pt x="2508" y="40277"/>
                  </a:cubicBezTo>
                  <a:cubicBezTo>
                    <a:pt x="2535" y="40291"/>
                    <a:pt x="2567" y="40298"/>
                    <a:pt x="2602" y="40298"/>
                  </a:cubicBezTo>
                  <a:cubicBezTo>
                    <a:pt x="2652" y="40298"/>
                    <a:pt x="2709" y="40283"/>
                    <a:pt x="2765" y="40245"/>
                  </a:cubicBezTo>
                  <a:lnTo>
                    <a:pt x="10191" y="35584"/>
                  </a:lnTo>
                  <a:cubicBezTo>
                    <a:pt x="10255" y="35552"/>
                    <a:pt x="10287" y="35488"/>
                    <a:pt x="10287" y="35391"/>
                  </a:cubicBezTo>
                  <a:lnTo>
                    <a:pt x="14241" y="3504"/>
                  </a:lnTo>
                  <a:cubicBezTo>
                    <a:pt x="14241" y="3440"/>
                    <a:pt x="14209" y="3343"/>
                    <a:pt x="14177" y="3311"/>
                  </a:cubicBezTo>
                  <a:lnTo>
                    <a:pt x="11412" y="97"/>
                  </a:lnTo>
                  <a:cubicBezTo>
                    <a:pt x="11348" y="32"/>
                    <a:pt x="11251" y="0"/>
                    <a:pt x="1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57"/>
            <p:cNvSpPr/>
            <p:nvPr/>
          </p:nvSpPr>
          <p:spPr>
            <a:xfrm>
              <a:off x="3691825" y="5009525"/>
              <a:ext cx="308225" cy="332350"/>
            </a:xfrm>
            <a:custGeom>
              <a:avLst/>
              <a:gdLst/>
              <a:ahLst/>
              <a:cxnLst/>
              <a:rect l="l" t="t" r="r" b="b"/>
              <a:pathLst>
                <a:path w="12329" h="13294" extrusionOk="0">
                  <a:moveTo>
                    <a:pt x="5783" y="0"/>
                  </a:moveTo>
                  <a:cubicBezTo>
                    <a:pt x="3319" y="0"/>
                    <a:pt x="0" y="1543"/>
                    <a:pt x="242" y="4100"/>
                  </a:cubicBezTo>
                  <a:cubicBezTo>
                    <a:pt x="532" y="7154"/>
                    <a:pt x="3457" y="13294"/>
                    <a:pt x="5610" y="13294"/>
                  </a:cubicBezTo>
                  <a:cubicBezTo>
                    <a:pt x="7796" y="13294"/>
                    <a:pt x="9564" y="13294"/>
                    <a:pt x="10721" y="12104"/>
                  </a:cubicBezTo>
                  <a:cubicBezTo>
                    <a:pt x="11879" y="10947"/>
                    <a:pt x="12329" y="8761"/>
                    <a:pt x="11171" y="5868"/>
                  </a:cubicBezTo>
                  <a:cubicBezTo>
                    <a:pt x="9982" y="2943"/>
                    <a:pt x="7089" y="179"/>
                    <a:pt x="7089" y="179"/>
                  </a:cubicBezTo>
                  <a:cubicBezTo>
                    <a:pt x="6708" y="59"/>
                    <a:pt x="6261" y="0"/>
                    <a:pt x="5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57"/>
            <p:cNvSpPr/>
            <p:nvPr/>
          </p:nvSpPr>
          <p:spPr>
            <a:xfrm>
              <a:off x="3690650" y="5002725"/>
              <a:ext cx="303775" cy="345575"/>
            </a:xfrm>
            <a:custGeom>
              <a:avLst/>
              <a:gdLst/>
              <a:ahLst/>
              <a:cxnLst/>
              <a:rect l="l" t="t" r="r" b="b"/>
              <a:pathLst>
                <a:path w="12151" h="13823" extrusionOk="0">
                  <a:moveTo>
                    <a:pt x="5850" y="547"/>
                  </a:moveTo>
                  <a:cubicBezTo>
                    <a:pt x="6277" y="547"/>
                    <a:pt x="6674" y="576"/>
                    <a:pt x="6988" y="688"/>
                  </a:cubicBezTo>
                  <a:lnTo>
                    <a:pt x="6988" y="688"/>
                  </a:lnTo>
                  <a:cubicBezTo>
                    <a:pt x="7008" y="708"/>
                    <a:pt x="7035" y="736"/>
                    <a:pt x="7072" y="772"/>
                  </a:cubicBezTo>
                  <a:cubicBezTo>
                    <a:pt x="7618" y="1319"/>
                    <a:pt x="9965" y="3762"/>
                    <a:pt x="10961" y="6237"/>
                  </a:cubicBezTo>
                  <a:cubicBezTo>
                    <a:pt x="11411" y="7394"/>
                    <a:pt x="11636" y="8423"/>
                    <a:pt x="11636" y="9323"/>
                  </a:cubicBezTo>
                  <a:cubicBezTo>
                    <a:pt x="11636" y="10608"/>
                    <a:pt x="11218" y="11573"/>
                    <a:pt x="10576" y="12184"/>
                  </a:cubicBezTo>
                  <a:cubicBezTo>
                    <a:pt x="10061" y="12730"/>
                    <a:pt x="9386" y="12987"/>
                    <a:pt x="8550" y="13148"/>
                  </a:cubicBezTo>
                  <a:cubicBezTo>
                    <a:pt x="7747" y="13276"/>
                    <a:pt x="6750" y="13276"/>
                    <a:pt x="5657" y="13276"/>
                  </a:cubicBezTo>
                  <a:cubicBezTo>
                    <a:pt x="5465" y="13276"/>
                    <a:pt x="5240" y="13212"/>
                    <a:pt x="4950" y="13051"/>
                  </a:cubicBezTo>
                  <a:cubicBezTo>
                    <a:pt x="4500" y="12794"/>
                    <a:pt x="3986" y="12280"/>
                    <a:pt x="3504" y="11605"/>
                  </a:cubicBezTo>
                  <a:cubicBezTo>
                    <a:pt x="2797" y="10608"/>
                    <a:pt x="2089" y="9258"/>
                    <a:pt x="1543" y="7940"/>
                  </a:cubicBezTo>
                  <a:cubicBezTo>
                    <a:pt x="1029" y="6623"/>
                    <a:pt x="643" y="5305"/>
                    <a:pt x="547" y="4340"/>
                  </a:cubicBezTo>
                  <a:cubicBezTo>
                    <a:pt x="547" y="4276"/>
                    <a:pt x="547" y="4180"/>
                    <a:pt x="547" y="4115"/>
                  </a:cubicBezTo>
                  <a:cubicBezTo>
                    <a:pt x="547" y="3569"/>
                    <a:pt x="707" y="3087"/>
                    <a:pt x="1029" y="2669"/>
                  </a:cubicBezTo>
                  <a:cubicBezTo>
                    <a:pt x="1479" y="1994"/>
                    <a:pt x="2250" y="1479"/>
                    <a:pt x="3150" y="1094"/>
                  </a:cubicBezTo>
                  <a:cubicBezTo>
                    <a:pt x="4018" y="740"/>
                    <a:pt x="4982" y="547"/>
                    <a:pt x="5850" y="547"/>
                  </a:cubicBezTo>
                  <a:close/>
                  <a:moveTo>
                    <a:pt x="5850" y="1"/>
                  </a:moveTo>
                  <a:cubicBezTo>
                    <a:pt x="4597" y="1"/>
                    <a:pt x="3182" y="386"/>
                    <a:pt x="2025" y="1062"/>
                  </a:cubicBezTo>
                  <a:cubicBezTo>
                    <a:pt x="1447" y="1415"/>
                    <a:pt x="964" y="1833"/>
                    <a:pt x="579" y="2347"/>
                  </a:cubicBezTo>
                  <a:cubicBezTo>
                    <a:pt x="225" y="2862"/>
                    <a:pt x="0" y="3440"/>
                    <a:pt x="0" y="4115"/>
                  </a:cubicBezTo>
                  <a:cubicBezTo>
                    <a:pt x="0" y="4212"/>
                    <a:pt x="0" y="4308"/>
                    <a:pt x="32" y="4405"/>
                  </a:cubicBezTo>
                  <a:cubicBezTo>
                    <a:pt x="161" y="5980"/>
                    <a:pt x="997" y="8294"/>
                    <a:pt x="2025" y="10255"/>
                  </a:cubicBezTo>
                  <a:cubicBezTo>
                    <a:pt x="2572" y="11219"/>
                    <a:pt x="3150" y="12087"/>
                    <a:pt x="3761" y="12730"/>
                  </a:cubicBezTo>
                  <a:cubicBezTo>
                    <a:pt x="4050" y="13051"/>
                    <a:pt x="4372" y="13309"/>
                    <a:pt x="4693" y="13501"/>
                  </a:cubicBezTo>
                  <a:cubicBezTo>
                    <a:pt x="5015" y="13694"/>
                    <a:pt x="5336" y="13823"/>
                    <a:pt x="5657" y="13823"/>
                  </a:cubicBezTo>
                  <a:cubicBezTo>
                    <a:pt x="6750" y="13823"/>
                    <a:pt x="7747" y="13823"/>
                    <a:pt x="8647" y="13662"/>
                  </a:cubicBezTo>
                  <a:cubicBezTo>
                    <a:pt x="9547" y="13534"/>
                    <a:pt x="10318" y="13212"/>
                    <a:pt x="10961" y="12569"/>
                  </a:cubicBezTo>
                  <a:cubicBezTo>
                    <a:pt x="11701" y="11830"/>
                    <a:pt x="12151" y="10705"/>
                    <a:pt x="12151" y="9323"/>
                  </a:cubicBezTo>
                  <a:cubicBezTo>
                    <a:pt x="12151" y="8358"/>
                    <a:pt x="11958" y="7233"/>
                    <a:pt x="11443" y="6012"/>
                  </a:cubicBezTo>
                  <a:cubicBezTo>
                    <a:pt x="10254" y="3022"/>
                    <a:pt x="7329" y="258"/>
                    <a:pt x="7329" y="258"/>
                  </a:cubicBezTo>
                  <a:lnTo>
                    <a:pt x="7200" y="194"/>
                  </a:lnTo>
                  <a:cubicBezTo>
                    <a:pt x="6815" y="65"/>
                    <a:pt x="6333" y="1"/>
                    <a:pt x="5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57"/>
            <p:cNvSpPr/>
            <p:nvPr/>
          </p:nvSpPr>
          <p:spPr>
            <a:xfrm>
              <a:off x="2765675" y="5136875"/>
              <a:ext cx="160425" cy="71975"/>
            </a:xfrm>
            <a:custGeom>
              <a:avLst/>
              <a:gdLst/>
              <a:ahLst/>
              <a:cxnLst/>
              <a:rect l="l" t="t" r="r" b="b"/>
              <a:pathLst>
                <a:path w="6417" h="2879" extrusionOk="0">
                  <a:moveTo>
                    <a:pt x="5299" y="0"/>
                  </a:moveTo>
                  <a:cubicBezTo>
                    <a:pt x="5199" y="0"/>
                    <a:pt x="5083" y="11"/>
                    <a:pt x="4951" y="35"/>
                  </a:cubicBezTo>
                  <a:cubicBezTo>
                    <a:pt x="4951" y="35"/>
                    <a:pt x="1" y="2349"/>
                    <a:pt x="451" y="2799"/>
                  </a:cubicBezTo>
                  <a:cubicBezTo>
                    <a:pt x="502" y="2854"/>
                    <a:pt x="596" y="2879"/>
                    <a:pt x="725" y="2879"/>
                  </a:cubicBezTo>
                  <a:cubicBezTo>
                    <a:pt x="1646" y="2879"/>
                    <a:pt x="4302" y="1623"/>
                    <a:pt x="4951" y="1482"/>
                  </a:cubicBezTo>
                  <a:cubicBezTo>
                    <a:pt x="5629" y="1364"/>
                    <a:pt x="6416" y="0"/>
                    <a:pt x="5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57"/>
            <p:cNvSpPr/>
            <p:nvPr/>
          </p:nvSpPr>
          <p:spPr>
            <a:xfrm>
              <a:off x="2768900" y="5129700"/>
              <a:ext cx="150300" cy="86025"/>
            </a:xfrm>
            <a:custGeom>
              <a:avLst/>
              <a:gdLst/>
              <a:ahLst/>
              <a:cxnLst/>
              <a:rect l="l" t="t" r="r" b="b"/>
              <a:pathLst>
                <a:path w="6012" h="3441" extrusionOk="0">
                  <a:moveTo>
                    <a:pt x="5176" y="547"/>
                  </a:moveTo>
                  <a:cubicBezTo>
                    <a:pt x="5336" y="547"/>
                    <a:pt x="5401" y="579"/>
                    <a:pt x="5433" y="611"/>
                  </a:cubicBezTo>
                  <a:cubicBezTo>
                    <a:pt x="5433" y="611"/>
                    <a:pt x="5465" y="643"/>
                    <a:pt x="5465" y="708"/>
                  </a:cubicBezTo>
                  <a:cubicBezTo>
                    <a:pt x="5465" y="804"/>
                    <a:pt x="5368" y="1029"/>
                    <a:pt x="5240" y="1190"/>
                  </a:cubicBezTo>
                  <a:cubicBezTo>
                    <a:pt x="5079" y="1351"/>
                    <a:pt x="4886" y="1479"/>
                    <a:pt x="4758" y="1511"/>
                  </a:cubicBezTo>
                  <a:cubicBezTo>
                    <a:pt x="4565" y="1544"/>
                    <a:pt x="4276" y="1672"/>
                    <a:pt x="3922" y="1801"/>
                  </a:cubicBezTo>
                  <a:cubicBezTo>
                    <a:pt x="3376" y="1994"/>
                    <a:pt x="2700" y="2283"/>
                    <a:pt x="2058" y="2508"/>
                  </a:cubicBezTo>
                  <a:cubicBezTo>
                    <a:pt x="1768" y="2604"/>
                    <a:pt x="1447" y="2701"/>
                    <a:pt x="1190" y="2797"/>
                  </a:cubicBezTo>
                  <a:cubicBezTo>
                    <a:pt x="1018" y="2840"/>
                    <a:pt x="861" y="2869"/>
                    <a:pt x="738" y="2883"/>
                  </a:cubicBezTo>
                  <a:lnTo>
                    <a:pt x="738" y="2883"/>
                  </a:lnTo>
                  <a:cubicBezTo>
                    <a:pt x="749" y="2876"/>
                    <a:pt x="760" y="2869"/>
                    <a:pt x="772" y="2861"/>
                  </a:cubicBezTo>
                  <a:cubicBezTo>
                    <a:pt x="1222" y="2476"/>
                    <a:pt x="2283" y="1897"/>
                    <a:pt x="3215" y="1415"/>
                  </a:cubicBezTo>
                  <a:cubicBezTo>
                    <a:pt x="3665" y="1190"/>
                    <a:pt x="4115" y="965"/>
                    <a:pt x="4436" y="804"/>
                  </a:cubicBezTo>
                  <a:cubicBezTo>
                    <a:pt x="4632" y="695"/>
                    <a:pt x="4798" y="616"/>
                    <a:pt x="4886" y="576"/>
                  </a:cubicBezTo>
                  <a:lnTo>
                    <a:pt x="4886" y="576"/>
                  </a:lnTo>
                  <a:lnTo>
                    <a:pt x="4886" y="579"/>
                  </a:lnTo>
                  <a:cubicBezTo>
                    <a:pt x="4983" y="547"/>
                    <a:pt x="5079" y="547"/>
                    <a:pt x="5176" y="547"/>
                  </a:cubicBezTo>
                  <a:close/>
                  <a:moveTo>
                    <a:pt x="5176" y="1"/>
                  </a:moveTo>
                  <a:cubicBezTo>
                    <a:pt x="5047" y="1"/>
                    <a:pt x="4918" y="33"/>
                    <a:pt x="4790" y="65"/>
                  </a:cubicBezTo>
                  <a:lnTo>
                    <a:pt x="4726" y="65"/>
                  </a:lnTo>
                  <a:cubicBezTo>
                    <a:pt x="4693" y="65"/>
                    <a:pt x="3568" y="611"/>
                    <a:pt x="2411" y="1222"/>
                  </a:cubicBezTo>
                  <a:cubicBezTo>
                    <a:pt x="1865" y="1511"/>
                    <a:pt x="1286" y="1833"/>
                    <a:pt x="836" y="2122"/>
                  </a:cubicBezTo>
                  <a:cubicBezTo>
                    <a:pt x="611" y="2283"/>
                    <a:pt x="450" y="2411"/>
                    <a:pt x="290" y="2540"/>
                  </a:cubicBezTo>
                  <a:cubicBezTo>
                    <a:pt x="225" y="2604"/>
                    <a:pt x="161" y="2669"/>
                    <a:pt x="129" y="2733"/>
                  </a:cubicBezTo>
                  <a:cubicBezTo>
                    <a:pt x="65" y="2797"/>
                    <a:pt x="32" y="2894"/>
                    <a:pt x="0" y="3022"/>
                  </a:cubicBezTo>
                  <a:cubicBezTo>
                    <a:pt x="0" y="3119"/>
                    <a:pt x="65" y="3215"/>
                    <a:pt x="129" y="3279"/>
                  </a:cubicBezTo>
                  <a:cubicBezTo>
                    <a:pt x="258" y="3408"/>
                    <a:pt x="418" y="3440"/>
                    <a:pt x="579" y="3440"/>
                  </a:cubicBezTo>
                  <a:cubicBezTo>
                    <a:pt x="868" y="3440"/>
                    <a:pt x="1222" y="3344"/>
                    <a:pt x="1608" y="3215"/>
                  </a:cubicBezTo>
                  <a:cubicBezTo>
                    <a:pt x="2218" y="3022"/>
                    <a:pt x="2925" y="2765"/>
                    <a:pt x="3536" y="2508"/>
                  </a:cubicBezTo>
                  <a:cubicBezTo>
                    <a:pt x="3858" y="2411"/>
                    <a:pt x="4147" y="2283"/>
                    <a:pt x="4372" y="2219"/>
                  </a:cubicBezTo>
                  <a:cubicBezTo>
                    <a:pt x="4597" y="2122"/>
                    <a:pt x="4790" y="2058"/>
                    <a:pt x="4886" y="2026"/>
                  </a:cubicBezTo>
                  <a:cubicBezTo>
                    <a:pt x="5176" y="1961"/>
                    <a:pt x="5433" y="1769"/>
                    <a:pt x="5626" y="1544"/>
                  </a:cubicBezTo>
                  <a:cubicBezTo>
                    <a:pt x="5851" y="1286"/>
                    <a:pt x="5979" y="997"/>
                    <a:pt x="5979" y="708"/>
                  </a:cubicBezTo>
                  <a:cubicBezTo>
                    <a:pt x="6011" y="515"/>
                    <a:pt x="5915" y="322"/>
                    <a:pt x="5786" y="193"/>
                  </a:cubicBezTo>
                  <a:cubicBezTo>
                    <a:pt x="5626" y="65"/>
                    <a:pt x="5401" y="1"/>
                    <a:pt x="5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57"/>
            <p:cNvSpPr/>
            <p:nvPr/>
          </p:nvSpPr>
          <p:spPr>
            <a:xfrm>
              <a:off x="2849250" y="5096175"/>
              <a:ext cx="87625" cy="156775"/>
            </a:xfrm>
            <a:custGeom>
              <a:avLst/>
              <a:gdLst/>
              <a:ahLst/>
              <a:cxnLst/>
              <a:rect l="l" t="t" r="r" b="b"/>
              <a:pathLst>
                <a:path w="3505" h="6271" extrusionOk="0">
                  <a:moveTo>
                    <a:pt x="2823" y="0"/>
                  </a:moveTo>
                  <a:cubicBezTo>
                    <a:pt x="2347" y="0"/>
                    <a:pt x="1770" y="91"/>
                    <a:pt x="1608" y="506"/>
                  </a:cubicBezTo>
                  <a:cubicBezTo>
                    <a:pt x="1319" y="1213"/>
                    <a:pt x="1" y="5167"/>
                    <a:pt x="162" y="6035"/>
                  </a:cubicBezTo>
                  <a:cubicBezTo>
                    <a:pt x="186" y="6200"/>
                    <a:pt x="254" y="6271"/>
                    <a:pt x="351" y="6271"/>
                  </a:cubicBezTo>
                  <a:cubicBezTo>
                    <a:pt x="766" y="6271"/>
                    <a:pt x="1718" y="4995"/>
                    <a:pt x="2187" y="4267"/>
                  </a:cubicBezTo>
                  <a:cubicBezTo>
                    <a:pt x="2765" y="3399"/>
                    <a:pt x="3505" y="56"/>
                    <a:pt x="3505" y="56"/>
                  </a:cubicBezTo>
                  <a:cubicBezTo>
                    <a:pt x="3505" y="56"/>
                    <a:pt x="3195" y="0"/>
                    <a:pt x="2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57"/>
            <p:cNvSpPr/>
            <p:nvPr/>
          </p:nvSpPr>
          <p:spPr>
            <a:xfrm>
              <a:off x="2846050" y="5089525"/>
              <a:ext cx="98050" cy="170375"/>
            </a:xfrm>
            <a:custGeom>
              <a:avLst/>
              <a:gdLst/>
              <a:ahLst/>
              <a:cxnLst/>
              <a:rect l="l" t="t" r="r" b="b"/>
              <a:pathLst>
                <a:path w="3922" h="6815" extrusionOk="0">
                  <a:moveTo>
                    <a:pt x="2795" y="541"/>
                  </a:moveTo>
                  <a:cubicBezTo>
                    <a:pt x="2839" y="541"/>
                    <a:pt x="2882" y="543"/>
                    <a:pt x="2925" y="547"/>
                  </a:cubicBezTo>
                  <a:lnTo>
                    <a:pt x="3302" y="547"/>
                  </a:lnTo>
                  <a:cubicBezTo>
                    <a:pt x="3285" y="622"/>
                    <a:pt x="3266" y="709"/>
                    <a:pt x="3247" y="804"/>
                  </a:cubicBezTo>
                  <a:cubicBezTo>
                    <a:pt x="3118" y="1286"/>
                    <a:pt x="2958" y="2058"/>
                    <a:pt x="2732" y="2765"/>
                  </a:cubicBezTo>
                  <a:cubicBezTo>
                    <a:pt x="2636" y="3118"/>
                    <a:pt x="2507" y="3440"/>
                    <a:pt x="2411" y="3729"/>
                  </a:cubicBezTo>
                  <a:cubicBezTo>
                    <a:pt x="2282" y="4018"/>
                    <a:pt x="2186" y="4276"/>
                    <a:pt x="2090" y="4404"/>
                  </a:cubicBezTo>
                  <a:cubicBezTo>
                    <a:pt x="1865" y="4758"/>
                    <a:pt x="1511" y="5240"/>
                    <a:pt x="1190" y="5626"/>
                  </a:cubicBezTo>
                  <a:cubicBezTo>
                    <a:pt x="997" y="5819"/>
                    <a:pt x="836" y="6011"/>
                    <a:pt x="707" y="6108"/>
                  </a:cubicBezTo>
                  <a:cubicBezTo>
                    <a:pt x="643" y="6172"/>
                    <a:pt x="579" y="6204"/>
                    <a:pt x="547" y="6236"/>
                  </a:cubicBezTo>
                  <a:cubicBezTo>
                    <a:pt x="547" y="6236"/>
                    <a:pt x="547" y="6172"/>
                    <a:pt x="547" y="6140"/>
                  </a:cubicBezTo>
                  <a:cubicBezTo>
                    <a:pt x="547" y="5883"/>
                    <a:pt x="611" y="5465"/>
                    <a:pt x="707" y="4983"/>
                  </a:cubicBezTo>
                  <a:cubicBezTo>
                    <a:pt x="1061" y="3504"/>
                    <a:pt x="1800" y="1350"/>
                    <a:pt x="1993" y="868"/>
                  </a:cubicBezTo>
                  <a:cubicBezTo>
                    <a:pt x="1993" y="804"/>
                    <a:pt x="2025" y="772"/>
                    <a:pt x="2090" y="708"/>
                  </a:cubicBezTo>
                  <a:cubicBezTo>
                    <a:pt x="2229" y="624"/>
                    <a:pt x="2513" y="541"/>
                    <a:pt x="2795" y="541"/>
                  </a:cubicBezTo>
                  <a:close/>
                  <a:moveTo>
                    <a:pt x="2925" y="0"/>
                  </a:moveTo>
                  <a:cubicBezTo>
                    <a:pt x="2700" y="0"/>
                    <a:pt x="2411" y="33"/>
                    <a:pt x="2122" y="97"/>
                  </a:cubicBezTo>
                  <a:cubicBezTo>
                    <a:pt x="1993" y="161"/>
                    <a:pt x="1865" y="225"/>
                    <a:pt x="1768" y="290"/>
                  </a:cubicBezTo>
                  <a:cubicBezTo>
                    <a:pt x="1640" y="386"/>
                    <a:pt x="1543" y="515"/>
                    <a:pt x="1479" y="675"/>
                  </a:cubicBezTo>
                  <a:cubicBezTo>
                    <a:pt x="1350" y="1029"/>
                    <a:pt x="965" y="2090"/>
                    <a:pt x="643" y="3215"/>
                  </a:cubicBezTo>
                  <a:cubicBezTo>
                    <a:pt x="482" y="3761"/>
                    <a:pt x="322" y="4340"/>
                    <a:pt x="193" y="4854"/>
                  </a:cubicBezTo>
                  <a:cubicBezTo>
                    <a:pt x="97" y="5368"/>
                    <a:pt x="0" y="5819"/>
                    <a:pt x="0" y="6140"/>
                  </a:cubicBezTo>
                  <a:cubicBezTo>
                    <a:pt x="0" y="6204"/>
                    <a:pt x="0" y="6269"/>
                    <a:pt x="32" y="6333"/>
                  </a:cubicBezTo>
                  <a:cubicBezTo>
                    <a:pt x="32" y="6461"/>
                    <a:pt x="65" y="6558"/>
                    <a:pt x="161" y="6654"/>
                  </a:cubicBezTo>
                  <a:cubicBezTo>
                    <a:pt x="225" y="6751"/>
                    <a:pt x="354" y="6815"/>
                    <a:pt x="482" y="6815"/>
                  </a:cubicBezTo>
                  <a:cubicBezTo>
                    <a:pt x="611" y="6815"/>
                    <a:pt x="707" y="6751"/>
                    <a:pt x="772" y="6719"/>
                  </a:cubicBezTo>
                  <a:cubicBezTo>
                    <a:pt x="1093" y="6526"/>
                    <a:pt x="1415" y="6204"/>
                    <a:pt x="1704" y="5819"/>
                  </a:cubicBezTo>
                  <a:cubicBezTo>
                    <a:pt x="2025" y="5433"/>
                    <a:pt x="2347" y="5015"/>
                    <a:pt x="2540" y="4693"/>
                  </a:cubicBezTo>
                  <a:cubicBezTo>
                    <a:pt x="2700" y="4436"/>
                    <a:pt x="2861" y="4051"/>
                    <a:pt x="3022" y="3601"/>
                  </a:cubicBezTo>
                  <a:cubicBezTo>
                    <a:pt x="3472" y="2283"/>
                    <a:pt x="3890" y="386"/>
                    <a:pt x="3890" y="386"/>
                  </a:cubicBezTo>
                  <a:cubicBezTo>
                    <a:pt x="3922" y="322"/>
                    <a:pt x="3890" y="225"/>
                    <a:pt x="3858" y="161"/>
                  </a:cubicBezTo>
                  <a:cubicBezTo>
                    <a:pt x="3825" y="129"/>
                    <a:pt x="3761" y="65"/>
                    <a:pt x="3665" y="65"/>
                  </a:cubicBezTo>
                  <a:cubicBezTo>
                    <a:pt x="3665" y="65"/>
                    <a:pt x="3343" y="0"/>
                    <a:pt x="2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57"/>
            <p:cNvSpPr/>
            <p:nvPr/>
          </p:nvSpPr>
          <p:spPr>
            <a:xfrm>
              <a:off x="2864525" y="5089350"/>
              <a:ext cx="148700" cy="160125"/>
            </a:xfrm>
            <a:custGeom>
              <a:avLst/>
              <a:gdLst/>
              <a:ahLst/>
              <a:cxnLst/>
              <a:rect l="l" t="t" r="r" b="b"/>
              <a:pathLst>
                <a:path w="5948" h="6405" extrusionOk="0">
                  <a:moveTo>
                    <a:pt x="3885" y="0"/>
                  </a:moveTo>
                  <a:cubicBezTo>
                    <a:pt x="3433" y="0"/>
                    <a:pt x="3044" y="82"/>
                    <a:pt x="2894" y="329"/>
                  </a:cubicBezTo>
                  <a:cubicBezTo>
                    <a:pt x="2444" y="1068"/>
                    <a:pt x="129" y="6147"/>
                    <a:pt x="129" y="6147"/>
                  </a:cubicBezTo>
                  <a:cubicBezTo>
                    <a:pt x="129" y="6147"/>
                    <a:pt x="1" y="6404"/>
                    <a:pt x="305" y="6404"/>
                  </a:cubicBezTo>
                  <a:cubicBezTo>
                    <a:pt x="458" y="6404"/>
                    <a:pt x="718" y="6340"/>
                    <a:pt x="1158" y="6147"/>
                  </a:cubicBezTo>
                  <a:cubicBezTo>
                    <a:pt x="2444" y="5568"/>
                    <a:pt x="5947" y="329"/>
                    <a:pt x="5947" y="329"/>
                  </a:cubicBezTo>
                  <a:cubicBezTo>
                    <a:pt x="5947" y="329"/>
                    <a:pt x="4790" y="0"/>
                    <a:pt x="3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57"/>
            <p:cNvSpPr/>
            <p:nvPr/>
          </p:nvSpPr>
          <p:spPr>
            <a:xfrm>
              <a:off x="2860500" y="5083100"/>
              <a:ext cx="159950" cy="173600"/>
            </a:xfrm>
            <a:custGeom>
              <a:avLst/>
              <a:gdLst/>
              <a:ahLst/>
              <a:cxnLst/>
              <a:rect l="l" t="t" r="r" b="b"/>
              <a:pathLst>
                <a:path w="6398" h="6944" extrusionOk="0">
                  <a:moveTo>
                    <a:pt x="4051" y="515"/>
                  </a:moveTo>
                  <a:cubicBezTo>
                    <a:pt x="4469" y="515"/>
                    <a:pt x="4983" y="611"/>
                    <a:pt x="5369" y="675"/>
                  </a:cubicBezTo>
                  <a:cubicBezTo>
                    <a:pt x="5479" y="694"/>
                    <a:pt x="5579" y="723"/>
                    <a:pt x="5669" y="750"/>
                  </a:cubicBezTo>
                  <a:lnTo>
                    <a:pt x="5669" y="750"/>
                  </a:lnTo>
                  <a:cubicBezTo>
                    <a:pt x="5579" y="888"/>
                    <a:pt x="5466" y="1060"/>
                    <a:pt x="5337" y="1254"/>
                  </a:cubicBezTo>
                  <a:cubicBezTo>
                    <a:pt x="4790" y="1993"/>
                    <a:pt x="3987" y="3150"/>
                    <a:pt x="3183" y="4147"/>
                  </a:cubicBezTo>
                  <a:cubicBezTo>
                    <a:pt x="2797" y="4629"/>
                    <a:pt x="2412" y="5111"/>
                    <a:pt x="2058" y="5465"/>
                  </a:cubicBezTo>
                  <a:cubicBezTo>
                    <a:pt x="1704" y="5818"/>
                    <a:pt x="1383" y="6076"/>
                    <a:pt x="1190" y="6172"/>
                  </a:cubicBezTo>
                  <a:cubicBezTo>
                    <a:pt x="906" y="6303"/>
                    <a:pt x="712" y="6360"/>
                    <a:pt x="585" y="6383"/>
                  </a:cubicBezTo>
                  <a:lnTo>
                    <a:pt x="585" y="6383"/>
                  </a:lnTo>
                  <a:cubicBezTo>
                    <a:pt x="653" y="6244"/>
                    <a:pt x="765" y="6012"/>
                    <a:pt x="901" y="5722"/>
                  </a:cubicBezTo>
                  <a:cubicBezTo>
                    <a:pt x="1222" y="4983"/>
                    <a:pt x="1769" y="3858"/>
                    <a:pt x="2219" y="2861"/>
                  </a:cubicBezTo>
                  <a:cubicBezTo>
                    <a:pt x="2476" y="2347"/>
                    <a:pt x="2701" y="1897"/>
                    <a:pt x="2862" y="1511"/>
                  </a:cubicBezTo>
                  <a:cubicBezTo>
                    <a:pt x="3055" y="1125"/>
                    <a:pt x="3215" y="836"/>
                    <a:pt x="3280" y="707"/>
                  </a:cubicBezTo>
                  <a:cubicBezTo>
                    <a:pt x="3312" y="675"/>
                    <a:pt x="3376" y="611"/>
                    <a:pt x="3505" y="579"/>
                  </a:cubicBezTo>
                  <a:cubicBezTo>
                    <a:pt x="3633" y="547"/>
                    <a:pt x="3826" y="515"/>
                    <a:pt x="4051" y="515"/>
                  </a:cubicBezTo>
                  <a:close/>
                  <a:moveTo>
                    <a:pt x="4051" y="0"/>
                  </a:moveTo>
                  <a:cubicBezTo>
                    <a:pt x="3794" y="0"/>
                    <a:pt x="3569" y="0"/>
                    <a:pt x="3344" y="64"/>
                  </a:cubicBezTo>
                  <a:cubicBezTo>
                    <a:pt x="3151" y="129"/>
                    <a:pt x="2958" y="225"/>
                    <a:pt x="2830" y="450"/>
                  </a:cubicBezTo>
                  <a:cubicBezTo>
                    <a:pt x="2701" y="643"/>
                    <a:pt x="2476" y="1093"/>
                    <a:pt x="2187" y="1672"/>
                  </a:cubicBezTo>
                  <a:cubicBezTo>
                    <a:pt x="1351" y="3440"/>
                    <a:pt x="33" y="6301"/>
                    <a:pt x="33" y="6301"/>
                  </a:cubicBezTo>
                  <a:cubicBezTo>
                    <a:pt x="33" y="6301"/>
                    <a:pt x="1" y="6365"/>
                    <a:pt x="1" y="6526"/>
                  </a:cubicBezTo>
                  <a:cubicBezTo>
                    <a:pt x="1" y="6590"/>
                    <a:pt x="1" y="6718"/>
                    <a:pt x="129" y="6815"/>
                  </a:cubicBezTo>
                  <a:cubicBezTo>
                    <a:pt x="226" y="6911"/>
                    <a:pt x="354" y="6943"/>
                    <a:pt x="451" y="6943"/>
                  </a:cubicBezTo>
                  <a:cubicBezTo>
                    <a:pt x="676" y="6943"/>
                    <a:pt x="965" y="6847"/>
                    <a:pt x="1415" y="6654"/>
                  </a:cubicBezTo>
                  <a:cubicBezTo>
                    <a:pt x="1833" y="6461"/>
                    <a:pt x="2283" y="6011"/>
                    <a:pt x="2797" y="5433"/>
                  </a:cubicBezTo>
                  <a:cubicBezTo>
                    <a:pt x="4372" y="3697"/>
                    <a:pt x="6333" y="740"/>
                    <a:pt x="6333" y="740"/>
                  </a:cubicBezTo>
                  <a:cubicBezTo>
                    <a:pt x="6398" y="643"/>
                    <a:pt x="6398" y="579"/>
                    <a:pt x="6365" y="482"/>
                  </a:cubicBezTo>
                  <a:cubicBezTo>
                    <a:pt x="6333" y="418"/>
                    <a:pt x="6269" y="354"/>
                    <a:pt x="6173" y="322"/>
                  </a:cubicBezTo>
                  <a:cubicBezTo>
                    <a:pt x="6173" y="322"/>
                    <a:pt x="5015" y="0"/>
                    <a:pt x="4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57"/>
            <p:cNvSpPr/>
            <p:nvPr/>
          </p:nvSpPr>
          <p:spPr>
            <a:xfrm>
              <a:off x="2874975" y="5075450"/>
              <a:ext cx="1043925" cy="240775"/>
            </a:xfrm>
            <a:custGeom>
              <a:avLst/>
              <a:gdLst/>
              <a:ahLst/>
              <a:cxnLst/>
              <a:rect l="l" t="t" r="r" b="b"/>
              <a:pathLst>
                <a:path w="41757" h="9631" extrusionOk="0">
                  <a:moveTo>
                    <a:pt x="7148" y="0"/>
                  </a:moveTo>
                  <a:cubicBezTo>
                    <a:pt x="5926" y="0"/>
                    <a:pt x="4749" y="946"/>
                    <a:pt x="4211" y="1753"/>
                  </a:cubicBezTo>
                  <a:cubicBezTo>
                    <a:pt x="3633" y="2621"/>
                    <a:pt x="0" y="7282"/>
                    <a:pt x="0" y="7282"/>
                  </a:cubicBezTo>
                  <a:lnTo>
                    <a:pt x="868" y="7571"/>
                  </a:lnTo>
                  <a:lnTo>
                    <a:pt x="5979" y="3521"/>
                  </a:lnTo>
                  <a:cubicBezTo>
                    <a:pt x="5979" y="3521"/>
                    <a:pt x="8744" y="3360"/>
                    <a:pt x="9612" y="3360"/>
                  </a:cubicBezTo>
                  <a:cubicBezTo>
                    <a:pt x="10480" y="3360"/>
                    <a:pt x="7136" y="5256"/>
                    <a:pt x="6108" y="5417"/>
                  </a:cubicBezTo>
                  <a:cubicBezTo>
                    <a:pt x="5111" y="5546"/>
                    <a:pt x="3922" y="5706"/>
                    <a:pt x="4083" y="6285"/>
                  </a:cubicBezTo>
                  <a:cubicBezTo>
                    <a:pt x="4211" y="6864"/>
                    <a:pt x="6847" y="6992"/>
                    <a:pt x="7426" y="6992"/>
                  </a:cubicBezTo>
                  <a:cubicBezTo>
                    <a:pt x="8004" y="6992"/>
                    <a:pt x="12087" y="5546"/>
                    <a:pt x="12087" y="5546"/>
                  </a:cubicBezTo>
                  <a:cubicBezTo>
                    <a:pt x="12087" y="5546"/>
                    <a:pt x="13115" y="5546"/>
                    <a:pt x="14401" y="5706"/>
                  </a:cubicBezTo>
                  <a:cubicBezTo>
                    <a:pt x="14479" y="5714"/>
                    <a:pt x="14560" y="5718"/>
                    <a:pt x="14644" y="5718"/>
                  </a:cubicBezTo>
                  <a:cubicBezTo>
                    <a:pt x="15987" y="5718"/>
                    <a:pt x="18066" y="4806"/>
                    <a:pt x="18066" y="4806"/>
                  </a:cubicBezTo>
                  <a:cubicBezTo>
                    <a:pt x="18066" y="4806"/>
                    <a:pt x="38208" y="9631"/>
                    <a:pt x="40116" y="9631"/>
                  </a:cubicBezTo>
                  <a:cubicBezTo>
                    <a:pt x="40141" y="9631"/>
                    <a:pt x="40162" y="9630"/>
                    <a:pt x="40181" y="9628"/>
                  </a:cubicBezTo>
                  <a:cubicBezTo>
                    <a:pt x="41660" y="9467"/>
                    <a:pt x="41756" y="1849"/>
                    <a:pt x="36838" y="885"/>
                  </a:cubicBezTo>
                  <a:lnTo>
                    <a:pt x="20251" y="2492"/>
                  </a:lnTo>
                  <a:cubicBezTo>
                    <a:pt x="20251" y="2492"/>
                    <a:pt x="8744" y="145"/>
                    <a:pt x="7426" y="17"/>
                  </a:cubicBezTo>
                  <a:cubicBezTo>
                    <a:pt x="7333" y="6"/>
                    <a:pt x="7240" y="0"/>
                    <a:pt x="7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57"/>
            <p:cNvSpPr/>
            <p:nvPr/>
          </p:nvSpPr>
          <p:spPr>
            <a:xfrm>
              <a:off x="2867750" y="5068625"/>
              <a:ext cx="1040700" cy="253975"/>
            </a:xfrm>
            <a:custGeom>
              <a:avLst/>
              <a:gdLst/>
              <a:ahLst/>
              <a:cxnLst/>
              <a:rect l="l" t="t" r="r" b="b"/>
              <a:pathLst>
                <a:path w="41628" h="10159" extrusionOk="0">
                  <a:moveTo>
                    <a:pt x="9772" y="3633"/>
                  </a:moveTo>
                  <a:lnTo>
                    <a:pt x="9788" y="3638"/>
                  </a:lnTo>
                  <a:lnTo>
                    <a:pt x="9788" y="3638"/>
                  </a:lnTo>
                  <a:cubicBezTo>
                    <a:pt x="9787" y="3638"/>
                    <a:pt x="9787" y="3639"/>
                    <a:pt x="9787" y="3639"/>
                  </a:cubicBezTo>
                  <a:lnTo>
                    <a:pt x="9787" y="3639"/>
                  </a:lnTo>
                  <a:lnTo>
                    <a:pt x="9772" y="3633"/>
                  </a:lnTo>
                  <a:close/>
                  <a:moveTo>
                    <a:pt x="7683" y="547"/>
                  </a:moveTo>
                  <a:cubicBezTo>
                    <a:pt x="8004" y="579"/>
                    <a:pt x="8968" y="772"/>
                    <a:pt x="10222" y="997"/>
                  </a:cubicBezTo>
                  <a:cubicBezTo>
                    <a:pt x="12119" y="1351"/>
                    <a:pt x="14690" y="1865"/>
                    <a:pt x="16780" y="2283"/>
                  </a:cubicBezTo>
                  <a:cubicBezTo>
                    <a:pt x="17808" y="2476"/>
                    <a:pt x="18740" y="2669"/>
                    <a:pt x="19415" y="2797"/>
                  </a:cubicBezTo>
                  <a:cubicBezTo>
                    <a:pt x="20058" y="2958"/>
                    <a:pt x="20476" y="3022"/>
                    <a:pt x="20476" y="3022"/>
                  </a:cubicBezTo>
                  <a:lnTo>
                    <a:pt x="20573" y="3022"/>
                  </a:lnTo>
                  <a:lnTo>
                    <a:pt x="37116" y="1419"/>
                  </a:lnTo>
                  <a:lnTo>
                    <a:pt x="37116" y="1419"/>
                  </a:lnTo>
                  <a:cubicBezTo>
                    <a:pt x="38583" y="1713"/>
                    <a:pt x="39541" y="2642"/>
                    <a:pt x="40181" y="3794"/>
                  </a:cubicBezTo>
                  <a:cubicBezTo>
                    <a:pt x="40824" y="4951"/>
                    <a:pt x="41081" y="6333"/>
                    <a:pt x="41081" y="7458"/>
                  </a:cubicBezTo>
                  <a:cubicBezTo>
                    <a:pt x="41081" y="8133"/>
                    <a:pt x="41016" y="8680"/>
                    <a:pt x="40856" y="9065"/>
                  </a:cubicBezTo>
                  <a:cubicBezTo>
                    <a:pt x="40791" y="9258"/>
                    <a:pt x="40727" y="9419"/>
                    <a:pt x="40631" y="9515"/>
                  </a:cubicBezTo>
                  <a:cubicBezTo>
                    <a:pt x="40566" y="9612"/>
                    <a:pt x="40502" y="9612"/>
                    <a:pt x="40470" y="9644"/>
                  </a:cubicBezTo>
                  <a:lnTo>
                    <a:pt x="40406" y="9644"/>
                  </a:lnTo>
                  <a:cubicBezTo>
                    <a:pt x="40213" y="9644"/>
                    <a:pt x="39666" y="9548"/>
                    <a:pt x="38927" y="9419"/>
                  </a:cubicBezTo>
                  <a:cubicBezTo>
                    <a:pt x="36356" y="8969"/>
                    <a:pt x="31245" y="7812"/>
                    <a:pt x="26744" y="6783"/>
                  </a:cubicBezTo>
                  <a:cubicBezTo>
                    <a:pt x="24494" y="6269"/>
                    <a:pt x="22405" y="5787"/>
                    <a:pt x="20894" y="5433"/>
                  </a:cubicBezTo>
                  <a:cubicBezTo>
                    <a:pt x="19383" y="5047"/>
                    <a:pt x="18419" y="4822"/>
                    <a:pt x="18419" y="4822"/>
                  </a:cubicBezTo>
                  <a:cubicBezTo>
                    <a:pt x="18355" y="4822"/>
                    <a:pt x="18290" y="4822"/>
                    <a:pt x="18226" y="4854"/>
                  </a:cubicBezTo>
                  <a:cubicBezTo>
                    <a:pt x="18226" y="4854"/>
                    <a:pt x="18194" y="4854"/>
                    <a:pt x="18162" y="4887"/>
                  </a:cubicBezTo>
                  <a:cubicBezTo>
                    <a:pt x="17969" y="4951"/>
                    <a:pt x="17422" y="5176"/>
                    <a:pt x="16812" y="5369"/>
                  </a:cubicBezTo>
                  <a:cubicBezTo>
                    <a:pt x="16201" y="5562"/>
                    <a:pt x="15526" y="5722"/>
                    <a:pt x="14979" y="5722"/>
                  </a:cubicBezTo>
                  <a:cubicBezTo>
                    <a:pt x="14883" y="5722"/>
                    <a:pt x="14819" y="5722"/>
                    <a:pt x="14722" y="5690"/>
                  </a:cubicBezTo>
                  <a:cubicBezTo>
                    <a:pt x="13404" y="5562"/>
                    <a:pt x="12376" y="5562"/>
                    <a:pt x="12376" y="5562"/>
                  </a:cubicBezTo>
                  <a:lnTo>
                    <a:pt x="12279" y="5562"/>
                  </a:lnTo>
                  <a:cubicBezTo>
                    <a:pt x="12279" y="5562"/>
                    <a:pt x="12022" y="5658"/>
                    <a:pt x="11636" y="5787"/>
                  </a:cubicBezTo>
                  <a:cubicBezTo>
                    <a:pt x="11058" y="6012"/>
                    <a:pt x="10158" y="6301"/>
                    <a:pt x="9354" y="6558"/>
                  </a:cubicBezTo>
                  <a:cubicBezTo>
                    <a:pt x="8968" y="6687"/>
                    <a:pt x="8583" y="6815"/>
                    <a:pt x="8293" y="6880"/>
                  </a:cubicBezTo>
                  <a:cubicBezTo>
                    <a:pt x="8133" y="6912"/>
                    <a:pt x="8004" y="6944"/>
                    <a:pt x="7908" y="6976"/>
                  </a:cubicBezTo>
                  <a:cubicBezTo>
                    <a:pt x="7811" y="7008"/>
                    <a:pt x="7715" y="7008"/>
                    <a:pt x="7715" y="7008"/>
                  </a:cubicBezTo>
                  <a:cubicBezTo>
                    <a:pt x="7425" y="7008"/>
                    <a:pt x="6654" y="6976"/>
                    <a:pt x="5915" y="6880"/>
                  </a:cubicBezTo>
                  <a:cubicBezTo>
                    <a:pt x="5561" y="6815"/>
                    <a:pt x="5208" y="6751"/>
                    <a:pt x="4950" y="6655"/>
                  </a:cubicBezTo>
                  <a:cubicBezTo>
                    <a:pt x="4822" y="6622"/>
                    <a:pt x="4725" y="6558"/>
                    <a:pt x="4693" y="6526"/>
                  </a:cubicBezTo>
                  <a:lnTo>
                    <a:pt x="4629" y="6494"/>
                  </a:lnTo>
                  <a:lnTo>
                    <a:pt x="4629" y="6462"/>
                  </a:lnTo>
                  <a:cubicBezTo>
                    <a:pt x="4629" y="6430"/>
                    <a:pt x="4629" y="6430"/>
                    <a:pt x="4693" y="6365"/>
                  </a:cubicBezTo>
                  <a:cubicBezTo>
                    <a:pt x="4822" y="6269"/>
                    <a:pt x="5079" y="6172"/>
                    <a:pt x="5400" y="6108"/>
                  </a:cubicBezTo>
                  <a:cubicBezTo>
                    <a:pt x="5722" y="6044"/>
                    <a:pt x="6075" y="5979"/>
                    <a:pt x="6429" y="5947"/>
                  </a:cubicBezTo>
                  <a:cubicBezTo>
                    <a:pt x="6718" y="5883"/>
                    <a:pt x="7072" y="5787"/>
                    <a:pt x="7458" y="5594"/>
                  </a:cubicBezTo>
                  <a:cubicBezTo>
                    <a:pt x="8036" y="5369"/>
                    <a:pt x="8743" y="5015"/>
                    <a:pt x="9258" y="4662"/>
                  </a:cubicBezTo>
                  <a:cubicBezTo>
                    <a:pt x="9547" y="4501"/>
                    <a:pt x="9772" y="4340"/>
                    <a:pt x="9965" y="4212"/>
                  </a:cubicBezTo>
                  <a:cubicBezTo>
                    <a:pt x="10029" y="4147"/>
                    <a:pt x="10126" y="4083"/>
                    <a:pt x="10190" y="4019"/>
                  </a:cubicBezTo>
                  <a:lnTo>
                    <a:pt x="10254" y="3890"/>
                  </a:lnTo>
                  <a:cubicBezTo>
                    <a:pt x="10286" y="3858"/>
                    <a:pt x="10318" y="3794"/>
                    <a:pt x="10318" y="3697"/>
                  </a:cubicBezTo>
                  <a:cubicBezTo>
                    <a:pt x="10318" y="3633"/>
                    <a:pt x="10286" y="3569"/>
                    <a:pt x="10254" y="3536"/>
                  </a:cubicBezTo>
                  <a:cubicBezTo>
                    <a:pt x="10190" y="3440"/>
                    <a:pt x="10126" y="3408"/>
                    <a:pt x="10061" y="3376"/>
                  </a:cubicBezTo>
                  <a:lnTo>
                    <a:pt x="9901" y="3376"/>
                  </a:lnTo>
                  <a:cubicBezTo>
                    <a:pt x="9001" y="3376"/>
                    <a:pt x="6236" y="3504"/>
                    <a:pt x="6236" y="3504"/>
                  </a:cubicBezTo>
                  <a:cubicBezTo>
                    <a:pt x="6204" y="3504"/>
                    <a:pt x="6140" y="3536"/>
                    <a:pt x="6108" y="3569"/>
                  </a:cubicBezTo>
                  <a:lnTo>
                    <a:pt x="1093" y="7555"/>
                  </a:lnTo>
                  <a:lnTo>
                    <a:pt x="745" y="7444"/>
                  </a:lnTo>
                  <a:lnTo>
                    <a:pt x="745" y="7444"/>
                  </a:lnTo>
                  <a:cubicBezTo>
                    <a:pt x="1073" y="7011"/>
                    <a:pt x="1711" y="6173"/>
                    <a:pt x="2379" y="5304"/>
                  </a:cubicBezTo>
                  <a:cubicBezTo>
                    <a:pt x="2893" y="4662"/>
                    <a:pt x="3407" y="3987"/>
                    <a:pt x="3825" y="3440"/>
                  </a:cubicBezTo>
                  <a:cubicBezTo>
                    <a:pt x="4243" y="2861"/>
                    <a:pt x="4565" y="2411"/>
                    <a:pt x="4725" y="2186"/>
                  </a:cubicBezTo>
                  <a:cubicBezTo>
                    <a:pt x="4983" y="1801"/>
                    <a:pt x="5400" y="1383"/>
                    <a:pt x="5883" y="1061"/>
                  </a:cubicBezTo>
                  <a:cubicBezTo>
                    <a:pt x="6365" y="740"/>
                    <a:pt x="6911" y="547"/>
                    <a:pt x="7458" y="547"/>
                  </a:cubicBezTo>
                  <a:close/>
                  <a:moveTo>
                    <a:pt x="7458" y="1"/>
                  </a:moveTo>
                  <a:cubicBezTo>
                    <a:pt x="6783" y="1"/>
                    <a:pt x="6140" y="258"/>
                    <a:pt x="5593" y="611"/>
                  </a:cubicBezTo>
                  <a:cubicBezTo>
                    <a:pt x="5047" y="997"/>
                    <a:pt x="4597" y="1447"/>
                    <a:pt x="4275" y="1897"/>
                  </a:cubicBezTo>
                  <a:cubicBezTo>
                    <a:pt x="4147" y="2090"/>
                    <a:pt x="3825" y="2540"/>
                    <a:pt x="3407" y="3119"/>
                  </a:cubicBezTo>
                  <a:cubicBezTo>
                    <a:pt x="2765" y="3954"/>
                    <a:pt x="1929" y="5015"/>
                    <a:pt x="1254" y="5883"/>
                  </a:cubicBezTo>
                  <a:cubicBezTo>
                    <a:pt x="579" y="6751"/>
                    <a:pt x="64" y="7394"/>
                    <a:pt x="64" y="7394"/>
                  </a:cubicBezTo>
                  <a:cubicBezTo>
                    <a:pt x="32" y="7458"/>
                    <a:pt x="0" y="7555"/>
                    <a:pt x="32" y="7651"/>
                  </a:cubicBezTo>
                  <a:cubicBezTo>
                    <a:pt x="64" y="7715"/>
                    <a:pt x="129" y="7780"/>
                    <a:pt x="193" y="7812"/>
                  </a:cubicBezTo>
                  <a:lnTo>
                    <a:pt x="1061" y="8101"/>
                  </a:lnTo>
                  <a:cubicBezTo>
                    <a:pt x="1101" y="8114"/>
                    <a:pt x="1141" y="8122"/>
                    <a:pt x="1178" y="8122"/>
                  </a:cubicBezTo>
                  <a:cubicBezTo>
                    <a:pt x="1232" y="8122"/>
                    <a:pt x="1280" y="8107"/>
                    <a:pt x="1318" y="8069"/>
                  </a:cubicBezTo>
                  <a:lnTo>
                    <a:pt x="6353" y="4047"/>
                  </a:lnTo>
                  <a:lnTo>
                    <a:pt x="6353" y="4047"/>
                  </a:lnTo>
                  <a:cubicBezTo>
                    <a:pt x="6564" y="4038"/>
                    <a:pt x="7141" y="4012"/>
                    <a:pt x="7779" y="3987"/>
                  </a:cubicBezTo>
                  <a:cubicBezTo>
                    <a:pt x="8340" y="3963"/>
                    <a:pt x="8986" y="3923"/>
                    <a:pt x="9457" y="3903"/>
                  </a:cubicBezTo>
                  <a:lnTo>
                    <a:pt x="9457" y="3903"/>
                  </a:lnTo>
                  <a:cubicBezTo>
                    <a:pt x="9107" y="4155"/>
                    <a:pt x="8566" y="4490"/>
                    <a:pt x="8004" y="4758"/>
                  </a:cubicBezTo>
                  <a:cubicBezTo>
                    <a:pt x="7683" y="4919"/>
                    <a:pt x="7329" y="5079"/>
                    <a:pt x="7040" y="5208"/>
                  </a:cubicBezTo>
                  <a:cubicBezTo>
                    <a:pt x="6750" y="5304"/>
                    <a:pt x="6525" y="5401"/>
                    <a:pt x="6365" y="5401"/>
                  </a:cubicBezTo>
                  <a:cubicBezTo>
                    <a:pt x="5883" y="5465"/>
                    <a:pt x="5368" y="5562"/>
                    <a:pt x="4950" y="5658"/>
                  </a:cubicBezTo>
                  <a:cubicBezTo>
                    <a:pt x="4725" y="5722"/>
                    <a:pt x="4532" y="5819"/>
                    <a:pt x="4372" y="5915"/>
                  </a:cubicBezTo>
                  <a:cubicBezTo>
                    <a:pt x="4211" y="6044"/>
                    <a:pt x="4082" y="6237"/>
                    <a:pt x="4082" y="6462"/>
                  </a:cubicBezTo>
                  <a:cubicBezTo>
                    <a:pt x="4082" y="6494"/>
                    <a:pt x="4082" y="6558"/>
                    <a:pt x="4115" y="6622"/>
                  </a:cubicBezTo>
                  <a:cubicBezTo>
                    <a:pt x="4147" y="6783"/>
                    <a:pt x="4275" y="6880"/>
                    <a:pt x="4372" y="6976"/>
                  </a:cubicBezTo>
                  <a:cubicBezTo>
                    <a:pt x="4565" y="7105"/>
                    <a:pt x="4854" y="7201"/>
                    <a:pt x="5143" y="7265"/>
                  </a:cubicBezTo>
                  <a:cubicBezTo>
                    <a:pt x="6043" y="7490"/>
                    <a:pt x="7297" y="7555"/>
                    <a:pt x="7715" y="7555"/>
                  </a:cubicBezTo>
                  <a:cubicBezTo>
                    <a:pt x="7843" y="7555"/>
                    <a:pt x="7972" y="7522"/>
                    <a:pt x="8133" y="7490"/>
                  </a:cubicBezTo>
                  <a:cubicBezTo>
                    <a:pt x="8743" y="7330"/>
                    <a:pt x="9836" y="6976"/>
                    <a:pt x="10769" y="6655"/>
                  </a:cubicBezTo>
                  <a:cubicBezTo>
                    <a:pt x="11669" y="6365"/>
                    <a:pt x="12472" y="6076"/>
                    <a:pt x="12472" y="6076"/>
                  </a:cubicBezTo>
                  <a:lnTo>
                    <a:pt x="12536" y="6076"/>
                  </a:lnTo>
                  <a:cubicBezTo>
                    <a:pt x="12890" y="6108"/>
                    <a:pt x="13694" y="6140"/>
                    <a:pt x="14690" y="6237"/>
                  </a:cubicBezTo>
                  <a:lnTo>
                    <a:pt x="14979" y="6237"/>
                  </a:lnTo>
                  <a:cubicBezTo>
                    <a:pt x="15719" y="6237"/>
                    <a:pt x="16555" y="6012"/>
                    <a:pt x="17262" y="5787"/>
                  </a:cubicBezTo>
                  <a:cubicBezTo>
                    <a:pt x="17803" y="5606"/>
                    <a:pt x="18240" y="5426"/>
                    <a:pt x="18393" y="5362"/>
                  </a:cubicBezTo>
                  <a:lnTo>
                    <a:pt x="18393" y="5362"/>
                  </a:lnTo>
                  <a:cubicBezTo>
                    <a:pt x="19131" y="5541"/>
                    <a:pt x="23746" y="6658"/>
                    <a:pt x="28577" y="7747"/>
                  </a:cubicBezTo>
                  <a:cubicBezTo>
                    <a:pt x="31212" y="8358"/>
                    <a:pt x="33913" y="8969"/>
                    <a:pt x="36066" y="9419"/>
                  </a:cubicBezTo>
                  <a:cubicBezTo>
                    <a:pt x="37159" y="9644"/>
                    <a:pt x="38091" y="9837"/>
                    <a:pt x="38831" y="9965"/>
                  </a:cubicBezTo>
                  <a:cubicBezTo>
                    <a:pt x="39602" y="10094"/>
                    <a:pt x="40116" y="10158"/>
                    <a:pt x="40406" y="10158"/>
                  </a:cubicBezTo>
                  <a:lnTo>
                    <a:pt x="40502" y="10158"/>
                  </a:lnTo>
                  <a:cubicBezTo>
                    <a:pt x="40727" y="10158"/>
                    <a:pt x="40920" y="10030"/>
                    <a:pt x="41049" y="9869"/>
                  </a:cubicBezTo>
                  <a:cubicBezTo>
                    <a:pt x="41241" y="9612"/>
                    <a:pt x="41370" y="9290"/>
                    <a:pt x="41466" y="8872"/>
                  </a:cubicBezTo>
                  <a:cubicBezTo>
                    <a:pt x="41563" y="8487"/>
                    <a:pt x="41627" y="8005"/>
                    <a:pt x="41627" y="7458"/>
                  </a:cubicBezTo>
                  <a:cubicBezTo>
                    <a:pt x="41627" y="6237"/>
                    <a:pt x="41338" y="4790"/>
                    <a:pt x="40663" y="3536"/>
                  </a:cubicBezTo>
                  <a:cubicBezTo>
                    <a:pt x="39956" y="2283"/>
                    <a:pt x="38831" y="1222"/>
                    <a:pt x="37191" y="901"/>
                  </a:cubicBezTo>
                  <a:lnTo>
                    <a:pt x="37095" y="901"/>
                  </a:lnTo>
                  <a:lnTo>
                    <a:pt x="20552" y="2504"/>
                  </a:lnTo>
                  <a:lnTo>
                    <a:pt x="20552" y="2504"/>
                  </a:lnTo>
                  <a:cubicBezTo>
                    <a:pt x="20288" y="2450"/>
                    <a:pt x="17560" y="1899"/>
                    <a:pt x="14658" y="1319"/>
                  </a:cubicBezTo>
                  <a:cubicBezTo>
                    <a:pt x="13147" y="1029"/>
                    <a:pt x="11572" y="708"/>
                    <a:pt x="10318" y="483"/>
                  </a:cubicBezTo>
                  <a:cubicBezTo>
                    <a:pt x="9065" y="226"/>
                    <a:pt x="8101" y="65"/>
                    <a:pt x="7747" y="33"/>
                  </a:cubicBezTo>
                  <a:cubicBezTo>
                    <a:pt x="7650" y="1"/>
                    <a:pt x="7554" y="1"/>
                    <a:pt x="7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57"/>
            <p:cNvSpPr/>
            <p:nvPr/>
          </p:nvSpPr>
          <p:spPr>
            <a:xfrm>
              <a:off x="4233075" y="4101575"/>
              <a:ext cx="677475" cy="1267625"/>
            </a:xfrm>
            <a:custGeom>
              <a:avLst/>
              <a:gdLst/>
              <a:ahLst/>
              <a:cxnLst/>
              <a:rect l="l" t="t" r="r" b="b"/>
              <a:pathLst>
                <a:path w="27099" h="50705" extrusionOk="0">
                  <a:moveTo>
                    <a:pt x="17643" y="0"/>
                  </a:moveTo>
                  <a:cubicBezTo>
                    <a:pt x="10633" y="0"/>
                    <a:pt x="2797" y="6795"/>
                    <a:pt x="2797" y="6795"/>
                  </a:cubicBezTo>
                  <a:lnTo>
                    <a:pt x="1" y="50705"/>
                  </a:lnTo>
                  <a:lnTo>
                    <a:pt x="21087" y="50705"/>
                  </a:lnTo>
                  <a:lnTo>
                    <a:pt x="27098" y="4320"/>
                  </a:lnTo>
                  <a:cubicBezTo>
                    <a:pt x="27098" y="4320"/>
                    <a:pt x="25298" y="366"/>
                    <a:pt x="18162" y="13"/>
                  </a:cubicBezTo>
                  <a:cubicBezTo>
                    <a:pt x="17990" y="4"/>
                    <a:pt x="17817" y="0"/>
                    <a:pt x="17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57"/>
            <p:cNvSpPr/>
            <p:nvPr/>
          </p:nvSpPr>
          <p:spPr>
            <a:xfrm>
              <a:off x="4226650" y="4094650"/>
              <a:ext cx="690325" cy="1280975"/>
            </a:xfrm>
            <a:custGeom>
              <a:avLst/>
              <a:gdLst/>
              <a:ahLst/>
              <a:cxnLst/>
              <a:rect l="l" t="t" r="r" b="b"/>
              <a:pathLst>
                <a:path w="27613" h="51239" extrusionOk="0">
                  <a:moveTo>
                    <a:pt x="17905" y="547"/>
                  </a:moveTo>
                  <a:cubicBezTo>
                    <a:pt x="18066" y="547"/>
                    <a:pt x="18226" y="547"/>
                    <a:pt x="18419" y="579"/>
                  </a:cubicBezTo>
                  <a:cubicBezTo>
                    <a:pt x="21923" y="740"/>
                    <a:pt x="24109" y="1801"/>
                    <a:pt x="25395" y="2797"/>
                  </a:cubicBezTo>
                  <a:cubicBezTo>
                    <a:pt x="26037" y="3279"/>
                    <a:pt x="26487" y="3761"/>
                    <a:pt x="26745" y="4115"/>
                  </a:cubicBezTo>
                  <a:cubicBezTo>
                    <a:pt x="26873" y="4308"/>
                    <a:pt x="26970" y="4436"/>
                    <a:pt x="27034" y="4533"/>
                  </a:cubicBezTo>
                  <a:cubicBezTo>
                    <a:pt x="27060" y="4586"/>
                    <a:pt x="27065" y="4617"/>
                    <a:pt x="27084" y="4644"/>
                  </a:cubicBezTo>
                  <a:lnTo>
                    <a:pt x="27084" y="4644"/>
                  </a:lnTo>
                  <a:lnTo>
                    <a:pt x="21119" y="50692"/>
                  </a:lnTo>
                  <a:lnTo>
                    <a:pt x="547" y="50692"/>
                  </a:lnTo>
                  <a:lnTo>
                    <a:pt x="3339" y="7179"/>
                  </a:lnTo>
                  <a:lnTo>
                    <a:pt x="3339" y="7179"/>
                  </a:lnTo>
                  <a:cubicBezTo>
                    <a:pt x="3838" y="6784"/>
                    <a:pt x="5838" y="5146"/>
                    <a:pt x="8519" y="3601"/>
                  </a:cubicBezTo>
                  <a:cubicBezTo>
                    <a:pt x="11251" y="2026"/>
                    <a:pt x="14690" y="547"/>
                    <a:pt x="17905" y="547"/>
                  </a:cubicBezTo>
                  <a:close/>
                  <a:moveTo>
                    <a:pt x="17905" y="0"/>
                  </a:moveTo>
                  <a:cubicBezTo>
                    <a:pt x="14305" y="33"/>
                    <a:pt x="10576" y="1736"/>
                    <a:pt x="7715" y="3440"/>
                  </a:cubicBezTo>
                  <a:cubicBezTo>
                    <a:pt x="4854" y="5176"/>
                    <a:pt x="2893" y="6879"/>
                    <a:pt x="2893" y="6879"/>
                  </a:cubicBezTo>
                  <a:cubicBezTo>
                    <a:pt x="2829" y="6912"/>
                    <a:pt x="2797" y="7008"/>
                    <a:pt x="2797" y="7072"/>
                  </a:cubicBezTo>
                  <a:lnTo>
                    <a:pt x="0" y="50950"/>
                  </a:lnTo>
                  <a:cubicBezTo>
                    <a:pt x="0" y="51046"/>
                    <a:pt x="33" y="51110"/>
                    <a:pt x="65" y="51142"/>
                  </a:cubicBezTo>
                  <a:cubicBezTo>
                    <a:pt x="129" y="51207"/>
                    <a:pt x="193" y="51239"/>
                    <a:pt x="258" y="51239"/>
                  </a:cubicBezTo>
                  <a:lnTo>
                    <a:pt x="21344" y="51239"/>
                  </a:lnTo>
                  <a:cubicBezTo>
                    <a:pt x="21473" y="51239"/>
                    <a:pt x="21601" y="51142"/>
                    <a:pt x="21601" y="51014"/>
                  </a:cubicBezTo>
                  <a:lnTo>
                    <a:pt x="27613" y="4629"/>
                  </a:lnTo>
                  <a:cubicBezTo>
                    <a:pt x="27613" y="4565"/>
                    <a:pt x="27613" y="4501"/>
                    <a:pt x="27580" y="4469"/>
                  </a:cubicBezTo>
                  <a:cubicBezTo>
                    <a:pt x="27580" y="4436"/>
                    <a:pt x="27098" y="3408"/>
                    <a:pt x="25716" y="2347"/>
                  </a:cubicBezTo>
                  <a:cubicBezTo>
                    <a:pt x="24334" y="1286"/>
                    <a:pt x="22052" y="193"/>
                    <a:pt x="18419" y="33"/>
                  </a:cubicBezTo>
                  <a:cubicBezTo>
                    <a:pt x="18258" y="33"/>
                    <a:pt x="18066" y="0"/>
                    <a:pt x="1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57"/>
            <p:cNvSpPr/>
            <p:nvPr/>
          </p:nvSpPr>
          <p:spPr>
            <a:xfrm>
              <a:off x="4030575" y="4125175"/>
              <a:ext cx="497450" cy="1244825"/>
            </a:xfrm>
            <a:custGeom>
              <a:avLst/>
              <a:gdLst/>
              <a:ahLst/>
              <a:cxnLst/>
              <a:rect l="l" t="t" r="r" b="b"/>
              <a:pathLst>
                <a:path w="19898" h="49793" extrusionOk="0">
                  <a:moveTo>
                    <a:pt x="18869" y="1"/>
                  </a:moveTo>
                  <a:cubicBezTo>
                    <a:pt x="18869" y="1"/>
                    <a:pt x="3568" y="6430"/>
                    <a:pt x="3568" y="7426"/>
                  </a:cubicBezTo>
                  <a:cubicBezTo>
                    <a:pt x="3568" y="8455"/>
                    <a:pt x="3729" y="8037"/>
                    <a:pt x="3729" y="10062"/>
                  </a:cubicBezTo>
                  <a:cubicBezTo>
                    <a:pt x="3729" y="11959"/>
                    <a:pt x="482" y="44907"/>
                    <a:pt x="0" y="49793"/>
                  </a:cubicBezTo>
                  <a:lnTo>
                    <a:pt x="11251" y="49793"/>
                  </a:lnTo>
                  <a:cubicBezTo>
                    <a:pt x="11958" y="45260"/>
                    <a:pt x="16490" y="16748"/>
                    <a:pt x="17422" y="13116"/>
                  </a:cubicBezTo>
                  <a:cubicBezTo>
                    <a:pt x="18451" y="9194"/>
                    <a:pt x="19898" y="5851"/>
                    <a:pt x="19898" y="5851"/>
                  </a:cubicBezTo>
                  <a:lnTo>
                    <a:pt x="188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57"/>
            <p:cNvSpPr/>
            <p:nvPr/>
          </p:nvSpPr>
          <p:spPr>
            <a:xfrm>
              <a:off x="4023325" y="4118950"/>
              <a:ext cx="511125" cy="1257475"/>
            </a:xfrm>
            <a:custGeom>
              <a:avLst/>
              <a:gdLst/>
              <a:ahLst/>
              <a:cxnLst/>
              <a:rect l="l" t="t" r="r" b="b"/>
              <a:pathLst>
                <a:path w="20445" h="50299" extrusionOk="0">
                  <a:moveTo>
                    <a:pt x="4133" y="7733"/>
                  </a:moveTo>
                  <a:lnTo>
                    <a:pt x="4148" y="7740"/>
                  </a:lnTo>
                  <a:lnTo>
                    <a:pt x="4115" y="7740"/>
                  </a:lnTo>
                  <a:cubicBezTo>
                    <a:pt x="4121" y="7740"/>
                    <a:pt x="4126" y="7737"/>
                    <a:pt x="4133" y="7733"/>
                  </a:cubicBezTo>
                  <a:close/>
                  <a:moveTo>
                    <a:pt x="18958" y="635"/>
                  </a:moveTo>
                  <a:lnTo>
                    <a:pt x="19911" y="6023"/>
                  </a:lnTo>
                  <a:lnTo>
                    <a:pt x="19911" y="6023"/>
                  </a:lnTo>
                  <a:cubicBezTo>
                    <a:pt x="19736" y="6460"/>
                    <a:pt x="18414" y="9615"/>
                    <a:pt x="17455" y="13301"/>
                  </a:cubicBezTo>
                  <a:cubicBezTo>
                    <a:pt x="17198" y="14233"/>
                    <a:pt x="16748" y="16676"/>
                    <a:pt x="16170" y="19955"/>
                  </a:cubicBezTo>
                  <a:cubicBezTo>
                    <a:pt x="14532" y="29496"/>
                    <a:pt x="11908" y="45916"/>
                    <a:pt x="11318" y="49785"/>
                  </a:cubicBezTo>
                  <a:lnTo>
                    <a:pt x="578" y="49785"/>
                  </a:lnTo>
                  <a:cubicBezTo>
                    <a:pt x="871" y="46952"/>
                    <a:pt x="1768" y="37824"/>
                    <a:pt x="2605" y="29084"/>
                  </a:cubicBezTo>
                  <a:cubicBezTo>
                    <a:pt x="3022" y="24519"/>
                    <a:pt x="3472" y="20083"/>
                    <a:pt x="3762" y="16644"/>
                  </a:cubicBezTo>
                  <a:cubicBezTo>
                    <a:pt x="3922" y="14940"/>
                    <a:pt x="4051" y="13461"/>
                    <a:pt x="4148" y="12368"/>
                  </a:cubicBezTo>
                  <a:cubicBezTo>
                    <a:pt x="4244" y="11276"/>
                    <a:pt x="4276" y="10568"/>
                    <a:pt x="4276" y="10311"/>
                  </a:cubicBezTo>
                  <a:cubicBezTo>
                    <a:pt x="4276" y="9283"/>
                    <a:pt x="4244" y="8865"/>
                    <a:pt x="4212" y="8575"/>
                  </a:cubicBezTo>
                  <a:cubicBezTo>
                    <a:pt x="4181" y="8295"/>
                    <a:pt x="4149" y="8196"/>
                    <a:pt x="4148" y="7722"/>
                  </a:cubicBezTo>
                  <a:lnTo>
                    <a:pt x="4148" y="7722"/>
                  </a:lnTo>
                  <a:cubicBezTo>
                    <a:pt x="4185" y="7689"/>
                    <a:pt x="4245" y="7618"/>
                    <a:pt x="4340" y="7547"/>
                  </a:cubicBezTo>
                  <a:cubicBezTo>
                    <a:pt x="4855" y="7129"/>
                    <a:pt x="6044" y="6486"/>
                    <a:pt x="7555" y="5747"/>
                  </a:cubicBezTo>
                  <a:cubicBezTo>
                    <a:pt x="9805" y="4654"/>
                    <a:pt x="12730" y="3336"/>
                    <a:pt x="15109" y="2307"/>
                  </a:cubicBezTo>
                  <a:cubicBezTo>
                    <a:pt x="16298" y="1793"/>
                    <a:pt x="17327" y="1343"/>
                    <a:pt x="18066" y="1021"/>
                  </a:cubicBezTo>
                  <a:cubicBezTo>
                    <a:pt x="18448" y="855"/>
                    <a:pt x="18753" y="723"/>
                    <a:pt x="18958" y="635"/>
                  </a:cubicBezTo>
                  <a:close/>
                  <a:moveTo>
                    <a:pt x="19175" y="1"/>
                  </a:moveTo>
                  <a:cubicBezTo>
                    <a:pt x="19135" y="1"/>
                    <a:pt x="19095" y="9"/>
                    <a:pt x="19063" y="25"/>
                  </a:cubicBezTo>
                  <a:cubicBezTo>
                    <a:pt x="19063" y="25"/>
                    <a:pt x="15237" y="1632"/>
                    <a:pt x="11412" y="3336"/>
                  </a:cubicBezTo>
                  <a:cubicBezTo>
                    <a:pt x="9483" y="4204"/>
                    <a:pt x="7587" y="5104"/>
                    <a:pt x="6140" y="5875"/>
                  </a:cubicBezTo>
                  <a:cubicBezTo>
                    <a:pt x="5401" y="6229"/>
                    <a:pt x="4823" y="6582"/>
                    <a:pt x="4373" y="6840"/>
                  </a:cubicBezTo>
                  <a:cubicBezTo>
                    <a:pt x="4180" y="7000"/>
                    <a:pt x="3987" y="7129"/>
                    <a:pt x="3858" y="7225"/>
                  </a:cubicBezTo>
                  <a:cubicBezTo>
                    <a:pt x="3794" y="7290"/>
                    <a:pt x="3730" y="7354"/>
                    <a:pt x="3697" y="7418"/>
                  </a:cubicBezTo>
                  <a:cubicBezTo>
                    <a:pt x="3665" y="7482"/>
                    <a:pt x="3601" y="7579"/>
                    <a:pt x="3601" y="7675"/>
                  </a:cubicBezTo>
                  <a:cubicBezTo>
                    <a:pt x="3601" y="8222"/>
                    <a:pt x="3633" y="8383"/>
                    <a:pt x="3665" y="8640"/>
                  </a:cubicBezTo>
                  <a:cubicBezTo>
                    <a:pt x="3697" y="8929"/>
                    <a:pt x="3762" y="9283"/>
                    <a:pt x="3762" y="10311"/>
                  </a:cubicBezTo>
                  <a:cubicBezTo>
                    <a:pt x="3762" y="10536"/>
                    <a:pt x="3697" y="11243"/>
                    <a:pt x="3601" y="12336"/>
                  </a:cubicBezTo>
                  <a:cubicBezTo>
                    <a:pt x="2990" y="19955"/>
                    <a:pt x="451" y="45734"/>
                    <a:pt x="33" y="50010"/>
                  </a:cubicBezTo>
                  <a:cubicBezTo>
                    <a:pt x="1" y="50074"/>
                    <a:pt x="33" y="50170"/>
                    <a:pt x="97" y="50235"/>
                  </a:cubicBezTo>
                  <a:cubicBezTo>
                    <a:pt x="129" y="50267"/>
                    <a:pt x="226" y="50299"/>
                    <a:pt x="290" y="50299"/>
                  </a:cubicBezTo>
                  <a:lnTo>
                    <a:pt x="11541" y="50299"/>
                  </a:lnTo>
                  <a:cubicBezTo>
                    <a:pt x="11669" y="50299"/>
                    <a:pt x="11798" y="50203"/>
                    <a:pt x="11798" y="50074"/>
                  </a:cubicBezTo>
                  <a:cubicBezTo>
                    <a:pt x="12151" y="47824"/>
                    <a:pt x="13469" y="39563"/>
                    <a:pt x="14819" y="31398"/>
                  </a:cubicBezTo>
                  <a:cubicBezTo>
                    <a:pt x="15462" y="27316"/>
                    <a:pt x="16137" y="23298"/>
                    <a:pt x="16716" y="20019"/>
                  </a:cubicBezTo>
                  <a:cubicBezTo>
                    <a:pt x="17262" y="16772"/>
                    <a:pt x="17745" y="14329"/>
                    <a:pt x="17970" y="13429"/>
                  </a:cubicBezTo>
                  <a:cubicBezTo>
                    <a:pt x="18484" y="11468"/>
                    <a:pt x="19095" y="9668"/>
                    <a:pt x="19577" y="8350"/>
                  </a:cubicBezTo>
                  <a:cubicBezTo>
                    <a:pt x="19834" y="7675"/>
                    <a:pt x="20027" y="7161"/>
                    <a:pt x="20188" y="6775"/>
                  </a:cubicBezTo>
                  <a:cubicBezTo>
                    <a:pt x="20348" y="6390"/>
                    <a:pt x="20413" y="6197"/>
                    <a:pt x="20413" y="6197"/>
                  </a:cubicBezTo>
                  <a:cubicBezTo>
                    <a:pt x="20445" y="6132"/>
                    <a:pt x="20445" y="6100"/>
                    <a:pt x="20445" y="6036"/>
                  </a:cubicBezTo>
                  <a:lnTo>
                    <a:pt x="19416" y="218"/>
                  </a:lnTo>
                  <a:cubicBezTo>
                    <a:pt x="19416" y="121"/>
                    <a:pt x="19352" y="57"/>
                    <a:pt x="19288" y="25"/>
                  </a:cubicBezTo>
                  <a:cubicBezTo>
                    <a:pt x="19255" y="9"/>
                    <a:pt x="19215" y="1"/>
                    <a:pt x="19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57"/>
            <p:cNvSpPr/>
            <p:nvPr/>
          </p:nvSpPr>
          <p:spPr>
            <a:xfrm>
              <a:off x="4349600" y="4100275"/>
              <a:ext cx="131025" cy="192900"/>
            </a:xfrm>
            <a:custGeom>
              <a:avLst/>
              <a:gdLst/>
              <a:ahLst/>
              <a:cxnLst/>
              <a:rect l="l" t="t" r="r" b="b"/>
              <a:pathLst>
                <a:path w="5241" h="7716" extrusionOk="0">
                  <a:moveTo>
                    <a:pt x="2765" y="0"/>
                  </a:moveTo>
                  <a:lnTo>
                    <a:pt x="1" y="7715"/>
                  </a:lnTo>
                  <a:lnTo>
                    <a:pt x="5240" y="5240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57"/>
            <p:cNvSpPr/>
            <p:nvPr/>
          </p:nvSpPr>
          <p:spPr>
            <a:xfrm>
              <a:off x="4342375" y="4093050"/>
              <a:ext cx="145475" cy="206625"/>
            </a:xfrm>
            <a:custGeom>
              <a:avLst/>
              <a:gdLst/>
              <a:ahLst/>
              <a:cxnLst/>
              <a:rect l="l" t="t" r="r" b="b"/>
              <a:pathLst>
                <a:path w="5819" h="8265" extrusionOk="0">
                  <a:moveTo>
                    <a:pt x="3088" y="1001"/>
                  </a:moveTo>
                  <a:lnTo>
                    <a:pt x="5175" y="5400"/>
                  </a:lnTo>
                  <a:lnTo>
                    <a:pt x="740" y="7490"/>
                  </a:lnTo>
                  <a:lnTo>
                    <a:pt x="740" y="7490"/>
                  </a:lnTo>
                  <a:lnTo>
                    <a:pt x="3088" y="1001"/>
                  </a:lnTo>
                  <a:close/>
                  <a:moveTo>
                    <a:pt x="3054" y="0"/>
                  </a:moveTo>
                  <a:cubicBezTo>
                    <a:pt x="2925" y="32"/>
                    <a:pt x="2829" y="97"/>
                    <a:pt x="2797" y="193"/>
                  </a:cubicBezTo>
                  <a:lnTo>
                    <a:pt x="32" y="7908"/>
                  </a:lnTo>
                  <a:cubicBezTo>
                    <a:pt x="0" y="8004"/>
                    <a:pt x="32" y="8133"/>
                    <a:pt x="97" y="8197"/>
                  </a:cubicBezTo>
                  <a:cubicBezTo>
                    <a:pt x="156" y="8237"/>
                    <a:pt x="216" y="8264"/>
                    <a:pt x="275" y="8264"/>
                  </a:cubicBezTo>
                  <a:cubicBezTo>
                    <a:pt x="312" y="8264"/>
                    <a:pt x="349" y="8254"/>
                    <a:pt x="386" y="8229"/>
                  </a:cubicBezTo>
                  <a:lnTo>
                    <a:pt x="5625" y="5754"/>
                  </a:lnTo>
                  <a:cubicBezTo>
                    <a:pt x="5690" y="5722"/>
                    <a:pt x="5754" y="5690"/>
                    <a:pt x="5786" y="5625"/>
                  </a:cubicBezTo>
                  <a:cubicBezTo>
                    <a:pt x="5818" y="5529"/>
                    <a:pt x="5786" y="5465"/>
                    <a:pt x="5754" y="5400"/>
                  </a:cubicBezTo>
                  <a:lnTo>
                    <a:pt x="3279" y="161"/>
                  </a:lnTo>
                  <a:cubicBezTo>
                    <a:pt x="3247" y="64"/>
                    <a:pt x="3150" y="0"/>
                    <a:pt x="3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57"/>
            <p:cNvSpPr/>
            <p:nvPr/>
          </p:nvSpPr>
          <p:spPr>
            <a:xfrm>
              <a:off x="4418700" y="3834275"/>
              <a:ext cx="451675" cy="495050"/>
            </a:xfrm>
            <a:custGeom>
              <a:avLst/>
              <a:gdLst/>
              <a:ahLst/>
              <a:cxnLst/>
              <a:rect l="l" t="t" r="r" b="b"/>
              <a:pathLst>
                <a:path w="18067" h="19802" extrusionOk="0">
                  <a:moveTo>
                    <a:pt x="10641" y="1"/>
                  </a:moveTo>
                  <a:lnTo>
                    <a:pt x="1" y="10640"/>
                  </a:lnTo>
                  <a:lnTo>
                    <a:pt x="3505" y="19802"/>
                  </a:lnTo>
                  <a:lnTo>
                    <a:pt x="10062" y="7426"/>
                  </a:lnTo>
                  <a:lnTo>
                    <a:pt x="17198" y="7426"/>
                  </a:lnTo>
                  <a:lnTo>
                    <a:pt x="18066" y="579"/>
                  </a:lnTo>
                  <a:lnTo>
                    <a:pt x="106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57"/>
            <p:cNvSpPr/>
            <p:nvPr/>
          </p:nvSpPr>
          <p:spPr>
            <a:xfrm>
              <a:off x="4411475" y="3827525"/>
              <a:ext cx="465325" cy="508450"/>
            </a:xfrm>
            <a:custGeom>
              <a:avLst/>
              <a:gdLst/>
              <a:ahLst/>
              <a:cxnLst/>
              <a:rect l="l" t="t" r="r" b="b"/>
              <a:pathLst>
                <a:path w="18613" h="20338" extrusionOk="0">
                  <a:moveTo>
                    <a:pt x="11026" y="560"/>
                  </a:moveTo>
                  <a:lnTo>
                    <a:pt x="18032" y="1085"/>
                  </a:lnTo>
                  <a:lnTo>
                    <a:pt x="18032" y="1085"/>
                  </a:lnTo>
                  <a:lnTo>
                    <a:pt x="17230" y="7439"/>
                  </a:lnTo>
                  <a:lnTo>
                    <a:pt x="10351" y="7439"/>
                  </a:lnTo>
                  <a:cubicBezTo>
                    <a:pt x="10223" y="7439"/>
                    <a:pt x="10158" y="7471"/>
                    <a:pt x="10094" y="7567"/>
                  </a:cubicBezTo>
                  <a:lnTo>
                    <a:pt x="3826" y="19429"/>
                  </a:lnTo>
                  <a:lnTo>
                    <a:pt x="611" y="10975"/>
                  </a:lnTo>
                  <a:lnTo>
                    <a:pt x="11026" y="560"/>
                  </a:lnTo>
                  <a:close/>
                  <a:moveTo>
                    <a:pt x="10873" y="1"/>
                  </a:moveTo>
                  <a:cubicBezTo>
                    <a:pt x="10818" y="1"/>
                    <a:pt x="10760" y="31"/>
                    <a:pt x="10737" y="78"/>
                  </a:cubicBezTo>
                  <a:lnTo>
                    <a:pt x="97" y="10718"/>
                  </a:lnTo>
                  <a:cubicBezTo>
                    <a:pt x="33" y="10782"/>
                    <a:pt x="1" y="10910"/>
                    <a:pt x="33" y="11007"/>
                  </a:cubicBezTo>
                  <a:lnTo>
                    <a:pt x="3537" y="20168"/>
                  </a:lnTo>
                  <a:cubicBezTo>
                    <a:pt x="3569" y="20265"/>
                    <a:pt x="3665" y="20329"/>
                    <a:pt x="3762" y="20329"/>
                  </a:cubicBezTo>
                  <a:cubicBezTo>
                    <a:pt x="3779" y="20335"/>
                    <a:pt x="3796" y="20337"/>
                    <a:pt x="3813" y="20337"/>
                  </a:cubicBezTo>
                  <a:cubicBezTo>
                    <a:pt x="3891" y="20337"/>
                    <a:pt x="3966" y="20280"/>
                    <a:pt x="4019" y="20200"/>
                  </a:cubicBezTo>
                  <a:lnTo>
                    <a:pt x="10512" y="7953"/>
                  </a:lnTo>
                  <a:lnTo>
                    <a:pt x="17487" y="7953"/>
                  </a:lnTo>
                  <a:cubicBezTo>
                    <a:pt x="17616" y="7953"/>
                    <a:pt x="17712" y="7857"/>
                    <a:pt x="17744" y="7728"/>
                  </a:cubicBezTo>
                  <a:lnTo>
                    <a:pt x="18612" y="881"/>
                  </a:lnTo>
                  <a:cubicBezTo>
                    <a:pt x="18612" y="817"/>
                    <a:pt x="18612" y="753"/>
                    <a:pt x="18548" y="689"/>
                  </a:cubicBezTo>
                  <a:cubicBezTo>
                    <a:pt x="18516" y="624"/>
                    <a:pt x="18452" y="592"/>
                    <a:pt x="18355" y="592"/>
                  </a:cubicBezTo>
                  <a:lnTo>
                    <a:pt x="10930" y="13"/>
                  </a:lnTo>
                  <a:cubicBezTo>
                    <a:pt x="10913" y="5"/>
                    <a:pt x="10893" y="1"/>
                    <a:pt x="10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57"/>
            <p:cNvSpPr/>
            <p:nvPr/>
          </p:nvSpPr>
          <p:spPr>
            <a:xfrm>
              <a:off x="4254775" y="3175150"/>
              <a:ext cx="542450" cy="1180025"/>
            </a:xfrm>
            <a:custGeom>
              <a:avLst/>
              <a:gdLst/>
              <a:ahLst/>
              <a:cxnLst/>
              <a:rect l="l" t="t" r="r" b="b"/>
              <a:pathLst>
                <a:path w="21698" h="47201" extrusionOk="0">
                  <a:moveTo>
                    <a:pt x="11463" y="0"/>
                  </a:moveTo>
                  <a:cubicBezTo>
                    <a:pt x="8617" y="0"/>
                    <a:pt x="6106" y="1038"/>
                    <a:pt x="3922" y="2611"/>
                  </a:cubicBezTo>
                  <a:cubicBezTo>
                    <a:pt x="3922" y="2611"/>
                    <a:pt x="579" y="4668"/>
                    <a:pt x="290" y="9908"/>
                  </a:cubicBezTo>
                  <a:cubicBezTo>
                    <a:pt x="0" y="15147"/>
                    <a:pt x="1158" y="28680"/>
                    <a:pt x="1897" y="30866"/>
                  </a:cubicBezTo>
                  <a:cubicBezTo>
                    <a:pt x="2554" y="32810"/>
                    <a:pt x="5499" y="34753"/>
                    <a:pt x="8087" y="34753"/>
                  </a:cubicBezTo>
                  <a:cubicBezTo>
                    <a:pt x="8410" y="34753"/>
                    <a:pt x="8727" y="34723"/>
                    <a:pt x="9033" y="34659"/>
                  </a:cubicBezTo>
                  <a:cubicBezTo>
                    <a:pt x="9033" y="34659"/>
                    <a:pt x="10165" y="47200"/>
                    <a:pt x="11464" y="47200"/>
                  </a:cubicBezTo>
                  <a:cubicBezTo>
                    <a:pt x="11479" y="47200"/>
                    <a:pt x="11493" y="47199"/>
                    <a:pt x="11508" y="47195"/>
                  </a:cubicBezTo>
                  <a:cubicBezTo>
                    <a:pt x="12826" y="46906"/>
                    <a:pt x="19673" y="37713"/>
                    <a:pt x="19962" y="35109"/>
                  </a:cubicBezTo>
                  <a:cubicBezTo>
                    <a:pt x="20251" y="32473"/>
                    <a:pt x="20669" y="24019"/>
                    <a:pt x="20669" y="24019"/>
                  </a:cubicBezTo>
                  <a:cubicBezTo>
                    <a:pt x="20669" y="24019"/>
                    <a:pt x="21698" y="17494"/>
                    <a:pt x="21698" y="12093"/>
                  </a:cubicBezTo>
                  <a:cubicBezTo>
                    <a:pt x="21698" y="6693"/>
                    <a:pt x="20380" y="2322"/>
                    <a:pt x="15719" y="746"/>
                  </a:cubicBezTo>
                  <a:cubicBezTo>
                    <a:pt x="14225" y="231"/>
                    <a:pt x="12807" y="0"/>
                    <a:pt x="11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57"/>
            <p:cNvSpPr/>
            <p:nvPr/>
          </p:nvSpPr>
          <p:spPr>
            <a:xfrm>
              <a:off x="4333525" y="3175150"/>
              <a:ext cx="463700" cy="450850"/>
            </a:xfrm>
            <a:custGeom>
              <a:avLst/>
              <a:gdLst/>
              <a:ahLst/>
              <a:cxnLst/>
              <a:rect l="l" t="t" r="r" b="b"/>
              <a:pathLst>
                <a:path w="18548" h="18034" extrusionOk="0">
                  <a:moveTo>
                    <a:pt x="8313" y="0"/>
                  </a:moveTo>
                  <a:cubicBezTo>
                    <a:pt x="5467" y="0"/>
                    <a:pt x="2956" y="1038"/>
                    <a:pt x="772" y="2611"/>
                  </a:cubicBezTo>
                  <a:cubicBezTo>
                    <a:pt x="772" y="2611"/>
                    <a:pt x="451" y="2836"/>
                    <a:pt x="1" y="3254"/>
                  </a:cubicBezTo>
                  <a:cubicBezTo>
                    <a:pt x="226" y="3414"/>
                    <a:pt x="1929" y="4379"/>
                    <a:pt x="5497" y="4379"/>
                  </a:cubicBezTo>
                  <a:cubicBezTo>
                    <a:pt x="9322" y="4379"/>
                    <a:pt x="14305" y="3800"/>
                    <a:pt x="14305" y="3800"/>
                  </a:cubicBezTo>
                  <a:lnTo>
                    <a:pt x="14305" y="3800"/>
                  </a:lnTo>
                  <a:cubicBezTo>
                    <a:pt x="14305" y="3800"/>
                    <a:pt x="12023" y="5954"/>
                    <a:pt x="11894" y="7497"/>
                  </a:cubicBezTo>
                  <a:cubicBezTo>
                    <a:pt x="11766" y="9072"/>
                    <a:pt x="12312" y="13058"/>
                    <a:pt x="13598" y="13765"/>
                  </a:cubicBezTo>
                  <a:cubicBezTo>
                    <a:pt x="14884" y="14472"/>
                    <a:pt x="13726" y="15758"/>
                    <a:pt x="14466" y="16883"/>
                  </a:cubicBezTo>
                  <a:cubicBezTo>
                    <a:pt x="14889" y="17556"/>
                    <a:pt x="15415" y="18033"/>
                    <a:pt x="16072" y="18033"/>
                  </a:cubicBezTo>
                  <a:cubicBezTo>
                    <a:pt x="16514" y="18033"/>
                    <a:pt x="17015" y="17818"/>
                    <a:pt x="17584" y="17301"/>
                  </a:cubicBezTo>
                  <a:cubicBezTo>
                    <a:pt x="17841" y="17076"/>
                    <a:pt x="18098" y="16658"/>
                    <a:pt x="18387" y="16079"/>
                  </a:cubicBezTo>
                  <a:cubicBezTo>
                    <a:pt x="18484" y="14761"/>
                    <a:pt x="18548" y="13379"/>
                    <a:pt x="18548" y="12093"/>
                  </a:cubicBezTo>
                  <a:cubicBezTo>
                    <a:pt x="18548" y="6693"/>
                    <a:pt x="17230" y="2322"/>
                    <a:pt x="12569" y="746"/>
                  </a:cubicBezTo>
                  <a:cubicBezTo>
                    <a:pt x="11075" y="231"/>
                    <a:pt x="9657" y="0"/>
                    <a:pt x="8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57"/>
            <p:cNvSpPr/>
            <p:nvPr/>
          </p:nvSpPr>
          <p:spPr>
            <a:xfrm>
              <a:off x="4253975" y="3168075"/>
              <a:ext cx="549700" cy="1193400"/>
            </a:xfrm>
            <a:custGeom>
              <a:avLst/>
              <a:gdLst/>
              <a:ahLst/>
              <a:cxnLst/>
              <a:rect l="l" t="t" r="r" b="b"/>
              <a:pathLst>
                <a:path w="21988" h="47736" extrusionOk="0">
                  <a:moveTo>
                    <a:pt x="3829" y="2675"/>
                  </a:moveTo>
                  <a:cubicBezTo>
                    <a:pt x="3829" y="2675"/>
                    <a:pt x="3829" y="2675"/>
                    <a:pt x="3829" y="2675"/>
                  </a:cubicBezTo>
                  <a:lnTo>
                    <a:pt x="3829" y="2675"/>
                  </a:lnTo>
                  <a:lnTo>
                    <a:pt x="3829" y="2675"/>
                  </a:lnTo>
                  <a:close/>
                  <a:moveTo>
                    <a:pt x="11540" y="547"/>
                  </a:moveTo>
                  <a:cubicBezTo>
                    <a:pt x="12826" y="547"/>
                    <a:pt x="14208" y="772"/>
                    <a:pt x="15687" y="1254"/>
                  </a:cubicBezTo>
                  <a:cubicBezTo>
                    <a:pt x="17937" y="2058"/>
                    <a:pt x="19351" y="3472"/>
                    <a:pt x="20251" y="5401"/>
                  </a:cubicBezTo>
                  <a:cubicBezTo>
                    <a:pt x="21151" y="7298"/>
                    <a:pt x="21473" y="9708"/>
                    <a:pt x="21473" y="12376"/>
                  </a:cubicBezTo>
                  <a:cubicBezTo>
                    <a:pt x="21473" y="15044"/>
                    <a:pt x="21216" y="18034"/>
                    <a:pt x="20959" y="20348"/>
                  </a:cubicBezTo>
                  <a:cubicBezTo>
                    <a:pt x="20830" y="21506"/>
                    <a:pt x="20701" y="22470"/>
                    <a:pt x="20605" y="23177"/>
                  </a:cubicBezTo>
                  <a:cubicBezTo>
                    <a:pt x="20508" y="23884"/>
                    <a:pt x="20444" y="24270"/>
                    <a:pt x="20444" y="24270"/>
                  </a:cubicBezTo>
                  <a:lnTo>
                    <a:pt x="20444" y="24302"/>
                  </a:lnTo>
                  <a:cubicBezTo>
                    <a:pt x="20444" y="24302"/>
                    <a:pt x="20412" y="24816"/>
                    <a:pt x="20380" y="25652"/>
                  </a:cubicBezTo>
                  <a:cubicBezTo>
                    <a:pt x="20251" y="28159"/>
                    <a:pt x="19930" y="33399"/>
                    <a:pt x="19705" y="35360"/>
                  </a:cubicBezTo>
                  <a:cubicBezTo>
                    <a:pt x="19705" y="35649"/>
                    <a:pt x="19544" y="36067"/>
                    <a:pt x="19351" y="36549"/>
                  </a:cubicBezTo>
                  <a:cubicBezTo>
                    <a:pt x="18612" y="38253"/>
                    <a:pt x="16876" y="40889"/>
                    <a:pt x="15205" y="43107"/>
                  </a:cubicBezTo>
                  <a:cubicBezTo>
                    <a:pt x="14369" y="44232"/>
                    <a:pt x="13565" y="45260"/>
                    <a:pt x="12858" y="46000"/>
                  </a:cubicBezTo>
                  <a:cubicBezTo>
                    <a:pt x="12537" y="46353"/>
                    <a:pt x="12215" y="46675"/>
                    <a:pt x="11990" y="46868"/>
                  </a:cubicBezTo>
                  <a:cubicBezTo>
                    <a:pt x="11862" y="46996"/>
                    <a:pt x="11733" y="47060"/>
                    <a:pt x="11669" y="47125"/>
                  </a:cubicBezTo>
                  <a:cubicBezTo>
                    <a:pt x="11595" y="47174"/>
                    <a:pt x="11539" y="47205"/>
                    <a:pt x="11503" y="47216"/>
                  </a:cubicBezTo>
                  <a:lnTo>
                    <a:pt x="11503" y="47216"/>
                  </a:lnTo>
                  <a:cubicBezTo>
                    <a:pt x="11487" y="47198"/>
                    <a:pt x="11433" y="47136"/>
                    <a:pt x="11379" y="47028"/>
                  </a:cubicBezTo>
                  <a:cubicBezTo>
                    <a:pt x="11251" y="46835"/>
                    <a:pt x="11122" y="46482"/>
                    <a:pt x="10994" y="46032"/>
                  </a:cubicBezTo>
                  <a:cubicBezTo>
                    <a:pt x="10512" y="44457"/>
                    <a:pt x="10094" y="41660"/>
                    <a:pt x="9804" y="39281"/>
                  </a:cubicBezTo>
                  <a:cubicBezTo>
                    <a:pt x="9644" y="38092"/>
                    <a:pt x="9547" y="36999"/>
                    <a:pt x="9451" y="36196"/>
                  </a:cubicBezTo>
                  <a:cubicBezTo>
                    <a:pt x="9387" y="35424"/>
                    <a:pt x="9322" y="34910"/>
                    <a:pt x="9322" y="34910"/>
                  </a:cubicBezTo>
                  <a:cubicBezTo>
                    <a:pt x="9322" y="34845"/>
                    <a:pt x="9290" y="34781"/>
                    <a:pt x="9226" y="34749"/>
                  </a:cubicBezTo>
                  <a:cubicBezTo>
                    <a:pt x="9161" y="34685"/>
                    <a:pt x="9097" y="34685"/>
                    <a:pt x="9001" y="34685"/>
                  </a:cubicBezTo>
                  <a:cubicBezTo>
                    <a:pt x="8711" y="34749"/>
                    <a:pt x="8422" y="34781"/>
                    <a:pt x="8101" y="34781"/>
                  </a:cubicBezTo>
                  <a:cubicBezTo>
                    <a:pt x="6879" y="34781"/>
                    <a:pt x="5529" y="34299"/>
                    <a:pt x="4436" y="33592"/>
                  </a:cubicBezTo>
                  <a:cubicBezTo>
                    <a:pt x="3343" y="32917"/>
                    <a:pt x="2475" y="31952"/>
                    <a:pt x="2186" y="31085"/>
                  </a:cubicBezTo>
                  <a:cubicBezTo>
                    <a:pt x="2025" y="30635"/>
                    <a:pt x="1833" y="29574"/>
                    <a:pt x="1672" y="28192"/>
                  </a:cubicBezTo>
                  <a:cubicBezTo>
                    <a:pt x="1093" y="24013"/>
                    <a:pt x="547" y="16684"/>
                    <a:pt x="547" y="12151"/>
                  </a:cubicBezTo>
                  <a:cubicBezTo>
                    <a:pt x="547" y="11412"/>
                    <a:pt x="547" y="10769"/>
                    <a:pt x="579" y="10191"/>
                  </a:cubicBezTo>
                  <a:cubicBezTo>
                    <a:pt x="740" y="7651"/>
                    <a:pt x="1608" y="5883"/>
                    <a:pt x="2475" y="4758"/>
                  </a:cubicBezTo>
                  <a:cubicBezTo>
                    <a:pt x="2893" y="4180"/>
                    <a:pt x="3311" y="3762"/>
                    <a:pt x="3601" y="3505"/>
                  </a:cubicBezTo>
                  <a:cubicBezTo>
                    <a:pt x="3761" y="3376"/>
                    <a:pt x="3890" y="3280"/>
                    <a:pt x="3986" y="3215"/>
                  </a:cubicBezTo>
                  <a:lnTo>
                    <a:pt x="4083" y="3151"/>
                  </a:lnTo>
                  <a:lnTo>
                    <a:pt x="4115" y="3151"/>
                  </a:lnTo>
                  <a:lnTo>
                    <a:pt x="4115" y="3119"/>
                  </a:lnTo>
                  <a:cubicBezTo>
                    <a:pt x="6268" y="1576"/>
                    <a:pt x="8744" y="547"/>
                    <a:pt x="11540" y="547"/>
                  </a:cubicBezTo>
                  <a:close/>
                  <a:moveTo>
                    <a:pt x="11540" y="1"/>
                  </a:moveTo>
                  <a:cubicBezTo>
                    <a:pt x="8631" y="1"/>
                    <a:pt x="6039" y="1082"/>
                    <a:pt x="3829" y="2675"/>
                  </a:cubicBezTo>
                  <a:lnTo>
                    <a:pt x="3826" y="2669"/>
                  </a:lnTo>
                  <a:cubicBezTo>
                    <a:pt x="3793" y="2701"/>
                    <a:pt x="2925" y="3215"/>
                    <a:pt x="2025" y="4437"/>
                  </a:cubicBezTo>
                  <a:cubicBezTo>
                    <a:pt x="1125" y="5626"/>
                    <a:pt x="193" y="7491"/>
                    <a:pt x="65" y="10191"/>
                  </a:cubicBezTo>
                  <a:cubicBezTo>
                    <a:pt x="32" y="10737"/>
                    <a:pt x="0" y="11412"/>
                    <a:pt x="0" y="12151"/>
                  </a:cubicBezTo>
                  <a:cubicBezTo>
                    <a:pt x="0" y="15205"/>
                    <a:pt x="257" y="19480"/>
                    <a:pt x="579" y="23209"/>
                  </a:cubicBezTo>
                  <a:cubicBezTo>
                    <a:pt x="772" y="25106"/>
                    <a:pt x="933" y="26842"/>
                    <a:pt x="1125" y="28256"/>
                  </a:cubicBezTo>
                  <a:cubicBezTo>
                    <a:pt x="1318" y="29670"/>
                    <a:pt x="1511" y="30731"/>
                    <a:pt x="1672" y="31245"/>
                  </a:cubicBezTo>
                  <a:cubicBezTo>
                    <a:pt x="2025" y="32306"/>
                    <a:pt x="2958" y="33303"/>
                    <a:pt x="4147" y="34042"/>
                  </a:cubicBezTo>
                  <a:cubicBezTo>
                    <a:pt x="5336" y="34813"/>
                    <a:pt x="6751" y="35296"/>
                    <a:pt x="8101" y="35328"/>
                  </a:cubicBezTo>
                  <a:cubicBezTo>
                    <a:pt x="8354" y="35328"/>
                    <a:pt x="8591" y="35311"/>
                    <a:pt x="8836" y="35266"/>
                  </a:cubicBezTo>
                  <a:lnTo>
                    <a:pt x="8836" y="35266"/>
                  </a:lnTo>
                  <a:cubicBezTo>
                    <a:pt x="8917" y="36116"/>
                    <a:pt x="9173" y="38690"/>
                    <a:pt x="9515" y="41242"/>
                  </a:cubicBezTo>
                  <a:cubicBezTo>
                    <a:pt x="9740" y="42817"/>
                    <a:pt x="10029" y="44392"/>
                    <a:pt x="10319" y="45582"/>
                  </a:cubicBezTo>
                  <a:cubicBezTo>
                    <a:pt x="10447" y="46193"/>
                    <a:pt x="10608" y="46675"/>
                    <a:pt x="10769" y="47060"/>
                  </a:cubicBezTo>
                  <a:cubicBezTo>
                    <a:pt x="10865" y="47221"/>
                    <a:pt x="10929" y="47382"/>
                    <a:pt x="11058" y="47510"/>
                  </a:cubicBezTo>
                  <a:cubicBezTo>
                    <a:pt x="11090" y="47575"/>
                    <a:pt x="11154" y="47639"/>
                    <a:pt x="11251" y="47671"/>
                  </a:cubicBezTo>
                  <a:cubicBezTo>
                    <a:pt x="11315" y="47703"/>
                    <a:pt x="11412" y="47735"/>
                    <a:pt x="11508" y="47735"/>
                  </a:cubicBezTo>
                  <a:lnTo>
                    <a:pt x="11604" y="47735"/>
                  </a:lnTo>
                  <a:cubicBezTo>
                    <a:pt x="11733" y="47703"/>
                    <a:pt x="11862" y="47639"/>
                    <a:pt x="11990" y="47543"/>
                  </a:cubicBezTo>
                  <a:cubicBezTo>
                    <a:pt x="12505" y="47189"/>
                    <a:pt x="13212" y="46450"/>
                    <a:pt x="14047" y="45453"/>
                  </a:cubicBezTo>
                  <a:cubicBezTo>
                    <a:pt x="15301" y="43942"/>
                    <a:pt x="16780" y="41949"/>
                    <a:pt x="18001" y="40053"/>
                  </a:cubicBezTo>
                  <a:cubicBezTo>
                    <a:pt x="18612" y="39121"/>
                    <a:pt x="19126" y="38221"/>
                    <a:pt x="19544" y="37417"/>
                  </a:cubicBezTo>
                  <a:cubicBezTo>
                    <a:pt x="19930" y="36613"/>
                    <a:pt x="20187" y="35938"/>
                    <a:pt x="20251" y="35424"/>
                  </a:cubicBezTo>
                  <a:cubicBezTo>
                    <a:pt x="20530" y="32882"/>
                    <a:pt x="20959" y="24931"/>
                    <a:pt x="20989" y="24366"/>
                  </a:cubicBezTo>
                  <a:lnTo>
                    <a:pt x="20989" y="24366"/>
                  </a:lnTo>
                  <a:lnTo>
                    <a:pt x="20991" y="24366"/>
                  </a:lnTo>
                  <a:cubicBezTo>
                    <a:pt x="20991" y="24366"/>
                    <a:pt x="21987" y="17809"/>
                    <a:pt x="21987" y="12376"/>
                  </a:cubicBezTo>
                  <a:cubicBezTo>
                    <a:pt x="21987" y="9644"/>
                    <a:pt x="21666" y="7169"/>
                    <a:pt x="20734" y="5176"/>
                  </a:cubicBezTo>
                  <a:cubicBezTo>
                    <a:pt x="19801" y="3151"/>
                    <a:pt x="18258" y="1576"/>
                    <a:pt x="15848" y="772"/>
                  </a:cubicBezTo>
                  <a:cubicBezTo>
                    <a:pt x="14337" y="258"/>
                    <a:pt x="12890" y="1"/>
                    <a:pt x="1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57"/>
            <p:cNvSpPr/>
            <p:nvPr/>
          </p:nvSpPr>
          <p:spPr>
            <a:xfrm>
              <a:off x="4706400" y="3568950"/>
              <a:ext cx="116550" cy="215550"/>
            </a:xfrm>
            <a:custGeom>
              <a:avLst/>
              <a:gdLst/>
              <a:ahLst/>
              <a:cxnLst/>
              <a:rect l="l" t="t" r="r" b="b"/>
              <a:pathLst>
                <a:path w="4662" h="8622" extrusionOk="0">
                  <a:moveTo>
                    <a:pt x="3089" y="1"/>
                  </a:moveTo>
                  <a:cubicBezTo>
                    <a:pt x="1847" y="1"/>
                    <a:pt x="1" y="2899"/>
                    <a:pt x="1" y="2899"/>
                  </a:cubicBezTo>
                  <a:lnTo>
                    <a:pt x="1319" y="7849"/>
                  </a:lnTo>
                  <a:cubicBezTo>
                    <a:pt x="1550" y="8377"/>
                    <a:pt x="1849" y="8621"/>
                    <a:pt x="2171" y="8621"/>
                  </a:cubicBezTo>
                  <a:cubicBezTo>
                    <a:pt x="2654" y="8621"/>
                    <a:pt x="3190" y="8074"/>
                    <a:pt x="3633" y="7110"/>
                  </a:cubicBezTo>
                  <a:cubicBezTo>
                    <a:pt x="4372" y="5503"/>
                    <a:pt x="4662" y="1002"/>
                    <a:pt x="3504" y="135"/>
                  </a:cubicBezTo>
                  <a:cubicBezTo>
                    <a:pt x="3377" y="42"/>
                    <a:pt x="3238" y="1"/>
                    <a:pt x="3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57"/>
            <p:cNvSpPr/>
            <p:nvPr/>
          </p:nvSpPr>
          <p:spPr>
            <a:xfrm>
              <a:off x="4700775" y="3561850"/>
              <a:ext cx="118975" cy="229050"/>
            </a:xfrm>
            <a:custGeom>
              <a:avLst/>
              <a:gdLst/>
              <a:ahLst/>
              <a:cxnLst/>
              <a:rect l="l" t="t" r="r" b="b"/>
              <a:pathLst>
                <a:path w="4759" h="9162" extrusionOk="0">
                  <a:moveTo>
                    <a:pt x="3312" y="1"/>
                  </a:moveTo>
                  <a:cubicBezTo>
                    <a:pt x="2894" y="1"/>
                    <a:pt x="2508" y="226"/>
                    <a:pt x="2154" y="515"/>
                  </a:cubicBezTo>
                  <a:cubicBezTo>
                    <a:pt x="1576" y="965"/>
                    <a:pt x="1061" y="1576"/>
                    <a:pt x="676" y="2090"/>
                  </a:cubicBezTo>
                  <a:cubicBezTo>
                    <a:pt x="258" y="2604"/>
                    <a:pt x="1" y="3022"/>
                    <a:pt x="1" y="3022"/>
                  </a:cubicBezTo>
                  <a:lnTo>
                    <a:pt x="451" y="3312"/>
                  </a:lnTo>
                  <a:cubicBezTo>
                    <a:pt x="451" y="3312"/>
                    <a:pt x="483" y="3279"/>
                    <a:pt x="515" y="3215"/>
                  </a:cubicBezTo>
                  <a:cubicBezTo>
                    <a:pt x="708" y="2926"/>
                    <a:pt x="1190" y="2251"/>
                    <a:pt x="1736" y="1640"/>
                  </a:cubicBezTo>
                  <a:cubicBezTo>
                    <a:pt x="2026" y="1319"/>
                    <a:pt x="2315" y="1061"/>
                    <a:pt x="2604" y="836"/>
                  </a:cubicBezTo>
                  <a:cubicBezTo>
                    <a:pt x="2862" y="644"/>
                    <a:pt x="3119" y="547"/>
                    <a:pt x="3312" y="547"/>
                  </a:cubicBezTo>
                  <a:cubicBezTo>
                    <a:pt x="3408" y="547"/>
                    <a:pt x="3472" y="579"/>
                    <a:pt x="3569" y="611"/>
                  </a:cubicBezTo>
                  <a:cubicBezTo>
                    <a:pt x="3762" y="772"/>
                    <a:pt x="3954" y="1126"/>
                    <a:pt x="4051" y="1640"/>
                  </a:cubicBezTo>
                  <a:cubicBezTo>
                    <a:pt x="4179" y="2154"/>
                    <a:pt x="4244" y="2797"/>
                    <a:pt x="4244" y="3472"/>
                  </a:cubicBezTo>
                  <a:cubicBezTo>
                    <a:pt x="4244" y="4179"/>
                    <a:pt x="4179" y="4951"/>
                    <a:pt x="4051" y="5626"/>
                  </a:cubicBezTo>
                  <a:cubicBezTo>
                    <a:pt x="3954" y="6301"/>
                    <a:pt x="3794" y="6912"/>
                    <a:pt x="3601" y="7297"/>
                  </a:cubicBezTo>
                  <a:cubicBezTo>
                    <a:pt x="3408" y="7747"/>
                    <a:pt x="3183" y="8101"/>
                    <a:pt x="2958" y="8326"/>
                  </a:cubicBezTo>
                  <a:cubicBezTo>
                    <a:pt x="2733" y="8551"/>
                    <a:pt x="2540" y="8648"/>
                    <a:pt x="2411" y="8648"/>
                  </a:cubicBezTo>
                  <a:cubicBezTo>
                    <a:pt x="2315" y="8648"/>
                    <a:pt x="2219" y="8615"/>
                    <a:pt x="2090" y="8519"/>
                  </a:cubicBezTo>
                  <a:cubicBezTo>
                    <a:pt x="1994" y="8423"/>
                    <a:pt x="1897" y="8262"/>
                    <a:pt x="1769" y="8037"/>
                  </a:cubicBezTo>
                  <a:lnTo>
                    <a:pt x="1286" y="8230"/>
                  </a:lnTo>
                  <a:cubicBezTo>
                    <a:pt x="1415" y="8519"/>
                    <a:pt x="1576" y="8744"/>
                    <a:pt x="1769" y="8905"/>
                  </a:cubicBezTo>
                  <a:cubicBezTo>
                    <a:pt x="1929" y="9065"/>
                    <a:pt x="2154" y="9162"/>
                    <a:pt x="2411" y="9162"/>
                  </a:cubicBezTo>
                  <a:cubicBezTo>
                    <a:pt x="2733" y="9162"/>
                    <a:pt x="3054" y="8969"/>
                    <a:pt x="3344" y="8712"/>
                  </a:cubicBezTo>
                  <a:cubicBezTo>
                    <a:pt x="3633" y="8423"/>
                    <a:pt x="3890" y="8005"/>
                    <a:pt x="4115" y="7522"/>
                  </a:cubicBezTo>
                  <a:cubicBezTo>
                    <a:pt x="4308" y="7072"/>
                    <a:pt x="4469" y="6430"/>
                    <a:pt x="4597" y="5722"/>
                  </a:cubicBezTo>
                  <a:cubicBezTo>
                    <a:pt x="4694" y="5015"/>
                    <a:pt x="4758" y="4212"/>
                    <a:pt x="4758" y="3472"/>
                  </a:cubicBezTo>
                  <a:cubicBezTo>
                    <a:pt x="4758" y="2765"/>
                    <a:pt x="4726" y="2090"/>
                    <a:pt x="4565" y="1511"/>
                  </a:cubicBezTo>
                  <a:cubicBezTo>
                    <a:pt x="4437" y="965"/>
                    <a:pt x="4244" y="483"/>
                    <a:pt x="3890" y="194"/>
                  </a:cubicBezTo>
                  <a:cubicBezTo>
                    <a:pt x="3697" y="65"/>
                    <a:pt x="3504" y="1"/>
                    <a:pt x="3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57"/>
            <p:cNvSpPr/>
            <p:nvPr/>
          </p:nvSpPr>
          <p:spPr>
            <a:xfrm>
              <a:off x="4340750" y="3605550"/>
              <a:ext cx="114950" cy="202225"/>
            </a:xfrm>
            <a:custGeom>
              <a:avLst/>
              <a:gdLst/>
              <a:ahLst/>
              <a:cxnLst/>
              <a:rect l="l" t="t" r="r" b="b"/>
              <a:pathLst>
                <a:path w="4598" h="8089" extrusionOk="0">
                  <a:moveTo>
                    <a:pt x="1349" y="0"/>
                  </a:moveTo>
                  <a:cubicBezTo>
                    <a:pt x="1235" y="0"/>
                    <a:pt x="1144" y="87"/>
                    <a:pt x="1094" y="213"/>
                  </a:cubicBezTo>
                  <a:cubicBezTo>
                    <a:pt x="1094" y="213"/>
                    <a:pt x="837" y="1339"/>
                    <a:pt x="547" y="2689"/>
                  </a:cubicBezTo>
                  <a:cubicBezTo>
                    <a:pt x="290" y="4039"/>
                    <a:pt x="1" y="5614"/>
                    <a:pt x="1" y="6546"/>
                  </a:cubicBezTo>
                  <a:cubicBezTo>
                    <a:pt x="1" y="6803"/>
                    <a:pt x="1" y="7028"/>
                    <a:pt x="97" y="7221"/>
                  </a:cubicBezTo>
                  <a:cubicBezTo>
                    <a:pt x="290" y="7575"/>
                    <a:pt x="644" y="7767"/>
                    <a:pt x="1030" y="7896"/>
                  </a:cubicBezTo>
                  <a:cubicBezTo>
                    <a:pt x="1415" y="8025"/>
                    <a:pt x="1865" y="8089"/>
                    <a:pt x="2347" y="8089"/>
                  </a:cubicBezTo>
                  <a:cubicBezTo>
                    <a:pt x="3119" y="8057"/>
                    <a:pt x="3890" y="7928"/>
                    <a:pt x="4405" y="7639"/>
                  </a:cubicBezTo>
                  <a:cubicBezTo>
                    <a:pt x="4533" y="7575"/>
                    <a:pt x="4598" y="7382"/>
                    <a:pt x="4501" y="7253"/>
                  </a:cubicBezTo>
                  <a:cubicBezTo>
                    <a:pt x="4458" y="7167"/>
                    <a:pt x="4373" y="7125"/>
                    <a:pt x="4282" y="7125"/>
                  </a:cubicBezTo>
                  <a:cubicBezTo>
                    <a:pt x="4237" y="7125"/>
                    <a:pt x="4190" y="7135"/>
                    <a:pt x="4148" y="7157"/>
                  </a:cubicBezTo>
                  <a:cubicBezTo>
                    <a:pt x="3762" y="7382"/>
                    <a:pt x="3023" y="7542"/>
                    <a:pt x="2347" y="7542"/>
                  </a:cubicBezTo>
                  <a:cubicBezTo>
                    <a:pt x="1930" y="7542"/>
                    <a:pt x="1512" y="7478"/>
                    <a:pt x="1190" y="7382"/>
                  </a:cubicBezTo>
                  <a:cubicBezTo>
                    <a:pt x="869" y="7285"/>
                    <a:pt x="644" y="7125"/>
                    <a:pt x="580" y="6996"/>
                  </a:cubicBezTo>
                  <a:cubicBezTo>
                    <a:pt x="580" y="6964"/>
                    <a:pt x="547" y="6771"/>
                    <a:pt x="547" y="6546"/>
                  </a:cubicBezTo>
                  <a:cubicBezTo>
                    <a:pt x="547" y="5710"/>
                    <a:pt x="805" y="4135"/>
                    <a:pt x="1094" y="2785"/>
                  </a:cubicBezTo>
                  <a:cubicBezTo>
                    <a:pt x="1222" y="2110"/>
                    <a:pt x="1351" y="1499"/>
                    <a:pt x="1447" y="1049"/>
                  </a:cubicBezTo>
                  <a:cubicBezTo>
                    <a:pt x="1576" y="599"/>
                    <a:pt x="1640" y="342"/>
                    <a:pt x="1640" y="342"/>
                  </a:cubicBezTo>
                  <a:cubicBezTo>
                    <a:pt x="1672" y="181"/>
                    <a:pt x="1576" y="53"/>
                    <a:pt x="1447" y="21"/>
                  </a:cubicBezTo>
                  <a:cubicBezTo>
                    <a:pt x="1413" y="7"/>
                    <a:pt x="1380" y="0"/>
                    <a:pt x="1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57"/>
            <p:cNvSpPr/>
            <p:nvPr/>
          </p:nvSpPr>
          <p:spPr>
            <a:xfrm>
              <a:off x="4360050" y="3835075"/>
              <a:ext cx="135825" cy="28150"/>
            </a:xfrm>
            <a:custGeom>
              <a:avLst/>
              <a:gdLst/>
              <a:ahLst/>
              <a:cxnLst/>
              <a:rect l="l" t="t" r="r" b="b"/>
              <a:pathLst>
                <a:path w="5433" h="1126" extrusionOk="0">
                  <a:moveTo>
                    <a:pt x="5117" y="1"/>
                  </a:moveTo>
                  <a:cubicBezTo>
                    <a:pt x="5072" y="1"/>
                    <a:pt x="5026" y="12"/>
                    <a:pt x="4983" y="33"/>
                  </a:cubicBezTo>
                  <a:cubicBezTo>
                    <a:pt x="4276" y="451"/>
                    <a:pt x="3408" y="612"/>
                    <a:pt x="2604" y="612"/>
                  </a:cubicBezTo>
                  <a:cubicBezTo>
                    <a:pt x="1993" y="612"/>
                    <a:pt x="1447" y="515"/>
                    <a:pt x="1029" y="451"/>
                  </a:cubicBezTo>
                  <a:cubicBezTo>
                    <a:pt x="836" y="419"/>
                    <a:pt x="675" y="354"/>
                    <a:pt x="547" y="354"/>
                  </a:cubicBezTo>
                  <a:cubicBezTo>
                    <a:pt x="483" y="322"/>
                    <a:pt x="450" y="322"/>
                    <a:pt x="418" y="290"/>
                  </a:cubicBezTo>
                  <a:lnTo>
                    <a:pt x="386" y="290"/>
                  </a:lnTo>
                  <a:cubicBezTo>
                    <a:pt x="359" y="285"/>
                    <a:pt x="333" y="282"/>
                    <a:pt x="309" y="282"/>
                  </a:cubicBezTo>
                  <a:cubicBezTo>
                    <a:pt x="185" y="282"/>
                    <a:pt x="91" y="349"/>
                    <a:pt x="65" y="483"/>
                  </a:cubicBezTo>
                  <a:cubicBezTo>
                    <a:pt x="0" y="612"/>
                    <a:pt x="97" y="772"/>
                    <a:pt x="225" y="804"/>
                  </a:cubicBezTo>
                  <a:cubicBezTo>
                    <a:pt x="258" y="804"/>
                    <a:pt x="1318" y="1126"/>
                    <a:pt x="2604" y="1126"/>
                  </a:cubicBezTo>
                  <a:cubicBezTo>
                    <a:pt x="3472" y="1126"/>
                    <a:pt x="4436" y="997"/>
                    <a:pt x="5240" y="483"/>
                  </a:cubicBezTo>
                  <a:cubicBezTo>
                    <a:pt x="5369" y="419"/>
                    <a:pt x="5433" y="258"/>
                    <a:pt x="5336" y="129"/>
                  </a:cubicBezTo>
                  <a:cubicBezTo>
                    <a:pt x="5294" y="44"/>
                    <a:pt x="5208" y="1"/>
                    <a:pt x="5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57"/>
            <p:cNvSpPr/>
            <p:nvPr/>
          </p:nvSpPr>
          <p:spPr>
            <a:xfrm>
              <a:off x="4480600" y="3605250"/>
              <a:ext cx="28950" cy="57875"/>
            </a:xfrm>
            <a:custGeom>
              <a:avLst/>
              <a:gdLst/>
              <a:ahLst/>
              <a:cxnLst/>
              <a:rect l="l" t="t" r="r" b="b"/>
              <a:pathLst>
                <a:path w="1158" h="2315" extrusionOk="0">
                  <a:moveTo>
                    <a:pt x="579" y="0"/>
                  </a:moveTo>
                  <a:cubicBezTo>
                    <a:pt x="257" y="0"/>
                    <a:pt x="0" y="515"/>
                    <a:pt x="0" y="1158"/>
                  </a:cubicBezTo>
                  <a:cubicBezTo>
                    <a:pt x="0" y="1801"/>
                    <a:pt x="257" y="2315"/>
                    <a:pt x="579" y="2315"/>
                  </a:cubicBezTo>
                  <a:cubicBezTo>
                    <a:pt x="900" y="2315"/>
                    <a:pt x="1157" y="1801"/>
                    <a:pt x="1157" y="1158"/>
                  </a:cubicBezTo>
                  <a:cubicBezTo>
                    <a:pt x="1157" y="515"/>
                    <a:pt x="900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57"/>
            <p:cNvSpPr/>
            <p:nvPr/>
          </p:nvSpPr>
          <p:spPr>
            <a:xfrm>
              <a:off x="4305400" y="3586775"/>
              <a:ext cx="29750" cy="57875"/>
            </a:xfrm>
            <a:custGeom>
              <a:avLst/>
              <a:gdLst/>
              <a:ahLst/>
              <a:cxnLst/>
              <a:rect l="l" t="t" r="r" b="b"/>
              <a:pathLst>
                <a:path w="1190" h="2315" extrusionOk="0">
                  <a:moveTo>
                    <a:pt x="611" y="0"/>
                  </a:moveTo>
                  <a:cubicBezTo>
                    <a:pt x="290" y="0"/>
                    <a:pt x="1" y="514"/>
                    <a:pt x="1" y="1157"/>
                  </a:cubicBezTo>
                  <a:cubicBezTo>
                    <a:pt x="1" y="1800"/>
                    <a:pt x="290" y="2315"/>
                    <a:pt x="611" y="2315"/>
                  </a:cubicBezTo>
                  <a:cubicBezTo>
                    <a:pt x="933" y="2315"/>
                    <a:pt x="1190" y="1800"/>
                    <a:pt x="1190" y="1157"/>
                  </a:cubicBezTo>
                  <a:cubicBezTo>
                    <a:pt x="1190" y="514"/>
                    <a:pt x="933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57"/>
            <p:cNvSpPr/>
            <p:nvPr/>
          </p:nvSpPr>
          <p:spPr>
            <a:xfrm>
              <a:off x="4276475" y="3539350"/>
              <a:ext cx="94850" cy="24950"/>
            </a:xfrm>
            <a:custGeom>
              <a:avLst/>
              <a:gdLst/>
              <a:ahLst/>
              <a:cxnLst/>
              <a:rect l="l" t="t" r="r" b="b"/>
              <a:pathLst>
                <a:path w="3794" h="998" extrusionOk="0">
                  <a:moveTo>
                    <a:pt x="1833" y="1"/>
                  </a:moveTo>
                  <a:cubicBezTo>
                    <a:pt x="804" y="1"/>
                    <a:pt x="161" y="483"/>
                    <a:pt x="129" y="515"/>
                  </a:cubicBezTo>
                  <a:cubicBezTo>
                    <a:pt x="33" y="611"/>
                    <a:pt x="0" y="772"/>
                    <a:pt x="97" y="901"/>
                  </a:cubicBezTo>
                  <a:cubicBezTo>
                    <a:pt x="153" y="957"/>
                    <a:pt x="231" y="991"/>
                    <a:pt x="305" y="991"/>
                  </a:cubicBezTo>
                  <a:cubicBezTo>
                    <a:pt x="358" y="991"/>
                    <a:pt x="410" y="973"/>
                    <a:pt x="450" y="933"/>
                  </a:cubicBezTo>
                  <a:cubicBezTo>
                    <a:pt x="483" y="933"/>
                    <a:pt x="997" y="547"/>
                    <a:pt x="1833" y="547"/>
                  </a:cubicBezTo>
                  <a:cubicBezTo>
                    <a:pt x="2250" y="547"/>
                    <a:pt x="2797" y="644"/>
                    <a:pt x="3376" y="965"/>
                  </a:cubicBezTo>
                  <a:cubicBezTo>
                    <a:pt x="3418" y="986"/>
                    <a:pt x="3465" y="997"/>
                    <a:pt x="3510" y="997"/>
                  </a:cubicBezTo>
                  <a:cubicBezTo>
                    <a:pt x="3601" y="997"/>
                    <a:pt x="3686" y="954"/>
                    <a:pt x="3729" y="869"/>
                  </a:cubicBezTo>
                  <a:cubicBezTo>
                    <a:pt x="3793" y="740"/>
                    <a:pt x="3761" y="547"/>
                    <a:pt x="3633" y="483"/>
                  </a:cubicBezTo>
                  <a:cubicBezTo>
                    <a:pt x="2958" y="129"/>
                    <a:pt x="2347" y="1"/>
                    <a:pt x="1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57"/>
            <p:cNvSpPr/>
            <p:nvPr/>
          </p:nvSpPr>
          <p:spPr>
            <a:xfrm>
              <a:off x="4443625" y="3548200"/>
              <a:ext cx="135025" cy="38000"/>
            </a:xfrm>
            <a:custGeom>
              <a:avLst/>
              <a:gdLst/>
              <a:ahLst/>
              <a:cxnLst/>
              <a:rect l="l" t="t" r="r" b="b"/>
              <a:pathLst>
                <a:path w="5401" h="1520" extrusionOk="0">
                  <a:moveTo>
                    <a:pt x="2636" y="0"/>
                  </a:moveTo>
                  <a:cubicBezTo>
                    <a:pt x="1318" y="0"/>
                    <a:pt x="225" y="579"/>
                    <a:pt x="193" y="579"/>
                  </a:cubicBezTo>
                  <a:cubicBezTo>
                    <a:pt x="65" y="643"/>
                    <a:pt x="0" y="804"/>
                    <a:pt x="65" y="932"/>
                  </a:cubicBezTo>
                  <a:cubicBezTo>
                    <a:pt x="112" y="1027"/>
                    <a:pt x="211" y="1086"/>
                    <a:pt x="310" y="1086"/>
                  </a:cubicBezTo>
                  <a:cubicBezTo>
                    <a:pt x="347" y="1086"/>
                    <a:pt x="384" y="1078"/>
                    <a:pt x="418" y="1061"/>
                  </a:cubicBezTo>
                  <a:lnTo>
                    <a:pt x="450" y="1061"/>
                  </a:lnTo>
                  <a:cubicBezTo>
                    <a:pt x="547" y="997"/>
                    <a:pt x="1543" y="547"/>
                    <a:pt x="2636" y="547"/>
                  </a:cubicBezTo>
                  <a:cubicBezTo>
                    <a:pt x="3408" y="547"/>
                    <a:pt x="4243" y="740"/>
                    <a:pt x="4919" y="1447"/>
                  </a:cubicBezTo>
                  <a:cubicBezTo>
                    <a:pt x="4983" y="1495"/>
                    <a:pt x="5055" y="1519"/>
                    <a:pt x="5123" y="1519"/>
                  </a:cubicBezTo>
                  <a:cubicBezTo>
                    <a:pt x="5192" y="1519"/>
                    <a:pt x="5256" y="1495"/>
                    <a:pt x="5304" y="1447"/>
                  </a:cubicBezTo>
                  <a:cubicBezTo>
                    <a:pt x="5401" y="1318"/>
                    <a:pt x="5401" y="1157"/>
                    <a:pt x="5304" y="1061"/>
                  </a:cubicBezTo>
                  <a:cubicBezTo>
                    <a:pt x="4501" y="257"/>
                    <a:pt x="3504" y="0"/>
                    <a:pt x="2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57"/>
            <p:cNvSpPr/>
            <p:nvPr/>
          </p:nvSpPr>
          <p:spPr>
            <a:xfrm>
              <a:off x="4481400" y="4034375"/>
              <a:ext cx="855050" cy="1335625"/>
            </a:xfrm>
            <a:custGeom>
              <a:avLst/>
              <a:gdLst/>
              <a:ahLst/>
              <a:cxnLst/>
              <a:rect l="l" t="t" r="r" b="b"/>
              <a:pathLst>
                <a:path w="34202" h="53425" extrusionOk="0">
                  <a:moveTo>
                    <a:pt x="14530" y="1"/>
                  </a:moveTo>
                  <a:lnTo>
                    <a:pt x="6236" y="5690"/>
                  </a:lnTo>
                  <a:cubicBezTo>
                    <a:pt x="6236" y="5690"/>
                    <a:pt x="6076" y="13855"/>
                    <a:pt x="4468" y="19384"/>
                  </a:cubicBezTo>
                  <a:cubicBezTo>
                    <a:pt x="2990" y="24559"/>
                    <a:pt x="322" y="50275"/>
                    <a:pt x="0" y="53425"/>
                  </a:cubicBezTo>
                  <a:lnTo>
                    <a:pt x="26809" y="53425"/>
                  </a:lnTo>
                  <a:cubicBezTo>
                    <a:pt x="27452" y="49760"/>
                    <a:pt x="33334" y="15366"/>
                    <a:pt x="33463" y="14273"/>
                  </a:cubicBezTo>
                  <a:cubicBezTo>
                    <a:pt x="33591" y="13116"/>
                    <a:pt x="34202" y="11219"/>
                    <a:pt x="33173" y="10930"/>
                  </a:cubicBezTo>
                  <a:cubicBezTo>
                    <a:pt x="32145" y="10640"/>
                    <a:pt x="14530" y="1"/>
                    <a:pt x="14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7"/>
            <p:cNvSpPr/>
            <p:nvPr/>
          </p:nvSpPr>
          <p:spPr>
            <a:xfrm>
              <a:off x="4474150" y="4027550"/>
              <a:ext cx="858300" cy="1348875"/>
            </a:xfrm>
            <a:custGeom>
              <a:avLst/>
              <a:gdLst/>
              <a:ahLst/>
              <a:cxnLst/>
              <a:rect l="l" t="t" r="r" b="b"/>
              <a:pathLst>
                <a:path w="34332" h="53955" extrusionOk="0">
                  <a:moveTo>
                    <a:pt x="14844" y="592"/>
                  </a:moveTo>
                  <a:lnTo>
                    <a:pt x="14844" y="592"/>
                  </a:lnTo>
                  <a:cubicBezTo>
                    <a:pt x="15659" y="1084"/>
                    <a:pt x="19592" y="3463"/>
                    <a:pt x="23627" y="5867"/>
                  </a:cubicBezTo>
                  <a:cubicBezTo>
                    <a:pt x="25877" y="7217"/>
                    <a:pt x="28192" y="8567"/>
                    <a:pt x="29992" y="9596"/>
                  </a:cubicBezTo>
                  <a:cubicBezTo>
                    <a:pt x="30892" y="10110"/>
                    <a:pt x="31663" y="10560"/>
                    <a:pt x="32242" y="10881"/>
                  </a:cubicBezTo>
                  <a:cubicBezTo>
                    <a:pt x="32531" y="11042"/>
                    <a:pt x="32788" y="11171"/>
                    <a:pt x="32949" y="11267"/>
                  </a:cubicBezTo>
                  <a:cubicBezTo>
                    <a:pt x="33142" y="11363"/>
                    <a:pt x="33270" y="11428"/>
                    <a:pt x="33399" y="11460"/>
                  </a:cubicBezTo>
                  <a:cubicBezTo>
                    <a:pt x="33528" y="11492"/>
                    <a:pt x="33624" y="11588"/>
                    <a:pt x="33688" y="11717"/>
                  </a:cubicBezTo>
                  <a:cubicBezTo>
                    <a:pt x="33753" y="11846"/>
                    <a:pt x="33785" y="12071"/>
                    <a:pt x="33785" y="12328"/>
                  </a:cubicBezTo>
                  <a:cubicBezTo>
                    <a:pt x="33785" y="12971"/>
                    <a:pt x="33560" y="13839"/>
                    <a:pt x="33495" y="14514"/>
                  </a:cubicBezTo>
                  <a:cubicBezTo>
                    <a:pt x="33463" y="14642"/>
                    <a:pt x="33367" y="15317"/>
                    <a:pt x="33174" y="16346"/>
                  </a:cubicBezTo>
                  <a:cubicBezTo>
                    <a:pt x="31977" y="23589"/>
                    <a:pt x="27572" y="49372"/>
                    <a:pt x="26880" y="53441"/>
                  </a:cubicBezTo>
                  <a:lnTo>
                    <a:pt x="577" y="53441"/>
                  </a:lnTo>
                  <a:cubicBezTo>
                    <a:pt x="785" y="51406"/>
                    <a:pt x="1494" y="44536"/>
                    <a:pt x="2347" y="37465"/>
                  </a:cubicBezTo>
                  <a:cubicBezTo>
                    <a:pt x="2797" y="33736"/>
                    <a:pt x="3280" y="29943"/>
                    <a:pt x="3762" y="26761"/>
                  </a:cubicBezTo>
                  <a:cubicBezTo>
                    <a:pt x="4212" y="23578"/>
                    <a:pt x="4662" y="20975"/>
                    <a:pt x="5015" y="19721"/>
                  </a:cubicBezTo>
                  <a:cubicBezTo>
                    <a:pt x="6529" y="14557"/>
                    <a:pt x="6755" y="7200"/>
                    <a:pt x="6781" y="6102"/>
                  </a:cubicBezTo>
                  <a:lnTo>
                    <a:pt x="6781" y="6102"/>
                  </a:lnTo>
                  <a:lnTo>
                    <a:pt x="14844" y="592"/>
                  </a:lnTo>
                  <a:close/>
                  <a:moveTo>
                    <a:pt x="14803" y="0"/>
                  </a:moveTo>
                  <a:cubicBezTo>
                    <a:pt x="14755" y="0"/>
                    <a:pt x="14707" y="16"/>
                    <a:pt x="14659" y="49"/>
                  </a:cubicBezTo>
                  <a:lnTo>
                    <a:pt x="6366" y="5738"/>
                  </a:lnTo>
                  <a:cubicBezTo>
                    <a:pt x="6301" y="5770"/>
                    <a:pt x="6237" y="5867"/>
                    <a:pt x="6237" y="5963"/>
                  </a:cubicBezTo>
                  <a:cubicBezTo>
                    <a:pt x="6237" y="5963"/>
                    <a:pt x="6237" y="6445"/>
                    <a:pt x="6205" y="7313"/>
                  </a:cubicBezTo>
                  <a:cubicBezTo>
                    <a:pt x="6076" y="9853"/>
                    <a:pt x="5690" y="15478"/>
                    <a:pt x="4501" y="19560"/>
                  </a:cubicBezTo>
                  <a:cubicBezTo>
                    <a:pt x="4115" y="20910"/>
                    <a:pt x="3698" y="23482"/>
                    <a:pt x="3215" y="26664"/>
                  </a:cubicBezTo>
                  <a:cubicBezTo>
                    <a:pt x="1833" y="36243"/>
                    <a:pt x="258" y="51287"/>
                    <a:pt x="33" y="53666"/>
                  </a:cubicBezTo>
                  <a:cubicBezTo>
                    <a:pt x="1" y="53730"/>
                    <a:pt x="33" y="53826"/>
                    <a:pt x="97" y="53891"/>
                  </a:cubicBezTo>
                  <a:cubicBezTo>
                    <a:pt x="129" y="53923"/>
                    <a:pt x="226" y="53955"/>
                    <a:pt x="290" y="53955"/>
                  </a:cubicBezTo>
                  <a:lnTo>
                    <a:pt x="27099" y="53955"/>
                  </a:lnTo>
                  <a:cubicBezTo>
                    <a:pt x="27227" y="53955"/>
                    <a:pt x="27356" y="53859"/>
                    <a:pt x="27356" y="53730"/>
                  </a:cubicBezTo>
                  <a:cubicBezTo>
                    <a:pt x="27677" y="51930"/>
                    <a:pt x="29317" y="42415"/>
                    <a:pt x="30892" y="33222"/>
                  </a:cubicBezTo>
                  <a:cubicBezTo>
                    <a:pt x="31663" y="28625"/>
                    <a:pt x="32435" y="24093"/>
                    <a:pt x="33013" y="20653"/>
                  </a:cubicBezTo>
                  <a:cubicBezTo>
                    <a:pt x="33303" y="18950"/>
                    <a:pt x="33528" y="17503"/>
                    <a:pt x="33720" y="16442"/>
                  </a:cubicBezTo>
                  <a:cubicBezTo>
                    <a:pt x="33881" y="15382"/>
                    <a:pt x="34010" y="14739"/>
                    <a:pt x="34010" y="14578"/>
                  </a:cubicBezTo>
                  <a:cubicBezTo>
                    <a:pt x="34106" y="13967"/>
                    <a:pt x="34299" y="13067"/>
                    <a:pt x="34331" y="12328"/>
                  </a:cubicBezTo>
                  <a:cubicBezTo>
                    <a:pt x="34331" y="12039"/>
                    <a:pt x="34267" y="11749"/>
                    <a:pt x="34170" y="11492"/>
                  </a:cubicBezTo>
                  <a:cubicBezTo>
                    <a:pt x="34042" y="11235"/>
                    <a:pt x="33849" y="11010"/>
                    <a:pt x="33528" y="10946"/>
                  </a:cubicBezTo>
                  <a:cubicBezTo>
                    <a:pt x="33528" y="10946"/>
                    <a:pt x="33367" y="10881"/>
                    <a:pt x="33206" y="10785"/>
                  </a:cubicBezTo>
                  <a:cubicBezTo>
                    <a:pt x="31824" y="10110"/>
                    <a:pt x="27259" y="7410"/>
                    <a:pt x="23048" y="4902"/>
                  </a:cubicBezTo>
                  <a:cubicBezTo>
                    <a:pt x="20927" y="3649"/>
                    <a:pt x="18902" y="2427"/>
                    <a:pt x="17423" y="1527"/>
                  </a:cubicBezTo>
                  <a:cubicBezTo>
                    <a:pt x="16684" y="1077"/>
                    <a:pt x="16073" y="724"/>
                    <a:pt x="15623" y="466"/>
                  </a:cubicBezTo>
                  <a:cubicBezTo>
                    <a:pt x="15205" y="209"/>
                    <a:pt x="14948" y="49"/>
                    <a:pt x="14948" y="49"/>
                  </a:cubicBezTo>
                  <a:cubicBezTo>
                    <a:pt x="14900" y="16"/>
                    <a:pt x="14852" y="0"/>
                    <a:pt x="14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7"/>
            <p:cNvSpPr/>
            <p:nvPr/>
          </p:nvSpPr>
          <p:spPr>
            <a:xfrm>
              <a:off x="4637300" y="3848750"/>
              <a:ext cx="257975" cy="516750"/>
            </a:xfrm>
            <a:custGeom>
              <a:avLst/>
              <a:gdLst/>
              <a:ahLst/>
              <a:cxnLst/>
              <a:rect l="l" t="t" r="r" b="b"/>
              <a:pathLst>
                <a:path w="10319" h="20670" extrusionOk="0">
                  <a:moveTo>
                    <a:pt x="9322" y="0"/>
                  </a:moveTo>
                  <a:lnTo>
                    <a:pt x="0" y="13115"/>
                  </a:lnTo>
                  <a:lnTo>
                    <a:pt x="2475" y="20669"/>
                  </a:lnTo>
                  <a:lnTo>
                    <a:pt x="10319" y="7586"/>
                  </a:lnTo>
                  <a:lnTo>
                    <a:pt x="9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57"/>
            <p:cNvSpPr/>
            <p:nvPr/>
          </p:nvSpPr>
          <p:spPr>
            <a:xfrm>
              <a:off x="4630050" y="3842025"/>
              <a:ext cx="272450" cy="530700"/>
            </a:xfrm>
            <a:custGeom>
              <a:avLst/>
              <a:gdLst/>
              <a:ahLst/>
              <a:cxnLst/>
              <a:rect l="l" t="t" r="r" b="b"/>
              <a:pathLst>
                <a:path w="10898" h="21228" extrusionOk="0">
                  <a:moveTo>
                    <a:pt x="9419" y="976"/>
                  </a:moveTo>
                  <a:lnTo>
                    <a:pt x="10351" y="7791"/>
                  </a:lnTo>
                  <a:lnTo>
                    <a:pt x="2830" y="20295"/>
                  </a:lnTo>
                  <a:lnTo>
                    <a:pt x="595" y="13433"/>
                  </a:lnTo>
                  <a:lnTo>
                    <a:pt x="9419" y="976"/>
                  </a:lnTo>
                  <a:close/>
                  <a:moveTo>
                    <a:pt x="9586" y="0"/>
                  </a:moveTo>
                  <a:cubicBezTo>
                    <a:pt x="9502" y="0"/>
                    <a:pt x="9435" y="36"/>
                    <a:pt x="9387" y="109"/>
                  </a:cubicBezTo>
                  <a:lnTo>
                    <a:pt x="65" y="13223"/>
                  </a:lnTo>
                  <a:cubicBezTo>
                    <a:pt x="1" y="13288"/>
                    <a:pt x="1" y="13384"/>
                    <a:pt x="33" y="13448"/>
                  </a:cubicBezTo>
                  <a:lnTo>
                    <a:pt x="2508" y="21035"/>
                  </a:lnTo>
                  <a:cubicBezTo>
                    <a:pt x="2540" y="21131"/>
                    <a:pt x="2637" y="21195"/>
                    <a:pt x="2733" y="21227"/>
                  </a:cubicBezTo>
                  <a:cubicBezTo>
                    <a:pt x="2830" y="21227"/>
                    <a:pt x="2926" y="21195"/>
                    <a:pt x="2990" y="21099"/>
                  </a:cubicBezTo>
                  <a:lnTo>
                    <a:pt x="10866" y="7984"/>
                  </a:lnTo>
                  <a:cubicBezTo>
                    <a:pt x="10898" y="7920"/>
                    <a:pt x="10898" y="7855"/>
                    <a:pt x="10898" y="7823"/>
                  </a:cubicBezTo>
                  <a:lnTo>
                    <a:pt x="9869" y="237"/>
                  </a:lnTo>
                  <a:cubicBezTo>
                    <a:pt x="9869" y="141"/>
                    <a:pt x="9773" y="44"/>
                    <a:pt x="9676" y="12"/>
                  </a:cubicBezTo>
                  <a:cubicBezTo>
                    <a:pt x="9644" y="4"/>
                    <a:pt x="9614" y="0"/>
                    <a:pt x="9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57"/>
            <p:cNvSpPr/>
            <p:nvPr/>
          </p:nvSpPr>
          <p:spPr>
            <a:xfrm>
              <a:off x="4855875" y="4281900"/>
              <a:ext cx="512725" cy="946675"/>
            </a:xfrm>
            <a:custGeom>
              <a:avLst/>
              <a:gdLst/>
              <a:ahLst/>
              <a:cxnLst/>
              <a:rect l="l" t="t" r="r" b="b"/>
              <a:pathLst>
                <a:path w="20509" h="37867" extrusionOk="0">
                  <a:moveTo>
                    <a:pt x="15558" y="0"/>
                  </a:moveTo>
                  <a:lnTo>
                    <a:pt x="5658" y="7715"/>
                  </a:lnTo>
                  <a:lnTo>
                    <a:pt x="1" y="27837"/>
                  </a:lnTo>
                  <a:lnTo>
                    <a:pt x="8294" y="37866"/>
                  </a:lnTo>
                  <a:cubicBezTo>
                    <a:pt x="8294" y="37866"/>
                    <a:pt x="15269" y="25041"/>
                    <a:pt x="17744" y="16330"/>
                  </a:cubicBezTo>
                  <a:cubicBezTo>
                    <a:pt x="20219" y="7586"/>
                    <a:pt x="20509" y="2765"/>
                    <a:pt x="18934" y="1768"/>
                  </a:cubicBezTo>
                  <a:cubicBezTo>
                    <a:pt x="17326" y="739"/>
                    <a:pt x="15558" y="0"/>
                    <a:pt x="1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57"/>
            <p:cNvSpPr/>
            <p:nvPr/>
          </p:nvSpPr>
          <p:spPr>
            <a:xfrm>
              <a:off x="4848650" y="4276275"/>
              <a:ext cx="511925" cy="959025"/>
            </a:xfrm>
            <a:custGeom>
              <a:avLst/>
              <a:gdLst/>
              <a:ahLst/>
              <a:cxnLst/>
              <a:rect l="l" t="t" r="r" b="b"/>
              <a:pathLst>
                <a:path w="20477" h="38361" extrusionOk="0">
                  <a:moveTo>
                    <a:pt x="15976" y="0"/>
                  </a:moveTo>
                  <a:lnTo>
                    <a:pt x="15751" y="482"/>
                  </a:lnTo>
                  <a:cubicBezTo>
                    <a:pt x="15751" y="482"/>
                    <a:pt x="15847" y="514"/>
                    <a:pt x="16040" y="611"/>
                  </a:cubicBezTo>
                  <a:cubicBezTo>
                    <a:pt x="16619" y="868"/>
                    <a:pt x="17873" y="1447"/>
                    <a:pt x="19062" y="2218"/>
                  </a:cubicBezTo>
                  <a:cubicBezTo>
                    <a:pt x="19319" y="2379"/>
                    <a:pt x="19544" y="2668"/>
                    <a:pt x="19705" y="3182"/>
                  </a:cubicBezTo>
                  <a:cubicBezTo>
                    <a:pt x="19866" y="3665"/>
                    <a:pt x="19930" y="4307"/>
                    <a:pt x="19930" y="5143"/>
                  </a:cubicBezTo>
                  <a:cubicBezTo>
                    <a:pt x="19930" y="7554"/>
                    <a:pt x="19255" y="11315"/>
                    <a:pt x="17776" y="16458"/>
                  </a:cubicBezTo>
                  <a:cubicBezTo>
                    <a:pt x="16555" y="20798"/>
                    <a:pt x="14208" y="26198"/>
                    <a:pt x="12151" y="30473"/>
                  </a:cubicBezTo>
                  <a:cubicBezTo>
                    <a:pt x="11122" y="32627"/>
                    <a:pt x="10158" y="34491"/>
                    <a:pt x="9483" y="35841"/>
                  </a:cubicBezTo>
                  <a:cubicBezTo>
                    <a:pt x="9129" y="36516"/>
                    <a:pt x="8840" y="37031"/>
                    <a:pt x="8647" y="37416"/>
                  </a:cubicBezTo>
                  <a:cubicBezTo>
                    <a:pt x="8603" y="37497"/>
                    <a:pt x="8564" y="37569"/>
                    <a:pt x="8530" y="37633"/>
                  </a:cubicBezTo>
                  <a:lnTo>
                    <a:pt x="8530" y="37633"/>
                  </a:lnTo>
                  <a:lnTo>
                    <a:pt x="579" y="27998"/>
                  </a:lnTo>
                  <a:lnTo>
                    <a:pt x="6204" y="8036"/>
                  </a:lnTo>
                  <a:lnTo>
                    <a:pt x="5690" y="7876"/>
                  </a:lnTo>
                  <a:lnTo>
                    <a:pt x="32" y="27966"/>
                  </a:lnTo>
                  <a:cubicBezTo>
                    <a:pt x="0" y="28062"/>
                    <a:pt x="0" y="28159"/>
                    <a:pt x="65" y="28223"/>
                  </a:cubicBezTo>
                  <a:lnTo>
                    <a:pt x="8358" y="38252"/>
                  </a:lnTo>
                  <a:cubicBezTo>
                    <a:pt x="8406" y="38324"/>
                    <a:pt x="8472" y="38361"/>
                    <a:pt x="8543" y="38361"/>
                  </a:cubicBezTo>
                  <a:cubicBezTo>
                    <a:pt x="8567" y="38361"/>
                    <a:pt x="8591" y="38357"/>
                    <a:pt x="8615" y="38349"/>
                  </a:cubicBezTo>
                  <a:cubicBezTo>
                    <a:pt x="8679" y="38349"/>
                    <a:pt x="8776" y="38316"/>
                    <a:pt x="8808" y="38220"/>
                  </a:cubicBezTo>
                  <a:cubicBezTo>
                    <a:pt x="8808" y="38220"/>
                    <a:pt x="15815" y="25394"/>
                    <a:pt x="18290" y="16619"/>
                  </a:cubicBezTo>
                  <a:cubicBezTo>
                    <a:pt x="19769" y="11444"/>
                    <a:pt x="20476" y="7651"/>
                    <a:pt x="20476" y="5143"/>
                  </a:cubicBezTo>
                  <a:cubicBezTo>
                    <a:pt x="20476" y="4275"/>
                    <a:pt x="20380" y="3568"/>
                    <a:pt x="20219" y="2990"/>
                  </a:cubicBezTo>
                  <a:cubicBezTo>
                    <a:pt x="20026" y="2443"/>
                    <a:pt x="19737" y="1993"/>
                    <a:pt x="19351" y="1768"/>
                  </a:cubicBezTo>
                  <a:cubicBezTo>
                    <a:pt x="17712" y="707"/>
                    <a:pt x="15976" y="0"/>
                    <a:pt x="1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57"/>
            <p:cNvSpPr/>
            <p:nvPr/>
          </p:nvSpPr>
          <p:spPr>
            <a:xfrm>
              <a:off x="4716850" y="4919150"/>
              <a:ext cx="404250" cy="407825"/>
            </a:xfrm>
            <a:custGeom>
              <a:avLst/>
              <a:gdLst/>
              <a:ahLst/>
              <a:cxnLst/>
              <a:rect l="l" t="t" r="r" b="b"/>
              <a:pathLst>
                <a:path w="16170" h="16313" extrusionOk="0">
                  <a:moveTo>
                    <a:pt x="5562" y="161"/>
                  </a:moveTo>
                  <a:cubicBezTo>
                    <a:pt x="5562" y="161"/>
                    <a:pt x="290" y="2765"/>
                    <a:pt x="161" y="4372"/>
                  </a:cubicBezTo>
                  <a:cubicBezTo>
                    <a:pt x="1" y="5980"/>
                    <a:pt x="4661" y="10930"/>
                    <a:pt x="5851" y="13116"/>
                  </a:cubicBezTo>
                  <a:cubicBezTo>
                    <a:pt x="6773" y="14857"/>
                    <a:pt x="7980" y="16313"/>
                    <a:pt x="9685" y="16313"/>
                  </a:cubicBezTo>
                  <a:cubicBezTo>
                    <a:pt x="10120" y="16313"/>
                    <a:pt x="10587" y="16218"/>
                    <a:pt x="11090" y="16009"/>
                  </a:cubicBezTo>
                  <a:cubicBezTo>
                    <a:pt x="13566" y="15012"/>
                    <a:pt x="16169" y="12248"/>
                    <a:pt x="16169" y="9773"/>
                  </a:cubicBezTo>
                  <a:cubicBezTo>
                    <a:pt x="16169" y="7298"/>
                    <a:pt x="12537" y="3504"/>
                    <a:pt x="9933" y="1737"/>
                  </a:cubicBezTo>
                  <a:cubicBezTo>
                    <a:pt x="7297" y="1"/>
                    <a:pt x="6429" y="290"/>
                    <a:pt x="5562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57"/>
            <p:cNvSpPr/>
            <p:nvPr/>
          </p:nvSpPr>
          <p:spPr>
            <a:xfrm>
              <a:off x="4714450" y="4915950"/>
              <a:ext cx="413875" cy="417900"/>
            </a:xfrm>
            <a:custGeom>
              <a:avLst/>
              <a:gdLst/>
              <a:ahLst/>
              <a:cxnLst/>
              <a:rect l="l" t="t" r="r" b="b"/>
              <a:pathLst>
                <a:path w="16555" h="16716" extrusionOk="0">
                  <a:moveTo>
                    <a:pt x="5673" y="556"/>
                  </a:moveTo>
                  <a:cubicBezTo>
                    <a:pt x="6123" y="608"/>
                    <a:pt x="6527" y="588"/>
                    <a:pt x="7104" y="739"/>
                  </a:cubicBezTo>
                  <a:cubicBezTo>
                    <a:pt x="7715" y="900"/>
                    <a:pt x="8583" y="1254"/>
                    <a:pt x="9868" y="2090"/>
                  </a:cubicBezTo>
                  <a:cubicBezTo>
                    <a:pt x="11154" y="2957"/>
                    <a:pt x="12697" y="4340"/>
                    <a:pt x="13919" y="5786"/>
                  </a:cubicBezTo>
                  <a:cubicBezTo>
                    <a:pt x="14529" y="6493"/>
                    <a:pt x="15044" y="7265"/>
                    <a:pt x="15429" y="7972"/>
                  </a:cubicBezTo>
                  <a:cubicBezTo>
                    <a:pt x="15783" y="8679"/>
                    <a:pt x="16008" y="9322"/>
                    <a:pt x="16008" y="9901"/>
                  </a:cubicBezTo>
                  <a:cubicBezTo>
                    <a:pt x="16008" y="11026"/>
                    <a:pt x="15397" y="12311"/>
                    <a:pt x="14465" y="13404"/>
                  </a:cubicBezTo>
                  <a:cubicBezTo>
                    <a:pt x="13501" y="14497"/>
                    <a:pt x="12279" y="15430"/>
                    <a:pt x="11090" y="15912"/>
                  </a:cubicBezTo>
                  <a:cubicBezTo>
                    <a:pt x="10608" y="16105"/>
                    <a:pt x="10190" y="16169"/>
                    <a:pt x="9772" y="16169"/>
                  </a:cubicBezTo>
                  <a:cubicBezTo>
                    <a:pt x="9001" y="16169"/>
                    <a:pt x="8358" y="15847"/>
                    <a:pt x="7747" y="15301"/>
                  </a:cubicBezTo>
                  <a:cubicBezTo>
                    <a:pt x="7136" y="14754"/>
                    <a:pt x="6622" y="13983"/>
                    <a:pt x="6172" y="13115"/>
                  </a:cubicBezTo>
                  <a:cubicBezTo>
                    <a:pt x="5561" y="11990"/>
                    <a:pt x="4147" y="10254"/>
                    <a:pt x="2861" y="8583"/>
                  </a:cubicBezTo>
                  <a:cubicBezTo>
                    <a:pt x="2250" y="7715"/>
                    <a:pt x="1639" y="6911"/>
                    <a:pt x="1222" y="6204"/>
                  </a:cubicBezTo>
                  <a:cubicBezTo>
                    <a:pt x="997" y="5850"/>
                    <a:pt x="804" y="5529"/>
                    <a:pt x="707" y="5240"/>
                  </a:cubicBezTo>
                  <a:cubicBezTo>
                    <a:pt x="579" y="4950"/>
                    <a:pt x="514" y="4725"/>
                    <a:pt x="514" y="4565"/>
                  </a:cubicBezTo>
                  <a:lnTo>
                    <a:pt x="514" y="4533"/>
                  </a:lnTo>
                  <a:cubicBezTo>
                    <a:pt x="547" y="4404"/>
                    <a:pt x="611" y="4211"/>
                    <a:pt x="739" y="4018"/>
                  </a:cubicBezTo>
                  <a:cubicBezTo>
                    <a:pt x="997" y="3665"/>
                    <a:pt x="1447" y="3247"/>
                    <a:pt x="1961" y="2861"/>
                  </a:cubicBezTo>
                  <a:cubicBezTo>
                    <a:pt x="2732" y="2250"/>
                    <a:pt x="3697" y="1672"/>
                    <a:pt x="4436" y="1222"/>
                  </a:cubicBezTo>
                  <a:cubicBezTo>
                    <a:pt x="4822" y="997"/>
                    <a:pt x="5143" y="836"/>
                    <a:pt x="5400" y="707"/>
                  </a:cubicBezTo>
                  <a:cubicBezTo>
                    <a:pt x="5520" y="639"/>
                    <a:pt x="5613" y="588"/>
                    <a:pt x="5673" y="556"/>
                  </a:cubicBezTo>
                  <a:close/>
                  <a:moveTo>
                    <a:pt x="5690" y="0"/>
                  </a:moveTo>
                  <a:cubicBezTo>
                    <a:pt x="5625" y="0"/>
                    <a:pt x="5561" y="0"/>
                    <a:pt x="5529" y="32"/>
                  </a:cubicBezTo>
                  <a:cubicBezTo>
                    <a:pt x="5529" y="32"/>
                    <a:pt x="4211" y="707"/>
                    <a:pt x="2861" y="1575"/>
                  </a:cubicBezTo>
                  <a:cubicBezTo>
                    <a:pt x="2186" y="1993"/>
                    <a:pt x="1511" y="2475"/>
                    <a:pt x="964" y="2957"/>
                  </a:cubicBezTo>
                  <a:cubicBezTo>
                    <a:pt x="707" y="3215"/>
                    <a:pt x="482" y="3472"/>
                    <a:pt x="322" y="3697"/>
                  </a:cubicBezTo>
                  <a:cubicBezTo>
                    <a:pt x="129" y="3954"/>
                    <a:pt x="0" y="4211"/>
                    <a:pt x="0" y="4468"/>
                  </a:cubicBezTo>
                  <a:lnTo>
                    <a:pt x="0" y="4565"/>
                  </a:lnTo>
                  <a:cubicBezTo>
                    <a:pt x="0" y="4854"/>
                    <a:pt x="64" y="5143"/>
                    <a:pt x="193" y="5433"/>
                  </a:cubicBezTo>
                  <a:cubicBezTo>
                    <a:pt x="675" y="6558"/>
                    <a:pt x="1800" y="8036"/>
                    <a:pt x="2925" y="9515"/>
                  </a:cubicBezTo>
                  <a:cubicBezTo>
                    <a:pt x="4082" y="10994"/>
                    <a:pt x="5208" y="12472"/>
                    <a:pt x="5690" y="13372"/>
                  </a:cubicBezTo>
                  <a:cubicBezTo>
                    <a:pt x="6172" y="14240"/>
                    <a:pt x="6718" y="15076"/>
                    <a:pt x="7393" y="15687"/>
                  </a:cubicBezTo>
                  <a:cubicBezTo>
                    <a:pt x="8036" y="16297"/>
                    <a:pt x="8840" y="16715"/>
                    <a:pt x="9772" y="16715"/>
                  </a:cubicBezTo>
                  <a:cubicBezTo>
                    <a:pt x="10254" y="16715"/>
                    <a:pt x="10769" y="16619"/>
                    <a:pt x="11283" y="16394"/>
                  </a:cubicBezTo>
                  <a:cubicBezTo>
                    <a:pt x="12569" y="15880"/>
                    <a:pt x="13854" y="14915"/>
                    <a:pt x="14851" y="13726"/>
                  </a:cubicBezTo>
                  <a:cubicBezTo>
                    <a:pt x="15847" y="12569"/>
                    <a:pt x="16555" y="11219"/>
                    <a:pt x="16555" y="9901"/>
                  </a:cubicBezTo>
                  <a:cubicBezTo>
                    <a:pt x="16555" y="9193"/>
                    <a:pt x="16297" y="8454"/>
                    <a:pt x="15912" y="7715"/>
                  </a:cubicBezTo>
                  <a:cubicBezTo>
                    <a:pt x="14722" y="5465"/>
                    <a:pt x="12151" y="2990"/>
                    <a:pt x="10158" y="1640"/>
                  </a:cubicBezTo>
                  <a:cubicBezTo>
                    <a:pt x="8840" y="772"/>
                    <a:pt x="7940" y="386"/>
                    <a:pt x="7233" y="225"/>
                  </a:cubicBezTo>
                  <a:cubicBezTo>
                    <a:pt x="6558" y="32"/>
                    <a:pt x="6075" y="97"/>
                    <a:pt x="5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57"/>
            <p:cNvSpPr/>
            <p:nvPr/>
          </p:nvSpPr>
          <p:spPr>
            <a:xfrm>
              <a:off x="3529925" y="5101700"/>
              <a:ext cx="469550" cy="99550"/>
            </a:xfrm>
            <a:custGeom>
              <a:avLst/>
              <a:gdLst/>
              <a:ahLst/>
              <a:cxnLst/>
              <a:rect l="l" t="t" r="r" b="b"/>
              <a:pathLst>
                <a:path w="18782" h="3982" extrusionOk="0">
                  <a:moveTo>
                    <a:pt x="10734" y="0"/>
                  </a:moveTo>
                  <a:cubicBezTo>
                    <a:pt x="8013" y="0"/>
                    <a:pt x="5561" y="413"/>
                    <a:pt x="5561" y="413"/>
                  </a:cubicBezTo>
                  <a:cubicBezTo>
                    <a:pt x="5561" y="413"/>
                    <a:pt x="2636" y="2021"/>
                    <a:pt x="1318" y="2181"/>
                  </a:cubicBezTo>
                  <a:cubicBezTo>
                    <a:pt x="0" y="2310"/>
                    <a:pt x="161" y="3467"/>
                    <a:pt x="1318" y="3917"/>
                  </a:cubicBezTo>
                  <a:cubicBezTo>
                    <a:pt x="1432" y="3962"/>
                    <a:pt x="1575" y="3982"/>
                    <a:pt x="1740" y="3982"/>
                  </a:cubicBezTo>
                  <a:cubicBezTo>
                    <a:pt x="3249" y="3982"/>
                    <a:pt x="6646" y="2310"/>
                    <a:pt x="7458" y="2310"/>
                  </a:cubicBezTo>
                  <a:cubicBezTo>
                    <a:pt x="8326" y="2310"/>
                    <a:pt x="15172" y="2889"/>
                    <a:pt x="16619" y="3049"/>
                  </a:cubicBezTo>
                  <a:cubicBezTo>
                    <a:pt x="16679" y="3055"/>
                    <a:pt x="16739" y="3057"/>
                    <a:pt x="16797" y="3057"/>
                  </a:cubicBezTo>
                  <a:cubicBezTo>
                    <a:pt x="18130" y="3057"/>
                    <a:pt x="18781" y="1683"/>
                    <a:pt x="15301" y="574"/>
                  </a:cubicBezTo>
                  <a:cubicBezTo>
                    <a:pt x="13970" y="138"/>
                    <a:pt x="12307" y="0"/>
                    <a:pt x="10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57"/>
            <p:cNvSpPr/>
            <p:nvPr/>
          </p:nvSpPr>
          <p:spPr>
            <a:xfrm>
              <a:off x="3533125" y="5095150"/>
              <a:ext cx="450050" cy="112525"/>
            </a:xfrm>
            <a:custGeom>
              <a:avLst/>
              <a:gdLst/>
              <a:ahLst/>
              <a:cxnLst/>
              <a:rect l="l" t="t" r="r" b="b"/>
              <a:pathLst>
                <a:path w="18002" h="4501" extrusionOk="0">
                  <a:moveTo>
                    <a:pt x="10641" y="547"/>
                  </a:moveTo>
                  <a:cubicBezTo>
                    <a:pt x="12183" y="547"/>
                    <a:pt x="13823" y="675"/>
                    <a:pt x="15109" y="1093"/>
                  </a:cubicBezTo>
                  <a:cubicBezTo>
                    <a:pt x="16041" y="1383"/>
                    <a:pt x="16652" y="1704"/>
                    <a:pt x="17005" y="1993"/>
                  </a:cubicBezTo>
                  <a:cubicBezTo>
                    <a:pt x="17198" y="2122"/>
                    <a:pt x="17327" y="2250"/>
                    <a:pt x="17391" y="2347"/>
                  </a:cubicBezTo>
                  <a:cubicBezTo>
                    <a:pt x="17455" y="2475"/>
                    <a:pt x="17487" y="2572"/>
                    <a:pt x="17487" y="2604"/>
                  </a:cubicBezTo>
                  <a:cubicBezTo>
                    <a:pt x="17487" y="2733"/>
                    <a:pt x="17423" y="2797"/>
                    <a:pt x="17294" y="2893"/>
                  </a:cubicBezTo>
                  <a:cubicBezTo>
                    <a:pt x="17166" y="2990"/>
                    <a:pt x="16941" y="3054"/>
                    <a:pt x="16684" y="3054"/>
                  </a:cubicBezTo>
                  <a:cubicBezTo>
                    <a:pt x="16619" y="3054"/>
                    <a:pt x="16587" y="3054"/>
                    <a:pt x="16523" y="3022"/>
                  </a:cubicBezTo>
                  <a:cubicBezTo>
                    <a:pt x="15784" y="2958"/>
                    <a:pt x="13694" y="2797"/>
                    <a:pt x="11701" y="2604"/>
                  </a:cubicBezTo>
                  <a:cubicBezTo>
                    <a:pt x="10705" y="2540"/>
                    <a:pt x="9708" y="2443"/>
                    <a:pt x="8937" y="2411"/>
                  </a:cubicBezTo>
                  <a:cubicBezTo>
                    <a:pt x="8133" y="2347"/>
                    <a:pt x="7555" y="2315"/>
                    <a:pt x="7330" y="2315"/>
                  </a:cubicBezTo>
                  <a:cubicBezTo>
                    <a:pt x="7169" y="2315"/>
                    <a:pt x="7008" y="2347"/>
                    <a:pt x="6848" y="2379"/>
                  </a:cubicBezTo>
                  <a:cubicBezTo>
                    <a:pt x="6205" y="2572"/>
                    <a:pt x="5208" y="2958"/>
                    <a:pt x="4212" y="3311"/>
                  </a:cubicBezTo>
                  <a:cubicBezTo>
                    <a:pt x="3261" y="3648"/>
                    <a:pt x="2282" y="3956"/>
                    <a:pt x="1691" y="3956"/>
                  </a:cubicBezTo>
                  <a:cubicBezTo>
                    <a:pt x="1663" y="3956"/>
                    <a:pt x="1635" y="3956"/>
                    <a:pt x="1608" y="3954"/>
                  </a:cubicBezTo>
                  <a:cubicBezTo>
                    <a:pt x="1570" y="3964"/>
                    <a:pt x="1533" y="3967"/>
                    <a:pt x="1497" y="3967"/>
                  </a:cubicBezTo>
                  <a:cubicBezTo>
                    <a:pt x="1410" y="3967"/>
                    <a:pt x="1332" y="3945"/>
                    <a:pt x="1287" y="3922"/>
                  </a:cubicBezTo>
                  <a:cubicBezTo>
                    <a:pt x="1029" y="3826"/>
                    <a:pt x="836" y="3697"/>
                    <a:pt x="708" y="3536"/>
                  </a:cubicBezTo>
                  <a:cubicBezTo>
                    <a:pt x="579" y="3408"/>
                    <a:pt x="547" y="3279"/>
                    <a:pt x="547" y="3151"/>
                  </a:cubicBezTo>
                  <a:cubicBezTo>
                    <a:pt x="547" y="3054"/>
                    <a:pt x="579" y="2990"/>
                    <a:pt x="676" y="2893"/>
                  </a:cubicBezTo>
                  <a:cubicBezTo>
                    <a:pt x="772" y="2797"/>
                    <a:pt x="933" y="2733"/>
                    <a:pt x="1222" y="2701"/>
                  </a:cubicBezTo>
                  <a:cubicBezTo>
                    <a:pt x="1608" y="2668"/>
                    <a:pt x="2026" y="2508"/>
                    <a:pt x="2508" y="2347"/>
                  </a:cubicBezTo>
                  <a:cubicBezTo>
                    <a:pt x="3763" y="1880"/>
                    <a:pt x="5230" y="1095"/>
                    <a:pt x="5513" y="930"/>
                  </a:cubicBezTo>
                  <a:lnTo>
                    <a:pt x="5513" y="930"/>
                  </a:lnTo>
                  <a:cubicBezTo>
                    <a:pt x="5579" y="926"/>
                    <a:pt x="5709" y="912"/>
                    <a:pt x="5883" y="868"/>
                  </a:cubicBezTo>
                  <a:cubicBezTo>
                    <a:pt x="6719" y="772"/>
                    <a:pt x="8615" y="547"/>
                    <a:pt x="10641" y="547"/>
                  </a:cubicBezTo>
                  <a:close/>
                  <a:moveTo>
                    <a:pt x="10641" y="0"/>
                  </a:moveTo>
                  <a:cubicBezTo>
                    <a:pt x="7876" y="0"/>
                    <a:pt x="5369" y="418"/>
                    <a:pt x="5369" y="418"/>
                  </a:cubicBezTo>
                  <a:lnTo>
                    <a:pt x="5305" y="450"/>
                  </a:lnTo>
                  <a:cubicBezTo>
                    <a:pt x="5305" y="450"/>
                    <a:pt x="5112" y="547"/>
                    <a:pt x="4822" y="708"/>
                  </a:cubicBezTo>
                  <a:cubicBezTo>
                    <a:pt x="4372" y="933"/>
                    <a:pt x="3697" y="1254"/>
                    <a:pt x="2990" y="1575"/>
                  </a:cubicBezTo>
                  <a:cubicBezTo>
                    <a:pt x="2315" y="1865"/>
                    <a:pt x="1608" y="2122"/>
                    <a:pt x="1158" y="2154"/>
                  </a:cubicBezTo>
                  <a:cubicBezTo>
                    <a:pt x="804" y="2218"/>
                    <a:pt x="515" y="2315"/>
                    <a:pt x="322" y="2475"/>
                  </a:cubicBezTo>
                  <a:cubicBezTo>
                    <a:pt x="97" y="2668"/>
                    <a:pt x="1" y="2926"/>
                    <a:pt x="1" y="3151"/>
                  </a:cubicBezTo>
                  <a:cubicBezTo>
                    <a:pt x="1" y="3440"/>
                    <a:pt x="129" y="3697"/>
                    <a:pt x="322" y="3890"/>
                  </a:cubicBezTo>
                  <a:cubicBezTo>
                    <a:pt x="483" y="4115"/>
                    <a:pt x="772" y="4308"/>
                    <a:pt x="1094" y="4436"/>
                  </a:cubicBezTo>
                  <a:cubicBezTo>
                    <a:pt x="1254" y="4501"/>
                    <a:pt x="1415" y="4501"/>
                    <a:pt x="1608" y="4501"/>
                  </a:cubicBezTo>
                  <a:cubicBezTo>
                    <a:pt x="2026" y="4501"/>
                    <a:pt x="2540" y="4404"/>
                    <a:pt x="3087" y="4243"/>
                  </a:cubicBezTo>
                  <a:cubicBezTo>
                    <a:pt x="3922" y="3986"/>
                    <a:pt x="4855" y="3633"/>
                    <a:pt x="5658" y="3343"/>
                  </a:cubicBezTo>
                  <a:cubicBezTo>
                    <a:pt x="6044" y="3215"/>
                    <a:pt x="6397" y="3086"/>
                    <a:pt x="6719" y="2990"/>
                  </a:cubicBezTo>
                  <a:cubicBezTo>
                    <a:pt x="7008" y="2893"/>
                    <a:pt x="7233" y="2829"/>
                    <a:pt x="7330" y="2829"/>
                  </a:cubicBezTo>
                  <a:cubicBezTo>
                    <a:pt x="7523" y="2829"/>
                    <a:pt x="8101" y="2893"/>
                    <a:pt x="8905" y="2926"/>
                  </a:cubicBezTo>
                  <a:cubicBezTo>
                    <a:pt x="11251" y="3118"/>
                    <a:pt x="15366" y="3472"/>
                    <a:pt x="16459" y="3568"/>
                  </a:cubicBezTo>
                  <a:lnTo>
                    <a:pt x="16684" y="3568"/>
                  </a:lnTo>
                  <a:cubicBezTo>
                    <a:pt x="17037" y="3568"/>
                    <a:pt x="17327" y="3504"/>
                    <a:pt x="17584" y="3343"/>
                  </a:cubicBezTo>
                  <a:cubicBezTo>
                    <a:pt x="17841" y="3183"/>
                    <a:pt x="18002" y="2926"/>
                    <a:pt x="18002" y="2604"/>
                  </a:cubicBezTo>
                  <a:cubicBezTo>
                    <a:pt x="18002" y="2443"/>
                    <a:pt x="17937" y="2250"/>
                    <a:pt x="17841" y="2058"/>
                  </a:cubicBezTo>
                  <a:cubicBezTo>
                    <a:pt x="17487" y="1543"/>
                    <a:pt x="16716" y="1029"/>
                    <a:pt x="15269" y="579"/>
                  </a:cubicBezTo>
                  <a:cubicBezTo>
                    <a:pt x="13887" y="129"/>
                    <a:pt x="12216" y="0"/>
                    <a:pt x="10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57"/>
            <p:cNvSpPr/>
            <p:nvPr/>
          </p:nvSpPr>
          <p:spPr>
            <a:xfrm>
              <a:off x="3583025" y="5056825"/>
              <a:ext cx="166300" cy="176575"/>
            </a:xfrm>
            <a:custGeom>
              <a:avLst/>
              <a:gdLst/>
              <a:ahLst/>
              <a:cxnLst/>
              <a:rect l="l" t="t" r="r" b="b"/>
              <a:pathLst>
                <a:path w="6652" h="7063" extrusionOk="0">
                  <a:moveTo>
                    <a:pt x="5113" y="0"/>
                  </a:moveTo>
                  <a:cubicBezTo>
                    <a:pt x="4439" y="0"/>
                    <a:pt x="3763" y="140"/>
                    <a:pt x="3598" y="665"/>
                  </a:cubicBezTo>
                  <a:cubicBezTo>
                    <a:pt x="3276" y="1791"/>
                    <a:pt x="94" y="6259"/>
                    <a:pt x="30" y="6676"/>
                  </a:cubicBezTo>
                  <a:cubicBezTo>
                    <a:pt x="0" y="6883"/>
                    <a:pt x="221" y="7063"/>
                    <a:pt x="591" y="7063"/>
                  </a:cubicBezTo>
                  <a:cubicBezTo>
                    <a:pt x="1026" y="7063"/>
                    <a:pt x="1666" y="6813"/>
                    <a:pt x="2344" y="6066"/>
                  </a:cubicBezTo>
                  <a:cubicBezTo>
                    <a:pt x="3630" y="4651"/>
                    <a:pt x="6652" y="183"/>
                    <a:pt x="6652" y="183"/>
                  </a:cubicBezTo>
                  <a:cubicBezTo>
                    <a:pt x="6652" y="183"/>
                    <a:pt x="5884" y="0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57"/>
            <p:cNvSpPr/>
            <p:nvPr/>
          </p:nvSpPr>
          <p:spPr>
            <a:xfrm>
              <a:off x="3576525" y="5050150"/>
              <a:ext cx="180025" cy="189675"/>
            </a:xfrm>
            <a:custGeom>
              <a:avLst/>
              <a:gdLst/>
              <a:ahLst/>
              <a:cxnLst/>
              <a:rect l="l" t="t" r="r" b="b"/>
              <a:pathLst>
                <a:path w="7201" h="7587" extrusionOk="0">
                  <a:moveTo>
                    <a:pt x="5401" y="515"/>
                  </a:moveTo>
                  <a:cubicBezTo>
                    <a:pt x="5754" y="515"/>
                    <a:pt x="6140" y="579"/>
                    <a:pt x="6397" y="611"/>
                  </a:cubicBezTo>
                  <a:cubicBezTo>
                    <a:pt x="6418" y="616"/>
                    <a:pt x="6439" y="621"/>
                    <a:pt x="6460" y="625"/>
                  </a:cubicBezTo>
                  <a:lnTo>
                    <a:pt x="6460" y="625"/>
                  </a:lnTo>
                  <a:cubicBezTo>
                    <a:pt x="6388" y="730"/>
                    <a:pt x="6302" y="856"/>
                    <a:pt x="6204" y="997"/>
                  </a:cubicBezTo>
                  <a:cubicBezTo>
                    <a:pt x="5754" y="1672"/>
                    <a:pt x="5047" y="2700"/>
                    <a:pt x="4308" y="3697"/>
                  </a:cubicBezTo>
                  <a:cubicBezTo>
                    <a:pt x="3601" y="4693"/>
                    <a:pt x="2894" y="5658"/>
                    <a:pt x="2411" y="6140"/>
                  </a:cubicBezTo>
                  <a:cubicBezTo>
                    <a:pt x="1768" y="6879"/>
                    <a:pt x="1190" y="7072"/>
                    <a:pt x="836" y="7072"/>
                  </a:cubicBezTo>
                  <a:cubicBezTo>
                    <a:pt x="708" y="7072"/>
                    <a:pt x="611" y="7040"/>
                    <a:pt x="579" y="7008"/>
                  </a:cubicBezTo>
                  <a:lnTo>
                    <a:pt x="556" y="6985"/>
                  </a:lnTo>
                  <a:lnTo>
                    <a:pt x="556" y="6985"/>
                  </a:lnTo>
                  <a:cubicBezTo>
                    <a:pt x="578" y="6935"/>
                    <a:pt x="633" y="6811"/>
                    <a:pt x="708" y="6686"/>
                  </a:cubicBezTo>
                  <a:cubicBezTo>
                    <a:pt x="1061" y="6108"/>
                    <a:pt x="1833" y="4918"/>
                    <a:pt x="2540" y="3793"/>
                  </a:cubicBezTo>
                  <a:cubicBezTo>
                    <a:pt x="2926" y="3215"/>
                    <a:pt x="3279" y="2668"/>
                    <a:pt x="3536" y="2186"/>
                  </a:cubicBezTo>
                  <a:cubicBezTo>
                    <a:pt x="3826" y="1704"/>
                    <a:pt x="4019" y="1286"/>
                    <a:pt x="4115" y="997"/>
                  </a:cubicBezTo>
                  <a:cubicBezTo>
                    <a:pt x="4147" y="932"/>
                    <a:pt x="4179" y="868"/>
                    <a:pt x="4276" y="804"/>
                  </a:cubicBezTo>
                  <a:cubicBezTo>
                    <a:pt x="4372" y="707"/>
                    <a:pt x="4533" y="643"/>
                    <a:pt x="4726" y="579"/>
                  </a:cubicBezTo>
                  <a:cubicBezTo>
                    <a:pt x="4919" y="547"/>
                    <a:pt x="5176" y="515"/>
                    <a:pt x="5401" y="515"/>
                  </a:cubicBezTo>
                  <a:close/>
                  <a:moveTo>
                    <a:pt x="5401" y="0"/>
                  </a:moveTo>
                  <a:cubicBezTo>
                    <a:pt x="5047" y="0"/>
                    <a:pt x="4661" y="32"/>
                    <a:pt x="4340" y="161"/>
                  </a:cubicBezTo>
                  <a:cubicBezTo>
                    <a:pt x="4179" y="193"/>
                    <a:pt x="4019" y="290"/>
                    <a:pt x="3890" y="418"/>
                  </a:cubicBezTo>
                  <a:cubicBezTo>
                    <a:pt x="3761" y="515"/>
                    <a:pt x="3665" y="675"/>
                    <a:pt x="3601" y="868"/>
                  </a:cubicBezTo>
                  <a:cubicBezTo>
                    <a:pt x="3536" y="1093"/>
                    <a:pt x="3279" y="1575"/>
                    <a:pt x="2958" y="2154"/>
                  </a:cubicBezTo>
                  <a:cubicBezTo>
                    <a:pt x="2444" y="3022"/>
                    <a:pt x="1736" y="4115"/>
                    <a:pt x="1126" y="5015"/>
                  </a:cubicBezTo>
                  <a:cubicBezTo>
                    <a:pt x="836" y="5465"/>
                    <a:pt x="579" y="5883"/>
                    <a:pt x="386" y="6204"/>
                  </a:cubicBezTo>
                  <a:cubicBezTo>
                    <a:pt x="290" y="6365"/>
                    <a:pt x="226" y="6493"/>
                    <a:pt x="161" y="6590"/>
                  </a:cubicBezTo>
                  <a:cubicBezTo>
                    <a:pt x="129" y="6654"/>
                    <a:pt x="97" y="6718"/>
                    <a:pt x="65" y="6751"/>
                  </a:cubicBezTo>
                  <a:cubicBezTo>
                    <a:pt x="65" y="6815"/>
                    <a:pt x="33" y="6847"/>
                    <a:pt x="33" y="6911"/>
                  </a:cubicBezTo>
                  <a:lnTo>
                    <a:pt x="33" y="7008"/>
                  </a:lnTo>
                  <a:cubicBezTo>
                    <a:pt x="1" y="7201"/>
                    <a:pt x="129" y="7361"/>
                    <a:pt x="290" y="7458"/>
                  </a:cubicBezTo>
                  <a:cubicBezTo>
                    <a:pt x="451" y="7554"/>
                    <a:pt x="643" y="7586"/>
                    <a:pt x="836" y="7586"/>
                  </a:cubicBezTo>
                  <a:cubicBezTo>
                    <a:pt x="1383" y="7586"/>
                    <a:pt x="2090" y="7297"/>
                    <a:pt x="2829" y="6526"/>
                  </a:cubicBezTo>
                  <a:cubicBezTo>
                    <a:pt x="3472" y="5786"/>
                    <a:pt x="4533" y="4308"/>
                    <a:pt x="5465" y="3022"/>
                  </a:cubicBezTo>
                  <a:cubicBezTo>
                    <a:pt x="6397" y="1704"/>
                    <a:pt x="7137" y="579"/>
                    <a:pt x="7137" y="579"/>
                  </a:cubicBezTo>
                  <a:cubicBezTo>
                    <a:pt x="7201" y="515"/>
                    <a:pt x="7201" y="418"/>
                    <a:pt x="7169" y="322"/>
                  </a:cubicBezTo>
                  <a:cubicBezTo>
                    <a:pt x="7137" y="257"/>
                    <a:pt x="7072" y="193"/>
                    <a:pt x="6976" y="161"/>
                  </a:cubicBezTo>
                  <a:cubicBezTo>
                    <a:pt x="6976" y="161"/>
                    <a:pt x="6204" y="0"/>
                    <a:pt x="5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57"/>
            <p:cNvSpPr/>
            <p:nvPr/>
          </p:nvSpPr>
          <p:spPr>
            <a:xfrm>
              <a:off x="3610275" y="5040500"/>
              <a:ext cx="192900" cy="215600"/>
            </a:xfrm>
            <a:custGeom>
              <a:avLst/>
              <a:gdLst/>
              <a:ahLst/>
              <a:cxnLst/>
              <a:rect l="l" t="t" r="r" b="b"/>
              <a:pathLst>
                <a:path w="7716" h="8624" extrusionOk="0">
                  <a:moveTo>
                    <a:pt x="5677" y="1"/>
                  </a:moveTo>
                  <a:cubicBezTo>
                    <a:pt x="5244" y="1"/>
                    <a:pt x="4854" y="65"/>
                    <a:pt x="4662" y="258"/>
                  </a:cubicBezTo>
                  <a:cubicBezTo>
                    <a:pt x="4083" y="836"/>
                    <a:pt x="1" y="7683"/>
                    <a:pt x="1" y="8262"/>
                  </a:cubicBezTo>
                  <a:cubicBezTo>
                    <a:pt x="1" y="8551"/>
                    <a:pt x="402" y="8623"/>
                    <a:pt x="804" y="8623"/>
                  </a:cubicBezTo>
                  <a:cubicBezTo>
                    <a:pt x="1206" y="8623"/>
                    <a:pt x="1608" y="8551"/>
                    <a:pt x="1608" y="8551"/>
                  </a:cubicBezTo>
                  <a:lnTo>
                    <a:pt x="6269" y="2154"/>
                  </a:lnTo>
                  <a:lnTo>
                    <a:pt x="7715" y="836"/>
                  </a:lnTo>
                  <a:lnTo>
                    <a:pt x="7587" y="258"/>
                  </a:lnTo>
                  <a:cubicBezTo>
                    <a:pt x="7587" y="258"/>
                    <a:pt x="6544" y="1"/>
                    <a:pt x="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57"/>
            <p:cNvSpPr/>
            <p:nvPr/>
          </p:nvSpPr>
          <p:spPr>
            <a:xfrm>
              <a:off x="3603850" y="5033275"/>
              <a:ext cx="206550" cy="229050"/>
            </a:xfrm>
            <a:custGeom>
              <a:avLst/>
              <a:gdLst/>
              <a:ahLst/>
              <a:cxnLst/>
              <a:rect l="l" t="t" r="r" b="b"/>
              <a:pathLst>
                <a:path w="8262" h="9162" extrusionOk="0">
                  <a:moveTo>
                    <a:pt x="5947" y="547"/>
                  </a:moveTo>
                  <a:cubicBezTo>
                    <a:pt x="6333" y="547"/>
                    <a:pt x="6815" y="611"/>
                    <a:pt x="7169" y="675"/>
                  </a:cubicBezTo>
                  <a:cubicBezTo>
                    <a:pt x="7329" y="707"/>
                    <a:pt x="7490" y="740"/>
                    <a:pt x="7587" y="772"/>
                  </a:cubicBezTo>
                  <a:cubicBezTo>
                    <a:pt x="7600" y="772"/>
                    <a:pt x="7612" y="772"/>
                    <a:pt x="7624" y="773"/>
                  </a:cubicBezTo>
                  <a:lnTo>
                    <a:pt x="7624" y="773"/>
                  </a:lnTo>
                  <a:lnTo>
                    <a:pt x="7683" y="1029"/>
                  </a:lnTo>
                  <a:lnTo>
                    <a:pt x="6333" y="2218"/>
                  </a:lnTo>
                  <a:lnTo>
                    <a:pt x="6301" y="2283"/>
                  </a:lnTo>
                  <a:lnTo>
                    <a:pt x="1700" y="8597"/>
                  </a:lnTo>
                  <a:lnTo>
                    <a:pt x="1700" y="8597"/>
                  </a:lnTo>
                  <a:cubicBezTo>
                    <a:pt x="1552" y="8624"/>
                    <a:pt x="1307" y="8647"/>
                    <a:pt x="1061" y="8647"/>
                  </a:cubicBezTo>
                  <a:cubicBezTo>
                    <a:pt x="868" y="8647"/>
                    <a:pt x="708" y="8615"/>
                    <a:pt x="611" y="8583"/>
                  </a:cubicBezTo>
                  <a:cubicBezTo>
                    <a:pt x="547" y="8583"/>
                    <a:pt x="515" y="8551"/>
                    <a:pt x="515" y="8551"/>
                  </a:cubicBezTo>
                  <a:cubicBezTo>
                    <a:pt x="515" y="8551"/>
                    <a:pt x="547" y="8486"/>
                    <a:pt x="579" y="8390"/>
                  </a:cubicBezTo>
                  <a:cubicBezTo>
                    <a:pt x="708" y="8101"/>
                    <a:pt x="1029" y="7458"/>
                    <a:pt x="1447" y="6718"/>
                  </a:cubicBezTo>
                  <a:cubicBezTo>
                    <a:pt x="2058" y="5593"/>
                    <a:pt x="2893" y="4179"/>
                    <a:pt x="3601" y="3022"/>
                  </a:cubicBezTo>
                  <a:cubicBezTo>
                    <a:pt x="3954" y="2411"/>
                    <a:pt x="4308" y="1897"/>
                    <a:pt x="4565" y="1479"/>
                  </a:cubicBezTo>
                  <a:cubicBezTo>
                    <a:pt x="4694" y="1286"/>
                    <a:pt x="4822" y="1093"/>
                    <a:pt x="4919" y="965"/>
                  </a:cubicBezTo>
                  <a:cubicBezTo>
                    <a:pt x="5015" y="836"/>
                    <a:pt x="5079" y="740"/>
                    <a:pt x="5111" y="740"/>
                  </a:cubicBezTo>
                  <a:cubicBezTo>
                    <a:pt x="5144" y="675"/>
                    <a:pt x="5240" y="643"/>
                    <a:pt x="5401" y="579"/>
                  </a:cubicBezTo>
                  <a:cubicBezTo>
                    <a:pt x="5561" y="547"/>
                    <a:pt x="5722" y="547"/>
                    <a:pt x="5947" y="547"/>
                  </a:cubicBezTo>
                  <a:close/>
                  <a:moveTo>
                    <a:pt x="5947" y="0"/>
                  </a:moveTo>
                  <a:cubicBezTo>
                    <a:pt x="5722" y="0"/>
                    <a:pt x="5497" y="32"/>
                    <a:pt x="5272" y="65"/>
                  </a:cubicBezTo>
                  <a:cubicBezTo>
                    <a:pt x="5079" y="129"/>
                    <a:pt x="4886" y="193"/>
                    <a:pt x="4726" y="354"/>
                  </a:cubicBezTo>
                  <a:cubicBezTo>
                    <a:pt x="4629" y="450"/>
                    <a:pt x="4501" y="611"/>
                    <a:pt x="4340" y="868"/>
                  </a:cubicBezTo>
                  <a:cubicBezTo>
                    <a:pt x="3729" y="1736"/>
                    <a:pt x="2668" y="3504"/>
                    <a:pt x="1736" y="5111"/>
                  </a:cubicBezTo>
                  <a:cubicBezTo>
                    <a:pt x="1286" y="5915"/>
                    <a:pt x="836" y="6654"/>
                    <a:pt x="515" y="7265"/>
                  </a:cubicBezTo>
                  <a:cubicBezTo>
                    <a:pt x="386" y="7586"/>
                    <a:pt x="258" y="7844"/>
                    <a:pt x="161" y="8036"/>
                  </a:cubicBezTo>
                  <a:cubicBezTo>
                    <a:pt x="97" y="8133"/>
                    <a:pt x="65" y="8229"/>
                    <a:pt x="33" y="8294"/>
                  </a:cubicBezTo>
                  <a:cubicBezTo>
                    <a:pt x="33" y="8390"/>
                    <a:pt x="0" y="8454"/>
                    <a:pt x="0" y="8551"/>
                  </a:cubicBezTo>
                  <a:cubicBezTo>
                    <a:pt x="0" y="8679"/>
                    <a:pt x="33" y="8808"/>
                    <a:pt x="129" y="8904"/>
                  </a:cubicBezTo>
                  <a:cubicBezTo>
                    <a:pt x="258" y="9033"/>
                    <a:pt x="418" y="9097"/>
                    <a:pt x="579" y="9129"/>
                  </a:cubicBezTo>
                  <a:cubicBezTo>
                    <a:pt x="740" y="9161"/>
                    <a:pt x="900" y="9161"/>
                    <a:pt x="1061" y="9161"/>
                  </a:cubicBezTo>
                  <a:cubicBezTo>
                    <a:pt x="1479" y="9161"/>
                    <a:pt x="1897" y="9097"/>
                    <a:pt x="1897" y="9097"/>
                  </a:cubicBezTo>
                  <a:cubicBezTo>
                    <a:pt x="1993" y="9097"/>
                    <a:pt x="2026" y="9065"/>
                    <a:pt x="2090" y="9001"/>
                  </a:cubicBezTo>
                  <a:lnTo>
                    <a:pt x="6719" y="2604"/>
                  </a:lnTo>
                  <a:lnTo>
                    <a:pt x="8165" y="1318"/>
                  </a:lnTo>
                  <a:cubicBezTo>
                    <a:pt x="8229" y="1254"/>
                    <a:pt x="8262" y="1157"/>
                    <a:pt x="8229" y="1061"/>
                  </a:cubicBezTo>
                  <a:lnTo>
                    <a:pt x="8101" y="482"/>
                  </a:lnTo>
                  <a:cubicBezTo>
                    <a:pt x="8069" y="386"/>
                    <a:pt x="8004" y="290"/>
                    <a:pt x="7908" y="290"/>
                  </a:cubicBezTo>
                  <a:cubicBezTo>
                    <a:pt x="7876" y="290"/>
                    <a:pt x="6847" y="0"/>
                    <a:pt x="5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7"/>
            <p:cNvSpPr/>
            <p:nvPr/>
          </p:nvSpPr>
          <p:spPr>
            <a:xfrm>
              <a:off x="3636000" y="5039525"/>
              <a:ext cx="1332400" cy="269500"/>
            </a:xfrm>
            <a:custGeom>
              <a:avLst/>
              <a:gdLst/>
              <a:ahLst/>
              <a:cxnLst/>
              <a:rect l="l" t="t" r="r" b="b"/>
              <a:pathLst>
                <a:path w="53296" h="10780" extrusionOk="0">
                  <a:moveTo>
                    <a:pt x="46653" y="1"/>
                  </a:moveTo>
                  <a:cubicBezTo>
                    <a:pt x="43579" y="1"/>
                    <a:pt x="31909" y="2616"/>
                    <a:pt x="27098" y="2772"/>
                  </a:cubicBezTo>
                  <a:cubicBezTo>
                    <a:pt x="25320" y="2818"/>
                    <a:pt x="23625" y="2847"/>
                    <a:pt x="22132" y="2847"/>
                  </a:cubicBezTo>
                  <a:cubicBezTo>
                    <a:pt x="19441" y="2847"/>
                    <a:pt x="17409" y="2751"/>
                    <a:pt x="16747" y="2483"/>
                  </a:cubicBezTo>
                  <a:cubicBezTo>
                    <a:pt x="15719" y="2033"/>
                    <a:pt x="7136" y="297"/>
                    <a:pt x="6558" y="297"/>
                  </a:cubicBezTo>
                  <a:cubicBezTo>
                    <a:pt x="5979" y="297"/>
                    <a:pt x="0" y="8590"/>
                    <a:pt x="0" y="8590"/>
                  </a:cubicBezTo>
                  <a:cubicBezTo>
                    <a:pt x="0" y="8590"/>
                    <a:pt x="186" y="9047"/>
                    <a:pt x="662" y="9047"/>
                  </a:cubicBezTo>
                  <a:cubicBezTo>
                    <a:pt x="900" y="9047"/>
                    <a:pt x="1211" y="8933"/>
                    <a:pt x="1607" y="8590"/>
                  </a:cubicBezTo>
                  <a:cubicBezTo>
                    <a:pt x="2765" y="7561"/>
                    <a:pt x="6558" y="4058"/>
                    <a:pt x="6558" y="4058"/>
                  </a:cubicBezTo>
                  <a:lnTo>
                    <a:pt x="10769" y="4058"/>
                  </a:lnTo>
                  <a:cubicBezTo>
                    <a:pt x="10769" y="4058"/>
                    <a:pt x="6847" y="6404"/>
                    <a:pt x="6268" y="6854"/>
                  </a:cubicBezTo>
                  <a:cubicBezTo>
                    <a:pt x="5690" y="7272"/>
                    <a:pt x="3343" y="9747"/>
                    <a:pt x="3922" y="9908"/>
                  </a:cubicBezTo>
                  <a:cubicBezTo>
                    <a:pt x="3936" y="9911"/>
                    <a:pt x="3951" y="9913"/>
                    <a:pt x="3968" y="9913"/>
                  </a:cubicBezTo>
                  <a:cubicBezTo>
                    <a:pt x="4646" y="9913"/>
                    <a:pt x="7554" y="7433"/>
                    <a:pt x="7554" y="7433"/>
                  </a:cubicBezTo>
                  <a:lnTo>
                    <a:pt x="11926" y="6243"/>
                  </a:lnTo>
                  <a:cubicBezTo>
                    <a:pt x="11926" y="6243"/>
                    <a:pt x="15140" y="8301"/>
                    <a:pt x="18065" y="8429"/>
                  </a:cubicBezTo>
                  <a:cubicBezTo>
                    <a:pt x="18311" y="8443"/>
                    <a:pt x="18551" y="8449"/>
                    <a:pt x="18785" y="8449"/>
                  </a:cubicBezTo>
                  <a:cubicBezTo>
                    <a:pt x="21313" y="8449"/>
                    <a:pt x="23144" y="7722"/>
                    <a:pt x="23144" y="7722"/>
                  </a:cubicBezTo>
                  <a:cubicBezTo>
                    <a:pt x="23144" y="7722"/>
                    <a:pt x="39389" y="10780"/>
                    <a:pt x="48933" y="10780"/>
                  </a:cubicBezTo>
                  <a:cubicBezTo>
                    <a:pt x="49126" y="10780"/>
                    <a:pt x="49316" y="10778"/>
                    <a:pt x="49503" y="10776"/>
                  </a:cubicBezTo>
                  <a:cubicBezTo>
                    <a:pt x="49503" y="10776"/>
                    <a:pt x="52717" y="10487"/>
                    <a:pt x="53006" y="6983"/>
                  </a:cubicBezTo>
                  <a:cubicBezTo>
                    <a:pt x="53296" y="3479"/>
                    <a:pt x="49503" y="136"/>
                    <a:pt x="46899" y="7"/>
                  </a:cubicBezTo>
                  <a:cubicBezTo>
                    <a:pt x="46825" y="3"/>
                    <a:pt x="46743" y="1"/>
                    <a:pt x="46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7"/>
            <p:cNvSpPr/>
            <p:nvPr/>
          </p:nvSpPr>
          <p:spPr>
            <a:xfrm>
              <a:off x="3628750" y="5032475"/>
              <a:ext cx="1339650" cy="282875"/>
            </a:xfrm>
            <a:custGeom>
              <a:avLst/>
              <a:gdLst/>
              <a:ahLst/>
              <a:cxnLst/>
              <a:rect l="l" t="t" r="r" b="b"/>
              <a:pathLst>
                <a:path w="53586" h="11315" extrusionOk="0">
                  <a:moveTo>
                    <a:pt x="47157" y="547"/>
                  </a:moveTo>
                  <a:cubicBezTo>
                    <a:pt x="48314" y="611"/>
                    <a:pt x="49825" y="1382"/>
                    <a:pt x="51014" y="2572"/>
                  </a:cubicBezTo>
                  <a:cubicBezTo>
                    <a:pt x="52171" y="3729"/>
                    <a:pt x="53039" y="5304"/>
                    <a:pt x="53039" y="6879"/>
                  </a:cubicBezTo>
                  <a:cubicBezTo>
                    <a:pt x="53039" y="7008"/>
                    <a:pt x="53039" y="7136"/>
                    <a:pt x="53039" y="7233"/>
                  </a:cubicBezTo>
                  <a:cubicBezTo>
                    <a:pt x="52879" y="8904"/>
                    <a:pt x="52075" y="9772"/>
                    <a:pt x="51304" y="10254"/>
                  </a:cubicBezTo>
                  <a:cubicBezTo>
                    <a:pt x="50918" y="10479"/>
                    <a:pt x="50532" y="10608"/>
                    <a:pt x="50243" y="10704"/>
                  </a:cubicBezTo>
                  <a:cubicBezTo>
                    <a:pt x="50082" y="10736"/>
                    <a:pt x="49986" y="10769"/>
                    <a:pt x="49889" y="10769"/>
                  </a:cubicBezTo>
                  <a:lnTo>
                    <a:pt x="49793" y="10769"/>
                  </a:lnTo>
                  <a:lnTo>
                    <a:pt x="49761" y="10801"/>
                  </a:lnTo>
                  <a:lnTo>
                    <a:pt x="49150" y="10801"/>
                  </a:lnTo>
                  <a:cubicBezTo>
                    <a:pt x="44392" y="10801"/>
                    <a:pt x="37964" y="10029"/>
                    <a:pt x="32756" y="9258"/>
                  </a:cubicBezTo>
                  <a:cubicBezTo>
                    <a:pt x="30152" y="8872"/>
                    <a:pt x="27806" y="8486"/>
                    <a:pt x="26167" y="8197"/>
                  </a:cubicBezTo>
                  <a:cubicBezTo>
                    <a:pt x="25331" y="8068"/>
                    <a:pt x="24656" y="7940"/>
                    <a:pt x="24206" y="7876"/>
                  </a:cubicBezTo>
                  <a:cubicBezTo>
                    <a:pt x="23756" y="7779"/>
                    <a:pt x="23499" y="7747"/>
                    <a:pt x="23499" y="7747"/>
                  </a:cubicBezTo>
                  <a:cubicBezTo>
                    <a:pt x="23466" y="7731"/>
                    <a:pt x="23442" y="7723"/>
                    <a:pt x="23418" y="7723"/>
                  </a:cubicBezTo>
                  <a:cubicBezTo>
                    <a:pt x="23394" y="7723"/>
                    <a:pt x="23370" y="7731"/>
                    <a:pt x="23338" y="7747"/>
                  </a:cubicBezTo>
                  <a:cubicBezTo>
                    <a:pt x="23145" y="7811"/>
                    <a:pt x="21377" y="8486"/>
                    <a:pt x="18998" y="8486"/>
                  </a:cubicBezTo>
                  <a:cubicBezTo>
                    <a:pt x="18805" y="8486"/>
                    <a:pt x="18580" y="8454"/>
                    <a:pt x="18355" y="8454"/>
                  </a:cubicBezTo>
                  <a:cubicBezTo>
                    <a:pt x="16941" y="8390"/>
                    <a:pt x="15462" y="7843"/>
                    <a:pt x="14305" y="7329"/>
                  </a:cubicBezTo>
                  <a:cubicBezTo>
                    <a:pt x="13727" y="7072"/>
                    <a:pt x="13244" y="6815"/>
                    <a:pt x="12891" y="6622"/>
                  </a:cubicBezTo>
                  <a:cubicBezTo>
                    <a:pt x="12730" y="6525"/>
                    <a:pt x="12602" y="6461"/>
                    <a:pt x="12505" y="6397"/>
                  </a:cubicBezTo>
                  <a:cubicBezTo>
                    <a:pt x="12409" y="6333"/>
                    <a:pt x="12377" y="6300"/>
                    <a:pt x="12377" y="6300"/>
                  </a:cubicBezTo>
                  <a:cubicBezTo>
                    <a:pt x="12312" y="6268"/>
                    <a:pt x="12216" y="6268"/>
                    <a:pt x="12152" y="6268"/>
                  </a:cubicBezTo>
                  <a:lnTo>
                    <a:pt x="7780" y="7458"/>
                  </a:lnTo>
                  <a:lnTo>
                    <a:pt x="7683" y="7490"/>
                  </a:lnTo>
                  <a:cubicBezTo>
                    <a:pt x="7683" y="7490"/>
                    <a:pt x="7491" y="7650"/>
                    <a:pt x="7233" y="7876"/>
                  </a:cubicBezTo>
                  <a:cubicBezTo>
                    <a:pt x="6816" y="8229"/>
                    <a:pt x="6141" y="8743"/>
                    <a:pt x="5562" y="9193"/>
                  </a:cubicBezTo>
                  <a:cubicBezTo>
                    <a:pt x="5240" y="9386"/>
                    <a:pt x="4951" y="9579"/>
                    <a:pt x="4726" y="9708"/>
                  </a:cubicBezTo>
                  <a:cubicBezTo>
                    <a:pt x="4624" y="9784"/>
                    <a:pt x="4543" y="9820"/>
                    <a:pt x="4465" y="9848"/>
                  </a:cubicBezTo>
                  <a:lnTo>
                    <a:pt x="4465" y="9848"/>
                  </a:lnTo>
                  <a:cubicBezTo>
                    <a:pt x="4466" y="9844"/>
                    <a:pt x="4468" y="9840"/>
                    <a:pt x="4469" y="9836"/>
                  </a:cubicBezTo>
                  <a:cubicBezTo>
                    <a:pt x="4662" y="9515"/>
                    <a:pt x="5144" y="8936"/>
                    <a:pt x="5594" y="8422"/>
                  </a:cubicBezTo>
                  <a:cubicBezTo>
                    <a:pt x="5819" y="8197"/>
                    <a:pt x="6044" y="7940"/>
                    <a:pt x="6237" y="7747"/>
                  </a:cubicBezTo>
                  <a:cubicBezTo>
                    <a:pt x="6462" y="7554"/>
                    <a:pt x="6623" y="7393"/>
                    <a:pt x="6719" y="7329"/>
                  </a:cubicBezTo>
                  <a:cubicBezTo>
                    <a:pt x="6848" y="7233"/>
                    <a:pt x="7201" y="7008"/>
                    <a:pt x="7651" y="6718"/>
                  </a:cubicBezTo>
                  <a:cubicBezTo>
                    <a:pt x="8326" y="6300"/>
                    <a:pt x="9194" y="5786"/>
                    <a:pt x="9934" y="5336"/>
                  </a:cubicBezTo>
                  <a:cubicBezTo>
                    <a:pt x="10641" y="4918"/>
                    <a:pt x="11187" y="4597"/>
                    <a:pt x="11187" y="4597"/>
                  </a:cubicBezTo>
                  <a:cubicBezTo>
                    <a:pt x="11316" y="4532"/>
                    <a:pt x="11348" y="4404"/>
                    <a:pt x="11316" y="4275"/>
                  </a:cubicBezTo>
                  <a:cubicBezTo>
                    <a:pt x="11284" y="4179"/>
                    <a:pt x="11187" y="4082"/>
                    <a:pt x="11059" y="4082"/>
                  </a:cubicBezTo>
                  <a:lnTo>
                    <a:pt x="6848" y="4082"/>
                  </a:lnTo>
                  <a:cubicBezTo>
                    <a:pt x="6783" y="4082"/>
                    <a:pt x="6719" y="4115"/>
                    <a:pt x="6655" y="4147"/>
                  </a:cubicBezTo>
                  <a:cubicBezTo>
                    <a:pt x="6655" y="4147"/>
                    <a:pt x="6430" y="4372"/>
                    <a:pt x="6044" y="4725"/>
                  </a:cubicBezTo>
                  <a:cubicBezTo>
                    <a:pt x="4919" y="5754"/>
                    <a:pt x="2572" y="7908"/>
                    <a:pt x="1705" y="8679"/>
                  </a:cubicBezTo>
                  <a:cubicBezTo>
                    <a:pt x="1351" y="8968"/>
                    <a:pt x="1094" y="9065"/>
                    <a:pt x="965" y="9065"/>
                  </a:cubicBezTo>
                  <a:cubicBezTo>
                    <a:pt x="805" y="9065"/>
                    <a:pt x="708" y="9001"/>
                    <a:pt x="644" y="8904"/>
                  </a:cubicBezTo>
                  <a:lnTo>
                    <a:pt x="621" y="8881"/>
                  </a:lnTo>
                  <a:lnTo>
                    <a:pt x="621" y="8881"/>
                  </a:lnTo>
                  <a:cubicBezTo>
                    <a:pt x="766" y="8672"/>
                    <a:pt x="1055" y="8260"/>
                    <a:pt x="1447" y="7715"/>
                  </a:cubicBezTo>
                  <a:cubicBezTo>
                    <a:pt x="2283" y="6558"/>
                    <a:pt x="3601" y="4822"/>
                    <a:pt x="4726" y="3343"/>
                  </a:cubicBezTo>
                  <a:cubicBezTo>
                    <a:pt x="5273" y="2636"/>
                    <a:pt x="5819" y="1961"/>
                    <a:pt x="6205" y="1511"/>
                  </a:cubicBezTo>
                  <a:cubicBezTo>
                    <a:pt x="6430" y="1286"/>
                    <a:pt x="6591" y="1093"/>
                    <a:pt x="6719" y="964"/>
                  </a:cubicBezTo>
                  <a:cubicBezTo>
                    <a:pt x="6782" y="902"/>
                    <a:pt x="6845" y="869"/>
                    <a:pt x="6878" y="838"/>
                  </a:cubicBezTo>
                  <a:lnTo>
                    <a:pt x="6878" y="838"/>
                  </a:lnTo>
                  <a:cubicBezTo>
                    <a:pt x="6906" y="841"/>
                    <a:pt x="6951" y="849"/>
                    <a:pt x="7008" y="868"/>
                  </a:cubicBezTo>
                  <a:cubicBezTo>
                    <a:pt x="7683" y="932"/>
                    <a:pt x="9966" y="1382"/>
                    <a:pt x="12152" y="1864"/>
                  </a:cubicBezTo>
                  <a:cubicBezTo>
                    <a:pt x="13244" y="2089"/>
                    <a:pt x="14337" y="2315"/>
                    <a:pt x="15205" y="2540"/>
                  </a:cubicBezTo>
                  <a:cubicBezTo>
                    <a:pt x="15655" y="2636"/>
                    <a:pt x="16009" y="2732"/>
                    <a:pt x="16330" y="2797"/>
                  </a:cubicBezTo>
                  <a:cubicBezTo>
                    <a:pt x="16620" y="2893"/>
                    <a:pt x="16845" y="2957"/>
                    <a:pt x="16941" y="2990"/>
                  </a:cubicBezTo>
                  <a:cubicBezTo>
                    <a:pt x="17134" y="3086"/>
                    <a:pt x="17391" y="3150"/>
                    <a:pt x="17713" y="3182"/>
                  </a:cubicBezTo>
                  <a:cubicBezTo>
                    <a:pt x="18709" y="3343"/>
                    <a:pt x="20316" y="3407"/>
                    <a:pt x="22309" y="3407"/>
                  </a:cubicBezTo>
                  <a:cubicBezTo>
                    <a:pt x="23820" y="3407"/>
                    <a:pt x="25556" y="3375"/>
                    <a:pt x="27388" y="3311"/>
                  </a:cubicBezTo>
                  <a:cubicBezTo>
                    <a:pt x="29831" y="3247"/>
                    <a:pt x="33978" y="2540"/>
                    <a:pt x="37899" y="1864"/>
                  </a:cubicBezTo>
                  <a:cubicBezTo>
                    <a:pt x="39860" y="1543"/>
                    <a:pt x="41757" y="1189"/>
                    <a:pt x="43332" y="964"/>
                  </a:cubicBezTo>
                  <a:cubicBezTo>
                    <a:pt x="44939" y="707"/>
                    <a:pt x="46225" y="547"/>
                    <a:pt x="46964" y="547"/>
                  </a:cubicBezTo>
                  <a:close/>
                  <a:moveTo>
                    <a:pt x="46964" y="0"/>
                  </a:moveTo>
                  <a:cubicBezTo>
                    <a:pt x="46160" y="0"/>
                    <a:pt x="44875" y="161"/>
                    <a:pt x="43267" y="418"/>
                  </a:cubicBezTo>
                  <a:cubicBezTo>
                    <a:pt x="40857" y="804"/>
                    <a:pt x="37771" y="1350"/>
                    <a:pt x="34846" y="1832"/>
                  </a:cubicBezTo>
                  <a:cubicBezTo>
                    <a:pt x="31920" y="2315"/>
                    <a:pt x="29156" y="2732"/>
                    <a:pt x="27356" y="2765"/>
                  </a:cubicBezTo>
                  <a:cubicBezTo>
                    <a:pt x="25556" y="2829"/>
                    <a:pt x="23820" y="2861"/>
                    <a:pt x="22309" y="2861"/>
                  </a:cubicBezTo>
                  <a:cubicBezTo>
                    <a:pt x="20991" y="2861"/>
                    <a:pt x="19834" y="2829"/>
                    <a:pt x="18934" y="2765"/>
                  </a:cubicBezTo>
                  <a:cubicBezTo>
                    <a:pt x="18484" y="2732"/>
                    <a:pt x="18098" y="2700"/>
                    <a:pt x="17809" y="2668"/>
                  </a:cubicBezTo>
                  <a:cubicBezTo>
                    <a:pt x="17488" y="2604"/>
                    <a:pt x="17263" y="2572"/>
                    <a:pt x="17134" y="2507"/>
                  </a:cubicBezTo>
                  <a:cubicBezTo>
                    <a:pt x="16973" y="2443"/>
                    <a:pt x="16748" y="2379"/>
                    <a:pt x="16395" y="2282"/>
                  </a:cubicBezTo>
                  <a:cubicBezTo>
                    <a:pt x="15205" y="1961"/>
                    <a:pt x="12955" y="1479"/>
                    <a:pt x="10962" y="1061"/>
                  </a:cubicBezTo>
                  <a:cubicBezTo>
                    <a:pt x="9934" y="836"/>
                    <a:pt x="9001" y="643"/>
                    <a:pt x="8262" y="514"/>
                  </a:cubicBezTo>
                  <a:cubicBezTo>
                    <a:pt x="7876" y="450"/>
                    <a:pt x="7587" y="386"/>
                    <a:pt x="7330" y="354"/>
                  </a:cubicBezTo>
                  <a:cubicBezTo>
                    <a:pt x="7105" y="322"/>
                    <a:pt x="6944" y="289"/>
                    <a:pt x="6848" y="289"/>
                  </a:cubicBezTo>
                  <a:cubicBezTo>
                    <a:pt x="6751" y="289"/>
                    <a:pt x="6687" y="322"/>
                    <a:pt x="6623" y="354"/>
                  </a:cubicBezTo>
                  <a:cubicBezTo>
                    <a:pt x="6558" y="418"/>
                    <a:pt x="6462" y="482"/>
                    <a:pt x="6366" y="579"/>
                  </a:cubicBezTo>
                  <a:cubicBezTo>
                    <a:pt x="6012" y="900"/>
                    <a:pt x="5465" y="1575"/>
                    <a:pt x="4790" y="2379"/>
                  </a:cubicBezTo>
                  <a:cubicBezTo>
                    <a:pt x="2830" y="4854"/>
                    <a:pt x="65" y="8711"/>
                    <a:pt x="65" y="8711"/>
                  </a:cubicBezTo>
                  <a:cubicBezTo>
                    <a:pt x="1" y="8776"/>
                    <a:pt x="1" y="8872"/>
                    <a:pt x="33" y="8968"/>
                  </a:cubicBezTo>
                  <a:cubicBezTo>
                    <a:pt x="33" y="9001"/>
                    <a:pt x="97" y="9129"/>
                    <a:pt x="258" y="9290"/>
                  </a:cubicBezTo>
                  <a:cubicBezTo>
                    <a:pt x="387" y="9418"/>
                    <a:pt x="612" y="9579"/>
                    <a:pt x="965" y="9579"/>
                  </a:cubicBezTo>
                  <a:cubicBezTo>
                    <a:pt x="1287" y="9579"/>
                    <a:pt x="1640" y="9451"/>
                    <a:pt x="2058" y="9065"/>
                  </a:cubicBezTo>
                  <a:cubicBezTo>
                    <a:pt x="3152" y="8119"/>
                    <a:pt x="6420" y="5107"/>
                    <a:pt x="6939" y="4629"/>
                  </a:cubicBezTo>
                  <a:lnTo>
                    <a:pt x="10054" y="4629"/>
                  </a:lnTo>
                  <a:cubicBezTo>
                    <a:pt x="9710" y="4832"/>
                    <a:pt x="9297" y="5079"/>
                    <a:pt x="8873" y="5336"/>
                  </a:cubicBezTo>
                  <a:cubicBezTo>
                    <a:pt x="8358" y="5658"/>
                    <a:pt x="7812" y="6011"/>
                    <a:pt x="7362" y="6268"/>
                  </a:cubicBezTo>
                  <a:cubicBezTo>
                    <a:pt x="6912" y="6558"/>
                    <a:pt x="6558" y="6783"/>
                    <a:pt x="6398" y="6911"/>
                  </a:cubicBezTo>
                  <a:cubicBezTo>
                    <a:pt x="6237" y="7008"/>
                    <a:pt x="6012" y="7233"/>
                    <a:pt x="5755" y="7490"/>
                  </a:cubicBezTo>
                  <a:cubicBezTo>
                    <a:pt x="5369" y="7876"/>
                    <a:pt x="4919" y="8358"/>
                    <a:pt x="4533" y="8840"/>
                  </a:cubicBezTo>
                  <a:cubicBezTo>
                    <a:pt x="4373" y="9065"/>
                    <a:pt x="4212" y="9290"/>
                    <a:pt x="4083" y="9483"/>
                  </a:cubicBezTo>
                  <a:cubicBezTo>
                    <a:pt x="4019" y="9579"/>
                    <a:pt x="3955" y="9676"/>
                    <a:pt x="3923" y="9772"/>
                  </a:cubicBezTo>
                  <a:cubicBezTo>
                    <a:pt x="3890" y="9868"/>
                    <a:pt x="3858" y="9933"/>
                    <a:pt x="3858" y="10061"/>
                  </a:cubicBezTo>
                  <a:cubicBezTo>
                    <a:pt x="3858" y="10126"/>
                    <a:pt x="3858" y="10222"/>
                    <a:pt x="3923" y="10286"/>
                  </a:cubicBezTo>
                  <a:cubicBezTo>
                    <a:pt x="3987" y="10383"/>
                    <a:pt x="4083" y="10415"/>
                    <a:pt x="4148" y="10447"/>
                  </a:cubicBezTo>
                  <a:lnTo>
                    <a:pt x="4276" y="10447"/>
                  </a:lnTo>
                  <a:cubicBezTo>
                    <a:pt x="4437" y="10447"/>
                    <a:pt x="4565" y="10383"/>
                    <a:pt x="4726" y="10318"/>
                  </a:cubicBezTo>
                  <a:cubicBezTo>
                    <a:pt x="5305" y="10061"/>
                    <a:pt x="6108" y="9451"/>
                    <a:pt x="6783" y="8936"/>
                  </a:cubicBezTo>
                  <a:cubicBezTo>
                    <a:pt x="7321" y="8501"/>
                    <a:pt x="7797" y="8107"/>
                    <a:pt x="7969" y="7964"/>
                  </a:cubicBezTo>
                  <a:lnTo>
                    <a:pt x="7969" y="7964"/>
                  </a:lnTo>
                  <a:lnTo>
                    <a:pt x="12166" y="6814"/>
                  </a:lnTo>
                  <a:lnTo>
                    <a:pt x="12166" y="6814"/>
                  </a:lnTo>
                  <a:cubicBezTo>
                    <a:pt x="12395" y="6971"/>
                    <a:pt x="13109" y="7391"/>
                    <a:pt x="14080" y="7811"/>
                  </a:cubicBezTo>
                  <a:cubicBezTo>
                    <a:pt x="15270" y="8358"/>
                    <a:pt x="16812" y="8904"/>
                    <a:pt x="18323" y="9001"/>
                  </a:cubicBezTo>
                  <a:lnTo>
                    <a:pt x="18998" y="9001"/>
                  </a:lnTo>
                  <a:cubicBezTo>
                    <a:pt x="21312" y="9001"/>
                    <a:pt x="23057" y="8431"/>
                    <a:pt x="23448" y="8270"/>
                  </a:cubicBezTo>
                  <a:lnTo>
                    <a:pt x="23448" y="8270"/>
                  </a:lnTo>
                  <a:cubicBezTo>
                    <a:pt x="24396" y="8448"/>
                    <a:pt x="39837" y="11315"/>
                    <a:pt x="49150" y="11315"/>
                  </a:cubicBezTo>
                  <a:lnTo>
                    <a:pt x="49825" y="11315"/>
                  </a:lnTo>
                  <a:cubicBezTo>
                    <a:pt x="49857" y="11315"/>
                    <a:pt x="50693" y="11251"/>
                    <a:pt x="51593" y="10704"/>
                  </a:cubicBezTo>
                  <a:cubicBezTo>
                    <a:pt x="52461" y="10158"/>
                    <a:pt x="53425" y="9129"/>
                    <a:pt x="53554" y="7297"/>
                  </a:cubicBezTo>
                  <a:cubicBezTo>
                    <a:pt x="53586" y="7168"/>
                    <a:pt x="53586" y="7008"/>
                    <a:pt x="53586" y="6879"/>
                  </a:cubicBezTo>
                  <a:cubicBezTo>
                    <a:pt x="53586" y="5111"/>
                    <a:pt x="52621" y="3440"/>
                    <a:pt x="51368" y="2186"/>
                  </a:cubicBezTo>
                  <a:cubicBezTo>
                    <a:pt x="50114" y="932"/>
                    <a:pt x="48571" y="97"/>
                    <a:pt x="47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7"/>
            <p:cNvSpPr/>
            <p:nvPr/>
          </p:nvSpPr>
          <p:spPr>
            <a:xfrm>
              <a:off x="1274175" y="5363550"/>
              <a:ext cx="5102975" cy="12875"/>
            </a:xfrm>
            <a:custGeom>
              <a:avLst/>
              <a:gdLst/>
              <a:ahLst/>
              <a:cxnLst/>
              <a:rect l="l" t="t" r="r" b="b"/>
              <a:pathLst>
                <a:path w="204119" h="515" extrusionOk="0">
                  <a:moveTo>
                    <a:pt x="1" y="1"/>
                  </a:moveTo>
                  <a:lnTo>
                    <a:pt x="1" y="515"/>
                  </a:lnTo>
                  <a:lnTo>
                    <a:pt x="204118" y="515"/>
                  </a:lnTo>
                  <a:lnTo>
                    <a:pt x="204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7"/>
            <p:cNvSpPr/>
            <p:nvPr/>
          </p:nvSpPr>
          <p:spPr>
            <a:xfrm>
              <a:off x="2392800" y="5312125"/>
              <a:ext cx="1579925" cy="57875"/>
            </a:xfrm>
            <a:custGeom>
              <a:avLst/>
              <a:gdLst/>
              <a:ahLst/>
              <a:cxnLst/>
              <a:rect l="l" t="t" r="r" b="b"/>
              <a:pathLst>
                <a:path w="63197" h="2315" extrusionOk="0">
                  <a:moveTo>
                    <a:pt x="1" y="0"/>
                  </a:moveTo>
                  <a:lnTo>
                    <a:pt x="1" y="2315"/>
                  </a:lnTo>
                  <a:lnTo>
                    <a:pt x="63197" y="2315"/>
                  </a:lnTo>
                  <a:lnTo>
                    <a:pt x="63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57"/>
            <p:cNvSpPr/>
            <p:nvPr/>
          </p:nvSpPr>
          <p:spPr>
            <a:xfrm>
              <a:off x="2385575" y="5304900"/>
              <a:ext cx="1594400" cy="71525"/>
            </a:xfrm>
            <a:custGeom>
              <a:avLst/>
              <a:gdLst/>
              <a:ahLst/>
              <a:cxnLst/>
              <a:rect l="l" t="t" r="r" b="b"/>
              <a:pathLst>
                <a:path w="63776" h="2861" extrusionOk="0">
                  <a:moveTo>
                    <a:pt x="63229" y="547"/>
                  </a:moveTo>
                  <a:lnTo>
                    <a:pt x="63229" y="2347"/>
                  </a:lnTo>
                  <a:lnTo>
                    <a:pt x="547" y="2347"/>
                  </a:lnTo>
                  <a:lnTo>
                    <a:pt x="547" y="547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97" y="97"/>
                  </a:cubicBezTo>
                  <a:cubicBezTo>
                    <a:pt x="33" y="129"/>
                    <a:pt x="0" y="225"/>
                    <a:pt x="0" y="289"/>
                  </a:cubicBezTo>
                  <a:lnTo>
                    <a:pt x="0" y="2604"/>
                  </a:lnTo>
                  <a:cubicBezTo>
                    <a:pt x="0" y="2668"/>
                    <a:pt x="33" y="2732"/>
                    <a:pt x="97" y="2797"/>
                  </a:cubicBezTo>
                  <a:cubicBezTo>
                    <a:pt x="129" y="2829"/>
                    <a:pt x="193" y="2861"/>
                    <a:pt x="290" y="2861"/>
                  </a:cubicBezTo>
                  <a:lnTo>
                    <a:pt x="63486" y="2861"/>
                  </a:lnTo>
                  <a:cubicBezTo>
                    <a:pt x="63550" y="2861"/>
                    <a:pt x="63614" y="2829"/>
                    <a:pt x="63679" y="2797"/>
                  </a:cubicBezTo>
                  <a:cubicBezTo>
                    <a:pt x="63743" y="2732"/>
                    <a:pt x="63775" y="2668"/>
                    <a:pt x="63775" y="2604"/>
                  </a:cubicBezTo>
                  <a:lnTo>
                    <a:pt x="63775" y="289"/>
                  </a:lnTo>
                  <a:cubicBezTo>
                    <a:pt x="63775" y="225"/>
                    <a:pt x="63743" y="129"/>
                    <a:pt x="63679" y="97"/>
                  </a:cubicBezTo>
                  <a:cubicBezTo>
                    <a:pt x="63614" y="32"/>
                    <a:pt x="63550" y="0"/>
                    <a:pt x="63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57"/>
            <p:cNvSpPr/>
            <p:nvPr/>
          </p:nvSpPr>
          <p:spPr>
            <a:xfrm>
              <a:off x="3230175" y="5312125"/>
              <a:ext cx="742550" cy="57875"/>
            </a:xfrm>
            <a:custGeom>
              <a:avLst/>
              <a:gdLst/>
              <a:ahLst/>
              <a:cxnLst/>
              <a:rect l="l" t="t" r="r" b="b"/>
              <a:pathLst>
                <a:path w="29702" h="2315" extrusionOk="0">
                  <a:moveTo>
                    <a:pt x="0" y="0"/>
                  </a:moveTo>
                  <a:lnTo>
                    <a:pt x="0" y="2315"/>
                  </a:lnTo>
                  <a:lnTo>
                    <a:pt x="29702" y="2315"/>
                  </a:lnTo>
                  <a:lnTo>
                    <a:pt x="29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7"/>
            <p:cNvSpPr/>
            <p:nvPr/>
          </p:nvSpPr>
          <p:spPr>
            <a:xfrm>
              <a:off x="3223750" y="5304900"/>
              <a:ext cx="756225" cy="71525"/>
            </a:xfrm>
            <a:custGeom>
              <a:avLst/>
              <a:gdLst/>
              <a:ahLst/>
              <a:cxnLst/>
              <a:rect l="l" t="t" r="r" b="b"/>
              <a:pathLst>
                <a:path w="30249" h="2861" extrusionOk="0">
                  <a:moveTo>
                    <a:pt x="29702" y="547"/>
                  </a:moveTo>
                  <a:lnTo>
                    <a:pt x="29702" y="2347"/>
                  </a:lnTo>
                  <a:lnTo>
                    <a:pt x="547" y="2347"/>
                  </a:lnTo>
                  <a:lnTo>
                    <a:pt x="547" y="547"/>
                  </a:lnTo>
                  <a:close/>
                  <a:moveTo>
                    <a:pt x="257" y="0"/>
                  </a:moveTo>
                  <a:cubicBezTo>
                    <a:pt x="193" y="0"/>
                    <a:pt x="129" y="32"/>
                    <a:pt x="64" y="97"/>
                  </a:cubicBezTo>
                  <a:cubicBezTo>
                    <a:pt x="32" y="129"/>
                    <a:pt x="0" y="225"/>
                    <a:pt x="0" y="289"/>
                  </a:cubicBezTo>
                  <a:lnTo>
                    <a:pt x="0" y="2604"/>
                  </a:lnTo>
                  <a:cubicBezTo>
                    <a:pt x="0" y="2668"/>
                    <a:pt x="32" y="2732"/>
                    <a:pt x="64" y="2797"/>
                  </a:cubicBezTo>
                  <a:cubicBezTo>
                    <a:pt x="129" y="2829"/>
                    <a:pt x="193" y="2861"/>
                    <a:pt x="257" y="2861"/>
                  </a:cubicBezTo>
                  <a:lnTo>
                    <a:pt x="29959" y="2861"/>
                  </a:lnTo>
                  <a:cubicBezTo>
                    <a:pt x="30023" y="2861"/>
                    <a:pt x="30087" y="2829"/>
                    <a:pt x="30152" y="2797"/>
                  </a:cubicBezTo>
                  <a:cubicBezTo>
                    <a:pt x="30216" y="2732"/>
                    <a:pt x="30248" y="2668"/>
                    <a:pt x="30248" y="2604"/>
                  </a:cubicBezTo>
                  <a:lnTo>
                    <a:pt x="30248" y="289"/>
                  </a:lnTo>
                  <a:cubicBezTo>
                    <a:pt x="30248" y="225"/>
                    <a:pt x="30216" y="129"/>
                    <a:pt x="30152" y="97"/>
                  </a:cubicBezTo>
                  <a:cubicBezTo>
                    <a:pt x="30087" y="32"/>
                    <a:pt x="30023" y="0"/>
                    <a:pt x="29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7"/>
            <p:cNvSpPr/>
            <p:nvPr/>
          </p:nvSpPr>
          <p:spPr>
            <a:xfrm>
              <a:off x="2064125" y="4578425"/>
              <a:ext cx="1203025" cy="733725"/>
            </a:xfrm>
            <a:custGeom>
              <a:avLst/>
              <a:gdLst/>
              <a:ahLst/>
              <a:cxnLst/>
              <a:rect l="l" t="t" r="r" b="b"/>
              <a:pathLst>
                <a:path w="48121" h="29349" extrusionOk="0">
                  <a:moveTo>
                    <a:pt x="1" y="0"/>
                  </a:moveTo>
                  <a:lnTo>
                    <a:pt x="14594" y="29348"/>
                  </a:lnTo>
                  <a:lnTo>
                    <a:pt x="48121" y="29348"/>
                  </a:lnTo>
                  <a:lnTo>
                    <a:pt x="364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7"/>
            <p:cNvSpPr/>
            <p:nvPr/>
          </p:nvSpPr>
          <p:spPr>
            <a:xfrm>
              <a:off x="2056900" y="4572000"/>
              <a:ext cx="1217500" cy="746575"/>
            </a:xfrm>
            <a:custGeom>
              <a:avLst/>
              <a:gdLst/>
              <a:ahLst/>
              <a:cxnLst/>
              <a:rect l="l" t="t" r="r" b="b"/>
              <a:pathLst>
                <a:path w="48700" h="29863" extrusionOk="0">
                  <a:moveTo>
                    <a:pt x="36549" y="547"/>
                  </a:moveTo>
                  <a:lnTo>
                    <a:pt x="47999" y="29316"/>
                  </a:lnTo>
                  <a:lnTo>
                    <a:pt x="15076" y="29316"/>
                  </a:lnTo>
                  <a:lnTo>
                    <a:pt x="740" y="547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65" y="129"/>
                  </a:cubicBezTo>
                  <a:cubicBezTo>
                    <a:pt x="32" y="193"/>
                    <a:pt x="0" y="290"/>
                    <a:pt x="65" y="386"/>
                  </a:cubicBezTo>
                  <a:lnTo>
                    <a:pt x="14658" y="29702"/>
                  </a:lnTo>
                  <a:cubicBezTo>
                    <a:pt x="14690" y="29798"/>
                    <a:pt x="14787" y="29863"/>
                    <a:pt x="14883" y="29863"/>
                  </a:cubicBezTo>
                  <a:lnTo>
                    <a:pt x="48410" y="29863"/>
                  </a:lnTo>
                  <a:cubicBezTo>
                    <a:pt x="48506" y="29863"/>
                    <a:pt x="48571" y="29830"/>
                    <a:pt x="48635" y="29734"/>
                  </a:cubicBezTo>
                  <a:cubicBezTo>
                    <a:pt x="48667" y="29670"/>
                    <a:pt x="48699" y="29573"/>
                    <a:pt x="48667" y="29509"/>
                  </a:cubicBezTo>
                  <a:lnTo>
                    <a:pt x="36966" y="161"/>
                  </a:lnTo>
                  <a:cubicBezTo>
                    <a:pt x="36934" y="65"/>
                    <a:pt x="36838" y="0"/>
                    <a:pt x="36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7"/>
            <p:cNvSpPr/>
            <p:nvPr/>
          </p:nvSpPr>
          <p:spPr>
            <a:xfrm>
              <a:off x="2027175" y="4578425"/>
              <a:ext cx="1203025" cy="733725"/>
            </a:xfrm>
            <a:custGeom>
              <a:avLst/>
              <a:gdLst/>
              <a:ahLst/>
              <a:cxnLst/>
              <a:rect l="l" t="t" r="r" b="b"/>
              <a:pathLst>
                <a:path w="48121" h="29349" extrusionOk="0">
                  <a:moveTo>
                    <a:pt x="0" y="0"/>
                  </a:moveTo>
                  <a:lnTo>
                    <a:pt x="14626" y="29348"/>
                  </a:lnTo>
                  <a:lnTo>
                    <a:pt x="48120" y="29348"/>
                  </a:lnTo>
                  <a:lnTo>
                    <a:pt x="364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7"/>
            <p:cNvSpPr/>
            <p:nvPr/>
          </p:nvSpPr>
          <p:spPr>
            <a:xfrm>
              <a:off x="2020725" y="4572000"/>
              <a:ext cx="1216700" cy="746575"/>
            </a:xfrm>
            <a:custGeom>
              <a:avLst/>
              <a:gdLst/>
              <a:ahLst/>
              <a:cxnLst/>
              <a:rect l="l" t="t" r="r" b="b"/>
              <a:pathLst>
                <a:path w="48668" h="29863" extrusionOk="0">
                  <a:moveTo>
                    <a:pt x="36517" y="547"/>
                  </a:moveTo>
                  <a:lnTo>
                    <a:pt x="47968" y="29316"/>
                  </a:lnTo>
                  <a:lnTo>
                    <a:pt x="15044" y="29316"/>
                  </a:lnTo>
                  <a:lnTo>
                    <a:pt x="708" y="547"/>
                  </a:lnTo>
                  <a:close/>
                  <a:moveTo>
                    <a:pt x="258" y="0"/>
                  </a:moveTo>
                  <a:cubicBezTo>
                    <a:pt x="162" y="0"/>
                    <a:pt x="97" y="32"/>
                    <a:pt x="33" y="129"/>
                  </a:cubicBezTo>
                  <a:cubicBezTo>
                    <a:pt x="1" y="193"/>
                    <a:pt x="1" y="290"/>
                    <a:pt x="33" y="386"/>
                  </a:cubicBezTo>
                  <a:lnTo>
                    <a:pt x="14627" y="29702"/>
                  </a:lnTo>
                  <a:cubicBezTo>
                    <a:pt x="14659" y="29798"/>
                    <a:pt x="14755" y="29863"/>
                    <a:pt x="14884" y="29863"/>
                  </a:cubicBezTo>
                  <a:lnTo>
                    <a:pt x="48378" y="29863"/>
                  </a:lnTo>
                  <a:cubicBezTo>
                    <a:pt x="48475" y="29863"/>
                    <a:pt x="48571" y="29830"/>
                    <a:pt x="48603" y="29734"/>
                  </a:cubicBezTo>
                  <a:cubicBezTo>
                    <a:pt x="48668" y="29670"/>
                    <a:pt x="48668" y="29573"/>
                    <a:pt x="48635" y="29509"/>
                  </a:cubicBezTo>
                  <a:lnTo>
                    <a:pt x="36935" y="161"/>
                  </a:lnTo>
                  <a:cubicBezTo>
                    <a:pt x="36903" y="65"/>
                    <a:pt x="36806" y="0"/>
                    <a:pt x="36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ECF3637-D598-422B-B8CB-554DD968288D}"/>
              </a:ext>
            </a:extLst>
          </p:cNvPr>
          <p:cNvSpPr/>
          <p:nvPr/>
        </p:nvSpPr>
        <p:spPr>
          <a:xfrm rot="5400000">
            <a:off x="5750161" y="2247267"/>
            <a:ext cx="634800" cy="369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xmlns="" id="{89441A9E-A43F-4990-8188-A6ADB6291ABA}"/>
              </a:ext>
            </a:extLst>
          </p:cNvPr>
          <p:cNvSpPr txBox="1"/>
          <p:nvPr/>
        </p:nvSpPr>
        <p:spPr>
          <a:xfrm>
            <a:off x="3822189" y="2836076"/>
            <a:ext cx="458470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thoả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mãn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WHERE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/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xmlns="" id="{F389B348-F3DB-42AD-BF44-A55ED79C7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9427" r="43413" b="75010"/>
          <a:stretch/>
        </p:blipFill>
        <p:spPr>
          <a:xfrm>
            <a:off x="3259848" y="997729"/>
            <a:ext cx="5709382" cy="9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47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5" name="Google Shape;3215;p57"/>
          <p:cNvGrpSpPr/>
          <p:nvPr/>
        </p:nvGrpSpPr>
        <p:grpSpPr>
          <a:xfrm>
            <a:off x="-150135" y="2202604"/>
            <a:ext cx="3584753" cy="2934361"/>
            <a:chOff x="845850" y="467825"/>
            <a:chExt cx="5996575" cy="4908600"/>
          </a:xfrm>
        </p:grpSpPr>
        <p:sp>
          <p:nvSpPr>
            <p:cNvPr id="3216" name="Google Shape;3216;p57"/>
            <p:cNvSpPr/>
            <p:nvPr/>
          </p:nvSpPr>
          <p:spPr>
            <a:xfrm>
              <a:off x="845850" y="467825"/>
              <a:ext cx="5996575" cy="4814800"/>
            </a:xfrm>
            <a:custGeom>
              <a:avLst/>
              <a:gdLst/>
              <a:ahLst/>
              <a:cxnLst/>
              <a:rect l="l" t="t" r="r" b="b"/>
              <a:pathLst>
                <a:path w="239863" h="192592" extrusionOk="0">
                  <a:moveTo>
                    <a:pt x="147813" y="1"/>
                  </a:moveTo>
                  <a:cubicBezTo>
                    <a:pt x="142156" y="1"/>
                    <a:pt x="136078" y="789"/>
                    <a:pt x="129736" y="2770"/>
                  </a:cubicBezTo>
                  <a:cubicBezTo>
                    <a:pt x="98620" y="12477"/>
                    <a:pt x="86341" y="39929"/>
                    <a:pt x="68918" y="59055"/>
                  </a:cubicBezTo>
                  <a:cubicBezTo>
                    <a:pt x="59821" y="69084"/>
                    <a:pt x="45999" y="73102"/>
                    <a:pt x="35038" y="80945"/>
                  </a:cubicBezTo>
                  <a:cubicBezTo>
                    <a:pt x="1" y="106018"/>
                    <a:pt x="6976" y="159667"/>
                    <a:pt x="35231" y="179114"/>
                  </a:cubicBezTo>
                  <a:cubicBezTo>
                    <a:pt x="48326" y="188144"/>
                    <a:pt x="62992" y="192591"/>
                    <a:pt x="79703" y="192591"/>
                  </a:cubicBezTo>
                  <a:cubicBezTo>
                    <a:pt x="94167" y="192591"/>
                    <a:pt x="110163" y="189259"/>
                    <a:pt x="128000" y="182683"/>
                  </a:cubicBezTo>
                  <a:cubicBezTo>
                    <a:pt x="166445" y="168507"/>
                    <a:pt x="194025" y="159828"/>
                    <a:pt x="216944" y="121962"/>
                  </a:cubicBezTo>
                  <a:cubicBezTo>
                    <a:pt x="239863" y="84063"/>
                    <a:pt x="216108" y="37807"/>
                    <a:pt x="185539" y="11995"/>
                  </a:cubicBezTo>
                  <a:cubicBezTo>
                    <a:pt x="185539" y="11995"/>
                    <a:pt x="169878" y="1"/>
                    <a:pt x="147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7"/>
            <p:cNvSpPr/>
            <p:nvPr/>
          </p:nvSpPr>
          <p:spPr>
            <a:xfrm>
              <a:off x="1128725" y="467950"/>
              <a:ext cx="5369750" cy="4814475"/>
            </a:xfrm>
            <a:custGeom>
              <a:avLst/>
              <a:gdLst/>
              <a:ahLst/>
              <a:cxnLst/>
              <a:rect l="l" t="t" r="r" b="b"/>
              <a:pathLst>
                <a:path w="214790" h="192579" extrusionOk="0">
                  <a:moveTo>
                    <a:pt x="136486" y="0"/>
                  </a:moveTo>
                  <a:cubicBezTo>
                    <a:pt x="130828" y="0"/>
                    <a:pt x="124753" y="772"/>
                    <a:pt x="118421" y="2765"/>
                  </a:cubicBezTo>
                  <a:cubicBezTo>
                    <a:pt x="98363" y="9033"/>
                    <a:pt x="86148" y="22630"/>
                    <a:pt x="75347" y="36645"/>
                  </a:cubicBezTo>
                  <a:lnTo>
                    <a:pt x="188978" y="36645"/>
                  </a:lnTo>
                  <a:lnTo>
                    <a:pt x="188978" y="143911"/>
                  </a:lnTo>
                  <a:cubicBezTo>
                    <a:pt x="194828" y="137836"/>
                    <a:pt x="200357" y="130668"/>
                    <a:pt x="205629" y="121957"/>
                  </a:cubicBezTo>
                  <a:cubicBezTo>
                    <a:pt x="212025" y="111381"/>
                    <a:pt x="214790" y="100195"/>
                    <a:pt x="214790" y="88944"/>
                  </a:cubicBezTo>
                  <a:cubicBezTo>
                    <a:pt x="214790" y="59886"/>
                    <a:pt x="196275" y="30602"/>
                    <a:pt x="174224" y="11990"/>
                  </a:cubicBezTo>
                  <a:cubicBezTo>
                    <a:pt x="174224" y="11990"/>
                    <a:pt x="158569" y="0"/>
                    <a:pt x="136486" y="0"/>
                  </a:cubicBezTo>
                  <a:close/>
                  <a:moveTo>
                    <a:pt x="26745" y="78915"/>
                  </a:moveTo>
                  <a:cubicBezTo>
                    <a:pt x="25716" y="79558"/>
                    <a:pt x="24720" y="80233"/>
                    <a:pt x="23723" y="80940"/>
                  </a:cubicBezTo>
                  <a:cubicBezTo>
                    <a:pt x="7201" y="92769"/>
                    <a:pt x="33" y="110963"/>
                    <a:pt x="33" y="128932"/>
                  </a:cubicBezTo>
                  <a:cubicBezTo>
                    <a:pt x="0" y="149022"/>
                    <a:pt x="9001" y="168855"/>
                    <a:pt x="23916" y="179109"/>
                  </a:cubicBezTo>
                  <a:cubicBezTo>
                    <a:pt x="36999" y="188142"/>
                    <a:pt x="51689" y="192578"/>
                    <a:pt x="68404" y="192578"/>
                  </a:cubicBezTo>
                  <a:cubicBezTo>
                    <a:pt x="82869" y="192578"/>
                    <a:pt x="98877" y="189267"/>
                    <a:pt x="116685" y="182678"/>
                  </a:cubicBezTo>
                  <a:cubicBezTo>
                    <a:pt x="127678" y="178627"/>
                    <a:pt x="137804" y="175027"/>
                    <a:pt x="147158" y="171041"/>
                  </a:cubicBezTo>
                  <a:lnTo>
                    <a:pt x="26745" y="171041"/>
                  </a:lnTo>
                  <a:lnTo>
                    <a:pt x="26745" y="789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7"/>
            <p:cNvSpPr/>
            <p:nvPr/>
          </p:nvSpPr>
          <p:spPr>
            <a:xfrm>
              <a:off x="1797325" y="1384075"/>
              <a:ext cx="4055850" cy="3359925"/>
            </a:xfrm>
            <a:custGeom>
              <a:avLst/>
              <a:gdLst/>
              <a:ahLst/>
              <a:cxnLst/>
              <a:rect l="l" t="t" r="r" b="b"/>
              <a:pathLst>
                <a:path w="162234" h="134397" extrusionOk="0">
                  <a:moveTo>
                    <a:pt x="1" y="0"/>
                  </a:moveTo>
                  <a:lnTo>
                    <a:pt x="1" y="134396"/>
                  </a:lnTo>
                  <a:lnTo>
                    <a:pt x="162234" y="134396"/>
                  </a:lnTo>
                  <a:lnTo>
                    <a:pt x="1622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7"/>
            <p:cNvSpPr/>
            <p:nvPr/>
          </p:nvSpPr>
          <p:spPr>
            <a:xfrm>
              <a:off x="1797325" y="1384075"/>
              <a:ext cx="4055850" cy="3359925"/>
            </a:xfrm>
            <a:custGeom>
              <a:avLst/>
              <a:gdLst/>
              <a:ahLst/>
              <a:cxnLst/>
              <a:rect l="l" t="t" r="r" b="b"/>
              <a:pathLst>
                <a:path w="162234" h="134397" extrusionOk="0">
                  <a:moveTo>
                    <a:pt x="1" y="0"/>
                  </a:moveTo>
                  <a:lnTo>
                    <a:pt x="1" y="134396"/>
                  </a:lnTo>
                  <a:lnTo>
                    <a:pt x="162234" y="134396"/>
                  </a:lnTo>
                  <a:lnTo>
                    <a:pt x="1622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7"/>
            <p:cNvSpPr/>
            <p:nvPr/>
          </p:nvSpPr>
          <p:spPr>
            <a:xfrm>
              <a:off x="1895375" y="1994800"/>
              <a:ext cx="3780200" cy="1720575"/>
            </a:xfrm>
            <a:custGeom>
              <a:avLst/>
              <a:gdLst/>
              <a:ahLst/>
              <a:cxnLst/>
              <a:rect l="l" t="t" r="r" b="b"/>
              <a:pathLst>
                <a:path w="151208" h="68823" extrusionOk="0">
                  <a:moveTo>
                    <a:pt x="0" y="1"/>
                  </a:moveTo>
                  <a:lnTo>
                    <a:pt x="0" y="68822"/>
                  </a:lnTo>
                  <a:lnTo>
                    <a:pt x="151208" y="68822"/>
                  </a:lnTo>
                  <a:lnTo>
                    <a:pt x="1512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7"/>
            <p:cNvSpPr/>
            <p:nvPr/>
          </p:nvSpPr>
          <p:spPr>
            <a:xfrm>
              <a:off x="2015100" y="3464625"/>
              <a:ext cx="3521450" cy="6450"/>
            </a:xfrm>
            <a:custGeom>
              <a:avLst/>
              <a:gdLst/>
              <a:ahLst/>
              <a:cxnLst/>
              <a:rect l="l" t="t" r="r" b="b"/>
              <a:pathLst>
                <a:path w="140858" h="258" extrusionOk="0">
                  <a:moveTo>
                    <a:pt x="1" y="0"/>
                  </a:moveTo>
                  <a:lnTo>
                    <a:pt x="1" y="257"/>
                  </a:lnTo>
                  <a:lnTo>
                    <a:pt x="140858" y="257"/>
                  </a:lnTo>
                  <a:lnTo>
                    <a:pt x="140858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7"/>
            <p:cNvSpPr/>
            <p:nvPr/>
          </p:nvSpPr>
          <p:spPr>
            <a:xfrm>
              <a:off x="201190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7" y="1383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7"/>
            <p:cNvSpPr/>
            <p:nvPr/>
          </p:nvSpPr>
          <p:spPr>
            <a:xfrm>
              <a:off x="2196725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90" y="138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7"/>
            <p:cNvSpPr/>
            <p:nvPr/>
          </p:nvSpPr>
          <p:spPr>
            <a:xfrm>
              <a:off x="2382350" y="3433275"/>
              <a:ext cx="6475" cy="34575"/>
            </a:xfrm>
            <a:custGeom>
              <a:avLst/>
              <a:gdLst/>
              <a:ahLst/>
              <a:cxnLst/>
              <a:rect l="l" t="t" r="r" b="b"/>
              <a:pathLst>
                <a:path w="259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7"/>
            <p:cNvSpPr/>
            <p:nvPr/>
          </p:nvSpPr>
          <p:spPr>
            <a:xfrm>
              <a:off x="256800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7" y="1383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7"/>
            <p:cNvSpPr/>
            <p:nvPr/>
          </p:nvSpPr>
          <p:spPr>
            <a:xfrm>
              <a:off x="27528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57"/>
            <p:cNvSpPr/>
            <p:nvPr/>
          </p:nvSpPr>
          <p:spPr>
            <a:xfrm>
              <a:off x="293845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57"/>
            <p:cNvSpPr/>
            <p:nvPr/>
          </p:nvSpPr>
          <p:spPr>
            <a:xfrm>
              <a:off x="312330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89" y="138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7"/>
            <p:cNvSpPr/>
            <p:nvPr/>
          </p:nvSpPr>
          <p:spPr>
            <a:xfrm>
              <a:off x="33089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7"/>
            <p:cNvSpPr/>
            <p:nvPr/>
          </p:nvSpPr>
          <p:spPr>
            <a:xfrm>
              <a:off x="349455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7"/>
            <p:cNvSpPr/>
            <p:nvPr/>
          </p:nvSpPr>
          <p:spPr>
            <a:xfrm>
              <a:off x="367940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89" y="138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7"/>
            <p:cNvSpPr/>
            <p:nvPr/>
          </p:nvSpPr>
          <p:spPr>
            <a:xfrm>
              <a:off x="38650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7"/>
            <p:cNvSpPr/>
            <p:nvPr/>
          </p:nvSpPr>
          <p:spPr>
            <a:xfrm>
              <a:off x="404985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90" y="138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57"/>
            <p:cNvSpPr/>
            <p:nvPr/>
          </p:nvSpPr>
          <p:spPr>
            <a:xfrm>
              <a:off x="4235500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7" y="1383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57"/>
            <p:cNvSpPr/>
            <p:nvPr/>
          </p:nvSpPr>
          <p:spPr>
            <a:xfrm>
              <a:off x="44211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57"/>
            <p:cNvSpPr/>
            <p:nvPr/>
          </p:nvSpPr>
          <p:spPr>
            <a:xfrm>
              <a:off x="460595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90" y="138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57"/>
            <p:cNvSpPr/>
            <p:nvPr/>
          </p:nvSpPr>
          <p:spPr>
            <a:xfrm>
              <a:off x="4791575" y="3433275"/>
              <a:ext cx="6475" cy="34575"/>
            </a:xfrm>
            <a:custGeom>
              <a:avLst/>
              <a:gdLst/>
              <a:ahLst/>
              <a:cxnLst/>
              <a:rect l="l" t="t" r="r" b="b"/>
              <a:pathLst>
                <a:path w="259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57"/>
            <p:cNvSpPr/>
            <p:nvPr/>
          </p:nvSpPr>
          <p:spPr>
            <a:xfrm>
              <a:off x="4977225" y="3433275"/>
              <a:ext cx="6450" cy="34575"/>
            </a:xfrm>
            <a:custGeom>
              <a:avLst/>
              <a:gdLst/>
              <a:ahLst/>
              <a:cxnLst/>
              <a:rect l="l" t="t" r="r" b="b"/>
              <a:pathLst>
                <a:path w="258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57"/>
            <p:cNvSpPr/>
            <p:nvPr/>
          </p:nvSpPr>
          <p:spPr>
            <a:xfrm>
              <a:off x="5162050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90" y="1383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7"/>
            <p:cNvSpPr/>
            <p:nvPr/>
          </p:nvSpPr>
          <p:spPr>
            <a:xfrm>
              <a:off x="5347675" y="3433275"/>
              <a:ext cx="6475" cy="34575"/>
            </a:xfrm>
            <a:custGeom>
              <a:avLst/>
              <a:gdLst/>
              <a:ahLst/>
              <a:cxnLst/>
              <a:rect l="l" t="t" r="r" b="b"/>
              <a:pathLst>
                <a:path w="259" h="1383" extrusionOk="0">
                  <a:moveTo>
                    <a:pt x="1" y="1"/>
                  </a:moveTo>
                  <a:lnTo>
                    <a:pt x="1" y="1383"/>
                  </a:lnTo>
                  <a:lnTo>
                    <a:pt x="258" y="1383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7"/>
            <p:cNvSpPr/>
            <p:nvPr/>
          </p:nvSpPr>
          <p:spPr>
            <a:xfrm>
              <a:off x="5532525" y="3433275"/>
              <a:ext cx="7250" cy="34575"/>
            </a:xfrm>
            <a:custGeom>
              <a:avLst/>
              <a:gdLst/>
              <a:ahLst/>
              <a:cxnLst/>
              <a:rect l="l" t="t" r="r" b="b"/>
              <a:pathLst>
                <a:path w="290" h="1383" extrusionOk="0">
                  <a:moveTo>
                    <a:pt x="0" y="1"/>
                  </a:moveTo>
                  <a:lnTo>
                    <a:pt x="0" y="1383"/>
                  </a:lnTo>
                  <a:lnTo>
                    <a:pt x="289" y="138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7"/>
            <p:cNvSpPr/>
            <p:nvPr/>
          </p:nvSpPr>
          <p:spPr>
            <a:xfrm>
              <a:off x="2011900" y="2086425"/>
              <a:ext cx="6450" cy="1381425"/>
            </a:xfrm>
            <a:custGeom>
              <a:avLst/>
              <a:gdLst/>
              <a:ahLst/>
              <a:cxnLst/>
              <a:rect l="l" t="t" r="r" b="b"/>
              <a:pathLst>
                <a:path w="258" h="55257" extrusionOk="0">
                  <a:moveTo>
                    <a:pt x="0" y="0"/>
                  </a:moveTo>
                  <a:lnTo>
                    <a:pt x="0" y="55257"/>
                  </a:lnTo>
                  <a:lnTo>
                    <a:pt x="257" y="55257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7"/>
            <p:cNvSpPr/>
            <p:nvPr/>
          </p:nvSpPr>
          <p:spPr>
            <a:xfrm>
              <a:off x="2015100" y="3464625"/>
              <a:ext cx="87625" cy="6450"/>
            </a:xfrm>
            <a:custGeom>
              <a:avLst/>
              <a:gdLst/>
              <a:ahLst/>
              <a:cxnLst/>
              <a:rect l="l" t="t" r="r" b="b"/>
              <a:pathLst>
                <a:path w="3505" h="258" extrusionOk="0">
                  <a:moveTo>
                    <a:pt x="1" y="0"/>
                  </a:moveTo>
                  <a:lnTo>
                    <a:pt x="1" y="257"/>
                  </a:lnTo>
                  <a:lnTo>
                    <a:pt x="3505" y="257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7"/>
            <p:cNvSpPr/>
            <p:nvPr/>
          </p:nvSpPr>
          <p:spPr>
            <a:xfrm>
              <a:off x="1917875" y="3188175"/>
              <a:ext cx="97250" cy="6450"/>
            </a:xfrm>
            <a:custGeom>
              <a:avLst/>
              <a:gdLst/>
              <a:ahLst/>
              <a:cxnLst/>
              <a:rect l="l" t="t" r="r" b="b"/>
              <a:pathLst>
                <a:path w="3890" h="258" extrusionOk="0">
                  <a:moveTo>
                    <a:pt x="0" y="0"/>
                  </a:moveTo>
                  <a:lnTo>
                    <a:pt x="0" y="258"/>
                  </a:lnTo>
                  <a:lnTo>
                    <a:pt x="3890" y="25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7"/>
            <p:cNvSpPr/>
            <p:nvPr/>
          </p:nvSpPr>
          <p:spPr>
            <a:xfrm>
              <a:off x="1917875" y="2911725"/>
              <a:ext cx="97250" cy="7275"/>
            </a:xfrm>
            <a:custGeom>
              <a:avLst/>
              <a:gdLst/>
              <a:ahLst/>
              <a:cxnLst/>
              <a:rect l="l" t="t" r="r" b="b"/>
              <a:pathLst>
                <a:path w="3890" h="291" extrusionOk="0">
                  <a:moveTo>
                    <a:pt x="0" y="1"/>
                  </a:moveTo>
                  <a:lnTo>
                    <a:pt x="0" y="290"/>
                  </a:lnTo>
                  <a:lnTo>
                    <a:pt x="3890" y="290"/>
                  </a:lnTo>
                  <a:lnTo>
                    <a:pt x="38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7"/>
            <p:cNvSpPr/>
            <p:nvPr/>
          </p:nvSpPr>
          <p:spPr>
            <a:xfrm>
              <a:off x="1917875" y="2636100"/>
              <a:ext cx="97250" cy="6450"/>
            </a:xfrm>
            <a:custGeom>
              <a:avLst/>
              <a:gdLst/>
              <a:ahLst/>
              <a:cxnLst/>
              <a:rect l="l" t="t" r="r" b="b"/>
              <a:pathLst>
                <a:path w="3890" h="258" extrusionOk="0">
                  <a:moveTo>
                    <a:pt x="0" y="0"/>
                  </a:moveTo>
                  <a:lnTo>
                    <a:pt x="0" y="257"/>
                  </a:lnTo>
                  <a:lnTo>
                    <a:pt x="3890" y="257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7"/>
            <p:cNvSpPr/>
            <p:nvPr/>
          </p:nvSpPr>
          <p:spPr>
            <a:xfrm>
              <a:off x="1917875" y="2359650"/>
              <a:ext cx="97250" cy="6450"/>
            </a:xfrm>
            <a:custGeom>
              <a:avLst/>
              <a:gdLst/>
              <a:ahLst/>
              <a:cxnLst/>
              <a:rect l="l" t="t" r="r" b="b"/>
              <a:pathLst>
                <a:path w="3890" h="258" extrusionOk="0">
                  <a:moveTo>
                    <a:pt x="0" y="0"/>
                  </a:moveTo>
                  <a:lnTo>
                    <a:pt x="0" y="258"/>
                  </a:lnTo>
                  <a:lnTo>
                    <a:pt x="3890" y="258"/>
                  </a:lnTo>
                  <a:lnTo>
                    <a:pt x="389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7"/>
            <p:cNvSpPr/>
            <p:nvPr/>
          </p:nvSpPr>
          <p:spPr>
            <a:xfrm>
              <a:off x="1917875" y="2083200"/>
              <a:ext cx="97250" cy="6450"/>
            </a:xfrm>
            <a:custGeom>
              <a:avLst/>
              <a:gdLst/>
              <a:ahLst/>
              <a:cxnLst/>
              <a:rect l="l" t="t" r="r" b="b"/>
              <a:pathLst>
                <a:path w="3890" h="258" extrusionOk="0">
                  <a:moveTo>
                    <a:pt x="0" y="1"/>
                  </a:moveTo>
                  <a:lnTo>
                    <a:pt x="0" y="258"/>
                  </a:lnTo>
                  <a:lnTo>
                    <a:pt x="3890" y="258"/>
                  </a:lnTo>
                  <a:lnTo>
                    <a:pt x="389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7"/>
            <p:cNvSpPr/>
            <p:nvPr/>
          </p:nvSpPr>
          <p:spPr>
            <a:xfrm>
              <a:off x="2093050" y="2349650"/>
              <a:ext cx="214600" cy="855725"/>
            </a:xfrm>
            <a:custGeom>
              <a:avLst/>
              <a:gdLst/>
              <a:ahLst/>
              <a:cxnLst/>
              <a:rect l="l" t="t" r="r" b="b"/>
              <a:pathLst>
                <a:path w="8584" h="34229" extrusionOk="0">
                  <a:moveTo>
                    <a:pt x="7976" y="1"/>
                  </a:moveTo>
                  <a:cubicBezTo>
                    <a:pt x="7740" y="1"/>
                    <a:pt x="7541" y="154"/>
                    <a:pt x="7458" y="400"/>
                  </a:cubicBezTo>
                  <a:lnTo>
                    <a:pt x="65" y="33574"/>
                  </a:lnTo>
                  <a:cubicBezTo>
                    <a:pt x="1" y="33863"/>
                    <a:pt x="194" y="34152"/>
                    <a:pt x="483" y="34217"/>
                  </a:cubicBezTo>
                  <a:cubicBezTo>
                    <a:pt x="517" y="34225"/>
                    <a:pt x="551" y="34229"/>
                    <a:pt x="585" y="34229"/>
                  </a:cubicBezTo>
                  <a:cubicBezTo>
                    <a:pt x="812" y="34229"/>
                    <a:pt x="1038" y="34050"/>
                    <a:pt x="1094" y="33799"/>
                  </a:cubicBezTo>
                  <a:lnTo>
                    <a:pt x="8519" y="658"/>
                  </a:lnTo>
                  <a:cubicBezTo>
                    <a:pt x="8583" y="368"/>
                    <a:pt x="8391" y="79"/>
                    <a:pt x="8101" y="15"/>
                  </a:cubicBezTo>
                  <a:cubicBezTo>
                    <a:pt x="8059" y="5"/>
                    <a:pt x="8017" y="1"/>
                    <a:pt x="7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7"/>
            <p:cNvSpPr/>
            <p:nvPr/>
          </p:nvSpPr>
          <p:spPr>
            <a:xfrm>
              <a:off x="2277900" y="2349575"/>
              <a:ext cx="215375" cy="496275"/>
            </a:xfrm>
            <a:custGeom>
              <a:avLst/>
              <a:gdLst/>
              <a:ahLst/>
              <a:cxnLst/>
              <a:rect l="l" t="t" r="r" b="b"/>
              <a:pathLst>
                <a:path w="8615" h="19851" extrusionOk="0">
                  <a:moveTo>
                    <a:pt x="629" y="0"/>
                  </a:moveTo>
                  <a:cubicBezTo>
                    <a:pt x="558" y="0"/>
                    <a:pt x="486" y="16"/>
                    <a:pt x="418" y="50"/>
                  </a:cubicBezTo>
                  <a:cubicBezTo>
                    <a:pt x="129" y="146"/>
                    <a:pt x="0" y="468"/>
                    <a:pt x="97" y="725"/>
                  </a:cubicBezTo>
                  <a:lnTo>
                    <a:pt x="7522" y="19529"/>
                  </a:lnTo>
                  <a:cubicBezTo>
                    <a:pt x="7597" y="19729"/>
                    <a:pt x="7806" y="19851"/>
                    <a:pt x="8017" y="19851"/>
                  </a:cubicBezTo>
                  <a:cubicBezTo>
                    <a:pt x="8078" y="19851"/>
                    <a:pt x="8139" y="19840"/>
                    <a:pt x="8197" y="19819"/>
                  </a:cubicBezTo>
                  <a:cubicBezTo>
                    <a:pt x="8486" y="19722"/>
                    <a:pt x="8615" y="19401"/>
                    <a:pt x="8518" y="19112"/>
                  </a:cubicBezTo>
                  <a:lnTo>
                    <a:pt x="1093" y="339"/>
                  </a:lnTo>
                  <a:cubicBezTo>
                    <a:pt x="1022" y="126"/>
                    <a:pt x="829" y="0"/>
                    <a:pt x="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7"/>
            <p:cNvSpPr/>
            <p:nvPr/>
          </p:nvSpPr>
          <p:spPr>
            <a:xfrm>
              <a:off x="2463525" y="2625750"/>
              <a:ext cx="214600" cy="220300"/>
            </a:xfrm>
            <a:custGeom>
              <a:avLst/>
              <a:gdLst/>
              <a:ahLst/>
              <a:cxnLst/>
              <a:rect l="l" t="t" r="r" b="b"/>
              <a:pathLst>
                <a:path w="8584" h="8812" extrusionOk="0">
                  <a:moveTo>
                    <a:pt x="8009" y="0"/>
                  </a:moveTo>
                  <a:cubicBezTo>
                    <a:pt x="7862" y="0"/>
                    <a:pt x="7719" y="57"/>
                    <a:pt x="7619" y="157"/>
                  </a:cubicBezTo>
                  <a:lnTo>
                    <a:pt x="193" y="7904"/>
                  </a:lnTo>
                  <a:cubicBezTo>
                    <a:pt x="0" y="8129"/>
                    <a:pt x="0" y="8450"/>
                    <a:pt x="225" y="8643"/>
                  </a:cubicBezTo>
                  <a:cubicBezTo>
                    <a:pt x="322" y="8756"/>
                    <a:pt x="459" y="8812"/>
                    <a:pt x="595" y="8812"/>
                  </a:cubicBezTo>
                  <a:cubicBezTo>
                    <a:pt x="732" y="8812"/>
                    <a:pt x="868" y="8756"/>
                    <a:pt x="965" y="8643"/>
                  </a:cubicBezTo>
                  <a:lnTo>
                    <a:pt x="8390" y="896"/>
                  </a:lnTo>
                  <a:cubicBezTo>
                    <a:pt x="8583" y="703"/>
                    <a:pt x="8583" y="350"/>
                    <a:pt x="8390" y="157"/>
                  </a:cubicBezTo>
                  <a:cubicBezTo>
                    <a:pt x="8282" y="49"/>
                    <a:pt x="8144" y="0"/>
                    <a:pt x="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7"/>
            <p:cNvSpPr/>
            <p:nvPr/>
          </p:nvSpPr>
          <p:spPr>
            <a:xfrm>
              <a:off x="2648350" y="2625650"/>
              <a:ext cx="215400" cy="523975"/>
            </a:xfrm>
            <a:custGeom>
              <a:avLst/>
              <a:gdLst/>
              <a:ahLst/>
              <a:cxnLst/>
              <a:rect l="l" t="t" r="r" b="b"/>
              <a:pathLst>
                <a:path w="8616" h="20959" extrusionOk="0">
                  <a:moveTo>
                    <a:pt x="609" y="1"/>
                  </a:moveTo>
                  <a:cubicBezTo>
                    <a:pt x="547" y="1"/>
                    <a:pt x="483" y="11"/>
                    <a:pt x="419" y="32"/>
                  </a:cubicBezTo>
                  <a:cubicBezTo>
                    <a:pt x="161" y="129"/>
                    <a:pt x="1" y="450"/>
                    <a:pt x="97" y="740"/>
                  </a:cubicBezTo>
                  <a:lnTo>
                    <a:pt x="7522" y="20605"/>
                  </a:lnTo>
                  <a:cubicBezTo>
                    <a:pt x="7598" y="20830"/>
                    <a:pt x="7809" y="20958"/>
                    <a:pt x="8020" y="20958"/>
                  </a:cubicBezTo>
                  <a:cubicBezTo>
                    <a:pt x="8081" y="20958"/>
                    <a:pt x="8141" y="20948"/>
                    <a:pt x="8198" y="20926"/>
                  </a:cubicBezTo>
                  <a:cubicBezTo>
                    <a:pt x="8487" y="20830"/>
                    <a:pt x="8615" y="20509"/>
                    <a:pt x="8519" y="20251"/>
                  </a:cubicBezTo>
                  <a:lnTo>
                    <a:pt x="1126" y="354"/>
                  </a:lnTo>
                  <a:cubicBezTo>
                    <a:pt x="1026" y="129"/>
                    <a:pt x="828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7"/>
            <p:cNvSpPr/>
            <p:nvPr/>
          </p:nvSpPr>
          <p:spPr>
            <a:xfrm>
              <a:off x="2834000" y="2349650"/>
              <a:ext cx="215375" cy="800275"/>
            </a:xfrm>
            <a:custGeom>
              <a:avLst/>
              <a:gdLst/>
              <a:ahLst/>
              <a:cxnLst/>
              <a:rect l="l" t="t" r="r" b="b"/>
              <a:pathLst>
                <a:path w="8615" h="32011" extrusionOk="0">
                  <a:moveTo>
                    <a:pt x="8005" y="1"/>
                  </a:moveTo>
                  <a:cubicBezTo>
                    <a:pt x="7763" y="1"/>
                    <a:pt x="7545" y="154"/>
                    <a:pt x="7490" y="400"/>
                  </a:cubicBezTo>
                  <a:lnTo>
                    <a:pt x="64" y="31356"/>
                  </a:lnTo>
                  <a:cubicBezTo>
                    <a:pt x="0" y="31645"/>
                    <a:pt x="193" y="31934"/>
                    <a:pt x="482" y="31999"/>
                  </a:cubicBezTo>
                  <a:cubicBezTo>
                    <a:pt x="520" y="32007"/>
                    <a:pt x="558" y="32011"/>
                    <a:pt x="595" y="32011"/>
                  </a:cubicBezTo>
                  <a:cubicBezTo>
                    <a:pt x="843" y="32011"/>
                    <a:pt x="1069" y="31832"/>
                    <a:pt x="1125" y="31581"/>
                  </a:cubicBezTo>
                  <a:lnTo>
                    <a:pt x="8518" y="658"/>
                  </a:lnTo>
                  <a:cubicBezTo>
                    <a:pt x="8615" y="368"/>
                    <a:pt x="8422" y="79"/>
                    <a:pt x="8133" y="15"/>
                  </a:cubicBezTo>
                  <a:cubicBezTo>
                    <a:pt x="8090" y="5"/>
                    <a:pt x="8047" y="1"/>
                    <a:pt x="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7"/>
            <p:cNvSpPr/>
            <p:nvPr/>
          </p:nvSpPr>
          <p:spPr>
            <a:xfrm>
              <a:off x="3018825" y="2072975"/>
              <a:ext cx="216200" cy="303350"/>
            </a:xfrm>
            <a:custGeom>
              <a:avLst/>
              <a:gdLst/>
              <a:ahLst/>
              <a:cxnLst/>
              <a:rect l="l" t="t" r="r" b="b"/>
              <a:pathLst>
                <a:path w="8648" h="12134" extrusionOk="0">
                  <a:moveTo>
                    <a:pt x="8042" y="1"/>
                  </a:moveTo>
                  <a:cubicBezTo>
                    <a:pt x="7867" y="1"/>
                    <a:pt x="7688" y="86"/>
                    <a:pt x="7586" y="249"/>
                  </a:cubicBezTo>
                  <a:lnTo>
                    <a:pt x="161" y="11307"/>
                  </a:lnTo>
                  <a:cubicBezTo>
                    <a:pt x="0" y="11532"/>
                    <a:pt x="65" y="11885"/>
                    <a:pt x="322" y="12046"/>
                  </a:cubicBezTo>
                  <a:cubicBezTo>
                    <a:pt x="416" y="12105"/>
                    <a:pt x="519" y="12134"/>
                    <a:pt x="619" y="12134"/>
                  </a:cubicBezTo>
                  <a:cubicBezTo>
                    <a:pt x="793" y="12134"/>
                    <a:pt x="959" y="12048"/>
                    <a:pt x="1061" y="11885"/>
                  </a:cubicBezTo>
                  <a:lnTo>
                    <a:pt x="8486" y="860"/>
                  </a:lnTo>
                  <a:cubicBezTo>
                    <a:pt x="8647" y="603"/>
                    <a:pt x="8583" y="281"/>
                    <a:pt x="8326" y="88"/>
                  </a:cubicBezTo>
                  <a:cubicBezTo>
                    <a:pt x="8243" y="29"/>
                    <a:pt x="8143" y="1"/>
                    <a:pt x="8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57"/>
            <p:cNvSpPr/>
            <p:nvPr/>
          </p:nvSpPr>
          <p:spPr>
            <a:xfrm>
              <a:off x="3205250" y="2073275"/>
              <a:ext cx="213800" cy="1270100"/>
            </a:xfrm>
            <a:custGeom>
              <a:avLst/>
              <a:gdLst/>
              <a:ahLst/>
              <a:cxnLst/>
              <a:rect l="l" t="t" r="r" b="b"/>
              <a:pathLst>
                <a:path w="8552" h="50804" extrusionOk="0">
                  <a:moveTo>
                    <a:pt x="592" y="1"/>
                  </a:moveTo>
                  <a:cubicBezTo>
                    <a:pt x="557" y="1"/>
                    <a:pt x="520" y="5"/>
                    <a:pt x="483" y="12"/>
                  </a:cubicBezTo>
                  <a:cubicBezTo>
                    <a:pt x="194" y="44"/>
                    <a:pt x="1" y="333"/>
                    <a:pt x="33" y="623"/>
                  </a:cubicBezTo>
                  <a:lnTo>
                    <a:pt x="7458" y="50350"/>
                  </a:lnTo>
                  <a:cubicBezTo>
                    <a:pt x="7488" y="50619"/>
                    <a:pt x="7739" y="50804"/>
                    <a:pt x="8006" y="50804"/>
                  </a:cubicBezTo>
                  <a:cubicBezTo>
                    <a:pt x="8027" y="50804"/>
                    <a:pt x="8048" y="50803"/>
                    <a:pt x="8069" y="50800"/>
                  </a:cubicBezTo>
                  <a:cubicBezTo>
                    <a:pt x="8358" y="50736"/>
                    <a:pt x="8551" y="50479"/>
                    <a:pt x="8519" y="50190"/>
                  </a:cubicBezTo>
                  <a:lnTo>
                    <a:pt x="1094" y="462"/>
                  </a:lnTo>
                  <a:cubicBezTo>
                    <a:pt x="1065" y="206"/>
                    <a:pt x="861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57"/>
            <p:cNvSpPr/>
            <p:nvPr/>
          </p:nvSpPr>
          <p:spPr>
            <a:xfrm>
              <a:off x="3390100" y="3233525"/>
              <a:ext cx="215375" cy="109425"/>
            </a:xfrm>
            <a:custGeom>
              <a:avLst/>
              <a:gdLst/>
              <a:ahLst/>
              <a:cxnLst/>
              <a:rect l="l" t="t" r="r" b="b"/>
              <a:pathLst>
                <a:path w="8615" h="4377" extrusionOk="0">
                  <a:moveTo>
                    <a:pt x="8014" y="0"/>
                  </a:moveTo>
                  <a:cubicBezTo>
                    <a:pt x="7936" y="0"/>
                    <a:pt x="7857" y="16"/>
                    <a:pt x="7779" y="51"/>
                  </a:cubicBezTo>
                  <a:lnTo>
                    <a:pt x="386" y="3362"/>
                  </a:lnTo>
                  <a:cubicBezTo>
                    <a:pt x="96" y="3490"/>
                    <a:pt x="0" y="3812"/>
                    <a:pt x="96" y="4069"/>
                  </a:cubicBezTo>
                  <a:cubicBezTo>
                    <a:pt x="191" y="4257"/>
                    <a:pt x="388" y="4377"/>
                    <a:pt x="588" y="4377"/>
                  </a:cubicBezTo>
                  <a:cubicBezTo>
                    <a:pt x="661" y="4377"/>
                    <a:pt x="735" y="4361"/>
                    <a:pt x="804" y="4326"/>
                  </a:cubicBezTo>
                  <a:lnTo>
                    <a:pt x="8229" y="1015"/>
                  </a:lnTo>
                  <a:cubicBezTo>
                    <a:pt x="8486" y="887"/>
                    <a:pt x="8615" y="597"/>
                    <a:pt x="8486" y="308"/>
                  </a:cubicBezTo>
                  <a:cubicBezTo>
                    <a:pt x="8416" y="120"/>
                    <a:pt x="8224" y="0"/>
                    <a:pt x="8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57"/>
            <p:cNvSpPr/>
            <p:nvPr/>
          </p:nvSpPr>
          <p:spPr>
            <a:xfrm>
              <a:off x="3575725" y="3205775"/>
              <a:ext cx="214575" cy="54250"/>
            </a:xfrm>
            <a:custGeom>
              <a:avLst/>
              <a:gdLst/>
              <a:ahLst/>
              <a:cxnLst/>
              <a:rect l="l" t="t" r="r" b="b"/>
              <a:pathLst>
                <a:path w="8583" h="2170" extrusionOk="0">
                  <a:moveTo>
                    <a:pt x="7971" y="0"/>
                  </a:moveTo>
                  <a:cubicBezTo>
                    <a:pt x="7950" y="0"/>
                    <a:pt x="7929" y="1"/>
                    <a:pt x="7908" y="4"/>
                  </a:cubicBezTo>
                  <a:lnTo>
                    <a:pt x="515" y="1129"/>
                  </a:lnTo>
                  <a:cubicBezTo>
                    <a:pt x="225" y="1161"/>
                    <a:pt x="0" y="1418"/>
                    <a:pt x="65" y="1707"/>
                  </a:cubicBezTo>
                  <a:cubicBezTo>
                    <a:pt x="93" y="1987"/>
                    <a:pt x="291" y="2170"/>
                    <a:pt x="554" y="2170"/>
                  </a:cubicBezTo>
                  <a:cubicBezTo>
                    <a:pt x="593" y="2170"/>
                    <a:pt x="634" y="2166"/>
                    <a:pt x="675" y="2157"/>
                  </a:cubicBezTo>
                  <a:lnTo>
                    <a:pt x="8069" y="1064"/>
                  </a:lnTo>
                  <a:cubicBezTo>
                    <a:pt x="8358" y="1032"/>
                    <a:pt x="8583" y="743"/>
                    <a:pt x="8519" y="454"/>
                  </a:cubicBezTo>
                  <a:cubicBezTo>
                    <a:pt x="8489" y="185"/>
                    <a:pt x="8238" y="0"/>
                    <a:pt x="79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57"/>
            <p:cNvSpPr/>
            <p:nvPr/>
          </p:nvSpPr>
          <p:spPr>
            <a:xfrm>
              <a:off x="3760550" y="3122975"/>
              <a:ext cx="215400" cy="109875"/>
            </a:xfrm>
            <a:custGeom>
              <a:avLst/>
              <a:gdLst/>
              <a:ahLst/>
              <a:cxnLst/>
              <a:rect l="l" t="t" r="r" b="b"/>
              <a:pathLst>
                <a:path w="8616" h="4395" extrusionOk="0">
                  <a:moveTo>
                    <a:pt x="8013" y="1"/>
                  </a:moveTo>
                  <a:cubicBezTo>
                    <a:pt x="7944" y="1"/>
                    <a:pt x="7876" y="13"/>
                    <a:pt x="7812" y="37"/>
                  </a:cubicBezTo>
                  <a:lnTo>
                    <a:pt x="386" y="3348"/>
                  </a:lnTo>
                  <a:cubicBezTo>
                    <a:pt x="129" y="3476"/>
                    <a:pt x="1" y="3798"/>
                    <a:pt x="129" y="4055"/>
                  </a:cubicBezTo>
                  <a:cubicBezTo>
                    <a:pt x="200" y="4268"/>
                    <a:pt x="394" y="4394"/>
                    <a:pt x="606" y="4394"/>
                  </a:cubicBezTo>
                  <a:cubicBezTo>
                    <a:pt x="682" y="4394"/>
                    <a:pt x="760" y="4378"/>
                    <a:pt x="836" y="4344"/>
                  </a:cubicBezTo>
                  <a:lnTo>
                    <a:pt x="8230" y="1033"/>
                  </a:lnTo>
                  <a:cubicBezTo>
                    <a:pt x="8519" y="905"/>
                    <a:pt x="8615" y="583"/>
                    <a:pt x="8519" y="326"/>
                  </a:cubicBezTo>
                  <a:cubicBezTo>
                    <a:pt x="8422" y="109"/>
                    <a:pt x="8218" y="1"/>
                    <a:pt x="8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57"/>
            <p:cNvSpPr/>
            <p:nvPr/>
          </p:nvSpPr>
          <p:spPr>
            <a:xfrm>
              <a:off x="3945375" y="3012600"/>
              <a:ext cx="216200" cy="137375"/>
            </a:xfrm>
            <a:custGeom>
              <a:avLst/>
              <a:gdLst/>
              <a:ahLst/>
              <a:cxnLst/>
              <a:rect l="l" t="t" r="r" b="b"/>
              <a:pathLst>
                <a:path w="8648" h="5495" extrusionOk="0">
                  <a:moveTo>
                    <a:pt x="8032" y="0"/>
                  </a:moveTo>
                  <a:cubicBezTo>
                    <a:pt x="7935" y="0"/>
                    <a:pt x="7836" y="25"/>
                    <a:pt x="7748" y="80"/>
                  </a:cubicBezTo>
                  <a:lnTo>
                    <a:pt x="354" y="4484"/>
                  </a:lnTo>
                  <a:cubicBezTo>
                    <a:pt x="97" y="4645"/>
                    <a:pt x="1" y="4966"/>
                    <a:pt x="162" y="5223"/>
                  </a:cubicBezTo>
                  <a:cubicBezTo>
                    <a:pt x="269" y="5395"/>
                    <a:pt x="447" y="5495"/>
                    <a:pt x="631" y="5495"/>
                  </a:cubicBezTo>
                  <a:cubicBezTo>
                    <a:pt x="722" y="5495"/>
                    <a:pt x="815" y="5470"/>
                    <a:pt x="901" y="5416"/>
                  </a:cubicBezTo>
                  <a:lnTo>
                    <a:pt x="8326" y="980"/>
                  </a:lnTo>
                  <a:cubicBezTo>
                    <a:pt x="8551" y="852"/>
                    <a:pt x="8648" y="498"/>
                    <a:pt x="8487" y="241"/>
                  </a:cubicBezTo>
                  <a:cubicBezTo>
                    <a:pt x="8402" y="93"/>
                    <a:pt x="8220" y="0"/>
                    <a:pt x="8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57"/>
            <p:cNvSpPr/>
            <p:nvPr/>
          </p:nvSpPr>
          <p:spPr>
            <a:xfrm>
              <a:off x="4131025" y="3012275"/>
              <a:ext cx="215375" cy="82250"/>
            </a:xfrm>
            <a:custGeom>
              <a:avLst/>
              <a:gdLst/>
              <a:ahLst/>
              <a:cxnLst/>
              <a:rect l="l" t="t" r="r" b="b"/>
              <a:pathLst>
                <a:path w="8615" h="3290" extrusionOk="0">
                  <a:moveTo>
                    <a:pt x="602" y="1"/>
                  </a:moveTo>
                  <a:cubicBezTo>
                    <a:pt x="376" y="1"/>
                    <a:pt x="174" y="150"/>
                    <a:pt x="97" y="383"/>
                  </a:cubicBezTo>
                  <a:cubicBezTo>
                    <a:pt x="0" y="672"/>
                    <a:pt x="161" y="961"/>
                    <a:pt x="450" y="1058"/>
                  </a:cubicBezTo>
                  <a:lnTo>
                    <a:pt x="7876" y="3276"/>
                  </a:lnTo>
                  <a:cubicBezTo>
                    <a:pt x="7919" y="3285"/>
                    <a:pt x="7962" y="3290"/>
                    <a:pt x="8004" y="3290"/>
                  </a:cubicBezTo>
                  <a:cubicBezTo>
                    <a:pt x="8247" y="3290"/>
                    <a:pt x="8469" y="3141"/>
                    <a:pt x="8551" y="2922"/>
                  </a:cubicBezTo>
                  <a:cubicBezTo>
                    <a:pt x="8615" y="2633"/>
                    <a:pt x="8454" y="2311"/>
                    <a:pt x="8165" y="2247"/>
                  </a:cubicBezTo>
                  <a:lnTo>
                    <a:pt x="772" y="29"/>
                  </a:lnTo>
                  <a:cubicBezTo>
                    <a:pt x="715" y="10"/>
                    <a:pt x="658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57"/>
            <p:cNvSpPr/>
            <p:nvPr/>
          </p:nvSpPr>
          <p:spPr>
            <a:xfrm>
              <a:off x="4316650" y="3067625"/>
              <a:ext cx="215400" cy="137450"/>
            </a:xfrm>
            <a:custGeom>
              <a:avLst/>
              <a:gdLst/>
              <a:ahLst/>
              <a:cxnLst/>
              <a:rect l="l" t="t" r="r" b="b"/>
              <a:pathLst>
                <a:path w="8616" h="5498" extrusionOk="0">
                  <a:moveTo>
                    <a:pt x="598" y="1"/>
                  </a:moveTo>
                  <a:cubicBezTo>
                    <a:pt x="415" y="1"/>
                    <a:pt x="236" y="87"/>
                    <a:pt x="129" y="258"/>
                  </a:cubicBezTo>
                  <a:cubicBezTo>
                    <a:pt x="1" y="515"/>
                    <a:pt x="65" y="837"/>
                    <a:pt x="322" y="997"/>
                  </a:cubicBezTo>
                  <a:lnTo>
                    <a:pt x="7747" y="5433"/>
                  </a:lnTo>
                  <a:cubicBezTo>
                    <a:pt x="7833" y="5476"/>
                    <a:pt x="7926" y="5498"/>
                    <a:pt x="8018" y="5498"/>
                  </a:cubicBezTo>
                  <a:cubicBezTo>
                    <a:pt x="8201" y="5498"/>
                    <a:pt x="8380" y="5412"/>
                    <a:pt x="8487" y="5240"/>
                  </a:cubicBezTo>
                  <a:cubicBezTo>
                    <a:pt x="8615" y="4983"/>
                    <a:pt x="8551" y="4662"/>
                    <a:pt x="8294" y="4501"/>
                  </a:cubicBezTo>
                  <a:lnTo>
                    <a:pt x="868" y="65"/>
                  </a:lnTo>
                  <a:cubicBezTo>
                    <a:pt x="783" y="22"/>
                    <a:pt x="690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57"/>
            <p:cNvSpPr/>
            <p:nvPr/>
          </p:nvSpPr>
          <p:spPr>
            <a:xfrm>
              <a:off x="4502275" y="2598425"/>
              <a:ext cx="215400" cy="606550"/>
            </a:xfrm>
            <a:custGeom>
              <a:avLst/>
              <a:gdLst/>
              <a:ahLst/>
              <a:cxnLst/>
              <a:rect l="l" t="t" r="r" b="b"/>
              <a:pathLst>
                <a:path w="8616" h="24262" extrusionOk="0">
                  <a:moveTo>
                    <a:pt x="7994" y="0"/>
                  </a:moveTo>
                  <a:cubicBezTo>
                    <a:pt x="7768" y="0"/>
                    <a:pt x="7568" y="144"/>
                    <a:pt x="7491" y="350"/>
                  </a:cubicBezTo>
                  <a:lnTo>
                    <a:pt x="65" y="23558"/>
                  </a:lnTo>
                  <a:cubicBezTo>
                    <a:pt x="1" y="23848"/>
                    <a:pt x="130" y="24137"/>
                    <a:pt x="419" y="24233"/>
                  </a:cubicBezTo>
                  <a:cubicBezTo>
                    <a:pt x="476" y="24252"/>
                    <a:pt x="533" y="24261"/>
                    <a:pt x="589" y="24261"/>
                  </a:cubicBezTo>
                  <a:cubicBezTo>
                    <a:pt x="815" y="24261"/>
                    <a:pt x="1016" y="24112"/>
                    <a:pt x="1094" y="23880"/>
                  </a:cubicBezTo>
                  <a:lnTo>
                    <a:pt x="8519" y="671"/>
                  </a:lnTo>
                  <a:cubicBezTo>
                    <a:pt x="8616" y="414"/>
                    <a:pt x="8455" y="93"/>
                    <a:pt x="8166" y="29"/>
                  </a:cubicBezTo>
                  <a:cubicBezTo>
                    <a:pt x="8108" y="9"/>
                    <a:pt x="8050" y="0"/>
                    <a:pt x="7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7"/>
            <p:cNvSpPr/>
            <p:nvPr/>
          </p:nvSpPr>
          <p:spPr>
            <a:xfrm>
              <a:off x="4687125" y="2515100"/>
              <a:ext cx="215375" cy="109875"/>
            </a:xfrm>
            <a:custGeom>
              <a:avLst/>
              <a:gdLst/>
              <a:ahLst/>
              <a:cxnLst/>
              <a:rect l="l" t="t" r="r" b="b"/>
              <a:pathLst>
                <a:path w="8615" h="4395" extrusionOk="0">
                  <a:moveTo>
                    <a:pt x="8027" y="0"/>
                  </a:moveTo>
                  <a:cubicBezTo>
                    <a:pt x="7954" y="0"/>
                    <a:pt x="7880" y="16"/>
                    <a:pt x="7811" y="51"/>
                  </a:cubicBezTo>
                  <a:lnTo>
                    <a:pt x="386" y="3362"/>
                  </a:lnTo>
                  <a:cubicBezTo>
                    <a:pt x="129" y="3490"/>
                    <a:pt x="0" y="3812"/>
                    <a:pt x="129" y="4069"/>
                  </a:cubicBezTo>
                  <a:cubicBezTo>
                    <a:pt x="201" y="4286"/>
                    <a:pt x="400" y="4394"/>
                    <a:pt x="617" y="4394"/>
                  </a:cubicBezTo>
                  <a:cubicBezTo>
                    <a:pt x="689" y="4394"/>
                    <a:pt x="764" y="4382"/>
                    <a:pt x="836" y="4358"/>
                  </a:cubicBezTo>
                  <a:lnTo>
                    <a:pt x="8229" y="1015"/>
                  </a:lnTo>
                  <a:cubicBezTo>
                    <a:pt x="8518" y="919"/>
                    <a:pt x="8615" y="597"/>
                    <a:pt x="8518" y="308"/>
                  </a:cubicBezTo>
                  <a:cubicBezTo>
                    <a:pt x="8424" y="120"/>
                    <a:pt x="8227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7"/>
            <p:cNvSpPr/>
            <p:nvPr/>
          </p:nvSpPr>
          <p:spPr>
            <a:xfrm>
              <a:off x="4871950" y="2404650"/>
              <a:ext cx="216200" cy="137450"/>
            </a:xfrm>
            <a:custGeom>
              <a:avLst/>
              <a:gdLst/>
              <a:ahLst/>
              <a:cxnLst/>
              <a:rect l="l" t="t" r="r" b="b"/>
              <a:pathLst>
                <a:path w="8648" h="5498" extrusionOk="0">
                  <a:moveTo>
                    <a:pt x="8034" y="1"/>
                  </a:moveTo>
                  <a:cubicBezTo>
                    <a:pt x="7944" y="1"/>
                    <a:pt x="7854" y="22"/>
                    <a:pt x="7779" y="65"/>
                  </a:cubicBezTo>
                  <a:lnTo>
                    <a:pt x="354" y="4501"/>
                  </a:lnTo>
                  <a:cubicBezTo>
                    <a:pt x="97" y="4662"/>
                    <a:pt x="0" y="4983"/>
                    <a:pt x="161" y="5240"/>
                  </a:cubicBezTo>
                  <a:cubicBezTo>
                    <a:pt x="268" y="5412"/>
                    <a:pt x="447" y="5497"/>
                    <a:pt x="630" y="5497"/>
                  </a:cubicBezTo>
                  <a:cubicBezTo>
                    <a:pt x="722" y="5497"/>
                    <a:pt x="815" y="5476"/>
                    <a:pt x="900" y="5433"/>
                  </a:cubicBezTo>
                  <a:lnTo>
                    <a:pt x="8326" y="997"/>
                  </a:lnTo>
                  <a:cubicBezTo>
                    <a:pt x="8583" y="836"/>
                    <a:pt x="8647" y="515"/>
                    <a:pt x="8487" y="258"/>
                  </a:cubicBezTo>
                  <a:cubicBezTo>
                    <a:pt x="8401" y="86"/>
                    <a:pt x="8215" y="1"/>
                    <a:pt x="80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7"/>
            <p:cNvSpPr/>
            <p:nvPr/>
          </p:nvSpPr>
          <p:spPr>
            <a:xfrm>
              <a:off x="5057575" y="2404650"/>
              <a:ext cx="216200" cy="137450"/>
            </a:xfrm>
            <a:custGeom>
              <a:avLst/>
              <a:gdLst/>
              <a:ahLst/>
              <a:cxnLst/>
              <a:rect l="l" t="t" r="r" b="b"/>
              <a:pathLst>
                <a:path w="8648" h="5498" extrusionOk="0">
                  <a:moveTo>
                    <a:pt x="623" y="1"/>
                  </a:moveTo>
                  <a:cubicBezTo>
                    <a:pt x="433" y="1"/>
                    <a:pt x="247" y="86"/>
                    <a:pt x="162" y="258"/>
                  </a:cubicBezTo>
                  <a:cubicBezTo>
                    <a:pt x="1" y="515"/>
                    <a:pt x="97" y="836"/>
                    <a:pt x="354" y="997"/>
                  </a:cubicBezTo>
                  <a:lnTo>
                    <a:pt x="7748" y="5433"/>
                  </a:lnTo>
                  <a:cubicBezTo>
                    <a:pt x="7833" y="5476"/>
                    <a:pt x="7926" y="5497"/>
                    <a:pt x="8018" y="5497"/>
                  </a:cubicBezTo>
                  <a:cubicBezTo>
                    <a:pt x="8201" y="5497"/>
                    <a:pt x="8380" y="5412"/>
                    <a:pt x="8487" y="5240"/>
                  </a:cubicBezTo>
                  <a:cubicBezTo>
                    <a:pt x="8648" y="4983"/>
                    <a:pt x="8551" y="4662"/>
                    <a:pt x="8294" y="4501"/>
                  </a:cubicBezTo>
                  <a:lnTo>
                    <a:pt x="901" y="65"/>
                  </a:lnTo>
                  <a:cubicBezTo>
                    <a:pt x="815" y="22"/>
                    <a:pt x="719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7"/>
            <p:cNvSpPr/>
            <p:nvPr/>
          </p:nvSpPr>
          <p:spPr>
            <a:xfrm>
              <a:off x="5243225" y="2515200"/>
              <a:ext cx="215375" cy="137350"/>
            </a:xfrm>
            <a:custGeom>
              <a:avLst/>
              <a:gdLst/>
              <a:ahLst/>
              <a:cxnLst/>
              <a:rect l="l" t="t" r="r" b="b"/>
              <a:pathLst>
                <a:path w="8615" h="5494" extrusionOk="0">
                  <a:moveTo>
                    <a:pt x="598" y="0"/>
                  </a:moveTo>
                  <a:cubicBezTo>
                    <a:pt x="414" y="0"/>
                    <a:pt x="236" y="100"/>
                    <a:pt x="129" y="272"/>
                  </a:cubicBezTo>
                  <a:cubicBezTo>
                    <a:pt x="0" y="529"/>
                    <a:pt x="64" y="850"/>
                    <a:pt x="322" y="1011"/>
                  </a:cubicBezTo>
                  <a:lnTo>
                    <a:pt x="7747" y="5415"/>
                  </a:lnTo>
                  <a:cubicBezTo>
                    <a:pt x="7833" y="5468"/>
                    <a:pt x="7926" y="5493"/>
                    <a:pt x="8017" y="5493"/>
                  </a:cubicBezTo>
                  <a:cubicBezTo>
                    <a:pt x="8201" y="5493"/>
                    <a:pt x="8379" y="5393"/>
                    <a:pt x="8486" y="5222"/>
                  </a:cubicBezTo>
                  <a:cubicBezTo>
                    <a:pt x="8615" y="4965"/>
                    <a:pt x="8551" y="4643"/>
                    <a:pt x="8293" y="4483"/>
                  </a:cubicBezTo>
                  <a:lnTo>
                    <a:pt x="868" y="79"/>
                  </a:lnTo>
                  <a:cubicBezTo>
                    <a:pt x="782" y="25"/>
                    <a:pt x="689" y="0"/>
                    <a:pt x="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7"/>
            <p:cNvSpPr/>
            <p:nvPr/>
          </p:nvSpPr>
          <p:spPr>
            <a:xfrm>
              <a:off x="2074575" y="3159250"/>
              <a:ext cx="65925" cy="65100"/>
            </a:xfrm>
            <a:custGeom>
              <a:avLst/>
              <a:gdLst/>
              <a:ahLst/>
              <a:cxnLst/>
              <a:rect l="l" t="t" r="r" b="b"/>
              <a:pathLst>
                <a:path w="2637" h="2604" extrusionOk="0">
                  <a:moveTo>
                    <a:pt x="1318" y="0"/>
                  </a:moveTo>
                  <a:cubicBezTo>
                    <a:pt x="611" y="0"/>
                    <a:pt x="1" y="579"/>
                    <a:pt x="1" y="1286"/>
                  </a:cubicBezTo>
                  <a:cubicBezTo>
                    <a:pt x="1" y="2025"/>
                    <a:pt x="611" y="2604"/>
                    <a:pt x="1318" y="2604"/>
                  </a:cubicBezTo>
                  <a:cubicBezTo>
                    <a:pt x="2058" y="2604"/>
                    <a:pt x="2636" y="2025"/>
                    <a:pt x="2636" y="1286"/>
                  </a:cubicBezTo>
                  <a:cubicBezTo>
                    <a:pt x="2636" y="579"/>
                    <a:pt x="2058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7"/>
            <p:cNvSpPr/>
            <p:nvPr/>
          </p:nvSpPr>
          <p:spPr>
            <a:xfrm>
              <a:off x="2068150" y="3152000"/>
              <a:ext cx="78775" cy="78800"/>
            </a:xfrm>
            <a:custGeom>
              <a:avLst/>
              <a:gdLst/>
              <a:ahLst/>
              <a:cxnLst/>
              <a:rect l="l" t="t" r="r" b="b"/>
              <a:pathLst>
                <a:path w="3151" h="3152" extrusionOk="0">
                  <a:moveTo>
                    <a:pt x="1575" y="547"/>
                  </a:moveTo>
                  <a:cubicBezTo>
                    <a:pt x="2154" y="547"/>
                    <a:pt x="2636" y="997"/>
                    <a:pt x="2636" y="1576"/>
                  </a:cubicBezTo>
                  <a:cubicBezTo>
                    <a:pt x="2636" y="2155"/>
                    <a:pt x="2154" y="2637"/>
                    <a:pt x="1575" y="2637"/>
                  </a:cubicBezTo>
                  <a:cubicBezTo>
                    <a:pt x="997" y="2637"/>
                    <a:pt x="547" y="2155"/>
                    <a:pt x="547" y="1576"/>
                  </a:cubicBezTo>
                  <a:cubicBezTo>
                    <a:pt x="547" y="997"/>
                    <a:pt x="997" y="547"/>
                    <a:pt x="1575" y="547"/>
                  </a:cubicBezTo>
                  <a:close/>
                  <a:moveTo>
                    <a:pt x="1575" y="1"/>
                  </a:moveTo>
                  <a:cubicBezTo>
                    <a:pt x="708" y="1"/>
                    <a:pt x="0" y="708"/>
                    <a:pt x="0" y="1576"/>
                  </a:cubicBezTo>
                  <a:cubicBezTo>
                    <a:pt x="0" y="2444"/>
                    <a:pt x="708" y="3151"/>
                    <a:pt x="1575" y="3151"/>
                  </a:cubicBezTo>
                  <a:cubicBezTo>
                    <a:pt x="2443" y="3151"/>
                    <a:pt x="3151" y="2444"/>
                    <a:pt x="3151" y="1576"/>
                  </a:cubicBezTo>
                  <a:cubicBezTo>
                    <a:pt x="3151" y="708"/>
                    <a:pt x="2443" y="1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7"/>
            <p:cNvSpPr/>
            <p:nvPr/>
          </p:nvSpPr>
          <p:spPr>
            <a:xfrm>
              <a:off x="2260200" y="2329925"/>
              <a:ext cx="65925" cy="65900"/>
            </a:xfrm>
            <a:custGeom>
              <a:avLst/>
              <a:gdLst/>
              <a:ahLst/>
              <a:cxnLst/>
              <a:rect l="l" t="t" r="r" b="b"/>
              <a:pathLst>
                <a:path w="2637" h="2636" extrusionOk="0">
                  <a:moveTo>
                    <a:pt x="1319" y="0"/>
                  </a:moveTo>
                  <a:cubicBezTo>
                    <a:pt x="579" y="0"/>
                    <a:pt x="1" y="579"/>
                    <a:pt x="1" y="1318"/>
                  </a:cubicBezTo>
                  <a:cubicBezTo>
                    <a:pt x="1" y="2057"/>
                    <a:pt x="579" y="2636"/>
                    <a:pt x="1319" y="2636"/>
                  </a:cubicBezTo>
                  <a:cubicBezTo>
                    <a:pt x="2026" y="2636"/>
                    <a:pt x="2637" y="2057"/>
                    <a:pt x="2637" y="1318"/>
                  </a:cubicBezTo>
                  <a:cubicBezTo>
                    <a:pt x="2637" y="579"/>
                    <a:pt x="2026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7"/>
            <p:cNvSpPr/>
            <p:nvPr/>
          </p:nvSpPr>
          <p:spPr>
            <a:xfrm>
              <a:off x="2253775" y="2323475"/>
              <a:ext cx="78775" cy="78800"/>
            </a:xfrm>
            <a:custGeom>
              <a:avLst/>
              <a:gdLst/>
              <a:ahLst/>
              <a:cxnLst/>
              <a:rect l="l" t="t" r="r" b="b"/>
              <a:pathLst>
                <a:path w="3151" h="3152" extrusionOk="0">
                  <a:moveTo>
                    <a:pt x="1576" y="547"/>
                  </a:moveTo>
                  <a:cubicBezTo>
                    <a:pt x="2154" y="547"/>
                    <a:pt x="2604" y="997"/>
                    <a:pt x="2604" y="1576"/>
                  </a:cubicBezTo>
                  <a:cubicBezTo>
                    <a:pt x="2604" y="2155"/>
                    <a:pt x="2154" y="2605"/>
                    <a:pt x="1576" y="2605"/>
                  </a:cubicBezTo>
                  <a:cubicBezTo>
                    <a:pt x="997" y="2605"/>
                    <a:pt x="515" y="2155"/>
                    <a:pt x="515" y="1576"/>
                  </a:cubicBezTo>
                  <a:cubicBezTo>
                    <a:pt x="515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44" y="3151"/>
                    <a:pt x="3151" y="2444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7"/>
            <p:cNvSpPr/>
            <p:nvPr/>
          </p:nvSpPr>
          <p:spPr>
            <a:xfrm>
              <a:off x="2445850" y="2800025"/>
              <a:ext cx="65100" cy="65125"/>
            </a:xfrm>
            <a:custGeom>
              <a:avLst/>
              <a:gdLst/>
              <a:ahLst/>
              <a:cxnLst/>
              <a:rect l="l" t="t" r="r" b="b"/>
              <a:pathLst>
                <a:path w="2604" h="2605" extrusionOk="0">
                  <a:moveTo>
                    <a:pt x="1286" y="1"/>
                  </a:moveTo>
                  <a:cubicBezTo>
                    <a:pt x="579" y="1"/>
                    <a:pt x="0" y="579"/>
                    <a:pt x="0" y="1286"/>
                  </a:cubicBezTo>
                  <a:cubicBezTo>
                    <a:pt x="0" y="2026"/>
                    <a:pt x="579" y="2604"/>
                    <a:pt x="1286" y="2604"/>
                  </a:cubicBezTo>
                  <a:cubicBezTo>
                    <a:pt x="2025" y="2604"/>
                    <a:pt x="2604" y="2026"/>
                    <a:pt x="2604" y="1286"/>
                  </a:cubicBezTo>
                  <a:cubicBezTo>
                    <a:pt x="2604" y="579"/>
                    <a:pt x="2025" y="1"/>
                    <a:pt x="1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7"/>
            <p:cNvSpPr/>
            <p:nvPr/>
          </p:nvSpPr>
          <p:spPr>
            <a:xfrm>
              <a:off x="2438600" y="2792800"/>
              <a:ext cx="78800" cy="78775"/>
            </a:xfrm>
            <a:custGeom>
              <a:avLst/>
              <a:gdLst/>
              <a:ahLst/>
              <a:cxnLst/>
              <a:rect l="l" t="t" r="r" b="b"/>
              <a:pathLst>
                <a:path w="3152" h="3151" extrusionOk="0">
                  <a:moveTo>
                    <a:pt x="1576" y="547"/>
                  </a:moveTo>
                  <a:cubicBezTo>
                    <a:pt x="2155" y="547"/>
                    <a:pt x="2637" y="997"/>
                    <a:pt x="2637" y="1575"/>
                  </a:cubicBezTo>
                  <a:cubicBezTo>
                    <a:pt x="2637" y="2154"/>
                    <a:pt x="2155" y="2636"/>
                    <a:pt x="1576" y="2636"/>
                  </a:cubicBezTo>
                  <a:cubicBezTo>
                    <a:pt x="997" y="2636"/>
                    <a:pt x="547" y="2154"/>
                    <a:pt x="547" y="1575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0"/>
                  </a:moveTo>
                  <a:cubicBezTo>
                    <a:pt x="708" y="0"/>
                    <a:pt x="1" y="708"/>
                    <a:pt x="1" y="1575"/>
                  </a:cubicBezTo>
                  <a:cubicBezTo>
                    <a:pt x="1" y="2475"/>
                    <a:pt x="708" y="3151"/>
                    <a:pt x="1576" y="3151"/>
                  </a:cubicBezTo>
                  <a:cubicBezTo>
                    <a:pt x="2476" y="3151"/>
                    <a:pt x="3151" y="2475"/>
                    <a:pt x="3151" y="1575"/>
                  </a:cubicBezTo>
                  <a:cubicBezTo>
                    <a:pt x="3151" y="708"/>
                    <a:pt x="2476" y="0"/>
                    <a:pt x="1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7"/>
            <p:cNvSpPr/>
            <p:nvPr/>
          </p:nvSpPr>
          <p:spPr>
            <a:xfrm>
              <a:off x="2630675" y="2606350"/>
              <a:ext cx="65925" cy="65925"/>
            </a:xfrm>
            <a:custGeom>
              <a:avLst/>
              <a:gdLst/>
              <a:ahLst/>
              <a:cxnLst/>
              <a:rect l="l" t="t" r="r" b="b"/>
              <a:pathLst>
                <a:path w="2637" h="2637" extrusionOk="0">
                  <a:moveTo>
                    <a:pt x="1318" y="1"/>
                  </a:moveTo>
                  <a:cubicBezTo>
                    <a:pt x="611" y="1"/>
                    <a:pt x="0" y="579"/>
                    <a:pt x="0" y="1319"/>
                  </a:cubicBezTo>
                  <a:cubicBezTo>
                    <a:pt x="0" y="2026"/>
                    <a:pt x="611" y="2637"/>
                    <a:pt x="1318" y="2637"/>
                  </a:cubicBezTo>
                  <a:cubicBezTo>
                    <a:pt x="2058" y="2637"/>
                    <a:pt x="2636" y="2026"/>
                    <a:pt x="2636" y="1319"/>
                  </a:cubicBezTo>
                  <a:cubicBezTo>
                    <a:pt x="2636" y="579"/>
                    <a:pt x="2058" y="1"/>
                    <a:pt x="1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7"/>
            <p:cNvSpPr/>
            <p:nvPr/>
          </p:nvSpPr>
          <p:spPr>
            <a:xfrm>
              <a:off x="2624250" y="259992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15"/>
                  </a:moveTo>
                  <a:cubicBezTo>
                    <a:pt x="2154" y="515"/>
                    <a:pt x="2604" y="997"/>
                    <a:pt x="2604" y="1576"/>
                  </a:cubicBezTo>
                  <a:cubicBezTo>
                    <a:pt x="2604" y="2154"/>
                    <a:pt x="2154" y="2604"/>
                    <a:pt x="1575" y="2604"/>
                  </a:cubicBezTo>
                  <a:cubicBezTo>
                    <a:pt x="997" y="2604"/>
                    <a:pt x="547" y="2154"/>
                    <a:pt x="547" y="1576"/>
                  </a:cubicBezTo>
                  <a:cubicBezTo>
                    <a:pt x="547" y="997"/>
                    <a:pt x="997" y="515"/>
                    <a:pt x="1575" y="515"/>
                  </a:cubicBezTo>
                  <a:close/>
                  <a:moveTo>
                    <a:pt x="1575" y="1"/>
                  </a:moveTo>
                  <a:cubicBezTo>
                    <a:pt x="708" y="1"/>
                    <a:pt x="0" y="708"/>
                    <a:pt x="0" y="1576"/>
                  </a:cubicBezTo>
                  <a:cubicBezTo>
                    <a:pt x="0" y="2444"/>
                    <a:pt x="708" y="3151"/>
                    <a:pt x="1575" y="3151"/>
                  </a:cubicBezTo>
                  <a:cubicBezTo>
                    <a:pt x="2443" y="3151"/>
                    <a:pt x="3151" y="2444"/>
                    <a:pt x="3151" y="1576"/>
                  </a:cubicBezTo>
                  <a:cubicBezTo>
                    <a:pt x="3151" y="708"/>
                    <a:pt x="2443" y="1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7"/>
            <p:cNvSpPr/>
            <p:nvPr/>
          </p:nvSpPr>
          <p:spPr>
            <a:xfrm>
              <a:off x="2816300" y="3103800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319" y="0"/>
                  </a:moveTo>
                  <a:cubicBezTo>
                    <a:pt x="579" y="0"/>
                    <a:pt x="1" y="579"/>
                    <a:pt x="1" y="1318"/>
                  </a:cubicBezTo>
                  <a:cubicBezTo>
                    <a:pt x="1" y="2025"/>
                    <a:pt x="579" y="2604"/>
                    <a:pt x="1319" y="2604"/>
                  </a:cubicBezTo>
                  <a:cubicBezTo>
                    <a:pt x="2026" y="2604"/>
                    <a:pt x="2605" y="2025"/>
                    <a:pt x="2605" y="1318"/>
                  </a:cubicBezTo>
                  <a:cubicBezTo>
                    <a:pt x="2605" y="579"/>
                    <a:pt x="2026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7"/>
            <p:cNvSpPr/>
            <p:nvPr/>
          </p:nvSpPr>
          <p:spPr>
            <a:xfrm>
              <a:off x="2809875" y="3096550"/>
              <a:ext cx="78775" cy="79600"/>
            </a:xfrm>
            <a:custGeom>
              <a:avLst/>
              <a:gdLst/>
              <a:ahLst/>
              <a:cxnLst/>
              <a:rect l="l" t="t" r="r" b="b"/>
              <a:pathLst>
                <a:path w="3151" h="3184" extrusionOk="0">
                  <a:moveTo>
                    <a:pt x="1576" y="547"/>
                  </a:moveTo>
                  <a:cubicBezTo>
                    <a:pt x="2154" y="547"/>
                    <a:pt x="2604" y="1030"/>
                    <a:pt x="2604" y="1608"/>
                  </a:cubicBezTo>
                  <a:cubicBezTo>
                    <a:pt x="2604" y="2155"/>
                    <a:pt x="2154" y="2637"/>
                    <a:pt x="1576" y="2637"/>
                  </a:cubicBezTo>
                  <a:cubicBezTo>
                    <a:pt x="997" y="2637"/>
                    <a:pt x="515" y="2155"/>
                    <a:pt x="515" y="1608"/>
                  </a:cubicBezTo>
                  <a:cubicBezTo>
                    <a:pt x="515" y="1030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608"/>
                  </a:cubicBezTo>
                  <a:cubicBezTo>
                    <a:pt x="1" y="2476"/>
                    <a:pt x="708" y="3183"/>
                    <a:pt x="1576" y="3183"/>
                  </a:cubicBezTo>
                  <a:cubicBezTo>
                    <a:pt x="2444" y="3183"/>
                    <a:pt x="3151" y="2476"/>
                    <a:pt x="3151" y="1608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7"/>
            <p:cNvSpPr/>
            <p:nvPr/>
          </p:nvSpPr>
          <p:spPr>
            <a:xfrm>
              <a:off x="3001150" y="2329925"/>
              <a:ext cx="65900" cy="65900"/>
            </a:xfrm>
            <a:custGeom>
              <a:avLst/>
              <a:gdLst/>
              <a:ahLst/>
              <a:cxnLst/>
              <a:rect l="l" t="t" r="r" b="b"/>
              <a:pathLst>
                <a:path w="2636" h="2636" extrusionOk="0">
                  <a:moveTo>
                    <a:pt x="1318" y="0"/>
                  </a:moveTo>
                  <a:cubicBezTo>
                    <a:pt x="611" y="0"/>
                    <a:pt x="0" y="579"/>
                    <a:pt x="0" y="1318"/>
                  </a:cubicBezTo>
                  <a:cubicBezTo>
                    <a:pt x="0" y="2057"/>
                    <a:pt x="611" y="2636"/>
                    <a:pt x="1318" y="2636"/>
                  </a:cubicBezTo>
                  <a:cubicBezTo>
                    <a:pt x="2057" y="2636"/>
                    <a:pt x="2636" y="2057"/>
                    <a:pt x="2636" y="1318"/>
                  </a:cubicBezTo>
                  <a:cubicBezTo>
                    <a:pt x="2636" y="579"/>
                    <a:pt x="2057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7"/>
            <p:cNvSpPr/>
            <p:nvPr/>
          </p:nvSpPr>
          <p:spPr>
            <a:xfrm>
              <a:off x="2994700" y="2323475"/>
              <a:ext cx="78800" cy="78800"/>
            </a:xfrm>
            <a:custGeom>
              <a:avLst/>
              <a:gdLst/>
              <a:ahLst/>
              <a:cxnLst/>
              <a:rect l="l" t="t" r="r" b="b"/>
              <a:pathLst>
                <a:path w="3152" h="3152" extrusionOk="0">
                  <a:moveTo>
                    <a:pt x="1576" y="547"/>
                  </a:moveTo>
                  <a:cubicBezTo>
                    <a:pt x="2155" y="547"/>
                    <a:pt x="2637" y="997"/>
                    <a:pt x="2637" y="1576"/>
                  </a:cubicBezTo>
                  <a:cubicBezTo>
                    <a:pt x="2637" y="2155"/>
                    <a:pt x="2155" y="2605"/>
                    <a:pt x="1576" y="2605"/>
                  </a:cubicBezTo>
                  <a:cubicBezTo>
                    <a:pt x="997" y="2605"/>
                    <a:pt x="547" y="2155"/>
                    <a:pt x="547" y="1576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44" y="3151"/>
                    <a:pt x="3151" y="2444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57"/>
            <p:cNvSpPr/>
            <p:nvPr/>
          </p:nvSpPr>
          <p:spPr>
            <a:xfrm>
              <a:off x="3186775" y="2054275"/>
              <a:ext cx="65925" cy="65125"/>
            </a:xfrm>
            <a:custGeom>
              <a:avLst/>
              <a:gdLst/>
              <a:ahLst/>
              <a:cxnLst/>
              <a:rect l="l" t="t" r="r" b="b"/>
              <a:pathLst>
                <a:path w="2637" h="2605" extrusionOk="0">
                  <a:moveTo>
                    <a:pt x="1318" y="1"/>
                  </a:moveTo>
                  <a:cubicBezTo>
                    <a:pt x="579" y="1"/>
                    <a:pt x="0" y="579"/>
                    <a:pt x="0" y="1286"/>
                  </a:cubicBezTo>
                  <a:cubicBezTo>
                    <a:pt x="0" y="2026"/>
                    <a:pt x="579" y="2604"/>
                    <a:pt x="1318" y="2604"/>
                  </a:cubicBezTo>
                  <a:cubicBezTo>
                    <a:pt x="2026" y="2604"/>
                    <a:pt x="2636" y="2026"/>
                    <a:pt x="2636" y="1286"/>
                  </a:cubicBezTo>
                  <a:cubicBezTo>
                    <a:pt x="2636" y="579"/>
                    <a:pt x="2026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7"/>
            <p:cNvSpPr/>
            <p:nvPr/>
          </p:nvSpPr>
          <p:spPr>
            <a:xfrm>
              <a:off x="3180350" y="2047050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47"/>
                  </a:moveTo>
                  <a:cubicBezTo>
                    <a:pt x="2154" y="547"/>
                    <a:pt x="2604" y="997"/>
                    <a:pt x="2604" y="1575"/>
                  </a:cubicBezTo>
                  <a:cubicBezTo>
                    <a:pt x="2604" y="2154"/>
                    <a:pt x="2154" y="2636"/>
                    <a:pt x="1575" y="2636"/>
                  </a:cubicBezTo>
                  <a:cubicBezTo>
                    <a:pt x="997" y="2636"/>
                    <a:pt x="515" y="2154"/>
                    <a:pt x="515" y="1575"/>
                  </a:cubicBezTo>
                  <a:cubicBezTo>
                    <a:pt x="515" y="997"/>
                    <a:pt x="997" y="547"/>
                    <a:pt x="1575" y="547"/>
                  </a:cubicBezTo>
                  <a:close/>
                  <a:moveTo>
                    <a:pt x="1575" y="0"/>
                  </a:moveTo>
                  <a:cubicBezTo>
                    <a:pt x="707" y="0"/>
                    <a:pt x="0" y="707"/>
                    <a:pt x="0" y="1575"/>
                  </a:cubicBezTo>
                  <a:cubicBezTo>
                    <a:pt x="0" y="2443"/>
                    <a:pt x="707" y="3150"/>
                    <a:pt x="1575" y="3150"/>
                  </a:cubicBezTo>
                  <a:cubicBezTo>
                    <a:pt x="2443" y="3150"/>
                    <a:pt x="3150" y="2443"/>
                    <a:pt x="3150" y="1575"/>
                  </a:cubicBezTo>
                  <a:cubicBezTo>
                    <a:pt x="3150" y="707"/>
                    <a:pt x="2443" y="0"/>
                    <a:pt x="1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7"/>
            <p:cNvSpPr/>
            <p:nvPr/>
          </p:nvSpPr>
          <p:spPr>
            <a:xfrm>
              <a:off x="3372400" y="3296650"/>
              <a:ext cx="65125" cy="65925"/>
            </a:xfrm>
            <a:custGeom>
              <a:avLst/>
              <a:gdLst/>
              <a:ahLst/>
              <a:cxnLst/>
              <a:rect l="l" t="t" r="r" b="b"/>
              <a:pathLst>
                <a:path w="2605" h="2637" extrusionOk="0">
                  <a:moveTo>
                    <a:pt x="1287" y="1"/>
                  </a:moveTo>
                  <a:cubicBezTo>
                    <a:pt x="579" y="1"/>
                    <a:pt x="1" y="612"/>
                    <a:pt x="1" y="1319"/>
                  </a:cubicBezTo>
                  <a:cubicBezTo>
                    <a:pt x="1" y="2058"/>
                    <a:pt x="579" y="2637"/>
                    <a:pt x="1287" y="2637"/>
                  </a:cubicBezTo>
                  <a:cubicBezTo>
                    <a:pt x="2026" y="2637"/>
                    <a:pt x="2605" y="2058"/>
                    <a:pt x="2605" y="1319"/>
                  </a:cubicBezTo>
                  <a:cubicBezTo>
                    <a:pt x="2605" y="612"/>
                    <a:pt x="2026" y="1"/>
                    <a:pt x="1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7"/>
            <p:cNvSpPr/>
            <p:nvPr/>
          </p:nvSpPr>
          <p:spPr>
            <a:xfrm>
              <a:off x="3365175" y="3290225"/>
              <a:ext cx="79575" cy="78775"/>
            </a:xfrm>
            <a:custGeom>
              <a:avLst/>
              <a:gdLst/>
              <a:ahLst/>
              <a:cxnLst/>
              <a:rect l="l" t="t" r="r" b="b"/>
              <a:pathLst>
                <a:path w="3183" h="3151" extrusionOk="0">
                  <a:moveTo>
                    <a:pt x="1576" y="547"/>
                  </a:moveTo>
                  <a:cubicBezTo>
                    <a:pt x="2154" y="547"/>
                    <a:pt x="2636" y="997"/>
                    <a:pt x="2636" y="1576"/>
                  </a:cubicBezTo>
                  <a:cubicBezTo>
                    <a:pt x="2636" y="2155"/>
                    <a:pt x="2154" y="2637"/>
                    <a:pt x="1576" y="2637"/>
                  </a:cubicBezTo>
                  <a:cubicBezTo>
                    <a:pt x="1029" y="2637"/>
                    <a:pt x="547" y="2155"/>
                    <a:pt x="547" y="1576"/>
                  </a:cubicBezTo>
                  <a:cubicBezTo>
                    <a:pt x="547" y="997"/>
                    <a:pt x="1029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76" y="3151"/>
                    <a:pt x="3183" y="2444"/>
                    <a:pt x="3183" y="1576"/>
                  </a:cubicBezTo>
                  <a:cubicBezTo>
                    <a:pt x="3183" y="708"/>
                    <a:pt x="2476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7"/>
            <p:cNvSpPr/>
            <p:nvPr/>
          </p:nvSpPr>
          <p:spPr>
            <a:xfrm>
              <a:off x="3557250" y="3213900"/>
              <a:ext cx="65900" cy="65900"/>
            </a:xfrm>
            <a:custGeom>
              <a:avLst/>
              <a:gdLst/>
              <a:ahLst/>
              <a:cxnLst/>
              <a:rect l="l" t="t" r="r" b="b"/>
              <a:pathLst>
                <a:path w="2636" h="2636" extrusionOk="0">
                  <a:moveTo>
                    <a:pt x="1318" y="0"/>
                  </a:moveTo>
                  <a:cubicBezTo>
                    <a:pt x="611" y="0"/>
                    <a:pt x="0" y="579"/>
                    <a:pt x="0" y="1318"/>
                  </a:cubicBezTo>
                  <a:cubicBezTo>
                    <a:pt x="0" y="2057"/>
                    <a:pt x="611" y="2636"/>
                    <a:pt x="1318" y="2636"/>
                  </a:cubicBezTo>
                  <a:cubicBezTo>
                    <a:pt x="2057" y="2636"/>
                    <a:pt x="2636" y="2057"/>
                    <a:pt x="2636" y="1318"/>
                  </a:cubicBezTo>
                  <a:cubicBezTo>
                    <a:pt x="2636" y="579"/>
                    <a:pt x="2057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7"/>
            <p:cNvSpPr/>
            <p:nvPr/>
          </p:nvSpPr>
          <p:spPr>
            <a:xfrm>
              <a:off x="3550800" y="3207450"/>
              <a:ext cx="78800" cy="78800"/>
            </a:xfrm>
            <a:custGeom>
              <a:avLst/>
              <a:gdLst/>
              <a:ahLst/>
              <a:cxnLst/>
              <a:rect l="l" t="t" r="r" b="b"/>
              <a:pathLst>
                <a:path w="3152" h="3152" extrusionOk="0">
                  <a:moveTo>
                    <a:pt x="1576" y="547"/>
                  </a:moveTo>
                  <a:cubicBezTo>
                    <a:pt x="2155" y="547"/>
                    <a:pt x="2637" y="997"/>
                    <a:pt x="2637" y="1576"/>
                  </a:cubicBezTo>
                  <a:cubicBezTo>
                    <a:pt x="2637" y="2155"/>
                    <a:pt x="2155" y="2605"/>
                    <a:pt x="1576" y="2605"/>
                  </a:cubicBezTo>
                  <a:cubicBezTo>
                    <a:pt x="997" y="2605"/>
                    <a:pt x="547" y="2155"/>
                    <a:pt x="547" y="1576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44" y="3151"/>
                    <a:pt x="3151" y="2444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7"/>
            <p:cNvSpPr/>
            <p:nvPr/>
          </p:nvSpPr>
          <p:spPr>
            <a:xfrm>
              <a:off x="3742875" y="3186575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318" y="0"/>
                  </a:moveTo>
                  <a:cubicBezTo>
                    <a:pt x="579" y="0"/>
                    <a:pt x="0" y="579"/>
                    <a:pt x="0" y="1318"/>
                  </a:cubicBezTo>
                  <a:cubicBezTo>
                    <a:pt x="0" y="2025"/>
                    <a:pt x="579" y="2604"/>
                    <a:pt x="1318" y="2604"/>
                  </a:cubicBezTo>
                  <a:cubicBezTo>
                    <a:pt x="2026" y="2604"/>
                    <a:pt x="2604" y="2025"/>
                    <a:pt x="2604" y="1318"/>
                  </a:cubicBezTo>
                  <a:cubicBezTo>
                    <a:pt x="2604" y="579"/>
                    <a:pt x="2026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57"/>
            <p:cNvSpPr/>
            <p:nvPr/>
          </p:nvSpPr>
          <p:spPr>
            <a:xfrm>
              <a:off x="3736450" y="3180150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14"/>
                  </a:moveTo>
                  <a:cubicBezTo>
                    <a:pt x="2154" y="514"/>
                    <a:pt x="2604" y="997"/>
                    <a:pt x="2604" y="1575"/>
                  </a:cubicBezTo>
                  <a:cubicBezTo>
                    <a:pt x="2604" y="2154"/>
                    <a:pt x="2154" y="2604"/>
                    <a:pt x="1575" y="2604"/>
                  </a:cubicBezTo>
                  <a:cubicBezTo>
                    <a:pt x="997" y="2604"/>
                    <a:pt x="515" y="2154"/>
                    <a:pt x="515" y="1575"/>
                  </a:cubicBezTo>
                  <a:cubicBezTo>
                    <a:pt x="515" y="997"/>
                    <a:pt x="997" y="514"/>
                    <a:pt x="1575" y="514"/>
                  </a:cubicBezTo>
                  <a:close/>
                  <a:moveTo>
                    <a:pt x="1575" y="0"/>
                  </a:moveTo>
                  <a:cubicBezTo>
                    <a:pt x="707" y="0"/>
                    <a:pt x="0" y="707"/>
                    <a:pt x="0" y="1575"/>
                  </a:cubicBezTo>
                  <a:cubicBezTo>
                    <a:pt x="0" y="2443"/>
                    <a:pt x="707" y="3150"/>
                    <a:pt x="1575" y="3150"/>
                  </a:cubicBezTo>
                  <a:cubicBezTo>
                    <a:pt x="2443" y="3150"/>
                    <a:pt x="3150" y="2443"/>
                    <a:pt x="3150" y="1575"/>
                  </a:cubicBezTo>
                  <a:cubicBezTo>
                    <a:pt x="3150" y="707"/>
                    <a:pt x="2443" y="0"/>
                    <a:pt x="1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7"/>
            <p:cNvSpPr/>
            <p:nvPr/>
          </p:nvSpPr>
          <p:spPr>
            <a:xfrm>
              <a:off x="3928500" y="3103800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287" y="0"/>
                  </a:moveTo>
                  <a:cubicBezTo>
                    <a:pt x="579" y="0"/>
                    <a:pt x="1" y="579"/>
                    <a:pt x="1" y="1318"/>
                  </a:cubicBezTo>
                  <a:cubicBezTo>
                    <a:pt x="1" y="2025"/>
                    <a:pt x="579" y="2604"/>
                    <a:pt x="1287" y="2604"/>
                  </a:cubicBezTo>
                  <a:cubicBezTo>
                    <a:pt x="2026" y="2604"/>
                    <a:pt x="2605" y="2025"/>
                    <a:pt x="2605" y="1318"/>
                  </a:cubicBezTo>
                  <a:cubicBezTo>
                    <a:pt x="2605" y="579"/>
                    <a:pt x="2026" y="0"/>
                    <a:pt x="1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7"/>
            <p:cNvSpPr/>
            <p:nvPr/>
          </p:nvSpPr>
          <p:spPr>
            <a:xfrm>
              <a:off x="3921275" y="3096550"/>
              <a:ext cx="78775" cy="79600"/>
            </a:xfrm>
            <a:custGeom>
              <a:avLst/>
              <a:gdLst/>
              <a:ahLst/>
              <a:cxnLst/>
              <a:rect l="l" t="t" r="r" b="b"/>
              <a:pathLst>
                <a:path w="3151" h="3184" extrusionOk="0">
                  <a:moveTo>
                    <a:pt x="1576" y="547"/>
                  </a:moveTo>
                  <a:cubicBezTo>
                    <a:pt x="2154" y="547"/>
                    <a:pt x="2636" y="1030"/>
                    <a:pt x="2636" y="1608"/>
                  </a:cubicBezTo>
                  <a:cubicBezTo>
                    <a:pt x="2636" y="2155"/>
                    <a:pt x="2154" y="2637"/>
                    <a:pt x="1576" y="2637"/>
                  </a:cubicBezTo>
                  <a:cubicBezTo>
                    <a:pt x="997" y="2637"/>
                    <a:pt x="547" y="2155"/>
                    <a:pt x="547" y="1608"/>
                  </a:cubicBezTo>
                  <a:cubicBezTo>
                    <a:pt x="547" y="1030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608"/>
                  </a:cubicBezTo>
                  <a:cubicBezTo>
                    <a:pt x="1" y="2476"/>
                    <a:pt x="708" y="3183"/>
                    <a:pt x="1576" y="3183"/>
                  </a:cubicBezTo>
                  <a:cubicBezTo>
                    <a:pt x="2443" y="3183"/>
                    <a:pt x="3151" y="2476"/>
                    <a:pt x="3151" y="1608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7"/>
            <p:cNvSpPr/>
            <p:nvPr/>
          </p:nvSpPr>
          <p:spPr>
            <a:xfrm>
              <a:off x="4113350" y="2992900"/>
              <a:ext cx="65900" cy="65925"/>
            </a:xfrm>
            <a:custGeom>
              <a:avLst/>
              <a:gdLst/>
              <a:ahLst/>
              <a:cxnLst/>
              <a:rect l="l" t="t" r="r" b="b"/>
              <a:pathLst>
                <a:path w="2636" h="2637" extrusionOk="0">
                  <a:moveTo>
                    <a:pt x="1318" y="0"/>
                  </a:moveTo>
                  <a:cubicBezTo>
                    <a:pt x="579" y="0"/>
                    <a:pt x="0" y="579"/>
                    <a:pt x="0" y="1318"/>
                  </a:cubicBezTo>
                  <a:cubicBezTo>
                    <a:pt x="0" y="2058"/>
                    <a:pt x="579" y="2636"/>
                    <a:pt x="1318" y="2636"/>
                  </a:cubicBezTo>
                  <a:cubicBezTo>
                    <a:pt x="2025" y="2636"/>
                    <a:pt x="2636" y="2058"/>
                    <a:pt x="2636" y="1318"/>
                  </a:cubicBezTo>
                  <a:cubicBezTo>
                    <a:pt x="2636" y="579"/>
                    <a:pt x="2025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7"/>
            <p:cNvSpPr/>
            <p:nvPr/>
          </p:nvSpPr>
          <p:spPr>
            <a:xfrm>
              <a:off x="4106900" y="2986475"/>
              <a:ext cx="78800" cy="78775"/>
            </a:xfrm>
            <a:custGeom>
              <a:avLst/>
              <a:gdLst/>
              <a:ahLst/>
              <a:cxnLst/>
              <a:rect l="l" t="t" r="r" b="b"/>
              <a:pathLst>
                <a:path w="3152" h="3151" extrusionOk="0">
                  <a:moveTo>
                    <a:pt x="1576" y="547"/>
                  </a:moveTo>
                  <a:cubicBezTo>
                    <a:pt x="2155" y="547"/>
                    <a:pt x="2605" y="997"/>
                    <a:pt x="2605" y="1575"/>
                  </a:cubicBezTo>
                  <a:cubicBezTo>
                    <a:pt x="2605" y="2154"/>
                    <a:pt x="2155" y="2604"/>
                    <a:pt x="1576" y="2604"/>
                  </a:cubicBezTo>
                  <a:cubicBezTo>
                    <a:pt x="997" y="2604"/>
                    <a:pt x="547" y="2154"/>
                    <a:pt x="547" y="1575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0"/>
                  </a:moveTo>
                  <a:cubicBezTo>
                    <a:pt x="708" y="0"/>
                    <a:pt x="1" y="707"/>
                    <a:pt x="1" y="1575"/>
                  </a:cubicBezTo>
                  <a:cubicBezTo>
                    <a:pt x="1" y="2443"/>
                    <a:pt x="708" y="3150"/>
                    <a:pt x="1576" y="3150"/>
                  </a:cubicBezTo>
                  <a:cubicBezTo>
                    <a:pt x="2444" y="3150"/>
                    <a:pt x="3151" y="2443"/>
                    <a:pt x="3151" y="1575"/>
                  </a:cubicBezTo>
                  <a:cubicBezTo>
                    <a:pt x="3151" y="707"/>
                    <a:pt x="2444" y="0"/>
                    <a:pt x="1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57"/>
            <p:cNvSpPr/>
            <p:nvPr/>
          </p:nvSpPr>
          <p:spPr>
            <a:xfrm>
              <a:off x="4298975" y="3048350"/>
              <a:ext cx="65125" cy="65925"/>
            </a:xfrm>
            <a:custGeom>
              <a:avLst/>
              <a:gdLst/>
              <a:ahLst/>
              <a:cxnLst/>
              <a:rect l="l" t="t" r="r" b="b"/>
              <a:pathLst>
                <a:path w="2605" h="2637" extrusionOk="0">
                  <a:moveTo>
                    <a:pt x="1318" y="0"/>
                  </a:moveTo>
                  <a:cubicBezTo>
                    <a:pt x="579" y="0"/>
                    <a:pt x="0" y="579"/>
                    <a:pt x="0" y="1318"/>
                  </a:cubicBezTo>
                  <a:cubicBezTo>
                    <a:pt x="0" y="2025"/>
                    <a:pt x="579" y="2636"/>
                    <a:pt x="1318" y="2636"/>
                  </a:cubicBezTo>
                  <a:cubicBezTo>
                    <a:pt x="2026" y="2636"/>
                    <a:pt x="2604" y="2025"/>
                    <a:pt x="2604" y="1318"/>
                  </a:cubicBezTo>
                  <a:cubicBezTo>
                    <a:pt x="2604" y="579"/>
                    <a:pt x="2026" y="0"/>
                    <a:pt x="1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7"/>
            <p:cNvSpPr/>
            <p:nvPr/>
          </p:nvSpPr>
          <p:spPr>
            <a:xfrm>
              <a:off x="4292550" y="304192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14"/>
                  </a:moveTo>
                  <a:cubicBezTo>
                    <a:pt x="2122" y="514"/>
                    <a:pt x="2604" y="997"/>
                    <a:pt x="2604" y="1575"/>
                  </a:cubicBezTo>
                  <a:cubicBezTo>
                    <a:pt x="2604" y="2154"/>
                    <a:pt x="2122" y="2604"/>
                    <a:pt x="1575" y="2604"/>
                  </a:cubicBezTo>
                  <a:cubicBezTo>
                    <a:pt x="997" y="2604"/>
                    <a:pt x="515" y="2154"/>
                    <a:pt x="515" y="1575"/>
                  </a:cubicBezTo>
                  <a:cubicBezTo>
                    <a:pt x="515" y="997"/>
                    <a:pt x="997" y="514"/>
                    <a:pt x="1575" y="514"/>
                  </a:cubicBezTo>
                  <a:close/>
                  <a:moveTo>
                    <a:pt x="1575" y="0"/>
                  </a:moveTo>
                  <a:cubicBezTo>
                    <a:pt x="675" y="0"/>
                    <a:pt x="0" y="707"/>
                    <a:pt x="0" y="1575"/>
                  </a:cubicBezTo>
                  <a:cubicBezTo>
                    <a:pt x="0" y="2443"/>
                    <a:pt x="675" y="3150"/>
                    <a:pt x="1575" y="3150"/>
                  </a:cubicBezTo>
                  <a:cubicBezTo>
                    <a:pt x="2443" y="3150"/>
                    <a:pt x="3150" y="2443"/>
                    <a:pt x="3150" y="1575"/>
                  </a:cubicBezTo>
                  <a:cubicBezTo>
                    <a:pt x="3150" y="707"/>
                    <a:pt x="2443" y="0"/>
                    <a:pt x="1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7"/>
            <p:cNvSpPr/>
            <p:nvPr/>
          </p:nvSpPr>
          <p:spPr>
            <a:xfrm>
              <a:off x="4483800" y="3159250"/>
              <a:ext cx="65925" cy="65100"/>
            </a:xfrm>
            <a:custGeom>
              <a:avLst/>
              <a:gdLst/>
              <a:ahLst/>
              <a:cxnLst/>
              <a:rect l="l" t="t" r="r" b="b"/>
              <a:pathLst>
                <a:path w="2637" h="2604" extrusionOk="0">
                  <a:moveTo>
                    <a:pt x="1319" y="0"/>
                  </a:moveTo>
                  <a:cubicBezTo>
                    <a:pt x="611" y="0"/>
                    <a:pt x="1" y="579"/>
                    <a:pt x="1" y="1286"/>
                  </a:cubicBezTo>
                  <a:cubicBezTo>
                    <a:pt x="1" y="2025"/>
                    <a:pt x="611" y="2604"/>
                    <a:pt x="1319" y="2604"/>
                  </a:cubicBezTo>
                  <a:cubicBezTo>
                    <a:pt x="2058" y="2604"/>
                    <a:pt x="2636" y="2025"/>
                    <a:pt x="2636" y="1286"/>
                  </a:cubicBezTo>
                  <a:cubicBezTo>
                    <a:pt x="2636" y="579"/>
                    <a:pt x="2058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7"/>
            <p:cNvSpPr/>
            <p:nvPr/>
          </p:nvSpPr>
          <p:spPr>
            <a:xfrm>
              <a:off x="4477375" y="3152000"/>
              <a:ext cx="78775" cy="78800"/>
            </a:xfrm>
            <a:custGeom>
              <a:avLst/>
              <a:gdLst/>
              <a:ahLst/>
              <a:cxnLst/>
              <a:rect l="l" t="t" r="r" b="b"/>
              <a:pathLst>
                <a:path w="3151" h="3152" extrusionOk="0">
                  <a:moveTo>
                    <a:pt x="1576" y="547"/>
                  </a:moveTo>
                  <a:cubicBezTo>
                    <a:pt x="2154" y="547"/>
                    <a:pt x="2636" y="997"/>
                    <a:pt x="2636" y="1576"/>
                  </a:cubicBezTo>
                  <a:cubicBezTo>
                    <a:pt x="2636" y="2155"/>
                    <a:pt x="2154" y="2637"/>
                    <a:pt x="1576" y="2637"/>
                  </a:cubicBezTo>
                  <a:cubicBezTo>
                    <a:pt x="997" y="2637"/>
                    <a:pt x="547" y="2155"/>
                    <a:pt x="547" y="1576"/>
                  </a:cubicBezTo>
                  <a:cubicBezTo>
                    <a:pt x="547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0" y="708"/>
                    <a:pt x="0" y="1576"/>
                  </a:cubicBezTo>
                  <a:cubicBezTo>
                    <a:pt x="0" y="2444"/>
                    <a:pt x="708" y="3151"/>
                    <a:pt x="1576" y="3151"/>
                  </a:cubicBezTo>
                  <a:cubicBezTo>
                    <a:pt x="2443" y="3151"/>
                    <a:pt x="3151" y="2444"/>
                    <a:pt x="3151" y="1576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7"/>
            <p:cNvSpPr/>
            <p:nvPr/>
          </p:nvSpPr>
          <p:spPr>
            <a:xfrm>
              <a:off x="4669450" y="2579025"/>
              <a:ext cx="65900" cy="65125"/>
            </a:xfrm>
            <a:custGeom>
              <a:avLst/>
              <a:gdLst/>
              <a:ahLst/>
              <a:cxnLst/>
              <a:rect l="l" t="t" r="r" b="b"/>
              <a:pathLst>
                <a:path w="2636" h="2605" extrusionOk="0">
                  <a:moveTo>
                    <a:pt x="1318" y="1"/>
                  </a:moveTo>
                  <a:cubicBezTo>
                    <a:pt x="579" y="1"/>
                    <a:pt x="0" y="580"/>
                    <a:pt x="0" y="1287"/>
                  </a:cubicBezTo>
                  <a:cubicBezTo>
                    <a:pt x="0" y="2026"/>
                    <a:pt x="579" y="2605"/>
                    <a:pt x="1318" y="2605"/>
                  </a:cubicBezTo>
                  <a:cubicBezTo>
                    <a:pt x="2025" y="2605"/>
                    <a:pt x="2636" y="2026"/>
                    <a:pt x="2636" y="1287"/>
                  </a:cubicBezTo>
                  <a:cubicBezTo>
                    <a:pt x="2636" y="580"/>
                    <a:pt x="2025" y="1"/>
                    <a:pt x="1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7"/>
            <p:cNvSpPr/>
            <p:nvPr/>
          </p:nvSpPr>
          <p:spPr>
            <a:xfrm>
              <a:off x="4663000" y="2571800"/>
              <a:ext cx="78800" cy="78775"/>
            </a:xfrm>
            <a:custGeom>
              <a:avLst/>
              <a:gdLst/>
              <a:ahLst/>
              <a:cxnLst/>
              <a:rect l="l" t="t" r="r" b="b"/>
              <a:pathLst>
                <a:path w="3152" h="3151" extrusionOk="0">
                  <a:moveTo>
                    <a:pt x="1576" y="547"/>
                  </a:moveTo>
                  <a:cubicBezTo>
                    <a:pt x="2155" y="547"/>
                    <a:pt x="2605" y="997"/>
                    <a:pt x="2605" y="1576"/>
                  </a:cubicBezTo>
                  <a:cubicBezTo>
                    <a:pt x="2605" y="2154"/>
                    <a:pt x="2155" y="2636"/>
                    <a:pt x="1576" y="2636"/>
                  </a:cubicBezTo>
                  <a:cubicBezTo>
                    <a:pt x="997" y="2636"/>
                    <a:pt x="515" y="2154"/>
                    <a:pt x="515" y="1576"/>
                  </a:cubicBezTo>
                  <a:cubicBezTo>
                    <a:pt x="515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76"/>
                    <a:pt x="708" y="3151"/>
                    <a:pt x="1576" y="3151"/>
                  </a:cubicBezTo>
                  <a:cubicBezTo>
                    <a:pt x="2444" y="3151"/>
                    <a:pt x="3151" y="2476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7"/>
            <p:cNvSpPr/>
            <p:nvPr/>
          </p:nvSpPr>
          <p:spPr>
            <a:xfrm>
              <a:off x="4855075" y="2496275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286" y="0"/>
                  </a:moveTo>
                  <a:cubicBezTo>
                    <a:pt x="579" y="0"/>
                    <a:pt x="0" y="579"/>
                    <a:pt x="0" y="1286"/>
                  </a:cubicBezTo>
                  <a:cubicBezTo>
                    <a:pt x="0" y="2025"/>
                    <a:pt x="579" y="2604"/>
                    <a:pt x="1286" y="2604"/>
                  </a:cubicBezTo>
                  <a:cubicBezTo>
                    <a:pt x="2025" y="2604"/>
                    <a:pt x="2604" y="2025"/>
                    <a:pt x="2604" y="1286"/>
                  </a:cubicBezTo>
                  <a:cubicBezTo>
                    <a:pt x="2604" y="579"/>
                    <a:pt x="2025" y="0"/>
                    <a:pt x="1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7"/>
            <p:cNvSpPr/>
            <p:nvPr/>
          </p:nvSpPr>
          <p:spPr>
            <a:xfrm>
              <a:off x="4847850" y="2489025"/>
              <a:ext cx="79575" cy="78775"/>
            </a:xfrm>
            <a:custGeom>
              <a:avLst/>
              <a:gdLst/>
              <a:ahLst/>
              <a:cxnLst/>
              <a:rect l="l" t="t" r="r" b="b"/>
              <a:pathLst>
                <a:path w="3183" h="3151" extrusionOk="0">
                  <a:moveTo>
                    <a:pt x="1575" y="547"/>
                  </a:moveTo>
                  <a:cubicBezTo>
                    <a:pt x="2154" y="547"/>
                    <a:pt x="2636" y="997"/>
                    <a:pt x="2636" y="1576"/>
                  </a:cubicBezTo>
                  <a:cubicBezTo>
                    <a:pt x="2636" y="2154"/>
                    <a:pt x="2154" y="2637"/>
                    <a:pt x="1575" y="2637"/>
                  </a:cubicBezTo>
                  <a:cubicBezTo>
                    <a:pt x="1029" y="2637"/>
                    <a:pt x="547" y="2154"/>
                    <a:pt x="547" y="1576"/>
                  </a:cubicBezTo>
                  <a:cubicBezTo>
                    <a:pt x="547" y="997"/>
                    <a:pt x="1029" y="547"/>
                    <a:pt x="1575" y="547"/>
                  </a:cubicBezTo>
                  <a:close/>
                  <a:moveTo>
                    <a:pt x="1575" y="1"/>
                  </a:moveTo>
                  <a:cubicBezTo>
                    <a:pt x="707" y="1"/>
                    <a:pt x="0" y="708"/>
                    <a:pt x="0" y="1576"/>
                  </a:cubicBezTo>
                  <a:cubicBezTo>
                    <a:pt x="0" y="2444"/>
                    <a:pt x="707" y="3151"/>
                    <a:pt x="1575" y="3151"/>
                  </a:cubicBezTo>
                  <a:cubicBezTo>
                    <a:pt x="2475" y="3151"/>
                    <a:pt x="3182" y="2444"/>
                    <a:pt x="3182" y="1576"/>
                  </a:cubicBezTo>
                  <a:cubicBezTo>
                    <a:pt x="3182" y="708"/>
                    <a:pt x="2475" y="1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7"/>
            <p:cNvSpPr/>
            <p:nvPr/>
          </p:nvSpPr>
          <p:spPr>
            <a:xfrm>
              <a:off x="5039900" y="2385375"/>
              <a:ext cx="65925" cy="65900"/>
            </a:xfrm>
            <a:custGeom>
              <a:avLst/>
              <a:gdLst/>
              <a:ahLst/>
              <a:cxnLst/>
              <a:rect l="l" t="t" r="r" b="b"/>
              <a:pathLst>
                <a:path w="2637" h="2636" extrusionOk="0">
                  <a:moveTo>
                    <a:pt x="1319" y="0"/>
                  </a:moveTo>
                  <a:cubicBezTo>
                    <a:pt x="611" y="0"/>
                    <a:pt x="1" y="579"/>
                    <a:pt x="1" y="1318"/>
                  </a:cubicBezTo>
                  <a:cubicBezTo>
                    <a:pt x="1" y="2025"/>
                    <a:pt x="611" y="2636"/>
                    <a:pt x="1319" y="2636"/>
                  </a:cubicBezTo>
                  <a:cubicBezTo>
                    <a:pt x="2058" y="2636"/>
                    <a:pt x="2636" y="2025"/>
                    <a:pt x="2636" y="1318"/>
                  </a:cubicBezTo>
                  <a:cubicBezTo>
                    <a:pt x="2636" y="579"/>
                    <a:pt x="2058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7"/>
            <p:cNvSpPr/>
            <p:nvPr/>
          </p:nvSpPr>
          <p:spPr>
            <a:xfrm>
              <a:off x="5033475" y="2378925"/>
              <a:ext cx="78775" cy="78800"/>
            </a:xfrm>
            <a:custGeom>
              <a:avLst/>
              <a:gdLst/>
              <a:ahLst/>
              <a:cxnLst/>
              <a:rect l="l" t="t" r="r" b="b"/>
              <a:pathLst>
                <a:path w="3151" h="3152" extrusionOk="0">
                  <a:moveTo>
                    <a:pt x="1576" y="515"/>
                  </a:moveTo>
                  <a:cubicBezTo>
                    <a:pt x="2154" y="515"/>
                    <a:pt x="2604" y="997"/>
                    <a:pt x="2636" y="1576"/>
                  </a:cubicBezTo>
                  <a:cubicBezTo>
                    <a:pt x="2604" y="2155"/>
                    <a:pt x="2154" y="2605"/>
                    <a:pt x="1576" y="2605"/>
                  </a:cubicBezTo>
                  <a:cubicBezTo>
                    <a:pt x="997" y="2605"/>
                    <a:pt x="547" y="2155"/>
                    <a:pt x="547" y="1576"/>
                  </a:cubicBezTo>
                  <a:cubicBezTo>
                    <a:pt x="547" y="997"/>
                    <a:pt x="997" y="515"/>
                    <a:pt x="1576" y="515"/>
                  </a:cubicBezTo>
                  <a:close/>
                  <a:moveTo>
                    <a:pt x="1576" y="1"/>
                  </a:moveTo>
                  <a:cubicBezTo>
                    <a:pt x="708" y="1"/>
                    <a:pt x="0" y="708"/>
                    <a:pt x="0" y="1576"/>
                  </a:cubicBezTo>
                  <a:cubicBezTo>
                    <a:pt x="0" y="2444"/>
                    <a:pt x="708" y="3151"/>
                    <a:pt x="1576" y="3151"/>
                  </a:cubicBezTo>
                  <a:cubicBezTo>
                    <a:pt x="2443" y="3151"/>
                    <a:pt x="3151" y="2444"/>
                    <a:pt x="3151" y="1576"/>
                  </a:cubicBezTo>
                  <a:cubicBezTo>
                    <a:pt x="3151" y="708"/>
                    <a:pt x="2443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7"/>
            <p:cNvSpPr/>
            <p:nvPr/>
          </p:nvSpPr>
          <p:spPr>
            <a:xfrm>
              <a:off x="5225525" y="2496275"/>
              <a:ext cx="65125" cy="65100"/>
            </a:xfrm>
            <a:custGeom>
              <a:avLst/>
              <a:gdLst/>
              <a:ahLst/>
              <a:cxnLst/>
              <a:rect l="l" t="t" r="r" b="b"/>
              <a:pathLst>
                <a:path w="2605" h="2604" extrusionOk="0">
                  <a:moveTo>
                    <a:pt x="1319" y="0"/>
                  </a:moveTo>
                  <a:cubicBezTo>
                    <a:pt x="580" y="0"/>
                    <a:pt x="1" y="579"/>
                    <a:pt x="1" y="1286"/>
                  </a:cubicBezTo>
                  <a:cubicBezTo>
                    <a:pt x="1" y="2025"/>
                    <a:pt x="580" y="2604"/>
                    <a:pt x="1319" y="2604"/>
                  </a:cubicBezTo>
                  <a:cubicBezTo>
                    <a:pt x="2026" y="2604"/>
                    <a:pt x="2605" y="2025"/>
                    <a:pt x="2605" y="1286"/>
                  </a:cubicBezTo>
                  <a:cubicBezTo>
                    <a:pt x="2605" y="579"/>
                    <a:pt x="2026" y="0"/>
                    <a:pt x="1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7"/>
            <p:cNvSpPr/>
            <p:nvPr/>
          </p:nvSpPr>
          <p:spPr>
            <a:xfrm>
              <a:off x="5219100" y="248902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6" y="547"/>
                  </a:moveTo>
                  <a:cubicBezTo>
                    <a:pt x="2155" y="547"/>
                    <a:pt x="2605" y="997"/>
                    <a:pt x="2605" y="1576"/>
                  </a:cubicBezTo>
                  <a:cubicBezTo>
                    <a:pt x="2605" y="2154"/>
                    <a:pt x="2155" y="2637"/>
                    <a:pt x="1576" y="2637"/>
                  </a:cubicBezTo>
                  <a:cubicBezTo>
                    <a:pt x="997" y="2637"/>
                    <a:pt x="515" y="2154"/>
                    <a:pt x="515" y="1576"/>
                  </a:cubicBezTo>
                  <a:cubicBezTo>
                    <a:pt x="515" y="997"/>
                    <a:pt x="997" y="547"/>
                    <a:pt x="1576" y="547"/>
                  </a:cubicBezTo>
                  <a:close/>
                  <a:moveTo>
                    <a:pt x="1576" y="1"/>
                  </a:moveTo>
                  <a:cubicBezTo>
                    <a:pt x="708" y="1"/>
                    <a:pt x="1" y="708"/>
                    <a:pt x="1" y="1576"/>
                  </a:cubicBezTo>
                  <a:cubicBezTo>
                    <a:pt x="1" y="2444"/>
                    <a:pt x="708" y="3151"/>
                    <a:pt x="1576" y="3151"/>
                  </a:cubicBezTo>
                  <a:cubicBezTo>
                    <a:pt x="2444" y="3151"/>
                    <a:pt x="3151" y="2444"/>
                    <a:pt x="3151" y="1576"/>
                  </a:cubicBezTo>
                  <a:cubicBezTo>
                    <a:pt x="3151" y="708"/>
                    <a:pt x="2444" y="1"/>
                    <a:pt x="1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7"/>
            <p:cNvSpPr/>
            <p:nvPr/>
          </p:nvSpPr>
          <p:spPr>
            <a:xfrm>
              <a:off x="5411175" y="2606350"/>
              <a:ext cx="65125" cy="65925"/>
            </a:xfrm>
            <a:custGeom>
              <a:avLst/>
              <a:gdLst/>
              <a:ahLst/>
              <a:cxnLst/>
              <a:rect l="l" t="t" r="r" b="b"/>
              <a:pathLst>
                <a:path w="2605" h="2637" extrusionOk="0">
                  <a:moveTo>
                    <a:pt x="1286" y="1"/>
                  </a:moveTo>
                  <a:cubicBezTo>
                    <a:pt x="579" y="1"/>
                    <a:pt x="0" y="579"/>
                    <a:pt x="0" y="1319"/>
                  </a:cubicBezTo>
                  <a:cubicBezTo>
                    <a:pt x="0" y="2026"/>
                    <a:pt x="579" y="2637"/>
                    <a:pt x="1286" y="2637"/>
                  </a:cubicBezTo>
                  <a:cubicBezTo>
                    <a:pt x="2025" y="2637"/>
                    <a:pt x="2604" y="2026"/>
                    <a:pt x="2604" y="1319"/>
                  </a:cubicBezTo>
                  <a:cubicBezTo>
                    <a:pt x="2604" y="579"/>
                    <a:pt x="2025" y="1"/>
                    <a:pt x="1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7"/>
            <p:cNvSpPr/>
            <p:nvPr/>
          </p:nvSpPr>
          <p:spPr>
            <a:xfrm>
              <a:off x="5403950" y="2599925"/>
              <a:ext cx="78775" cy="78775"/>
            </a:xfrm>
            <a:custGeom>
              <a:avLst/>
              <a:gdLst/>
              <a:ahLst/>
              <a:cxnLst/>
              <a:rect l="l" t="t" r="r" b="b"/>
              <a:pathLst>
                <a:path w="3151" h="3151" extrusionOk="0">
                  <a:moveTo>
                    <a:pt x="1575" y="515"/>
                  </a:moveTo>
                  <a:cubicBezTo>
                    <a:pt x="2154" y="515"/>
                    <a:pt x="2636" y="997"/>
                    <a:pt x="2636" y="1576"/>
                  </a:cubicBezTo>
                  <a:cubicBezTo>
                    <a:pt x="2636" y="2154"/>
                    <a:pt x="2154" y="2604"/>
                    <a:pt x="1575" y="2604"/>
                  </a:cubicBezTo>
                  <a:cubicBezTo>
                    <a:pt x="997" y="2604"/>
                    <a:pt x="547" y="2154"/>
                    <a:pt x="547" y="1576"/>
                  </a:cubicBezTo>
                  <a:cubicBezTo>
                    <a:pt x="547" y="997"/>
                    <a:pt x="997" y="515"/>
                    <a:pt x="1575" y="515"/>
                  </a:cubicBezTo>
                  <a:close/>
                  <a:moveTo>
                    <a:pt x="1575" y="1"/>
                  </a:moveTo>
                  <a:cubicBezTo>
                    <a:pt x="707" y="1"/>
                    <a:pt x="0" y="708"/>
                    <a:pt x="0" y="1576"/>
                  </a:cubicBezTo>
                  <a:cubicBezTo>
                    <a:pt x="0" y="2444"/>
                    <a:pt x="707" y="3151"/>
                    <a:pt x="1575" y="3151"/>
                  </a:cubicBezTo>
                  <a:cubicBezTo>
                    <a:pt x="2443" y="3151"/>
                    <a:pt x="3150" y="2444"/>
                    <a:pt x="3150" y="1576"/>
                  </a:cubicBezTo>
                  <a:cubicBezTo>
                    <a:pt x="3150" y="708"/>
                    <a:pt x="2443" y="1"/>
                    <a:pt x="1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7"/>
            <p:cNvSpPr/>
            <p:nvPr/>
          </p:nvSpPr>
          <p:spPr>
            <a:xfrm>
              <a:off x="5747875" y="1384075"/>
              <a:ext cx="105300" cy="3359925"/>
            </a:xfrm>
            <a:custGeom>
              <a:avLst/>
              <a:gdLst/>
              <a:ahLst/>
              <a:cxnLst/>
              <a:rect l="l" t="t" r="r" b="b"/>
              <a:pathLst>
                <a:path w="4212" h="134397" extrusionOk="0">
                  <a:moveTo>
                    <a:pt x="1" y="0"/>
                  </a:moveTo>
                  <a:lnTo>
                    <a:pt x="1" y="134396"/>
                  </a:lnTo>
                  <a:lnTo>
                    <a:pt x="4212" y="134396"/>
                  </a:lnTo>
                  <a:lnTo>
                    <a:pt x="421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7"/>
            <p:cNvSpPr/>
            <p:nvPr/>
          </p:nvSpPr>
          <p:spPr>
            <a:xfrm>
              <a:off x="5747875" y="1797925"/>
              <a:ext cx="105300" cy="856675"/>
            </a:xfrm>
            <a:custGeom>
              <a:avLst/>
              <a:gdLst/>
              <a:ahLst/>
              <a:cxnLst/>
              <a:rect l="l" t="t" r="r" b="b"/>
              <a:pathLst>
                <a:path w="4212" h="34267" extrusionOk="0">
                  <a:moveTo>
                    <a:pt x="1" y="0"/>
                  </a:moveTo>
                  <a:lnTo>
                    <a:pt x="1" y="34267"/>
                  </a:lnTo>
                  <a:lnTo>
                    <a:pt x="4212" y="34267"/>
                  </a:lnTo>
                  <a:lnTo>
                    <a:pt x="42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7"/>
            <p:cNvSpPr/>
            <p:nvPr/>
          </p:nvSpPr>
          <p:spPr>
            <a:xfrm>
              <a:off x="1797325" y="1384075"/>
              <a:ext cx="4055850" cy="205750"/>
            </a:xfrm>
            <a:custGeom>
              <a:avLst/>
              <a:gdLst/>
              <a:ahLst/>
              <a:cxnLst/>
              <a:rect l="l" t="t" r="r" b="b"/>
              <a:pathLst>
                <a:path w="162234" h="8230" extrusionOk="0">
                  <a:moveTo>
                    <a:pt x="1" y="0"/>
                  </a:moveTo>
                  <a:lnTo>
                    <a:pt x="1" y="8229"/>
                  </a:lnTo>
                  <a:lnTo>
                    <a:pt x="162234" y="8229"/>
                  </a:lnTo>
                  <a:lnTo>
                    <a:pt x="1622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7"/>
            <p:cNvSpPr/>
            <p:nvPr/>
          </p:nvSpPr>
          <p:spPr>
            <a:xfrm>
              <a:off x="1797325" y="1652475"/>
              <a:ext cx="1042325" cy="164750"/>
            </a:xfrm>
            <a:custGeom>
              <a:avLst/>
              <a:gdLst/>
              <a:ahLst/>
              <a:cxnLst/>
              <a:rect l="l" t="t" r="r" b="b"/>
              <a:pathLst>
                <a:path w="41693" h="6590" extrusionOk="0">
                  <a:moveTo>
                    <a:pt x="1" y="0"/>
                  </a:moveTo>
                  <a:lnTo>
                    <a:pt x="1" y="6590"/>
                  </a:lnTo>
                  <a:lnTo>
                    <a:pt x="40599" y="6590"/>
                  </a:lnTo>
                  <a:cubicBezTo>
                    <a:pt x="41178" y="6590"/>
                    <a:pt x="41692" y="6108"/>
                    <a:pt x="41692" y="5497"/>
                  </a:cubicBezTo>
                  <a:lnTo>
                    <a:pt x="41692" y="1061"/>
                  </a:lnTo>
                  <a:cubicBezTo>
                    <a:pt x="41692" y="482"/>
                    <a:pt x="41178" y="0"/>
                    <a:pt x="40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7"/>
            <p:cNvSpPr/>
            <p:nvPr/>
          </p:nvSpPr>
          <p:spPr>
            <a:xfrm>
              <a:off x="1927525" y="1675775"/>
              <a:ext cx="65900" cy="100475"/>
            </a:xfrm>
            <a:custGeom>
              <a:avLst/>
              <a:gdLst/>
              <a:ahLst/>
              <a:cxnLst/>
              <a:rect l="l" t="t" r="r" b="b"/>
              <a:pathLst>
                <a:path w="2636" h="4019" extrusionOk="0">
                  <a:moveTo>
                    <a:pt x="0" y="1"/>
                  </a:moveTo>
                  <a:lnTo>
                    <a:pt x="0" y="4019"/>
                  </a:lnTo>
                  <a:lnTo>
                    <a:pt x="547" y="4019"/>
                  </a:lnTo>
                  <a:lnTo>
                    <a:pt x="547" y="1190"/>
                  </a:lnTo>
                  <a:lnTo>
                    <a:pt x="997" y="4019"/>
                  </a:lnTo>
                  <a:lnTo>
                    <a:pt x="1607" y="4019"/>
                  </a:lnTo>
                  <a:lnTo>
                    <a:pt x="2025" y="1126"/>
                  </a:lnTo>
                  <a:lnTo>
                    <a:pt x="2025" y="4019"/>
                  </a:lnTo>
                  <a:lnTo>
                    <a:pt x="2636" y="4019"/>
                  </a:lnTo>
                  <a:lnTo>
                    <a:pt x="2636" y="1"/>
                  </a:lnTo>
                  <a:lnTo>
                    <a:pt x="1768" y="1"/>
                  </a:lnTo>
                  <a:lnTo>
                    <a:pt x="1318" y="2861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7"/>
            <p:cNvSpPr/>
            <p:nvPr/>
          </p:nvSpPr>
          <p:spPr>
            <a:xfrm>
              <a:off x="2000650" y="1675775"/>
              <a:ext cx="55475" cy="100475"/>
            </a:xfrm>
            <a:custGeom>
              <a:avLst/>
              <a:gdLst/>
              <a:ahLst/>
              <a:cxnLst/>
              <a:rect l="l" t="t" r="r" b="b"/>
              <a:pathLst>
                <a:path w="2219" h="4019" extrusionOk="0">
                  <a:moveTo>
                    <a:pt x="1093" y="708"/>
                  </a:moveTo>
                  <a:lnTo>
                    <a:pt x="1382" y="2733"/>
                  </a:lnTo>
                  <a:lnTo>
                    <a:pt x="772" y="2733"/>
                  </a:lnTo>
                  <a:lnTo>
                    <a:pt x="1093" y="708"/>
                  </a:lnTo>
                  <a:close/>
                  <a:moveTo>
                    <a:pt x="643" y="1"/>
                  </a:moveTo>
                  <a:lnTo>
                    <a:pt x="0" y="4019"/>
                  </a:lnTo>
                  <a:lnTo>
                    <a:pt x="579" y="4019"/>
                  </a:lnTo>
                  <a:lnTo>
                    <a:pt x="707" y="3279"/>
                  </a:lnTo>
                  <a:lnTo>
                    <a:pt x="1479" y="3279"/>
                  </a:lnTo>
                  <a:lnTo>
                    <a:pt x="1575" y="4019"/>
                  </a:lnTo>
                  <a:lnTo>
                    <a:pt x="2218" y="4019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7"/>
            <p:cNvSpPr/>
            <p:nvPr/>
          </p:nvSpPr>
          <p:spPr>
            <a:xfrm>
              <a:off x="2063325" y="1675775"/>
              <a:ext cx="49050" cy="100475"/>
            </a:xfrm>
            <a:custGeom>
              <a:avLst/>
              <a:gdLst/>
              <a:ahLst/>
              <a:cxnLst/>
              <a:rect l="l" t="t" r="r" b="b"/>
              <a:pathLst>
                <a:path w="1962" h="4019" extrusionOk="0">
                  <a:moveTo>
                    <a:pt x="933" y="579"/>
                  </a:moveTo>
                  <a:cubicBezTo>
                    <a:pt x="1158" y="579"/>
                    <a:pt x="1254" y="708"/>
                    <a:pt x="1254" y="997"/>
                  </a:cubicBezTo>
                  <a:lnTo>
                    <a:pt x="1254" y="1383"/>
                  </a:lnTo>
                  <a:cubicBezTo>
                    <a:pt x="1254" y="1704"/>
                    <a:pt x="1126" y="1801"/>
                    <a:pt x="868" y="1801"/>
                  </a:cubicBezTo>
                  <a:lnTo>
                    <a:pt x="643" y="1801"/>
                  </a:lnTo>
                  <a:lnTo>
                    <a:pt x="643" y="579"/>
                  </a:lnTo>
                  <a:close/>
                  <a:moveTo>
                    <a:pt x="1" y="1"/>
                  </a:moveTo>
                  <a:lnTo>
                    <a:pt x="1" y="4019"/>
                  </a:lnTo>
                  <a:lnTo>
                    <a:pt x="643" y="4019"/>
                  </a:lnTo>
                  <a:lnTo>
                    <a:pt x="643" y="2379"/>
                  </a:lnTo>
                  <a:lnTo>
                    <a:pt x="868" y="2379"/>
                  </a:lnTo>
                  <a:cubicBezTo>
                    <a:pt x="1126" y="2379"/>
                    <a:pt x="1254" y="2508"/>
                    <a:pt x="1254" y="2894"/>
                  </a:cubicBezTo>
                  <a:lnTo>
                    <a:pt x="1254" y="3536"/>
                  </a:lnTo>
                  <a:cubicBezTo>
                    <a:pt x="1254" y="3858"/>
                    <a:pt x="1286" y="3922"/>
                    <a:pt x="1318" y="4019"/>
                  </a:cubicBezTo>
                  <a:lnTo>
                    <a:pt x="1961" y="4019"/>
                  </a:lnTo>
                  <a:cubicBezTo>
                    <a:pt x="1897" y="3858"/>
                    <a:pt x="1897" y="3729"/>
                    <a:pt x="1897" y="3536"/>
                  </a:cubicBezTo>
                  <a:lnTo>
                    <a:pt x="1897" y="2926"/>
                  </a:lnTo>
                  <a:cubicBezTo>
                    <a:pt x="1897" y="2508"/>
                    <a:pt x="1801" y="2186"/>
                    <a:pt x="1479" y="2058"/>
                  </a:cubicBezTo>
                  <a:cubicBezTo>
                    <a:pt x="1768" y="1929"/>
                    <a:pt x="1897" y="1672"/>
                    <a:pt x="1897" y="1254"/>
                  </a:cubicBezTo>
                  <a:lnTo>
                    <a:pt x="1897" y="933"/>
                  </a:lnTo>
                  <a:cubicBezTo>
                    <a:pt x="1897" y="322"/>
                    <a:pt x="1608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7"/>
            <p:cNvSpPr/>
            <p:nvPr/>
          </p:nvSpPr>
          <p:spPr>
            <a:xfrm>
              <a:off x="2119575" y="1674975"/>
              <a:ext cx="47450" cy="102075"/>
            </a:xfrm>
            <a:custGeom>
              <a:avLst/>
              <a:gdLst/>
              <a:ahLst/>
              <a:cxnLst/>
              <a:rect l="l" t="t" r="r" b="b"/>
              <a:pathLst>
                <a:path w="1898" h="4083" extrusionOk="0">
                  <a:moveTo>
                    <a:pt x="965" y="0"/>
                  </a:moveTo>
                  <a:cubicBezTo>
                    <a:pt x="322" y="0"/>
                    <a:pt x="1" y="354"/>
                    <a:pt x="1" y="997"/>
                  </a:cubicBezTo>
                  <a:lnTo>
                    <a:pt x="1" y="3086"/>
                  </a:lnTo>
                  <a:cubicBezTo>
                    <a:pt x="1" y="3729"/>
                    <a:pt x="322" y="4083"/>
                    <a:pt x="965" y="4083"/>
                  </a:cubicBezTo>
                  <a:cubicBezTo>
                    <a:pt x="1576" y="4083"/>
                    <a:pt x="1897" y="3729"/>
                    <a:pt x="1897" y="3086"/>
                  </a:cubicBezTo>
                  <a:lnTo>
                    <a:pt x="1897" y="2540"/>
                  </a:lnTo>
                  <a:lnTo>
                    <a:pt x="1286" y="2540"/>
                  </a:lnTo>
                  <a:lnTo>
                    <a:pt x="1286" y="3118"/>
                  </a:lnTo>
                  <a:cubicBezTo>
                    <a:pt x="1286" y="3408"/>
                    <a:pt x="1158" y="3504"/>
                    <a:pt x="965" y="3504"/>
                  </a:cubicBezTo>
                  <a:cubicBezTo>
                    <a:pt x="772" y="3504"/>
                    <a:pt x="644" y="3408"/>
                    <a:pt x="644" y="3118"/>
                  </a:cubicBezTo>
                  <a:lnTo>
                    <a:pt x="644" y="965"/>
                  </a:lnTo>
                  <a:cubicBezTo>
                    <a:pt x="644" y="675"/>
                    <a:pt x="772" y="579"/>
                    <a:pt x="965" y="579"/>
                  </a:cubicBezTo>
                  <a:cubicBezTo>
                    <a:pt x="1158" y="579"/>
                    <a:pt x="1286" y="675"/>
                    <a:pt x="1286" y="965"/>
                  </a:cubicBezTo>
                  <a:lnTo>
                    <a:pt x="1286" y="1383"/>
                  </a:lnTo>
                  <a:lnTo>
                    <a:pt x="1897" y="1383"/>
                  </a:lnTo>
                  <a:lnTo>
                    <a:pt x="1897" y="997"/>
                  </a:lnTo>
                  <a:cubicBezTo>
                    <a:pt x="1897" y="354"/>
                    <a:pt x="1576" y="0"/>
                    <a:pt x="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7"/>
            <p:cNvSpPr/>
            <p:nvPr/>
          </p:nvSpPr>
          <p:spPr>
            <a:xfrm>
              <a:off x="2176625" y="1675775"/>
              <a:ext cx="49850" cy="100475"/>
            </a:xfrm>
            <a:custGeom>
              <a:avLst/>
              <a:gdLst/>
              <a:ahLst/>
              <a:cxnLst/>
              <a:rect l="l" t="t" r="r" b="b"/>
              <a:pathLst>
                <a:path w="1994" h="4019" extrusionOk="0">
                  <a:moveTo>
                    <a:pt x="1" y="1"/>
                  </a:moveTo>
                  <a:lnTo>
                    <a:pt x="1" y="4019"/>
                  </a:lnTo>
                  <a:lnTo>
                    <a:pt x="612" y="4019"/>
                  </a:lnTo>
                  <a:lnTo>
                    <a:pt x="612" y="2315"/>
                  </a:lnTo>
                  <a:lnTo>
                    <a:pt x="1351" y="2315"/>
                  </a:lnTo>
                  <a:lnTo>
                    <a:pt x="1351" y="4019"/>
                  </a:lnTo>
                  <a:lnTo>
                    <a:pt x="1994" y="4019"/>
                  </a:lnTo>
                  <a:lnTo>
                    <a:pt x="1994" y="1"/>
                  </a:lnTo>
                  <a:lnTo>
                    <a:pt x="1351" y="1"/>
                  </a:lnTo>
                  <a:lnTo>
                    <a:pt x="1351" y="1736"/>
                  </a:lnTo>
                  <a:lnTo>
                    <a:pt x="612" y="1736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7"/>
            <p:cNvSpPr/>
            <p:nvPr/>
          </p:nvSpPr>
          <p:spPr>
            <a:xfrm>
              <a:off x="2064125" y="1418625"/>
              <a:ext cx="2607750" cy="116550"/>
            </a:xfrm>
            <a:custGeom>
              <a:avLst/>
              <a:gdLst/>
              <a:ahLst/>
              <a:cxnLst/>
              <a:rect l="l" t="t" r="r" b="b"/>
              <a:pathLst>
                <a:path w="104310" h="4662" extrusionOk="0">
                  <a:moveTo>
                    <a:pt x="1" y="0"/>
                  </a:moveTo>
                  <a:lnTo>
                    <a:pt x="1" y="4661"/>
                  </a:lnTo>
                  <a:lnTo>
                    <a:pt x="104309" y="4661"/>
                  </a:lnTo>
                  <a:lnTo>
                    <a:pt x="1043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7"/>
            <p:cNvSpPr/>
            <p:nvPr/>
          </p:nvSpPr>
          <p:spPr>
            <a:xfrm>
              <a:off x="2016725" y="3505600"/>
              <a:ext cx="176800" cy="81200"/>
            </a:xfrm>
            <a:custGeom>
              <a:avLst/>
              <a:gdLst/>
              <a:ahLst/>
              <a:cxnLst/>
              <a:rect l="l" t="t" r="r" b="b"/>
              <a:pathLst>
                <a:path w="7072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7"/>
            <p:cNvSpPr/>
            <p:nvPr/>
          </p:nvSpPr>
          <p:spPr>
            <a:xfrm>
              <a:off x="2202350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7"/>
            <p:cNvSpPr/>
            <p:nvPr/>
          </p:nvSpPr>
          <p:spPr>
            <a:xfrm>
              <a:off x="2387975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73" y="3247"/>
                  </a:lnTo>
                  <a:lnTo>
                    <a:pt x="70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7"/>
            <p:cNvSpPr/>
            <p:nvPr/>
          </p:nvSpPr>
          <p:spPr>
            <a:xfrm>
              <a:off x="2573625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7"/>
            <p:cNvSpPr/>
            <p:nvPr/>
          </p:nvSpPr>
          <p:spPr>
            <a:xfrm>
              <a:off x="2759250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7"/>
            <p:cNvSpPr/>
            <p:nvPr/>
          </p:nvSpPr>
          <p:spPr>
            <a:xfrm>
              <a:off x="2944875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1" y="3247"/>
                  </a:lnTo>
                  <a:lnTo>
                    <a:pt x="70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7"/>
            <p:cNvSpPr/>
            <p:nvPr/>
          </p:nvSpPr>
          <p:spPr>
            <a:xfrm>
              <a:off x="3130525" y="3505600"/>
              <a:ext cx="176000" cy="81200"/>
            </a:xfrm>
            <a:custGeom>
              <a:avLst/>
              <a:gdLst/>
              <a:ahLst/>
              <a:cxnLst/>
              <a:rect l="l" t="t" r="r" b="b"/>
              <a:pathLst>
                <a:path w="7040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7"/>
            <p:cNvSpPr/>
            <p:nvPr/>
          </p:nvSpPr>
          <p:spPr>
            <a:xfrm>
              <a:off x="3316150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7"/>
            <p:cNvSpPr/>
            <p:nvPr/>
          </p:nvSpPr>
          <p:spPr>
            <a:xfrm>
              <a:off x="3501800" y="3505600"/>
              <a:ext cx="176000" cy="81200"/>
            </a:xfrm>
            <a:custGeom>
              <a:avLst/>
              <a:gdLst/>
              <a:ahLst/>
              <a:cxnLst/>
              <a:rect l="l" t="t" r="r" b="b"/>
              <a:pathLst>
                <a:path w="7040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7"/>
            <p:cNvSpPr/>
            <p:nvPr/>
          </p:nvSpPr>
          <p:spPr>
            <a:xfrm>
              <a:off x="3686625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7"/>
            <p:cNvSpPr/>
            <p:nvPr/>
          </p:nvSpPr>
          <p:spPr>
            <a:xfrm>
              <a:off x="3872250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7"/>
            <p:cNvSpPr/>
            <p:nvPr/>
          </p:nvSpPr>
          <p:spPr>
            <a:xfrm>
              <a:off x="4057900" y="3505600"/>
              <a:ext cx="176800" cy="81200"/>
            </a:xfrm>
            <a:custGeom>
              <a:avLst/>
              <a:gdLst/>
              <a:ahLst/>
              <a:cxnLst/>
              <a:rect l="l" t="t" r="r" b="b"/>
              <a:pathLst>
                <a:path w="7072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7"/>
            <p:cNvSpPr/>
            <p:nvPr/>
          </p:nvSpPr>
          <p:spPr>
            <a:xfrm>
              <a:off x="4243525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7"/>
            <p:cNvSpPr/>
            <p:nvPr/>
          </p:nvSpPr>
          <p:spPr>
            <a:xfrm>
              <a:off x="4429150" y="3505600"/>
              <a:ext cx="176825" cy="81200"/>
            </a:xfrm>
            <a:custGeom>
              <a:avLst/>
              <a:gdLst/>
              <a:ahLst/>
              <a:cxnLst/>
              <a:rect l="l" t="t" r="r" b="b"/>
              <a:pathLst>
                <a:path w="707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73" y="3247"/>
                  </a:lnTo>
                  <a:lnTo>
                    <a:pt x="7073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7"/>
            <p:cNvSpPr/>
            <p:nvPr/>
          </p:nvSpPr>
          <p:spPr>
            <a:xfrm>
              <a:off x="4614800" y="3505600"/>
              <a:ext cx="176800" cy="81200"/>
            </a:xfrm>
            <a:custGeom>
              <a:avLst/>
              <a:gdLst/>
              <a:ahLst/>
              <a:cxnLst/>
              <a:rect l="l" t="t" r="r" b="b"/>
              <a:pathLst>
                <a:path w="7072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72" y="3247"/>
                  </a:lnTo>
                  <a:lnTo>
                    <a:pt x="7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7"/>
            <p:cNvSpPr/>
            <p:nvPr/>
          </p:nvSpPr>
          <p:spPr>
            <a:xfrm>
              <a:off x="4800425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7"/>
            <p:cNvSpPr/>
            <p:nvPr/>
          </p:nvSpPr>
          <p:spPr>
            <a:xfrm>
              <a:off x="4986050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1" y="3247"/>
                  </a:lnTo>
                  <a:lnTo>
                    <a:pt x="7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7"/>
            <p:cNvSpPr/>
            <p:nvPr/>
          </p:nvSpPr>
          <p:spPr>
            <a:xfrm>
              <a:off x="5171700" y="3505600"/>
              <a:ext cx="176000" cy="81200"/>
            </a:xfrm>
            <a:custGeom>
              <a:avLst/>
              <a:gdLst/>
              <a:ahLst/>
              <a:cxnLst/>
              <a:rect l="l" t="t" r="r" b="b"/>
              <a:pathLst>
                <a:path w="7040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7"/>
            <p:cNvSpPr/>
            <p:nvPr/>
          </p:nvSpPr>
          <p:spPr>
            <a:xfrm>
              <a:off x="5357325" y="3505600"/>
              <a:ext cx="176025" cy="81200"/>
            </a:xfrm>
            <a:custGeom>
              <a:avLst/>
              <a:gdLst/>
              <a:ahLst/>
              <a:cxnLst/>
              <a:rect l="l" t="t" r="r" b="b"/>
              <a:pathLst>
                <a:path w="704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7040" y="3247"/>
                  </a:lnTo>
                  <a:lnTo>
                    <a:pt x="7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7"/>
            <p:cNvSpPr/>
            <p:nvPr/>
          </p:nvSpPr>
          <p:spPr>
            <a:xfrm>
              <a:off x="1902600" y="1883100"/>
              <a:ext cx="299775" cy="81200"/>
            </a:xfrm>
            <a:custGeom>
              <a:avLst/>
              <a:gdLst/>
              <a:ahLst/>
              <a:cxnLst/>
              <a:rect l="l" t="t" r="r" b="b"/>
              <a:pathLst>
                <a:path w="1199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1990" y="3247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7"/>
            <p:cNvSpPr/>
            <p:nvPr/>
          </p:nvSpPr>
          <p:spPr>
            <a:xfrm>
              <a:off x="221842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7"/>
            <p:cNvSpPr/>
            <p:nvPr/>
          </p:nvSpPr>
          <p:spPr>
            <a:xfrm>
              <a:off x="2534250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7"/>
            <p:cNvSpPr/>
            <p:nvPr/>
          </p:nvSpPr>
          <p:spPr>
            <a:xfrm>
              <a:off x="2850050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7"/>
            <p:cNvSpPr/>
            <p:nvPr/>
          </p:nvSpPr>
          <p:spPr>
            <a:xfrm>
              <a:off x="316667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7"/>
            <p:cNvSpPr/>
            <p:nvPr/>
          </p:nvSpPr>
          <p:spPr>
            <a:xfrm>
              <a:off x="3482500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7"/>
            <p:cNvSpPr/>
            <p:nvPr/>
          </p:nvSpPr>
          <p:spPr>
            <a:xfrm>
              <a:off x="379832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7"/>
            <p:cNvSpPr/>
            <p:nvPr/>
          </p:nvSpPr>
          <p:spPr>
            <a:xfrm>
              <a:off x="4114950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7"/>
            <p:cNvSpPr/>
            <p:nvPr/>
          </p:nvSpPr>
          <p:spPr>
            <a:xfrm>
              <a:off x="443077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0" y="1"/>
                  </a:moveTo>
                  <a:lnTo>
                    <a:pt x="0" y="3247"/>
                  </a:lnTo>
                  <a:lnTo>
                    <a:pt x="12022" y="3247"/>
                  </a:lnTo>
                  <a:lnTo>
                    <a:pt x="120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7"/>
            <p:cNvSpPr/>
            <p:nvPr/>
          </p:nvSpPr>
          <p:spPr>
            <a:xfrm>
              <a:off x="474657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7"/>
            <p:cNvSpPr/>
            <p:nvPr/>
          </p:nvSpPr>
          <p:spPr>
            <a:xfrm>
              <a:off x="5063200" y="1883100"/>
              <a:ext cx="299775" cy="81200"/>
            </a:xfrm>
            <a:custGeom>
              <a:avLst/>
              <a:gdLst/>
              <a:ahLst/>
              <a:cxnLst/>
              <a:rect l="l" t="t" r="r" b="b"/>
              <a:pathLst>
                <a:path w="11991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1991" y="3247"/>
                  </a:lnTo>
                  <a:lnTo>
                    <a:pt x="11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7"/>
            <p:cNvSpPr/>
            <p:nvPr/>
          </p:nvSpPr>
          <p:spPr>
            <a:xfrm>
              <a:off x="5379025" y="1883100"/>
              <a:ext cx="300575" cy="81200"/>
            </a:xfrm>
            <a:custGeom>
              <a:avLst/>
              <a:gdLst/>
              <a:ahLst/>
              <a:cxnLst/>
              <a:rect l="l" t="t" r="r" b="b"/>
              <a:pathLst>
                <a:path w="12023" h="3248" extrusionOk="0">
                  <a:moveTo>
                    <a:pt x="1" y="1"/>
                  </a:moveTo>
                  <a:lnTo>
                    <a:pt x="1" y="3247"/>
                  </a:lnTo>
                  <a:lnTo>
                    <a:pt x="12023" y="3247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7"/>
            <p:cNvSpPr/>
            <p:nvPr/>
          </p:nvSpPr>
          <p:spPr>
            <a:xfrm>
              <a:off x="3290450" y="2074375"/>
              <a:ext cx="512725" cy="198500"/>
            </a:xfrm>
            <a:custGeom>
              <a:avLst/>
              <a:gdLst/>
              <a:ahLst/>
              <a:cxnLst/>
              <a:rect l="l" t="t" r="r" b="b"/>
              <a:pathLst>
                <a:path w="20509" h="7940" extrusionOk="0">
                  <a:moveTo>
                    <a:pt x="0" y="0"/>
                  </a:moveTo>
                  <a:lnTo>
                    <a:pt x="4436" y="2218"/>
                  </a:lnTo>
                  <a:lnTo>
                    <a:pt x="4436" y="6751"/>
                  </a:lnTo>
                  <a:cubicBezTo>
                    <a:pt x="4436" y="7426"/>
                    <a:pt x="4950" y="7940"/>
                    <a:pt x="5625" y="7940"/>
                  </a:cubicBezTo>
                  <a:lnTo>
                    <a:pt x="19319" y="7940"/>
                  </a:lnTo>
                  <a:cubicBezTo>
                    <a:pt x="19962" y="7940"/>
                    <a:pt x="20508" y="7426"/>
                    <a:pt x="20508" y="6751"/>
                  </a:cubicBezTo>
                  <a:lnTo>
                    <a:pt x="20508" y="1190"/>
                  </a:lnTo>
                  <a:cubicBezTo>
                    <a:pt x="20508" y="547"/>
                    <a:pt x="19962" y="0"/>
                    <a:pt x="19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7"/>
            <p:cNvSpPr/>
            <p:nvPr/>
          </p:nvSpPr>
          <p:spPr>
            <a:xfrm>
              <a:off x="3503400" y="2106500"/>
              <a:ext cx="60300" cy="131025"/>
            </a:xfrm>
            <a:custGeom>
              <a:avLst/>
              <a:gdLst/>
              <a:ahLst/>
              <a:cxnLst/>
              <a:rect l="l" t="t" r="r" b="b"/>
              <a:pathLst>
                <a:path w="2412" h="5241" extrusionOk="0">
                  <a:moveTo>
                    <a:pt x="1190" y="1"/>
                  </a:moveTo>
                  <a:cubicBezTo>
                    <a:pt x="418" y="1"/>
                    <a:pt x="0" y="483"/>
                    <a:pt x="0" y="1287"/>
                  </a:cubicBezTo>
                  <a:lnTo>
                    <a:pt x="0" y="1576"/>
                  </a:lnTo>
                  <a:lnTo>
                    <a:pt x="772" y="1576"/>
                  </a:lnTo>
                  <a:lnTo>
                    <a:pt x="772" y="1255"/>
                  </a:lnTo>
                  <a:cubicBezTo>
                    <a:pt x="772" y="869"/>
                    <a:pt x="933" y="740"/>
                    <a:pt x="1190" y="740"/>
                  </a:cubicBezTo>
                  <a:cubicBezTo>
                    <a:pt x="1447" y="740"/>
                    <a:pt x="1608" y="869"/>
                    <a:pt x="1608" y="1319"/>
                  </a:cubicBezTo>
                  <a:lnTo>
                    <a:pt x="1608" y="1608"/>
                  </a:lnTo>
                  <a:cubicBezTo>
                    <a:pt x="1608" y="2026"/>
                    <a:pt x="1415" y="2155"/>
                    <a:pt x="1125" y="2155"/>
                  </a:cubicBezTo>
                  <a:lnTo>
                    <a:pt x="804" y="2155"/>
                  </a:lnTo>
                  <a:lnTo>
                    <a:pt x="804" y="2894"/>
                  </a:lnTo>
                  <a:lnTo>
                    <a:pt x="1061" y="2894"/>
                  </a:lnTo>
                  <a:cubicBezTo>
                    <a:pt x="1447" y="2894"/>
                    <a:pt x="1608" y="3055"/>
                    <a:pt x="1608" y="3537"/>
                  </a:cubicBezTo>
                  <a:lnTo>
                    <a:pt x="1608" y="3955"/>
                  </a:lnTo>
                  <a:cubicBezTo>
                    <a:pt x="1608" y="4405"/>
                    <a:pt x="1447" y="4533"/>
                    <a:pt x="1190" y="4533"/>
                  </a:cubicBezTo>
                  <a:cubicBezTo>
                    <a:pt x="933" y="4533"/>
                    <a:pt x="772" y="4373"/>
                    <a:pt x="772" y="4019"/>
                  </a:cubicBezTo>
                  <a:lnTo>
                    <a:pt x="772" y="3537"/>
                  </a:lnTo>
                  <a:lnTo>
                    <a:pt x="0" y="3537"/>
                  </a:lnTo>
                  <a:lnTo>
                    <a:pt x="0" y="3955"/>
                  </a:lnTo>
                  <a:cubicBezTo>
                    <a:pt x="0" y="4790"/>
                    <a:pt x="418" y="5241"/>
                    <a:pt x="1190" y="5241"/>
                  </a:cubicBezTo>
                  <a:cubicBezTo>
                    <a:pt x="1993" y="5241"/>
                    <a:pt x="2411" y="4790"/>
                    <a:pt x="2411" y="3955"/>
                  </a:cubicBezTo>
                  <a:lnTo>
                    <a:pt x="2411" y="3569"/>
                  </a:lnTo>
                  <a:cubicBezTo>
                    <a:pt x="2411" y="3055"/>
                    <a:pt x="2251" y="2669"/>
                    <a:pt x="1833" y="2476"/>
                  </a:cubicBezTo>
                  <a:cubicBezTo>
                    <a:pt x="2218" y="2315"/>
                    <a:pt x="2411" y="1962"/>
                    <a:pt x="2411" y="1415"/>
                  </a:cubicBezTo>
                  <a:lnTo>
                    <a:pt x="2411" y="1287"/>
                  </a:lnTo>
                  <a:cubicBezTo>
                    <a:pt x="2411" y="483"/>
                    <a:pt x="1993" y="1"/>
                    <a:pt x="1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7"/>
            <p:cNvSpPr/>
            <p:nvPr/>
          </p:nvSpPr>
          <p:spPr>
            <a:xfrm>
              <a:off x="3575725" y="2106500"/>
              <a:ext cx="61100" cy="131025"/>
            </a:xfrm>
            <a:custGeom>
              <a:avLst/>
              <a:gdLst/>
              <a:ahLst/>
              <a:cxnLst/>
              <a:rect l="l" t="t" r="r" b="b"/>
              <a:pathLst>
                <a:path w="2444" h="5241" extrusionOk="0">
                  <a:moveTo>
                    <a:pt x="1222" y="740"/>
                  </a:moveTo>
                  <a:cubicBezTo>
                    <a:pt x="1479" y="740"/>
                    <a:pt x="1640" y="869"/>
                    <a:pt x="1640" y="1255"/>
                  </a:cubicBezTo>
                  <a:lnTo>
                    <a:pt x="1640" y="4019"/>
                  </a:lnTo>
                  <a:cubicBezTo>
                    <a:pt x="1640" y="4373"/>
                    <a:pt x="1479" y="4533"/>
                    <a:pt x="1222" y="4533"/>
                  </a:cubicBezTo>
                  <a:cubicBezTo>
                    <a:pt x="965" y="4533"/>
                    <a:pt x="804" y="4373"/>
                    <a:pt x="804" y="4019"/>
                  </a:cubicBezTo>
                  <a:lnTo>
                    <a:pt x="804" y="1255"/>
                  </a:lnTo>
                  <a:cubicBezTo>
                    <a:pt x="804" y="869"/>
                    <a:pt x="965" y="740"/>
                    <a:pt x="1222" y="740"/>
                  </a:cubicBezTo>
                  <a:close/>
                  <a:moveTo>
                    <a:pt x="1222" y="1"/>
                  </a:moveTo>
                  <a:cubicBezTo>
                    <a:pt x="418" y="1"/>
                    <a:pt x="0" y="483"/>
                    <a:pt x="0" y="1287"/>
                  </a:cubicBezTo>
                  <a:lnTo>
                    <a:pt x="0" y="3955"/>
                  </a:lnTo>
                  <a:cubicBezTo>
                    <a:pt x="0" y="4790"/>
                    <a:pt x="418" y="5241"/>
                    <a:pt x="1222" y="5241"/>
                  </a:cubicBezTo>
                  <a:cubicBezTo>
                    <a:pt x="1993" y="5241"/>
                    <a:pt x="2443" y="4790"/>
                    <a:pt x="2443" y="3955"/>
                  </a:cubicBezTo>
                  <a:lnTo>
                    <a:pt x="2443" y="1287"/>
                  </a:lnTo>
                  <a:cubicBezTo>
                    <a:pt x="2443" y="483"/>
                    <a:pt x="1993" y="1"/>
                    <a:pt x="1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7"/>
            <p:cNvSpPr/>
            <p:nvPr/>
          </p:nvSpPr>
          <p:spPr>
            <a:xfrm>
              <a:off x="3649650" y="2108125"/>
              <a:ext cx="66725" cy="128600"/>
            </a:xfrm>
            <a:custGeom>
              <a:avLst/>
              <a:gdLst/>
              <a:ahLst/>
              <a:cxnLst/>
              <a:rect l="l" t="t" r="r" b="b"/>
              <a:pathLst>
                <a:path w="2669" h="5144" extrusionOk="0">
                  <a:moveTo>
                    <a:pt x="1" y="0"/>
                  </a:moveTo>
                  <a:lnTo>
                    <a:pt x="1" y="5143"/>
                  </a:lnTo>
                  <a:lnTo>
                    <a:pt x="804" y="5143"/>
                  </a:lnTo>
                  <a:lnTo>
                    <a:pt x="804" y="3568"/>
                  </a:lnTo>
                  <a:lnTo>
                    <a:pt x="1061" y="3086"/>
                  </a:lnTo>
                  <a:lnTo>
                    <a:pt x="1833" y="5143"/>
                  </a:lnTo>
                  <a:lnTo>
                    <a:pt x="2669" y="5143"/>
                  </a:lnTo>
                  <a:lnTo>
                    <a:pt x="1544" y="2283"/>
                  </a:lnTo>
                  <a:lnTo>
                    <a:pt x="2669" y="0"/>
                  </a:lnTo>
                  <a:lnTo>
                    <a:pt x="1865" y="0"/>
                  </a:lnTo>
                  <a:lnTo>
                    <a:pt x="804" y="225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7"/>
            <p:cNvSpPr/>
            <p:nvPr/>
          </p:nvSpPr>
          <p:spPr>
            <a:xfrm>
              <a:off x="2318075" y="3979725"/>
              <a:ext cx="69125" cy="148700"/>
            </a:xfrm>
            <a:custGeom>
              <a:avLst/>
              <a:gdLst/>
              <a:ahLst/>
              <a:cxnLst/>
              <a:rect l="l" t="t" r="r" b="b"/>
              <a:pathLst>
                <a:path w="2765" h="5948" extrusionOk="0">
                  <a:moveTo>
                    <a:pt x="161" y="1"/>
                  </a:moveTo>
                  <a:lnTo>
                    <a:pt x="0" y="3408"/>
                  </a:lnTo>
                  <a:lnTo>
                    <a:pt x="868" y="3408"/>
                  </a:lnTo>
                  <a:lnTo>
                    <a:pt x="868" y="3215"/>
                  </a:lnTo>
                  <a:cubicBezTo>
                    <a:pt x="868" y="2797"/>
                    <a:pt x="1061" y="2637"/>
                    <a:pt x="1350" y="2637"/>
                  </a:cubicBezTo>
                  <a:cubicBezTo>
                    <a:pt x="1640" y="2637"/>
                    <a:pt x="1833" y="2797"/>
                    <a:pt x="1833" y="3215"/>
                  </a:cubicBezTo>
                  <a:lnTo>
                    <a:pt x="1833" y="4533"/>
                  </a:lnTo>
                  <a:cubicBezTo>
                    <a:pt x="1833" y="4951"/>
                    <a:pt x="1640" y="5112"/>
                    <a:pt x="1350" y="5112"/>
                  </a:cubicBezTo>
                  <a:cubicBezTo>
                    <a:pt x="1061" y="5112"/>
                    <a:pt x="868" y="4951"/>
                    <a:pt x="868" y="4533"/>
                  </a:cubicBezTo>
                  <a:lnTo>
                    <a:pt x="868" y="3987"/>
                  </a:lnTo>
                  <a:lnTo>
                    <a:pt x="0" y="3987"/>
                  </a:lnTo>
                  <a:lnTo>
                    <a:pt x="0" y="4469"/>
                  </a:lnTo>
                  <a:cubicBezTo>
                    <a:pt x="0" y="5401"/>
                    <a:pt x="482" y="5948"/>
                    <a:pt x="1383" y="5948"/>
                  </a:cubicBezTo>
                  <a:cubicBezTo>
                    <a:pt x="2283" y="5948"/>
                    <a:pt x="2765" y="5401"/>
                    <a:pt x="2765" y="4469"/>
                  </a:cubicBezTo>
                  <a:lnTo>
                    <a:pt x="2765" y="3151"/>
                  </a:lnTo>
                  <a:cubicBezTo>
                    <a:pt x="2765" y="2283"/>
                    <a:pt x="2411" y="1801"/>
                    <a:pt x="1736" y="1801"/>
                  </a:cubicBezTo>
                  <a:cubicBezTo>
                    <a:pt x="1350" y="1801"/>
                    <a:pt x="1093" y="1962"/>
                    <a:pt x="932" y="2251"/>
                  </a:cubicBezTo>
                  <a:lnTo>
                    <a:pt x="997" y="837"/>
                  </a:lnTo>
                  <a:lnTo>
                    <a:pt x="2604" y="837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00050" y="3978125"/>
              <a:ext cx="70725" cy="150300"/>
            </a:xfrm>
            <a:custGeom>
              <a:avLst/>
              <a:gdLst/>
              <a:ahLst/>
              <a:cxnLst/>
              <a:rect l="l" t="t" r="r" b="b"/>
              <a:pathLst>
                <a:path w="2829" h="6012" extrusionOk="0">
                  <a:moveTo>
                    <a:pt x="1414" y="836"/>
                  </a:moveTo>
                  <a:cubicBezTo>
                    <a:pt x="1704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4" y="5176"/>
                    <a:pt x="1414" y="5176"/>
                  </a:cubicBezTo>
                  <a:cubicBezTo>
                    <a:pt x="1125" y="5176"/>
                    <a:pt x="932" y="5015"/>
                    <a:pt x="932" y="4597"/>
                  </a:cubicBezTo>
                  <a:lnTo>
                    <a:pt x="932" y="1415"/>
                  </a:lnTo>
                  <a:cubicBezTo>
                    <a:pt x="932" y="997"/>
                    <a:pt x="1125" y="836"/>
                    <a:pt x="1414" y="836"/>
                  </a:cubicBezTo>
                  <a:close/>
                  <a:moveTo>
                    <a:pt x="1414" y="1"/>
                  </a:moveTo>
                  <a:cubicBezTo>
                    <a:pt x="514" y="1"/>
                    <a:pt x="0" y="515"/>
                    <a:pt x="0" y="1479"/>
                  </a:cubicBezTo>
                  <a:lnTo>
                    <a:pt x="0" y="4533"/>
                  </a:lnTo>
                  <a:cubicBezTo>
                    <a:pt x="0" y="5465"/>
                    <a:pt x="514" y="6012"/>
                    <a:pt x="1414" y="6012"/>
                  </a:cubicBezTo>
                  <a:cubicBezTo>
                    <a:pt x="2314" y="6012"/>
                    <a:pt x="2829" y="5465"/>
                    <a:pt x="2829" y="4533"/>
                  </a:cubicBezTo>
                  <a:lnTo>
                    <a:pt x="2829" y="1479"/>
                  </a:lnTo>
                  <a:cubicBezTo>
                    <a:pt x="2829" y="515"/>
                    <a:pt x="2314" y="1"/>
                    <a:pt x="1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83625" y="3978125"/>
              <a:ext cx="70725" cy="150300"/>
            </a:xfrm>
            <a:custGeom>
              <a:avLst/>
              <a:gdLst/>
              <a:ahLst/>
              <a:cxnLst/>
              <a:rect l="l" t="t" r="r" b="b"/>
              <a:pathLst>
                <a:path w="2829" h="6012" extrusionOk="0">
                  <a:moveTo>
                    <a:pt x="1414" y="836"/>
                  </a:moveTo>
                  <a:cubicBezTo>
                    <a:pt x="1704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4" y="5176"/>
                    <a:pt x="1414" y="5176"/>
                  </a:cubicBezTo>
                  <a:cubicBezTo>
                    <a:pt x="1125" y="5176"/>
                    <a:pt x="932" y="5015"/>
                    <a:pt x="932" y="4597"/>
                  </a:cubicBezTo>
                  <a:lnTo>
                    <a:pt x="932" y="1415"/>
                  </a:lnTo>
                  <a:cubicBezTo>
                    <a:pt x="932" y="997"/>
                    <a:pt x="1125" y="836"/>
                    <a:pt x="1414" y="836"/>
                  </a:cubicBezTo>
                  <a:close/>
                  <a:moveTo>
                    <a:pt x="1414" y="1"/>
                  </a:moveTo>
                  <a:cubicBezTo>
                    <a:pt x="514" y="1"/>
                    <a:pt x="0" y="515"/>
                    <a:pt x="0" y="1479"/>
                  </a:cubicBezTo>
                  <a:lnTo>
                    <a:pt x="0" y="4533"/>
                  </a:lnTo>
                  <a:cubicBezTo>
                    <a:pt x="0" y="5465"/>
                    <a:pt x="514" y="6012"/>
                    <a:pt x="1414" y="6012"/>
                  </a:cubicBezTo>
                  <a:cubicBezTo>
                    <a:pt x="2314" y="6012"/>
                    <a:pt x="2829" y="5465"/>
                    <a:pt x="2829" y="4533"/>
                  </a:cubicBezTo>
                  <a:lnTo>
                    <a:pt x="2829" y="1479"/>
                  </a:lnTo>
                  <a:cubicBezTo>
                    <a:pt x="2829" y="515"/>
                    <a:pt x="2314" y="1"/>
                    <a:pt x="1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7"/>
            <p:cNvSpPr/>
            <p:nvPr/>
          </p:nvSpPr>
          <p:spPr>
            <a:xfrm>
              <a:off x="2568800" y="3979725"/>
              <a:ext cx="76375" cy="147100"/>
            </a:xfrm>
            <a:custGeom>
              <a:avLst/>
              <a:gdLst/>
              <a:ahLst/>
              <a:cxnLst/>
              <a:rect l="l" t="t" r="r" b="b"/>
              <a:pathLst>
                <a:path w="3055" h="5884" extrusionOk="0">
                  <a:moveTo>
                    <a:pt x="0" y="1"/>
                  </a:moveTo>
                  <a:lnTo>
                    <a:pt x="0" y="5883"/>
                  </a:lnTo>
                  <a:lnTo>
                    <a:pt x="933" y="5883"/>
                  </a:lnTo>
                  <a:lnTo>
                    <a:pt x="933" y="4083"/>
                  </a:lnTo>
                  <a:lnTo>
                    <a:pt x="1222" y="3537"/>
                  </a:lnTo>
                  <a:lnTo>
                    <a:pt x="2122" y="5883"/>
                  </a:lnTo>
                  <a:lnTo>
                    <a:pt x="3054" y="5883"/>
                  </a:lnTo>
                  <a:lnTo>
                    <a:pt x="1768" y="2605"/>
                  </a:lnTo>
                  <a:lnTo>
                    <a:pt x="3054" y="1"/>
                  </a:lnTo>
                  <a:lnTo>
                    <a:pt x="2154" y="1"/>
                  </a:lnTo>
                  <a:lnTo>
                    <a:pt x="933" y="2572"/>
                  </a:lnTo>
                  <a:lnTo>
                    <a:pt x="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7"/>
            <p:cNvSpPr/>
            <p:nvPr/>
          </p:nvSpPr>
          <p:spPr>
            <a:xfrm>
              <a:off x="2310025" y="4223225"/>
              <a:ext cx="337550" cy="12875"/>
            </a:xfrm>
            <a:custGeom>
              <a:avLst/>
              <a:gdLst/>
              <a:ahLst/>
              <a:cxnLst/>
              <a:rect l="l" t="t" r="r" b="b"/>
              <a:pathLst>
                <a:path w="13502" h="515" extrusionOk="0">
                  <a:moveTo>
                    <a:pt x="1" y="1"/>
                  </a:moveTo>
                  <a:lnTo>
                    <a:pt x="1" y="515"/>
                  </a:lnTo>
                  <a:lnTo>
                    <a:pt x="13502" y="515"/>
                  </a:lnTo>
                  <a:lnTo>
                    <a:pt x="135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7"/>
            <p:cNvSpPr/>
            <p:nvPr/>
          </p:nvSpPr>
          <p:spPr>
            <a:xfrm>
              <a:off x="3584550" y="3979725"/>
              <a:ext cx="69150" cy="148700"/>
            </a:xfrm>
            <a:custGeom>
              <a:avLst/>
              <a:gdLst/>
              <a:ahLst/>
              <a:cxnLst/>
              <a:rect l="l" t="t" r="r" b="b"/>
              <a:pathLst>
                <a:path w="2766" h="5948" extrusionOk="0">
                  <a:moveTo>
                    <a:pt x="162" y="1"/>
                  </a:moveTo>
                  <a:lnTo>
                    <a:pt x="1" y="3408"/>
                  </a:lnTo>
                  <a:lnTo>
                    <a:pt x="869" y="3408"/>
                  </a:lnTo>
                  <a:lnTo>
                    <a:pt x="869" y="3215"/>
                  </a:lnTo>
                  <a:cubicBezTo>
                    <a:pt x="869" y="2797"/>
                    <a:pt x="1062" y="2637"/>
                    <a:pt x="1351" y="2637"/>
                  </a:cubicBezTo>
                  <a:cubicBezTo>
                    <a:pt x="1640" y="2637"/>
                    <a:pt x="1833" y="2797"/>
                    <a:pt x="1833" y="3215"/>
                  </a:cubicBezTo>
                  <a:lnTo>
                    <a:pt x="1833" y="4533"/>
                  </a:lnTo>
                  <a:cubicBezTo>
                    <a:pt x="1833" y="4951"/>
                    <a:pt x="1640" y="5112"/>
                    <a:pt x="1351" y="5112"/>
                  </a:cubicBezTo>
                  <a:cubicBezTo>
                    <a:pt x="1062" y="5112"/>
                    <a:pt x="869" y="4951"/>
                    <a:pt x="869" y="4533"/>
                  </a:cubicBezTo>
                  <a:lnTo>
                    <a:pt x="869" y="3987"/>
                  </a:lnTo>
                  <a:lnTo>
                    <a:pt x="1" y="3987"/>
                  </a:lnTo>
                  <a:lnTo>
                    <a:pt x="1" y="4469"/>
                  </a:lnTo>
                  <a:cubicBezTo>
                    <a:pt x="1" y="5401"/>
                    <a:pt x="451" y="5948"/>
                    <a:pt x="1383" y="5948"/>
                  </a:cubicBezTo>
                  <a:cubicBezTo>
                    <a:pt x="2283" y="5948"/>
                    <a:pt x="2765" y="5401"/>
                    <a:pt x="2765" y="4469"/>
                  </a:cubicBezTo>
                  <a:lnTo>
                    <a:pt x="2765" y="3151"/>
                  </a:lnTo>
                  <a:cubicBezTo>
                    <a:pt x="2765" y="2283"/>
                    <a:pt x="2412" y="1801"/>
                    <a:pt x="1737" y="1801"/>
                  </a:cubicBezTo>
                  <a:cubicBezTo>
                    <a:pt x="1351" y="1801"/>
                    <a:pt x="1094" y="1962"/>
                    <a:pt x="933" y="2251"/>
                  </a:cubicBezTo>
                  <a:lnTo>
                    <a:pt x="997" y="837"/>
                  </a:lnTo>
                  <a:lnTo>
                    <a:pt x="2605" y="837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7"/>
            <p:cNvSpPr/>
            <p:nvPr/>
          </p:nvSpPr>
          <p:spPr>
            <a:xfrm>
              <a:off x="3666525" y="3978125"/>
              <a:ext cx="70750" cy="150300"/>
            </a:xfrm>
            <a:custGeom>
              <a:avLst/>
              <a:gdLst/>
              <a:ahLst/>
              <a:cxnLst/>
              <a:rect l="l" t="t" r="r" b="b"/>
              <a:pathLst>
                <a:path w="2830" h="6012" extrusionOk="0">
                  <a:moveTo>
                    <a:pt x="1415" y="836"/>
                  </a:moveTo>
                  <a:cubicBezTo>
                    <a:pt x="1704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4" y="5176"/>
                    <a:pt x="1415" y="5176"/>
                  </a:cubicBezTo>
                  <a:cubicBezTo>
                    <a:pt x="1126" y="5176"/>
                    <a:pt x="933" y="5015"/>
                    <a:pt x="933" y="4597"/>
                  </a:cubicBezTo>
                  <a:lnTo>
                    <a:pt x="933" y="1415"/>
                  </a:lnTo>
                  <a:cubicBezTo>
                    <a:pt x="933" y="997"/>
                    <a:pt x="1126" y="836"/>
                    <a:pt x="1415" y="836"/>
                  </a:cubicBezTo>
                  <a:close/>
                  <a:moveTo>
                    <a:pt x="1415" y="1"/>
                  </a:moveTo>
                  <a:cubicBezTo>
                    <a:pt x="515" y="1"/>
                    <a:pt x="1" y="515"/>
                    <a:pt x="1" y="1479"/>
                  </a:cubicBezTo>
                  <a:lnTo>
                    <a:pt x="1" y="4533"/>
                  </a:lnTo>
                  <a:cubicBezTo>
                    <a:pt x="1" y="5465"/>
                    <a:pt x="515" y="6012"/>
                    <a:pt x="1415" y="6012"/>
                  </a:cubicBezTo>
                  <a:cubicBezTo>
                    <a:pt x="2315" y="6012"/>
                    <a:pt x="2829" y="5465"/>
                    <a:pt x="2829" y="4533"/>
                  </a:cubicBezTo>
                  <a:lnTo>
                    <a:pt x="2829" y="1479"/>
                  </a:lnTo>
                  <a:cubicBezTo>
                    <a:pt x="2829" y="515"/>
                    <a:pt x="2315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7"/>
            <p:cNvSpPr/>
            <p:nvPr/>
          </p:nvSpPr>
          <p:spPr>
            <a:xfrm>
              <a:off x="3750100" y="3978125"/>
              <a:ext cx="70750" cy="150300"/>
            </a:xfrm>
            <a:custGeom>
              <a:avLst/>
              <a:gdLst/>
              <a:ahLst/>
              <a:cxnLst/>
              <a:rect l="l" t="t" r="r" b="b"/>
              <a:pathLst>
                <a:path w="2830" h="6012" extrusionOk="0">
                  <a:moveTo>
                    <a:pt x="1415" y="836"/>
                  </a:moveTo>
                  <a:cubicBezTo>
                    <a:pt x="1704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4" y="5176"/>
                    <a:pt x="1415" y="5176"/>
                  </a:cubicBezTo>
                  <a:cubicBezTo>
                    <a:pt x="1126" y="5176"/>
                    <a:pt x="933" y="5015"/>
                    <a:pt x="933" y="4597"/>
                  </a:cubicBezTo>
                  <a:lnTo>
                    <a:pt x="933" y="1415"/>
                  </a:lnTo>
                  <a:cubicBezTo>
                    <a:pt x="933" y="997"/>
                    <a:pt x="1126" y="836"/>
                    <a:pt x="1415" y="836"/>
                  </a:cubicBezTo>
                  <a:close/>
                  <a:moveTo>
                    <a:pt x="1415" y="1"/>
                  </a:moveTo>
                  <a:cubicBezTo>
                    <a:pt x="515" y="1"/>
                    <a:pt x="1" y="515"/>
                    <a:pt x="1" y="1479"/>
                  </a:cubicBezTo>
                  <a:lnTo>
                    <a:pt x="1" y="4533"/>
                  </a:lnTo>
                  <a:cubicBezTo>
                    <a:pt x="1" y="5465"/>
                    <a:pt x="515" y="6012"/>
                    <a:pt x="1415" y="6012"/>
                  </a:cubicBezTo>
                  <a:cubicBezTo>
                    <a:pt x="2315" y="6012"/>
                    <a:pt x="2829" y="5465"/>
                    <a:pt x="2829" y="4533"/>
                  </a:cubicBezTo>
                  <a:lnTo>
                    <a:pt x="2829" y="1479"/>
                  </a:lnTo>
                  <a:cubicBezTo>
                    <a:pt x="2829" y="515"/>
                    <a:pt x="2315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7"/>
            <p:cNvSpPr/>
            <p:nvPr/>
          </p:nvSpPr>
          <p:spPr>
            <a:xfrm>
              <a:off x="3835300" y="3979725"/>
              <a:ext cx="76350" cy="147100"/>
            </a:xfrm>
            <a:custGeom>
              <a:avLst/>
              <a:gdLst/>
              <a:ahLst/>
              <a:cxnLst/>
              <a:rect l="l" t="t" r="r" b="b"/>
              <a:pathLst>
                <a:path w="3054" h="5884" extrusionOk="0">
                  <a:moveTo>
                    <a:pt x="0" y="1"/>
                  </a:moveTo>
                  <a:lnTo>
                    <a:pt x="0" y="5883"/>
                  </a:lnTo>
                  <a:lnTo>
                    <a:pt x="932" y="5883"/>
                  </a:lnTo>
                  <a:lnTo>
                    <a:pt x="932" y="4083"/>
                  </a:lnTo>
                  <a:lnTo>
                    <a:pt x="1222" y="3537"/>
                  </a:lnTo>
                  <a:lnTo>
                    <a:pt x="2122" y="5883"/>
                  </a:lnTo>
                  <a:lnTo>
                    <a:pt x="3054" y="5883"/>
                  </a:lnTo>
                  <a:lnTo>
                    <a:pt x="1768" y="2605"/>
                  </a:lnTo>
                  <a:lnTo>
                    <a:pt x="3054" y="1"/>
                  </a:lnTo>
                  <a:lnTo>
                    <a:pt x="2154" y="1"/>
                  </a:lnTo>
                  <a:lnTo>
                    <a:pt x="932" y="2572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57"/>
            <p:cNvSpPr/>
            <p:nvPr/>
          </p:nvSpPr>
          <p:spPr>
            <a:xfrm>
              <a:off x="3576525" y="4223225"/>
              <a:ext cx="337550" cy="12875"/>
            </a:xfrm>
            <a:custGeom>
              <a:avLst/>
              <a:gdLst/>
              <a:ahLst/>
              <a:cxnLst/>
              <a:rect l="l" t="t" r="r" b="b"/>
              <a:pathLst>
                <a:path w="13502" h="515" extrusionOk="0">
                  <a:moveTo>
                    <a:pt x="1" y="1"/>
                  </a:moveTo>
                  <a:lnTo>
                    <a:pt x="1" y="515"/>
                  </a:lnTo>
                  <a:lnTo>
                    <a:pt x="13501" y="515"/>
                  </a:lnTo>
                  <a:lnTo>
                    <a:pt x="135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4959550" y="3979725"/>
              <a:ext cx="69125" cy="148700"/>
            </a:xfrm>
            <a:custGeom>
              <a:avLst/>
              <a:gdLst/>
              <a:ahLst/>
              <a:cxnLst/>
              <a:rect l="l" t="t" r="r" b="b"/>
              <a:pathLst>
                <a:path w="2765" h="5948" extrusionOk="0">
                  <a:moveTo>
                    <a:pt x="161" y="1"/>
                  </a:moveTo>
                  <a:lnTo>
                    <a:pt x="0" y="3408"/>
                  </a:lnTo>
                  <a:lnTo>
                    <a:pt x="868" y="3408"/>
                  </a:lnTo>
                  <a:lnTo>
                    <a:pt x="868" y="3215"/>
                  </a:lnTo>
                  <a:cubicBezTo>
                    <a:pt x="868" y="2797"/>
                    <a:pt x="1061" y="2637"/>
                    <a:pt x="1350" y="2637"/>
                  </a:cubicBezTo>
                  <a:cubicBezTo>
                    <a:pt x="1640" y="2637"/>
                    <a:pt x="1832" y="2797"/>
                    <a:pt x="1832" y="3215"/>
                  </a:cubicBezTo>
                  <a:lnTo>
                    <a:pt x="1832" y="4533"/>
                  </a:lnTo>
                  <a:cubicBezTo>
                    <a:pt x="1832" y="4951"/>
                    <a:pt x="1640" y="5112"/>
                    <a:pt x="1350" y="5112"/>
                  </a:cubicBezTo>
                  <a:cubicBezTo>
                    <a:pt x="1061" y="5112"/>
                    <a:pt x="868" y="4951"/>
                    <a:pt x="868" y="4533"/>
                  </a:cubicBezTo>
                  <a:lnTo>
                    <a:pt x="868" y="3987"/>
                  </a:lnTo>
                  <a:lnTo>
                    <a:pt x="0" y="3987"/>
                  </a:lnTo>
                  <a:lnTo>
                    <a:pt x="0" y="4469"/>
                  </a:lnTo>
                  <a:cubicBezTo>
                    <a:pt x="0" y="5401"/>
                    <a:pt x="482" y="5948"/>
                    <a:pt x="1382" y="5948"/>
                  </a:cubicBezTo>
                  <a:cubicBezTo>
                    <a:pt x="2282" y="5948"/>
                    <a:pt x="2765" y="5401"/>
                    <a:pt x="2765" y="4469"/>
                  </a:cubicBezTo>
                  <a:lnTo>
                    <a:pt x="2765" y="3151"/>
                  </a:lnTo>
                  <a:cubicBezTo>
                    <a:pt x="2765" y="2283"/>
                    <a:pt x="2411" y="1801"/>
                    <a:pt x="1736" y="1801"/>
                  </a:cubicBezTo>
                  <a:cubicBezTo>
                    <a:pt x="1350" y="1801"/>
                    <a:pt x="1093" y="1962"/>
                    <a:pt x="932" y="2251"/>
                  </a:cubicBezTo>
                  <a:lnTo>
                    <a:pt x="997" y="837"/>
                  </a:lnTo>
                  <a:lnTo>
                    <a:pt x="2604" y="837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5042325" y="3978125"/>
              <a:ext cx="69925" cy="150300"/>
            </a:xfrm>
            <a:custGeom>
              <a:avLst/>
              <a:gdLst/>
              <a:ahLst/>
              <a:cxnLst/>
              <a:rect l="l" t="t" r="r" b="b"/>
              <a:pathLst>
                <a:path w="2797" h="6012" extrusionOk="0">
                  <a:moveTo>
                    <a:pt x="1382" y="836"/>
                  </a:moveTo>
                  <a:cubicBezTo>
                    <a:pt x="1672" y="836"/>
                    <a:pt x="1864" y="997"/>
                    <a:pt x="1864" y="1415"/>
                  </a:cubicBezTo>
                  <a:lnTo>
                    <a:pt x="1864" y="4597"/>
                  </a:lnTo>
                  <a:cubicBezTo>
                    <a:pt x="1864" y="5015"/>
                    <a:pt x="1672" y="5176"/>
                    <a:pt x="1382" y="5176"/>
                  </a:cubicBezTo>
                  <a:cubicBezTo>
                    <a:pt x="1093" y="5176"/>
                    <a:pt x="900" y="5015"/>
                    <a:pt x="900" y="4597"/>
                  </a:cubicBezTo>
                  <a:lnTo>
                    <a:pt x="900" y="1415"/>
                  </a:lnTo>
                  <a:cubicBezTo>
                    <a:pt x="900" y="997"/>
                    <a:pt x="1093" y="836"/>
                    <a:pt x="1382" y="836"/>
                  </a:cubicBezTo>
                  <a:close/>
                  <a:moveTo>
                    <a:pt x="1382" y="1"/>
                  </a:moveTo>
                  <a:cubicBezTo>
                    <a:pt x="482" y="1"/>
                    <a:pt x="0" y="515"/>
                    <a:pt x="0" y="1479"/>
                  </a:cubicBezTo>
                  <a:lnTo>
                    <a:pt x="0" y="4533"/>
                  </a:lnTo>
                  <a:cubicBezTo>
                    <a:pt x="0" y="5465"/>
                    <a:pt x="482" y="6012"/>
                    <a:pt x="1382" y="6012"/>
                  </a:cubicBezTo>
                  <a:cubicBezTo>
                    <a:pt x="2314" y="6012"/>
                    <a:pt x="2797" y="5465"/>
                    <a:pt x="2797" y="4533"/>
                  </a:cubicBezTo>
                  <a:lnTo>
                    <a:pt x="2797" y="1479"/>
                  </a:lnTo>
                  <a:cubicBezTo>
                    <a:pt x="2797" y="515"/>
                    <a:pt x="23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5125075" y="3978125"/>
              <a:ext cx="70750" cy="150300"/>
            </a:xfrm>
            <a:custGeom>
              <a:avLst/>
              <a:gdLst/>
              <a:ahLst/>
              <a:cxnLst/>
              <a:rect l="l" t="t" r="r" b="b"/>
              <a:pathLst>
                <a:path w="2830" h="6012" extrusionOk="0">
                  <a:moveTo>
                    <a:pt x="1415" y="836"/>
                  </a:moveTo>
                  <a:cubicBezTo>
                    <a:pt x="1705" y="836"/>
                    <a:pt x="1897" y="997"/>
                    <a:pt x="1897" y="1415"/>
                  </a:cubicBezTo>
                  <a:lnTo>
                    <a:pt x="1897" y="4597"/>
                  </a:lnTo>
                  <a:cubicBezTo>
                    <a:pt x="1897" y="5015"/>
                    <a:pt x="1705" y="5176"/>
                    <a:pt x="1415" y="5176"/>
                  </a:cubicBezTo>
                  <a:cubicBezTo>
                    <a:pt x="1126" y="5176"/>
                    <a:pt x="933" y="5015"/>
                    <a:pt x="933" y="4597"/>
                  </a:cubicBezTo>
                  <a:lnTo>
                    <a:pt x="933" y="1415"/>
                  </a:lnTo>
                  <a:cubicBezTo>
                    <a:pt x="933" y="997"/>
                    <a:pt x="1126" y="836"/>
                    <a:pt x="1415" y="836"/>
                  </a:cubicBezTo>
                  <a:close/>
                  <a:moveTo>
                    <a:pt x="1415" y="1"/>
                  </a:moveTo>
                  <a:cubicBezTo>
                    <a:pt x="515" y="1"/>
                    <a:pt x="1" y="515"/>
                    <a:pt x="1" y="1479"/>
                  </a:cubicBezTo>
                  <a:lnTo>
                    <a:pt x="1" y="4533"/>
                  </a:lnTo>
                  <a:cubicBezTo>
                    <a:pt x="1" y="5465"/>
                    <a:pt x="515" y="6012"/>
                    <a:pt x="1415" y="6012"/>
                  </a:cubicBezTo>
                  <a:cubicBezTo>
                    <a:pt x="2315" y="6012"/>
                    <a:pt x="2830" y="5465"/>
                    <a:pt x="2830" y="4533"/>
                  </a:cubicBezTo>
                  <a:lnTo>
                    <a:pt x="2830" y="1479"/>
                  </a:lnTo>
                  <a:cubicBezTo>
                    <a:pt x="2830" y="515"/>
                    <a:pt x="2315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5210275" y="3979725"/>
              <a:ext cx="77175" cy="147100"/>
            </a:xfrm>
            <a:custGeom>
              <a:avLst/>
              <a:gdLst/>
              <a:ahLst/>
              <a:cxnLst/>
              <a:rect l="l" t="t" r="r" b="b"/>
              <a:pathLst>
                <a:path w="3087" h="5884" extrusionOk="0">
                  <a:moveTo>
                    <a:pt x="0" y="1"/>
                  </a:moveTo>
                  <a:lnTo>
                    <a:pt x="0" y="5883"/>
                  </a:lnTo>
                  <a:lnTo>
                    <a:pt x="932" y="5883"/>
                  </a:lnTo>
                  <a:lnTo>
                    <a:pt x="932" y="4083"/>
                  </a:lnTo>
                  <a:lnTo>
                    <a:pt x="1222" y="3537"/>
                  </a:lnTo>
                  <a:lnTo>
                    <a:pt x="2122" y="5883"/>
                  </a:lnTo>
                  <a:lnTo>
                    <a:pt x="3086" y="5883"/>
                  </a:lnTo>
                  <a:lnTo>
                    <a:pt x="1768" y="2605"/>
                  </a:lnTo>
                  <a:lnTo>
                    <a:pt x="3086" y="1"/>
                  </a:lnTo>
                  <a:lnTo>
                    <a:pt x="2154" y="1"/>
                  </a:lnTo>
                  <a:lnTo>
                    <a:pt x="932" y="2572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4952300" y="4223225"/>
              <a:ext cx="336750" cy="12875"/>
            </a:xfrm>
            <a:custGeom>
              <a:avLst/>
              <a:gdLst/>
              <a:ahLst/>
              <a:cxnLst/>
              <a:rect l="l" t="t" r="r" b="b"/>
              <a:pathLst>
                <a:path w="13470" h="515" extrusionOk="0">
                  <a:moveTo>
                    <a:pt x="1" y="1"/>
                  </a:moveTo>
                  <a:lnTo>
                    <a:pt x="1" y="515"/>
                  </a:lnTo>
                  <a:lnTo>
                    <a:pt x="13469" y="515"/>
                  </a:lnTo>
                  <a:lnTo>
                    <a:pt x="13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3124100" y="3854375"/>
              <a:ext cx="13675" cy="703175"/>
            </a:xfrm>
            <a:custGeom>
              <a:avLst/>
              <a:gdLst/>
              <a:ahLst/>
              <a:cxnLst/>
              <a:rect l="l" t="t" r="r" b="b"/>
              <a:pathLst>
                <a:path w="547" h="28127" extrusionOk="0">
                  <a:moveTo>
                    <a:pt x="0" y="0"/>
                  </a:moveTo>
                  <a:lnTo>
                    <a:pt x="0" y="28127"/>
                  </a:lnTo>
                  <a:lnTo>
                    <a:pt x="547" y="28127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57"/>
            <p:cNvSpPr/>
            <p:nvPr/>
          </p:nvSpPr>
          <p:spPr>
            <a:xfrm>
              <a:off x="4502275" y="3854375"/>
              <a:ext cx="12900" cy="703175"/>
            </a:xfrm>
            <a:custGeom>
              <a:avLst/>
              <a:gdLst/>
              <a:ahLst/>
              <a:cxnLst/>
              <a:rect l="l" t="t" r="r" b="b"/>
              <a:pathLst>
                <a:path w="516" h="28127" extrusionOk="0">
                  <a:moveTo>
                    <a:pt x="1" y="0"/>
                  </a:moveTo>
                  <a:lnTo>
                    <a:pt x="1" y="28127"/>
                  </a:lnTo>
                  <a:lnTo>
                    <a:pt x="515" y="2812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57"/>
            <p:cNvSpPr/>
            <p:nvPr/>
          </p:nvSpPr>
          <p:spPr>
            <a:xfrm>
              <a:off x="2361475" y="3788475"/>
              <a:ext cx="41000" cy="84400"/>
            </a:xfrm>
            <a:custGeom>
              <a:avLst/>
              <a:gdLst/>
              <a:ahLst/>
              <a:cxnLst/>
              <a:rect l="l" t="t" r="r" b="b"/>
              <a:pathLst>
                <a:path w="1640" h="3376" extrusionOk="0">
                  <a:moveTo>
                    <a:pt x="0" y="0"/>
                  </a:moveTo>
                  <a:lnTo>
                    <a:pt x="0" y="483"/>
                  </a:lnTo>
                  <a:lnTo>
                    <a:pt x="547" y="483"/>
                  </a:lnTo>
                  <a:lnTo>
                    <a:pt x="547" y="3376"/>
                  </a:lnTo>
                  <a:lnTo>
                    <a:pt x="1093" y="3376"/>
                  </a:lnTo>
                  <a:lnTo>
                    <a:pt x="1093" y="483"/>
                  </a:lnTo>
                  <a:lnTo>
                    <a:pt x="1639" y="483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57"/>
            <p:cNvSpPr/>
            <p:nvPr/>
          </p:nvSpPr>
          <p:spPr>
            <a:xfrm>
              <a:off x="2407275" y="3786875"/>
              <a:ext cx="40200" cy="86800"/>
            </a:xfrm>
            <a:custGeom>
              <a:avLst/>
              <a:gdLst/>
              <a:ahLst/>
              <a:cxnLst/>
              <a:rect l="l" t="t" r="r" b="b"/>
              <a:pathLst>
                <a:path w="1608" h="3472" extrusionOk="0">
                  <a:moveTo>
                    <a:pt x="804" y="482"/>
                  </a:moveTo>
                  <a:cubicBezTo>
                    <a:pt x="965" y="482"/>
                    <a:pt x="1093" y="579"/>
                    <a:pt x="1093" y="836"/>
                  </a:cubicBezTo>
                  <a:lnTo>
                    <a:pt x="1093" y="2636"/>
                  </a:lnTo>
                  <a:cubicBezTo>
                    <a:pt x="1093" y="2893"/>
                    <a:pt x="965" y="2990"/>
                    <a:pt x="804" y="2990"/>
                  </a:cubicBezTo>
                  <a:cubicBezTo>
                    <a:pt x="643" y="2990"/>
                    <a:pt x="547" y="2893"/>
                    <a:pt x="547" y="2636"/>
                  </a:cubicBezTo>
                  <a:lnTo>
                    <a:pt x="547" y="836"/>
                  </a:lnTo>
                  <a:cubicBezTo>
                    <a:pt x="547" y="579"/>
                    <a:pt x="643" y="482"/>
                    <a:pt x="804" y="482"/>
                  </a:cubicBezTo>
                  <a:close/>
                  <a:moveTo>
                    <a:pt x="804" y="0"/>
                  </a:moveTo>
                  <a:cubicBezTo>
                    <a:pt x="290" y="0"/>
                    <a:pt x="0" y="322"/>
                    <a:pt x="0" y="868"/>
                  </a:cubicBezTo>
                  <a:lnTo>
                    <a:pt x="0" y="2604"/>
                  </a:lnTo>
                  <a:cubicBezTo>
                    <a:pt x="0" y="3150"/>
                    <a:pt x="290" y="3472"/>
                    <a:pt x="804" y="3472"/>
                  </a:cubicBezTo>
                  <a:cubicBezTo>
                    <a:pt x="1318" y="3472"/>
                    <a:pt x="1608" y="3150"/>
                    <a:pt x="1608" y="2604"/>
                  </a:cubicBezTo>
                  <a:lnTo>
                    <a:pt x="1608" y="868"/>
                  </a:lnTo>
                  <a:cubicBezTo>
                    <a:pt x="1608" y="322"/>
                    <a:pt x="1318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57"/>
            <p:cNvSpPr/>
            <p:nvPr/>
          </p:nvSpPr>
          <p:spPr>
            <a:xfrm>
              <a:off x="2456300" y="3788475"/>
              <a:ext cx="40200" cy="84400"/>
            </a:xfrm>
            <a:custGeom>
              <a:avLst/>
              <a:gdLst/>
              <a:ahLst/>
              <a:cxnLst/>
              <a:rect l="l" t="t" r="r" b="b"/>
              <a:pathLst>
                <a:path w="1608" h="3376" extrusionOk="0">
                  <a:moveTo>
                    <a:pt x="836" y="483"/>
                  </a:moveTo>
                  <a:cubicBezTo>
                    <a:pt x="997" y="483"/>
                    <a:pt x="1093" y="547"/>
                    <a:pt x="1093" y="804"/>
                  </a:cubicBezTo>
                  <a:lnTo>
                    <a:pt x="1093" y="2540"/>
                  </a:lnTo>
                  <a:cubicBezTo>
                    <a:pt x="1093" y="2797"/>
                    <a:pt x="997" y="2893"/>
                    <a:pt x="836" y="2893"/>
                  </a:cubicBezTo>
                  <a:lnTo>
                    <a:pt x="514" y="2893"/>
                  </a:lnTo>
                  <a:lnTo>
                    <a:pt x="514" y="483"/>
                  </a:lnTo>
                  <a:close/>
                  <a:moveTo>
                    <a:pt x="0" y="0"/>
                  </a:moveTo>
                  <a:lnTo>
                    <a:pt x="0" y="3376"/>
                  </a:lnTo>
                  <a:lnTo>
                    <a:pt x="836" y="3376"/>
                  </a:lnTo>
                  <a:cubicBezTo>
                    <a:pt x="1350" y="3376"/>
                    <a:pt x="1607" y="3054"/>
                    <a:pt x="1607" y="2540"/>
                  </a:cubicBezTo>
                  <a:lnTo>
                    <a:pt x="1607" y="804"/>
                  </a:lnTo>
                  <a:cubicBezTo>
                    <a:pt x="1607" y="290"/>
                    <a:pt x="1350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57"/>
            <p:cNvSpPr/>
            <p:nvPr/>
          </p:nvSpPr>
          <p:spPr>
            <a:xfrm>
              <a:off x="2501300" y="3788475"/>
              <a:ext cx="46625" cy="84400"/>
            </a:xfrm>
            <a:custGeom>
              <a:avLst/>
              <a:gdLst/>
              <a:ahLst/>
              <a:cxnLst/>
              <a:rect l="l" t="t" r="r" b="b"/>
              <a:pathLst>
                <a:path w="1865" h="3376" extrusionOk="0">
                  <a:moveTo>
                    <a:pt x="900" y="579"/>
                  </a:moveTo>
                  <a:lnTo>
                    <a:pt x="1157" y="2283"/>
                  </a:lnTo>
                  <a:lnTo>
                    <a:pt x="675" y="2283"/>
                  </a:lnTo>
                  <a:lnTo>
                    <a:pt x="900" y="579"/>
                  </a:lnTo>
                  <a:close/>
                  <a:moveTo>
                    <a:pt x="547" y="0"/>
                  </a:moveTo>
                  <a:lnTo>
                    <a:pt x="0" y="3376"/>
                  </a:lnTo>
                  <a:lnTo>
                    <a:pt x="515" y="3376"/>
                  </a:lnTo>
                  <a:lnTo>
                    <a:pt x="579" y="2765"/>
                  </a:lnTo>
                  <a:lnTo>
                    <a:pt x="1254" y="2765"/>
                  </a:lnTo>
                  <a:lnTo>
                    <a:pt x="1350" y="3376"/>
                  </a:lnTo>
                  <a:lnTo>
                    <a:pt x="1865" y="3376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57"/>
            <p:cNvSpPr/>
            <p:nvPr/>
          </p:nvSpPr>
          <p:spPr>
            <a:xfrm>
              <a:off x="2549500" y="3788475"/>
              <a:ext cx="47450" cy="84400"/>
            </a:xfrm>
            <a:custGeom>
              <a:avLst/>
              <a:gdLst/>
              <a:ahLst/>
              <a:cxnLst/>
              <a:rect l="l" t="t" r="r" b="b"/>
              <a:pathLst>
                <a:path w="1898" h="3376" extrusionOk="0">
                  <a:moveTo>
                    <a:pt x="1" y="0"/>
                  </a:moveTo>
                  <a:lnTo>
                    <a:pt x="676" y="2251"/>
                  </a:lnTo>
                  <a:lnTo>
                    <a:pt x="676" y="3376"/>
                  </a:lnTo>
                  <a:lnTo>
                    <a:pt x="1222" y="3376"/>
                  </a:lnTo>
                  <a:lnTo>
                    <a:pt x="1222" y="2251"/>
                  </a:lnTo>
                  <a:lnTo>
                    <a:pt x="1897" y="0"/>
                  </a:lnTo>
                  <a:lnTo>
                    <a:pt x="1383" y="0"/>
                  </a:lnTo>
                  <a:lnTo>
                    <a:pt x="965" y="1511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57"/>
            <p:cNvSpPr/>
            <p:nvPr/>
          </p:nvSpPr>
          <p:spPr>
            <a:xfrm>
              <a:off x="3644025" y="3788475"/>
              <a:ext cx="64325" cy="84400"/>
            </a:xfrm>
            <a:custGeom>
              <a:avLst/>
              <a:gdLst/>
              <a:ahLst/>
              <a:cxnLst/>
              <a:rect l="l" t="t" r="r" b="b"/>
              <a:pathLst>
                <a:path w="2573" h="3376" extrusionOk="0">
                  <a:moveTo>
                    <a:pt x="1" y="0"/>
                  </a:moveTo>
                  <a:lnTo>
                    <a:pt x="354" y="3376"/>
                  </a:lnTo>
                  <a:lnTo>
                    <a:pt x="1094" y="3376"/>
                  </a:lnTo>
                  <a:lnTo>
                    <a:pt x="1286" y="1575"/>
                  </a:lnTo>
                  <a:lnTo>
                    <a:pt x="1479" y="3376"/>
                  </a:lnTo>
                  <a:lnTo>
                    <a:pt x="2186" y="3376"/>
                  </a:lnTo>
                  <a:lnTo>
                    <a:pt x="2572" y="0"/>
                  </a:lnTo>
                  <a:lnTo>
                    <a:pt x="2090" y="0"/>
                  </a:lnTo>
                  <a:lnTo>
                    <a:pt x="1833" y="2668"/>
                  </a:lnTo>
                  <a:lnTo>
                    <a:pt x="1576" y="0"/>
                  </a:lnTo>
                  <a:lnTo>
                    <a:pt x="1061" y="0"/>
                  </a:lnTo>
                  <a:lnTo>
                    <a:pt x="804" y="2636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57"/>
            <p:cNvSpPr/>
            <p:nvPr/>
          </p:nvSpPr>
          <p:spPr>
            <a:xfrm>
              <a:off x="3714750" y="3788475"/>
              <a:ext cx="36175" cy="84400"/>
            </a:xfrm>
            <a:custGeom>
              <a:avLst/>
              <a:gdLst/>
              <a:ahLst/>
              <a:cxnLst/>
              <a:rect l="l" t="t" r="r" b="b"/>
              <a:pathLst>
                <a:path w="1447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1447" y="3376"/>
                  </a:lnTo>
                  <a:lnTo>
                    <a:pt x="1447" y="2893"/>
                  </a:lnTo>
                  <a:lnTo>
                    <a:pt x="515" y="2893"/>
                  </a:lnTo>
                  <a:lnTo>
                    <a:pt x="515" y="1897"/>
                  </a:lnTo>
                  <a:lnTo>
                    <a:pt x="1254" y="1897"/>
                  </a:lnTo>
                  <a:lnTo>
                    <a:pt x="1254" y="1415"/>
                  </a:lnTo>
                  <a:lnTo>
                    <a:pt x="515" y="1415"/>
                  </a:lnTo>
                  <a:lnTo>
                    <a:pt x="515" y="483"/>
                  </a:lnTo>
                  <a:lnTo>
                    <a:pt x="1447" y="483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57"/>
            <p:cNvSpPr/>
            <p:nvPr/>
          </p:nvSpPr>
          <p:spPr>
            <a:xfrm>
              <a:off x="3758950" y="3788475"/>
              <a:ext cx="36175" cy="84400"/>
            </a:xfrm>
            <a:custGeom>
              <a:avLst/>
              <a:gdLst/>
              <a:ahLst/>
              <a:cxnLst/>
              <a:rect l="l" t="t" r="r" b="b"/>
              <a:pathLst>
                <a:path w="1447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1447" y="3376"/>
                  </a:lnTo>
                  <a:lnTo>
                    <a:pt x="1447" y="2893"/>
                  </a:lnTo>
                  <a:lnTo>
                    <a:pt x="547" y="2893"/>
                  </a:lnTo>
                  <a:lnTo>
                    <a:pt x="547" y="1897"/>
                  </a:lnTo>
                  <a:lnTo>
                    <a:pt x="1254" y="1897"/>
                  </a:lnTo>
                  <a:lnTo>
                    <a:pt x="1254" y="1415"/>
                  </a:lnTo>
                  <a:lnTo>
                    <a:pt x="547" y="1415"/>
                  </a:lnTo>
                  <a:lnTo>
                    <a:pt x="547" y="483"/>
                  </a:lnTo>
                  <a:lnTo>
                    <a:pt x="1447" y="483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57"/>
            <p:cNvSpPr/>
            <p:nvPr/>
          </p:nvSpPr>
          <p:spPr>
            <a:xfrm>
              <a:off x="3803150" y="3788475"/>
              <a:ext cx="44225" cy="84400"/>
            </a:xfrm>
            <a:custGeom>
              <a:avLst/>
              <a:gdLst/>
              <a:ahLst/>
              <a:cxnLst/>
              <a:rect l="l" t="t" r="r" b="b"/>
              <a:pathLst>
                <a:path w="1769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547" y="3376"/>
                  </a:lnTo>
                  <a:lnTo>
                    <a:pt x="547" y="2315"/>
                  </a:lnTo>
                  <a:lnTo>
                    <a:pt x="707" y="2026"/>
                  </a:lnTo>
                  <a:lnTo>
                    <a:pt x="1222" y="3376"/>
                  </a:lnTo>
                  <a:lnTo>
                    <a:pt x="1768" y="3376"/>
                  </a:lnTo>
                  <a:lnTo>
                    <a:pt x="1029" y="1479"/>
                  </a:lnTo>
                  <a:lnTo>
                    <a:pt x="1768" y="0"/>
                  </a:lnTo>
                  <a:lnTo>
                    <a:pt x="1222" y="0"/>
                  </a:lnTo>
                  <a:lnTo>
                    <a:pt x="547" y="1447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57"/>
            <p:cNvSpPr/>
            <p:nvPr/>
          </p:nvSpPr>
          <p:spPr>
            <a:xfrm>
              <a:off x="4995700" y="3788475"/>
              <a:ext cx="56275" cy="84400"/>
            </a:xfrm>
            <a:custGeom>
              <a:avLst/>
              <a:gdLst/>
              <a:ahLst/>
              <a:cxnLst/>
              <a:rect l="l" t="t" r="r" b="b"/>
              <a:pathLst>
                <a:path w="2251" h="3376" extrusionOk="0">
                  <a:moveTo>
                    <a:pt x="1" y="0"/>
                  </a:moveTo>
                  <a:lnTo>
                    <a:pt x="1" y="3376"/>
                  </a:lnTo>
                  <a:lnTo>
                    <a:pt x="483" y="3376"/>
                  </a:lnTo>
                  <a:lnTo>
                    <a:pt x="483" y="965"/>
                  </a:lnTo>
                  <a:lnTo>
                    <a:pt x="869" y="3376"/>
                  </a:lnTo>
                  <a:lnTo>
                    <a:pt x="1383" y="3376"/>
                  </a:lnTo>
                  <a:lnTo>
                    <a:pt x="1736" y="933"/>
                  </a:lnTo>
                  <a:lnTo>
                    <a:pt x="1736" y="3376"/>
                  </a:lnTo>
                  <a:lnTo>
                    <a:pt x="2251" y="3376"/>
                  </a:lnTo>
                  <a:lnTo>
                    <a:pt x="2251" y="0"/>
                  </a:lnTo>
                  <a:lnTo>
                    <a:pt x="1511" y="0"/>
                  </a:lnTo>
                  <a:lnTo>
                    <a:pt x="1126" y="2379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57"/>
            <p:cNvSpPr/>
            <p:nvPr/>
          </p:nvSpPr>
          <p:spPr>
            <a:xfrm>
              <a:off x="5060000" y="3786875"/>
              <a:ext cx="40200" cy="86800"/>
            </a:xfrm>
            <a:custGeom>
              <a:avLst/>
              <a:gdLst/>
              <a:ahLst/>
              <a:cxnLst/>
              <a:rect l="l" t="t" r="r" b="b"/>
              <a:pathLst>
                <a:path w="1608" h="3472" extrusionOk="0">
                  <a:moveTo>
                    <a:pt x="804" y="482"/>
                  </a:moveTo>
                  <a:cubicBezTo>
                    <a:pt x="997" y="482"/>
                    <a:pt x="1093" y="579"/>
                    <a:pt x="1093" y="836"/>
                  </a:cubicBezTo>
                  <a:lnTo>
                    <a:pt x="1093" y="2636"/>
                  </a:lnTo>
                  <a:cubicBezTo>
                    <a:pt x="1093" y="2893"/>
                    <a:pt x="997" y="2990"/>
                    <a:pt x="804" y="2990"/>
                  </a:cubicBezTo>
                  <a:cubicBezTo>
                    <a:pt x="643" y="2990"/>
                    <a:pt x="547" y="2893"/>
                    <a:pt x="547" y="2636"/>
                  </a:cubicBezTo>
                  <a:lnTo>
                    <a:pt x="547" y="836"/>
                  </a:lnTo>
                  <a:cubicBezTo>
                    <a:pt x="547" y="579"/>
                    <a:pt x="643" y="482"/>
                    <a:pt x="804" y="482"/>
                  </a:cubicBezTo>
                  <a:close/>
                  <a:moveTo>
                    <a:pt x="804" y="0"/>
                  </a:moveTo>
                  <a:cubicBezTo>
                    <a:pt x="290" y="0"/>
                    <a:pt x="0" y="322"/>
                    <a:pt x="0" y="868"/>
                  </a:cubicBezTo>
                  <a:lnTo>
                    <a:pt x="0" y="2604"/>
                  </a:lnTo>
                  <a:cubicBezTo>
                    <a:pt x="0" y="3150"/>
                    <a:pt x="290" y="3472"/>
                    <a:pt x="804" y="3472"/>
                  </a:cubicBezTo>
                  <a:cubicBezTo>
                    <a:pt x="1350" y="3472"/>
                    <a:pt x="1607" y="3150"/>
                    <a:pt x="1607" y="2604"/>
                  </a:cubicBezTo>
                  <a:lnTo>
                    <a:pt x="1607" y="868"/>
                  </a:lnTo>
                  <a:cubicBezTo>
                    <a:pt x="1607" y="322"/>
                    <a:pt x="1350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57"/>
            <p:cNvSpPr/>
            <p:nvPr/>
          </p:nvSpPr>
          <p:spPr>
            <a:xfrm>
              <a:off x="5109025" y="3788475"/>
              <a:ext cx="41800" cy="84400"/>
            </a:xfrm>
            <a:custGeom>
              <a:avLst/>
              <a:gdLst/>
              <a:ahLst/>
              <a:cxnLst/>
              <a:rect l="l" t="t" r="r" b="b"/>
              <a:pathLst>
                <a:path w="1672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482" y="3376"/>
                  </a:lnTo>
                  <a:lnTo>
                    <a:pt x="482" y="933"/>
                  </a:lnTo>
                  <a:lnTo>
                    <a:pt x="1125" y="3376"/>
                  </a:lnTo>
                  <a:lnTo>
                    <a:pt x="1672" y="3376"/>
                  </a:lnTo>
                  <a:lnTo>
                    <a:pt x="1672" y="0"/>
                  </a:lnTo>
                  <a:lnTo>
                    <a:pt x="1222" y="0"/>
                  </a:lnTo>
                  <a:lnTo>
                    <a:pt x="1222" y="1993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57"/>
            <p:cNvSpPr/>
            <p:nvPr/>
          </p:nvSpPr>
          <p:spPr>
            <a:xfrm>
              <a:off x="5156425" y="3788475"/>
              <a:ext cx="41000" cy="84400"/>
            </a:xfrm>
            <a:custGeom>
              <a:avLst/>
              <a:gdLst/>
              <a:ahLst/>
              <a:cxnLst/>
              <a:rect l="l" t="t" r="r" b="b"/>
              <a:pathLst>
                <a:path w="1640" h="3376" extrusionOk="0">
                  <a:moveTo>
                    <a:pt x="1" y="0"/>
                  </a:moveTo>
                  <a:lnTo>
                    <a:pt x="1" y="483"/>
                  </a:lnTo>
                  <a:lnTo>
                    <a:pt x="579" y="483"/>
                  </a:lnTo>
                  <a:lnTo>
                    <a:pt x="579" y="3376"/>
                  </a:lnTo>
                  <a:lnTo>
                    <a:pt x="1093" y="3376"/>
                  </a:lnTo>
                  <a:lnTo>
                    <a:pt x="1093" y="483"/>
                  </a:lnTo>
                  <a:lnTo>
                    <a:pt x="1640" y="483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57"/>
            <p:cNvSpPr/>
            <p:nvPr/>
          </p:nvSpPr>
          <p:spPr>
            <a:xfrm>
              <a:off x="5203850" y="3788475"/>
              <a:ext cx="41800" cy="84400"/>
            </a:xfrm>
            <a:custGeom>
              <a:avLst/>
              <a:gdLst/>
              <a:ahLst/>
              <a:cxnLst/>
              <a:rect l="l" t="t" r="r" b="b"/>
              <a:pathLst>
                <a:path w="1672" h="3376" extrusionOk="0">
                  <a:moveTo>
                    <a:pt x="0" y="0"/>
                  </a:moveTo>
                  <a:lnTo>
                    <a:pt x="0" y="3376"/>
                  </a:lnTo>
                  <a:lnTo>
                    <a:pt x="514" y="3376"/>
                  </a:lnTo>
                  <a:lnTo>
                    <a:pt x="514" y="1929"/>
                  </a:lnTo>
                  <a:lnTo>
                    <a:pt x="1125" y="1929"/>
                  </a:lnTo>
                  <a:lnTo>
                    <a:pt x="1125" y="3376"/>
                  </a:lnTo>
                  <a:lnTo>
                    <a:pt x="1672" y="3376"/>
                  </a:lnTo>
                  <a:lnTo>
                    <a:pt x="1672" y="0"/>
                  </a:lnTo>
                  <a:lnTo>
                    <a:pt x="1125" y="0"/>
                  </a:lnTo>
                  <a:lnTo>
                    <a:pt x="1125" y="1447"/>
                  </a:lnTo>
                  <a:lnTo>
                    <a:pt x="514" y="1447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57"/>
            <p:cNvSpPr/>
            <p:nvPr/>
          </p:nvSpPr>
          <p:spPr>
            <a:xfrm>
              <a:off x="5501975" y="4781525"/>
              <a:ext cx="384950" cy="152150"/>
            </a:xfrm>
            <a:custGeom>
              <a:avLst/>
              <a:gdLst/>
              <a:ahLst/>
              <a:cxnLst/>
              <a:rect l="l" t="t" r="r" b="b"/>
              <a:pathLst>
                <a:path w="15398" h="6086" extrusionOk="0">
                  <a:moveTo>
                    <a:pt x="10219" y="1"/>
                  </a:moveTo>
                  <a:cubicBezTo>
                    <a:pt x="9435" y="1"/>
                    <a:pt x="8648" y="105"/>
                    <a:pt x="7908" y="234"/>
                  </a:cubicBezTo>
                  <a:cubicBezTo>
                    <a:pt x="5112" y="716"/>
                    <a:pt x="2669" y="1841"/>
                    <a:pt x="1" y="2773"/>
                  </a:cubicBezTo>
                  <a:cubicBezTo>
                    <a:pt x="1" y="2773"/>
                    <a:pt x="76" y="2748"/>
                    <a:pt x="266" y="2748"/>
                  </a:cubicBezTo>
                  <a:cubicBezTo>
                    <a:pt x="818" y="2748"/>
                    <a:pt x="2340" y="2962"/>
                    <a:pt x="5787" y="4638"/>
                  </a:cubicBezTo>
                  <a:cubicBezTo>
                    <a:pt x="7449" y="5454"/>
                    <a:pt x="9357" y="6085"/>
                    <a:pt x="11271" y="6085"/>
                  </a:cubicBezTo>
                  <a:cubicBezTo>
                    <a:pt x="11318" y="6085"/>
                    <a:pt x="11365" y="6085"/>
                    <a:pt x="11412" y="6084"/>
                  </a:cubicBezTo>
                  <a:cubicBezTo>
                    <a:pt x="12987" y="6020"/>
                    <a:pt x="15398" y="5602"/>
                    <a:pt x="15301" y="3577"/>
                  </a:cubicBezTo>
                  <a:cubicBezTo>
                    <a:pt x="15301" y="3577"/>
                    <a:pt x="14594" y="1231"/>
                    <a:pt x="12505" y="395"/>
                  </a:cubicBezTo>
                  <a:cubicBezTo>
                    <a:pt x="11782" y="105"/>
                    <a:pt x="11002" y="1"/>
                    <a:pt x="10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57"/>
            <p:cNvSpPr/>
            <p:nvPr/>
          </p:nvSpPr>
          <p:spPr>
            <a:xfrm>
              <a:off x="5530100" y="4563375"/>
              <a:ext cx="360850" cy="175900"/>
            </a:xfrm>
            <a:custGeom>
              <a:avLst/>
              <a:gdLst/>
              <a:ahLst/>
              <a:cxnLst/>
              <a:rect l="l" t="t" r="r" b="b"/>
              <a:pathLst>
                <a:path w="14434" h="7036" extrusionOk="0">
                  <a:moveTo>
                    <a:pt x="5706" y="1"/>
                  </a:moveTo>
                  <a:cubicBezTo>
                    <a:pt x="3817" y="1"/>
                    <a:pt x="1947" y="203"/>
                    <a:pt x="1" y="313"/>
                  </a:cubicBezTo>
                  <a:cubicBezTo>
                    <a:pt x="1" y="313"/>
                    <a:pt x="2" y="313"/>
                    <a:pt x="5" y="313"/>
                  </a:cubicBezTo>
                  <a:cubicBezTo>
                    <a:pt x="90" y="313"/>
                    <a:pt x="1356" y="373"/>
                    <a:pt x="5015" y="3753"/>
                  </a:cubicBezTo>
                  <a:cubicBezTo>
                    <a:pt x="6397" y="5038"/>
                    <a:pt x="8101" y="6228"/>
                    <a:pt x="9966" y="6742"/>
                  </a:cubicBezTo>
                  <a:cubicBezTo>
                    <a:pt x="10551" y="6901"/>
                    <a:pt x="11261" y="7036"/>
                    <a:pt x="11945" y="7036"/>
                  </a:cubicBezTo>
                  <a:cubicBezTo>
                    <a:pt x="13064" y="7036"/>
                    <a:pt x="14114" y="6673"/>
                    <a:pt x="14434" y="5456"/>
                  </a:cubicBezTo>
                  <a:cubicBezTo>
                    <a:pt x="14434" y="5456"/>
                    <a:pt x="14434" y="3045"/>
                    <a:pt x="12666" y="1631"/>
                  </a:cubicBezTo>
                  <a:cubicBezTo>
                    <a:pt x="11444" y="667"/>
                    <a:pt x="9805" y="313"/>
                    <a:pt x="8294" y="152"/>
                  </a:cubicBezTo>
                  <a:cubicBezTo>
                    <a:pt x="7422" y="42"/>
                    <a:pt x="6562" y="1"/>
                    <a:pt x="5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57"/>
            <p:cNvSpPr/>
            <p:nvPr/>
          </p:nvSpPr>
          <p:spPr>
            <a:xfrm>
              <a:off x="5963250" y="4563150"/>
              <a:ext cx="171200" cy="366975"/>
            </a:xfrm>
            <a:custGeom>
              <a:avLst/>
              <a:gdLst/>
              <a:ahLst/>
              <a:cxnLst/>
              <a:rect l="l" t="t" r="r" b="b"/>
              <a:pathLst>
                <a:path w="6848" h="14679" extrusionOk="0">
                  <a:moveTo>
                    <a:pt x="6847" y="1"/>
                  </a:moveTo>
                  <a:cubicBezTo>
                    <a:pt x="4983" y="2090"/>
                    <a:pt x="3054" y="3954"/>
                    <a:pt x="1576" y="6365"/>
                  </a:cubicBezTo>
                  <a:cubicBezTo>
                    <a:pt x="772" y="7683"/>
                    <a:pt x="1" y="9162"/>
                    <a:pt x="1" y="10737"/>
                  </a:cubicBezTo>
                  <a:cubicBezTo>
                    <a:pt x="33" y="12987"/>
                    <a:pt x="1929" y="14498"/>
                    <a:pt x="1929" y="14498"/>
                  </a:cubicBezTo>
                  <a:cubicBezTo>
                    <a:pt x="2213" y="14622"/>
                    <a:pt x="2485" y="14678"/>
                    <a:pt x="2744" y="14678"/>
                  </a:cubicBezTo>
                  <a:cubicBezTo>
                    <a:pt x="4153" y="14678"/>
                    <a:pt x="5174" y="13020"/>
                    <a:pt x="5690" y="11798"/>
                  </a:cubicBezTo>
                  <a:cubicBezTo>
                    <a:pt x="6462" y="9998"/>
                    <a:pt x="6558" y="7940"/>
                    <a:pt x="6430" y="6044"/>
                  </a:cubicBezTo>
                  <a:cubicBezTo>
                    <a:pt x="6044" y="910"/>
                    <a:pt x="6844" y="4"/>
                    <a:pt x="6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57"/>
            <p:cNvSpPr/>
            <p:nvPr/>
          </p:nvSpPr>
          <p:spPr>
            <a:xfrm>
              <a:off x="6172200" y="4849250"/>
              <a:ext cx="349575" cy="202350"/>
            </a:xfrm>
            <a:custGeom>
              <a:avLst/>
              <a:gdLst/>
              <a:ahLst/>
              <a:cxnLst/>
              <a:rect l="l" t="t" r="r" b="b"/>
              <a:pathLst>
                <a:path w="13983" h="8094" extrusionOk="0">
                  <a:moveTo>
                    <a:pt x="13983" y="0"/>
                  </a:moveTo>
                  <a:cubicBezTo>
                    <a:pt x="13983" y="0"/>
                    <a:pt x="13983" y="0"/>
                    <a:pt x="13983" y="0"/>
                  </a:cubicBezTo>
                  <a:lnTo>
                    <a:pt x="13983" y="0"/>
                  </a:lnTo>
                  <a:cubicBezTo>
                    <a:pt x="13983" y="0"/>
                    <a:pt x="13983" y="0"/>
                    <a:pt x="13983" y="0"/>
                  </a:cubicBezTo>
                  <a:close/>
                  <a:moveTo>
                    <a:pt x="13983" y="0"/>
                  </a:moveTo>
                  <a:cubicBezTo>
                    <a:pt x="11186" y="161"/>
                    <a:pt x="8518" y="129"/>
                    <a:pt x="5754" y="772"/>
                  </a:cubicBezTo>
                  <a:cubicBezTo>
                    <a:pt x="4275" y="1157"/>
                    <a:pt x="2668" y="1672"/>
                    <a:pt x="1575" y="2765"/>
                  </a:cubicBezTo>
                  <a:cubicBezTo>
                    <a:pt x="0" y="4372"/>
                    <a:pt x="257" y="6783"/>
                    <a:pt x="257" y="6783"/>
                  </a:cubicBezTo>
                  <a:cubicBezTo>
                    <a:pt x="641" y="7768"/>
                    <a:pt x="1468" y="8094"/>
                    <a:pt x="2381" y="8094"/>
                  </a:cubicBezTo>
                  <a:cubicBezTo>
                    <a:pt x="3226" y="8094"/>
                    <a:pt x="4144" y="7815"/>
                    <a:pt x="4854" y="7522"/>
                  </a:cubicBezTo>
                  <a:cubicBezTo>
                    <a:pt x="6654" y="6783"/>
                    <a:pt x="8197" y="5433"/>
                    <a:pt x="9418" y="3986"/>
                  </a:cubicBezTo>
                  <a:cubicBezTo>
                    <a:pt x="12783" y="77"/>
                    <a:pt x="13975" y="1"/>
                    <a:pt x="13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57"/>
            <p:cNvSpPr/>
            <p:nvPr/>
          </p:nvSpPr>
          <p:spPr>
            <a:xfrm>
              <a:off x="6055675" y="4428950"/>
              <a:ext cx="163950" cy="374500"/>
            </a:xfrm>
            <a:custGeom>
              <a:avLst/>
              <a:gdLst/>
              <a:ahLst/>
              <a:cxnLst/>
              <a:rect l="l" t="t" r="r" b="b"/>
              <a:pathLst>
                <a:path w="6558" h="14980" extrusionOk="0">
                  <a:moveTo>
                    <a:pt x="1254" y="1"/>
                  </a:moveTo>
                  <a:cubicBezTo>
                    <a:pt x="1254" y="1"/>
                    <a:pt x="1254" y="1"/>
                    <a:pt x="1254" y="1"/>
                  </a:cubicBezTo>
                  <a:lnTo>
                    <a:pt x="1254" y="1"/>
                  </a:lnTo>
                  <a:cubicBezTo>
                    <a:pt x="1254" y="1"/>
                    <a:pt x="1254" y="1"/>
                    <a:pt x="1254" y="1"/>
                  </a:cubicBezTo>
                  <a:close/>
                  <a:moveTo>
                    <a:pt x="1254" y="1"/>
                  </a:moveTo>
                  <a:lnTo>
                    <a:pt x="1254" y="1"/>
                  </a:lnTo>
                  <a:cubicBezTo>
                    <a:pt x="740" y="2797"/>
                    <a:pt x="32" y="5369"/>
                    <a:pt x="0" y="8197"/>
                  </a:cubicBezTo>
                  <a:cubicBezTo>
                    <a:pt x="0" y="9740"/>
                    <a:pt x="129" y="11412"/>
                    <a:pt x="932" y="12730"/>
                  </a:cubicBezTo>
                  <a:cubicBezTo>
                    <a:pt x="2090" y="14658"/>
                    <a:pt x="4500" y="14980"/>
                    <a:pt x="4500" y="14980"/>
                  </a:cubicBezTo>
                  <a:cubicBezTo>
                    <a:pt x="6493" y="14723"/>
                    <a:pt x="6558" y="12280"/>
                    <a:pt x="6333" y="10737"/>
                  </a:cubicBezTo>
                  <a:cubicBezTo>
                    <a:pt x="6076" y="8808"/>
                    <a:pt x="5111" y="6976"/>
                    <a:pt x="4018" y="5401"/>
                  </a:cubicBezTo>
                  <a:cubicBezTo>
                    <a:pt x="1044" y="1212"/>
                    <a:pt x="1252" y="13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57"/>
            <p:cNvSpPr/>
            <p:nvPr/>
          </p:nvSpPr>
          <p:spPr>
            <a:xfrm>
              <a:off x="6315225" y="4531000"/>
              <a:ext cx="371300" cy="201600"/>
            </a:xfrm>
            <a:custGeom>
              <a:avLst/>
              <a:gdLst/>
              <a:ahLst/>
              <a:cxnLst/>
              <a:rect l="l" t="t" r="r" b="b"/>
              <a:pathLst>
                <a:path w="14852" h="8064" extrusionOk="0">
                  <a:moveTo>
                    <a:pt x="14852" y="1"/>
                  </a:moveTo>
                  <a:cubicBezTo>
                    <a:pt x="14851" y="1"/>
                    <a:pt x="14851" y="2"/>
                    <a:pt x="14851" y="2"/>
                  </a:cubicBezTo>
                  <a:lnTo>
                    <a:pt x="14851" y="2"/>
                  </a:lnTo>
                  <a:cubicBezTo>
                    <a:pt x="14851" y="1"/>
                    <a:pt x="14852" y="1"/>
                    <a:pt x="14852" y="1"/>
                  </a:cubicBezTo>
                  <a:close/>
                  <a:moveTo>
                    <a:pt x="14851" y="2"/>
                  </a:moveTo>
                  <a:lnTo>
                    <a:pt x="14851" y="2"/>
                  </a:lnTo>
                  <a:cubicBezTo>
                    <a:pt x="14821" y="35"/>
                    <a:pt x="13983" y="905"/>
                    <a:pt x="8905" y="1126"/>
                  </a:cubicBezTo>
                  <a:cubicBezTo>
                    <a:pt x="7008" y="1190"/>
                    <a:pt x="4983" y="1544"/>
                    <a:pt x="3280" y="2540"/>
                  </a:cubicBezTo>
                  <a:cubicBezTo>
                    <a:pt x="1897" y="3312"/>
                    <a:pt x="1" y="4823"/>
                    <a:pt x="1030" y="6591"/>
                  </a:cubicBezTo>
                  <a:cubicBezTo>
                    <a:pt x="1030" y="6591"/>
                    <a:pt x="2530" y="8063"/>
                    <a:pt x="4524" y="8063"/>
                  </a:cubicBezTo>
                  <a:cubicBezTo>
                    <a:pt x="4674" y="8063"/>
                    <a:pt x="4828" y="8055"/>
                    <a:pt x="4983" y="8037"/>
                  </a:cubicBezTo>
                  <a:cubicBezTo>
                    <a:pt x="6558" y="7844"/>
                    <a:pt x="7941" y="6944"/>
                    <a:pt x="9130" y="5980"/>
                  </a:cubicBezTo>
                  <a:cubicBezTo>
                    <a:pt x="11380" y="4244"/>
                    <a:pt x="12987" y="2091"/>
                    <a:pt x="1485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57"/>
            <p:cNvSpPr/>
            <p:nvPr/>
          </p:nvSpPr>
          <p:spPr>
            <a:xfrm>
              <a:off x="6243725" y="4308400"/>
              <a:ext cx="213775" cy="345150"/>
            </a:xfrm>
            <a:custGeom>
              <a:avLst/>
              <a:gdLst/>
              <a:ahLst/>
              <a:cxnLst/>
              <a:rect l="l" t="t" r="r" b="b"/>
              <a:pathLst>
                <a:path w="8551" h="13806" extrusionOk="0">
                  <a:moveTo>
                    <a:pt x="8550" y="1"/>
                  </a:moveTo>
                  <a:cubicBezTo>
                    <a:pt x="8550" y="1"/>
                    <a:pt x="8550" y="1"/>
                    <a:pt x="8550" y="1"/>
                  </a:cubicBezTo>
                  <a:lnTo>
                    <a:pt x="8550" y="1"/>
                  </a:lnTo>
                  <a:cubicBezTo>
                    <a:pt x="8550" y="1"/>
                    <a:pt x="8550" y="1"/>
                    <a:pt x="8550" y="1"/>
                  </a:cubicBezTo>
                  <a:close/>
                  <a:moveTo>
                    <a:pt x="8550" y="1"/>
                  </a:moveTo>
                  <a:cubicBezTo>
                    <a:pt x="8550" y="12"/>
                    <a:pt x="8469" y="1238"/>
                    <a:pt x="4597" y="4598"/>
                  </a:cubicBezTo>
                  <a:cubicBezTo>
                    <a:pt x="3182" y="5851"/>
                    <a:pt x="1800" y="7426"/>
                    <a:pt x="1093" y="9226"/>
                  </a:cubicBezTo>
                  <a:cubicBezTo>
                    <a:pt x="514" y="10705"/>
                    <a:pt x="0" y="13084"/>
                    <a:pt x="1897" y="13791"/>
                  </a:cubicBezTo>
                  <a:cubicBezTo>
                    <a:pt x="1897" y="13791"/>
                    <a:pt x="2038" y="13806"/>
                    <a:pt x="2275" y="13806"/>
                  </a:cubicBezTo>
                  <a:cubicBezTo>
                    <a:pt x="3016" y="13806"/>
                    <a:pt x="4689" y="13658"/>
                    <a:pt x="5882" y="12441"/>
                  </a:cubicBezTo>
                  <a:cubicBezTo>
                    <a:pt x="6975" y="11348"/>
                    <a:pt x="7490" y="9741"/>
                    <a:pt x="7843" y="8262"/>
                  </a:cubicBezTo>
                  <a:cubicBezTo>
                    <a:pt x="8454" y="5498"/>
                    <a:pt x="8390" y="2830"/>
                    <a:pt x="8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57"/>
            <p:cNvSpPr/>
            <p:nvPr/>
          </p:nvSpPr>
          <p:spPr>
            <a:xfrm>
              <a:off x="5842700" y="4681450"/>
              <a:ext cx="240325" cy="567025"/>
            </a:xfrm>
            <a:custGeom>
              <a:avLst/>
              <a:gdLst/>
              <a:ahLst/>
              <a:cxnLst/>
              <a:rect l="l" t="t" r="r" b="b"/>
              <a:pathLst>
                <a:path w="9613" h="22681" extrusionOk="0">
                  <a:moveTo>
                    <a:pt x="333" y="1"/>
                  </a:moveTo>
                  <a:cubicBezTo>
                    <a:pt x="297" y="1"/>
                    <a:pt x="260" y="9"/>
                    <a:pt x="226" y="26"/>
                  </a:cubicBezTo>
                  <a:cubicBezTo>
                    <a:pt x="65" y="58"/>
                    <a:pt x="1" y="219"/>
                    <a:pt x="65" y="380"/>
                  </a:cubicBezTo>
                  <a:lnTo>
                    <a:pt x="4887" y="12241"/>
                  </a:lnTo>
                  <a:lnTo>
                    <a:pt x="9066" y="22495"/>
                  </a:lnTo>
                  <a:cubicBezTo>
                    <a:pt x="9090" y="22614"/>
                    <a:pt x="9184" y="22680"/>
                    <a:pt x="9284" y="22680"/>
                  </a:cubicBezTo>
                  <a:cubicBezTo>
                    <a:pt x="9319" y="22680"/>
                    <a:pt x="9354" y="22672"/>
                    <a:pt x="9387" y="22656"/>
                  </a:cubicBezTo>
                  <a:cubicBezTo>
                    <a:pt x="9548" y="22592"/>
                    <a:pt x="9612" y="22431"/>
                    <a:pt x="9548" y="22302"/>
                  </a:cubicBezTo>
                  <a:lnTo>
                    <a:pt x="5369" y="12048"/>
                  </a:lnTo>
                  <a:lnTo>
                    <a:pt x="547" y="155"/>
                  </a:lnTo>
                  <a:cubicBezTo>
                    <a:pt x="524" y="61"/>
                    <a:pt x="431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7"/>
            <p:cNvSpPr/>
            <p:nvPr/>
          </p:nvSpPr>
          <p:spPr>
            <a:xfrm>
              <a:off x="6091825" y="4613150"/>
              <a:ext cx="231475" cy="591025"/>
            </a:xfrm>
            <a:custGeom>
              <a:avLst/>
              <a:gdLst/>
              <a:ahLst/>
              <a:cxnLst/>
              <a:rect l="l" t="t" r="r" b="b"/>
              <a:pathLst>
                <a:path w="9259" h="23641" extrusionOk="0">
                  <a:moveTo>
                    <a:pt x="8970" y="1"/>
                  </a:moveTo>
                  <a:cubicBezTo>
                    <a:pt x="8858" y="1"/>
                    <a:pt x="8759" y="60"/>
                    <a:pt x="8712" y="154"/>
                  </a:cubicBezTo>
                  <a:lnTo>
                    <a:pt x="4244" y="8962"/>
                  </a:lnTo>
                  <a:lnTo>
                    <a:pt x="4212" y="9026"/>
                  </a:lnTo>
                  <a:lnTo>
                    <a:pt x="33" y="23298"/>
                  </a:lnTo>
                  <a:cubicBezTo>
                    <a:pt x="1" y="23427"/>
                    <a:pt x="65" y="23588"/>
                    <a:pt x="226" y="23620"/>
                  </a:cubicBezTo>
                  <a:cubicBezTo>
                    <a:pt x="254" y="23634"/>
                    <a:pt x="284" y="23640"/>
                    <a:pt x="313" y="23640"/>
                  </a:cubicBezTo>
                  <a:cubicBezTo>
                    <a:pt x="419" y="23640"/>
                    <a:pt x="522" y="23560"/>
                    <a:pt x="547" y="23459"/>
                  </a:cubicBezTo>
                  <a:lnTo>
                    <a:pt x="4726" y="9187"/>
                  </a:lnTo>
                  <a:lnTo>
                    <a:pt x="9194" y="379"/>
                  </a:lnTo>
                  <a:cubicBezTo>
                    <a:pt x="9258" y="251"/>
                    <a:pt x="9226" y="90"/>
                    <a:pt x="9098" y="26"/>
                  </a:cubicBezTo>
                  <a:cubicBezTo>
                    <a:pt x="9055" y="9"/>
                    <a:pt x="9011" y="1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57"/>
            <p:cNvSpPr/>
            <p:nvPr/>
          </p:nvSpPr>
          <p:spPr>
            <a:xfrm>
              <a:off x="6132000" y="4990325"/>
              <a:ext cx="118975" cy="73500"/>
            </a:xfrm>
            <a:custGeom>
              <a:avLst/>
              <a:gdLst/>
              <a:ahLst/>
              <a:cxnLst/>
              <a:rect l="l" t="t" r="r" b="b"/>
              <a:pathLst>
                <a:path w="4759" h="2940" extrusionOk="0">
                  <a:moveTo>
                    <a:pt x="4475" y="0"/>
                  </a:moveTo>
                  <a:cubicBezTo>
                    <a:pt x="4430" y="0"/>
                    <a:pt x="4383" y="15"/>
                    <a:pt x="4340" y="47"/>
                  </a:cubicBezTo>
                  <a:lnTo>
                    <a:pt x="162" y="2425"/>
                  </a:lnTo>
                  <a:cubicBezTo>
                    <a:pt x="33" y="2522"/>
                    <a:pt x="1" y="2683"/>
                    <a:pt x="65" y="2811"/>
                  </a:cubicBezTo>
                  <a:cubicBezTo>
                    <a:pt x="108" y="2897"/>
                    <a:pt x="194" y="2940"/>
                    <a:pt x="284" y="2940"/>
                  </a:cubicBezTo>
                  <a:cubicBezTo>
                    <a:pt x="330" y="2940"/>
                    <a:pt x="376" y="2929"/>
                    <a:pt x="419" y="2908"/>
                  </a:cubicBezTo>
                  <a:lnTo>
                    <a:pt x="4598" y="497"/>
                  </a:lnTo>
                  <a:cubicBezTo>
                    <a:pt x="4726" y="432"/>
                    <a:pt x="4758" y="272"/>
                    <a:pt x="4694" y="143"/>
                  </a:cubicBezTo>
                  <a:cubicBezTo>
                    <a:pt x="4651" y="57"/>
                    <a:pt x="4565" y="0"/>
                    <a:pt x="4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57"/>
            <p:cNvSpPr/>
            <p:nvPr/>
          </p:nvSpPr>
          <p:spPr>
            <a:xfrm>
              <a:off x="6144075" y="4717625"/>
              <a:ext cx="67525" cy="129850"/>
            </a:xfrm>
            <a:custGeom>
              <a:avLst/>
              <a:gdLst/>
              <a:ahLst/>
              <a:cxnLst/>
              <a:rect l="l" t="t" r="r" b="b"/>
              <a:pathLst>
                <a:path w="2701" h="5194" extrusionOk="0">
                  <a:moveTo>
                    <a:pt x="301" y="0"/>
                  </a:moveTo>
                  <a:cubicBezTo>
                    <a:pt x="264" y="0"/>
                    <a:pt x="227" y="8"/>
                    <a:pt x="193" y="26"/>
                  </a:cubicBezTo>
                  <a:cubicBezTo>
                    <a:pt x="64" y="90"/>
                    <a:pt x="0" y="251"/>
                    <a:pt x="64" y="379"/>
                  </a:cubicBezTo>
                  <a:lnTo>
                    <a:pt x="2122" y="5008"/>
                  </a:lnTo>
                  <a:cubicBezTo>
                    <a:pt x="2169" y="5127"/>
                    <a:pt x="2270" y="5193"/>
                    <a:pt x="2371" y="5193"/>
                  </a:cubicBezTo>
                  <a:cubicBezTo>
                    <a:pt x="2407" y="5193"/>
                    <a:pt x="2442" y="5185"/>
                    <a:pt x="2475" y="5169"/>
                  </a:cubicBezTo>
                  <a:cubicBezTo>
                    <a:pt x="2636" y="5104"/>
                    <a:pt x="2700" y="4944"/>
                    <a:pt x="2636" y="4815"/>
                  </a:cubicBezTo>
                  <a:lnTo>
                    <a:pt x="547" y="154"/>
                  </a:lnTo>
                  <a:cubicBezTo>
                    <a:pt x="500" y="60"/>
                    <a:pt x="401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57"/>
            <p:cNvSpPr/>
            <p:nvPr/>
          </p:nvSpPr>
          <p:spPr>
            <a:xfrm>
              <a:off x="6261400" y="4661375"/>
              <a:ext cx="142250" cy="70375"/>
            </a:xfrm>
            <a:custGeom>
              <a:avLst/>
              <a:gdLst/>
              <a:ahLst/>
              <a:cxnLst/>
              <a:rect l="l" t="t" r="r" b="b"/>
              <a:pathLst>
                <a:path w="5690" h="2815" extrusionOk="0">
                  <a:moveTo>
                    <a:pt x="5380" y="0"/>
                  </a:moveTo>
                  <a:cubicBezTo>
                    <a:pt x="5343" y="0"/>
                    <a:pt x="5306" y="8"/>
                    <a:pt x="5272" y="25"/>
                  </a:cubicBezTo>
                  <a:lnTo>
                    <a:pt x="193" y="2276"/>
                  </a:lnTo>
                  <a:cubicBezTo>
                    <a:pt x="64" y="2340"/>
                    <a:pt x="0" y="2501"/>
                    <a:pt x="64" y="2629"/>
                  </a:cubicBezTo>
                  <a:cubicBezTo>
                    <a:pt x="88" y="2748"/>
                    <a:pt x="183" y="2815"/>
                    <a:pt x="296" y="2815"/>
                  </a:cubicBezTo>
                  <a:cubicBezTo>
                    <a:pt x="335" y="2815"/>
                    <a:pt x="377" y="2807"/>
                    <a:pt x="418" y="2790"/>
                  </a:cubicBezTo>
                  <a:lnTo>
                    <a:pt x="5497" y="508"/>
                  </a:lnTo>
                  <a:cubicBezTo>
                    <a:pt x="5625" y="443"/>
                    <a:pt x="5690" y="283"/>
                    <a:pt x="5625" y="154"/>
                  </a:cubicBezTo>
                  <a:cubicBezTo>
                    <a:pt x="5578" y="60"/>
                    <a:pt x="5480" y="0"/>
                    <a:pt x="5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57"/>
            <p:cNvSpPr/>
            <p:nvPr/>
          </p:nvSpPr>
          <p:spPr>
            <a:xfrm>
              <a:off x="5983350" y="4849900"/>
              <a:ext cx="59475" cy="189975"/>
            </a:xfrm>
            <a:custGeom>
              <a:avLst/>
              <a:gdLst/>
              <a:ahLst/>
              <a:cxnLst/>
              <a:rect l="l" t="t" r="r" b="b"/>
              <a:pathLst>
                <a:path w="2379" h="7599" extrusionOk="0">
                  <a:moveTo>
                    <a:pt x="2070" y="0"/>
                  </a:moveTo>
                  <a:cubicBezTo>
                    <a:pt x="1953" y="0"/>
                    <a:pt x="1828" y="87"/>
                    <a:pt x="1800" y="199"/>
                  </a:cubicBezTo>
                  <a:lnTo>
                    <a:pt x="32" y="7271"/>
                  </a:lnTo>
                  <a:cubicBezTo>
                    <a:pt x="0" y="7400"/>
                    <a:pt x="97" y="7560"/>
                    <a:pt x="225" y="7592"/>
                  </a:cubicBezTo>
                  <a:cubicBezTo>
                    <a:pt x="246" y="7597"/>
                    <a:pt x="267" y="7599"/>
                    <a:pt x="287" y="7599"/>
                  </a:cubicBezTo>
                  <a:cubicBezTo>
                    <a:pt x="419" y="7599"/>
                    <a:pt x="523" y="7511"/>
                    <a:pt x="579" y="7400"/>
                  </a:cubicBezTo>
                  <a:lnTo>
                    <a:pt x="2315" y="328"/>
                  </a:lnTo>
                  <a:cubicBezTo>
                    <a:pt x="2379" y="199"/>
                    <a:pt x="2282" y="38"/>
                    <a:pt x="2122" y="6"/>
                  </a:cubicBezTo>
                  <a:cubicBezTo>
                    <a:pt x="2105" y="2"/>
                    <a:pt x="2087" y="0"/>
                    <a:pt x="2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57"/>
            <p:cNvSpPr/>
            <p:nvPr/>
          </p:nvSpPr>
          <p:spPr>
            <a:xfrm>
              <a:off x="5822625" y="4838000"/>
              <a:ext cx="117350" cy="67525"/>
            </a:xfrm>
            <a:custGeom>
              <a:avLst/>
              <a:gdLst/>
              <a:ahLst/>
              <a:cxnLst/>
              <a:rect l="l" t="t" r="r" b="b"/>
              <a:pathLst>
                <a:path w="4694" h="2701" extrusionOk="0">
                  <a:moveTo>
                    <a:pt x="315" y="0"/>
                  </a:moveTo>
                  <a:cubicBezTo>
                    <a:pt x="222" y="0"/>
                    <a:pt x="129" y="43"/>
                    <a:pt x="65" y="129"/>
                  </a:cubicBezTo>
                  <a:cubicBezTo>
                    <a:pt x="0" y="257"/>
                    <a:pt x="65" y="418"/>
                    <a:pt x="193" y="482"/>
                  </a:cubicBezTo>
                  <a:lnTo>
                    <a:pt x="4276" y="2668"/>
                  </a:lnTo>
                  <a:cubicBezTo>
                    <a:pt x="4318" y="2690"/>
                    <a:pt x="4365" y="2700"/>
                    <a:pt x="4410" y="2700"/>
                  </a:cubicBezTo>
                  <a:cubicBezTo>
                    <a:pt x="4501" y="2700"/>
                    <a:pt x="4586" y="2657"/>
                    <a:pt x="4629" y="2572"/>
                  </a:cubicBezTo>
                  <a:cubicBezTo>
                    <a:pt x="4693" y="2443"/>
                    <a:pt x="4661" y="2282"/>
                    <a:pt x="4533" y="2186"/>
                  </a:cubicBezTo>
                  <a:lnTo>
                    <a:pt x="450" y="32"/>
                  </a:lnTo>
                  <a:cubicBezTo>
                    <a:pt x="407" y="11"/>
                    <a:pt x="36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57"/>
            <p:cNvSpPr/>
            <p:nvPr/>
          </p:nvSpPr>
          <p:spPr>
            <a:xfrm>
              <a:off x="5951200" y="5157025"/>
              <a:ext cx="268425" cy="212975"/>
            </a:xfrm>
            <a:custGeom>
              <a:avLst/>
              <a:gdLst/>
              <a:ahLst/>
              <a:cxnLst/>
              <a:rect l="l" t="t" r="r" b="b"/>
              <a:pathLst>
                <a:path w="10737" h="8519" extrusionOk="0">
                  <a:moveTo>
                    <a:pt x="0" y="0"/>
                  </a:moveTo>
                  <a:lnTo>
                    <a:pt x="1608" y="8519"/>
                  </a:lnTo>
                  <a:lnTo>
                    <a:pt x="9129" y="8519"/>
                  </a:lnTo>
                  <a:lnTo>
                    <a:pt x="10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57"/>
            <p:cNvSpPr/>
            <p:nvPr/>
          </p:nvSpPr>
          <p:spPr>
            <a:xfrm>
              <a:off x="5943975" y="5150600"/>
              <a:ext cx="282875" cy="225825"/>
            </a:xfrm>
            <a:custGeom>
              <a:avLst/>
              <a:gdLst/>
              <a:ahLst/>
              <a:cxnLst/>
              <a:rect l="l" t="t" r="r" b="b"/>
              <a:pathLst>
                <a:path w="11315" h="9033" extrusionOk="0">
                  <a:moveTo>
                    <a:pt x="10704" y="547"/>
                  </a:moveTo>
                  <a:lnTo>
                    <a:pt x="9198" y="8519"/>
                  </a:lnTo>
                  <a:lnTo>
                    <a:pt x="2122" y="8519"/>
                  </a:lnTo>
                  <a:lnTo>
                    <a:pt x="611" y="547"/>
                  </a:lnTo>
                  <a:close/>
                  <a:moveTo>
                    <a:pt x="289" y="0"/>
                  </a:moveTo>
                  <a:cubicBezTo>
                    <a:pt x="193" y="0"/>
                    <a:pt x="129" y="32"/>
                    <a:pt x="64" y="97"/>
                  </a:cubicBezTo>
                  <a:cubicBezTo>
                    <a:pt x="32" y="161"/>
                    <a:pt x="0" y="257"/>
                    <a:pt x="0" y="322"/>
                  </a:cubicBezTo>
                  <a:lnTo>
                    <a:pt x="1640" y="8840"/>
                  </a:lnTo>
                  <a:cubicBezTo>
                    <a:pt x="1640" y="8937"/>
                    <a:pt x="1768" y="9033"/>
                    <a:pt x="1897" y="9033"/>
                  </a:cubicBezTo>
                  <a:lnTo>
                    <a:pt x="9418" y="9033"/>
                  </a:lnTo>
                  <a:cubicBezTo>
                    <a:pt x="9547" y="9033"/>
                    <a:pt x="9643" y="8937"/>
                    <a:pt x="9676" y="8840"/>
                  </a:cubicBezTo>
                  <a:lnTo>
                    <a:pt x="11283" y="322"/>
                  </a:lnTo>
                  <a:cubicBezTo>
                    <a:pt x="11315" y="257"/>
                    <a:pt x="11283" y="161"/>
                    <a:pt x="11219" y="97"/>
                  </a:cubicBezTo>
                  <a:cubicBezTo>
                    <a:pt x="11186" y="32"/>
                    <a:pt x="11090" y="0"/>
                    <a:pt x="1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57"/>
            <p:cNvSpPr/>
            <p:nvPr/>
          </p:nvSpPr>
          <p:spPr>
            <a:xfrm>
              <a:off x="3847350" y="4310825"/>
              <a:ext cx="341550" cy="994100"/>
            </a:xfrm>
            <a:custGeom>
              <a:avLst/>
              <a:gdLst/>
              <a:ahLst/>
              <a:cxnLst/>
              <a:rect l="l" t="t" r="r" b="b"/>
              <a:pathLst>
                <a:path w="13662" h="39764" extrusionOk="0">
                  <a:moveTo>
                    <a:pt x="10897" y="0"/>
                  </a:moveTo>
                  <a:lnTo>
                    <a:pt x="0" y="30441"/>
                  </a:lnTo>
                  <a:lnTo>
                    <a:pt x="2315" y="39763"/>
                  </a:lnTo>
                  <a:lnTo>
                    <a:pt x="9740" y="35102"/>
                  </a:lnTo>
                  <a:lnTo>
                    <a:pt x="13662" y="3215"/>
                  </a:lnTo>
                  <a:lnTo>
                    <a:pt x="10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57"/>
            <p:cNvSpPr/>
            <p:nvPr/>
          </p:nvSpPr>
          <p:spPr>
            <a:xfrm>
              <a:off x="3840100" y="4304400"/>
              <a:ext cx="356025" cy="1007475"/>
            </a:xfrm>
            <a:custGeom>
              <a:avLst/>
              <a:gdLst/>
              <a:ahLst/>
              <a:cxnLst/>
              <a:rect l="l" t="t" r="r" b="b"/>
              <a:pathLst>
                <a:path w="14241" h="40299" extrusionOk="0">
                  <a:moveTo>
                    <a:pt x="11288" y="789"/>
                  </a:moveTo>
                  <a:lnTo>
                    <a:pt x="13694" y="3568"/>
                  </a:lnTo>
                  <a:lnTo>
                    <a:pt x="9773" y="35198"/>
                  </a:lnTo>
                  <a:lnTo>
                    <a:pt x="2765" y="39602"/>
                  </a:lnTo>
                  <a:lnTo>
                    <a:pt x="547" y="30730"/>
                  </a:lnTo>
                  <a:lnTo>
                    <a:pt x="11288" y="789"/>
                  </a:lnTo>
                  <a:close/>
                  <a:moveTo>
                    <a:pt x="11155" y="0"/>
                  </a:moveTo>
                  <a:cubicBezTo>
                    <a:pt x="11059" y="32"/>
                    <a:pt x="10994" y="97"/>
                    <a:pt x="10962" y="193"/>
                  </a:cubicBezTo>
                  <a:lnTo>
                    <a:pt x="33" y="30634"/>
                  </a:lnTo>
                  <a:cubicBezTo>
                    <a:pt x="1" y="30666"/>
                    <a:pt x="1" y="30730"/>
                    <a:pt x="33" y="30762"/>
                  </a:cubicBezTo>
                  <a:lnTo>
                    <a:pt x="2347" y="40084"/>
                  </a:lnTo>
                  <a:cubicBezTo>
                    <a:pt x="2380" y="40181"/>
                    <a:pt x="2412" y="40245"/>
                    <a:pt x="2508" y="40277"/>
                  </a:cubicBezTo>
                  <a:cubicBezTo>
                    <a:pt x="2535" y="40291"/>
                    <a:pt x="2567" y="40298"/>
                    <a:pt x="2602" y="40298"/>
                  </a:cubicBezTo>
                  <a:cubicBezTo>
                    <a:pt x="2652" y="40298"/>
                    <a:pt x="2709" y="40283"/>
                    <a:pt x="2765" y="40245"/>
                  </a:cubicBezTo>
                  <a:lnTo>
                    <a:pt x="10191" y="35584"/>
                  </a:lnTo>
                  <a:cubicBezTo>
                    <a:pt x="10255" y="35552"/>
                    <a:pt x="10287" y="35488"/>
                    <a:pt x="10287" y="35391"/>
                  </a:cubicBezTo>
                  <a:lnTo>
                    <a:pt x="14241" y="3504"/>
                  </a:lnTo>
                  <a:cubicBezTo>
                    <a:pt x="14241" y="3440"/>
                    <a:pt x="14209" y="3343"/>
                    <a:pt x="14177" y="3311"/>
                  </a:cubicBezTo>
                  <a:lnTo>
                    <a:pt x="11412" y="97"/>
                  </a:lnTo>
                  <a:cubicBezTo>
                    <a:pt x="11348" y="32"/>
                    <a:pt x="11251" y="0"/>
                    <a:pt x="1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57"/>
            <p:cNvSpPr/>
            <p:nvPr/>
          </p:nvSpPr>
          <p:spPr>
            <a:xfrm>
              <a:off x="3691825" y="5009525"/>
              <a:ext cx="308225" cy="332350"/>
            </a:xfrm>
            <a:custGeom>
              <a:avLst/>
              <a:gdLst/>
              <a:ahLst/>
              <a:cxnLst/>
              <a:rect l="l" t="t" r="r" b="b"/>
              <a:pathLst>
                <a:path w="12329" h="13294" extrusionOk="0">
                  <a:moveTo>
                    <a:pt x="5783" y="0"/>
                  </a:moveTo>
                  <a:cubicBezTo>
                    <a:pt x="3319" y="0"/>
                    <a:pt x="0" y="1543"/>
                    <a:pt x="242" y="4100"/>
                  </a:cubicBezTo>
                  <a:cubicBezTo>
                    <a:pt x="532" y="7154"/>
                    <a:pt x="3457" y="13294"/>
                    <a:pt x="5610" y="13294"/>
                  </a:cubicBezTo>
                  <a:cubicBezTo>
                    <a:pt x="7796" y="13294"/>
                    <a:pt x="9564" y="13294"/>
                    <a:pt x="10721" y="12104"/>
                  </a:cubicBezTo>
                  <a:cubicBezTo>
                    <a:pt x="11879" y="10947"/>
                    <a:pt x="12329" y="8761"/>
                    <a:pt x="11171" y="5868"/>
                  </a:cubicBezTo>
                  <a:cubicBezTo>
                    <a:pt x="9982" y="2943"/>
                    <a:pt x="7089" y="179"/>
                    <a:pt x="7089" y="179"/>
                  </a:cubicBezTo>
                  <a:cubicBezTo>
                    <a:pt x="6708" y="59"/>
                    <a:pt x="6261" y="0"/>
                    <a:pt x="5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57"/>
            <p:cNvSpPr/>
            <p:nvPr/>
          </p:nvSpPr>
          <p:spPr>
            <a:xfrm>
              <a:off x="3690650" y="5002725"/>
              <a:ext cx="303775" cy="345575"/>
            </a:xfrm>
            <a:custGeom>
              <a:avLst/>
              <a:gdLst/>
              <a:ahLst/>
              <a:cxnLst/>
              <a:rect l="l" t="t" r="r" b="b"/>
              <a:pathLst>
                <a:path w="12151" h="13823" extrusionOk="0">
                  <a:moveTo>
                    <a:pt x="5850" y="547"/>
                  </a:moveTo>
                  <a:cubicBezTo>
                    <a:pt x="6277" y="547"/>
                    <a:pt x="6674" y="576"/>
                    <a:pt x="6988" y="688"/>
                  </a:cubicBezTo>
                  <a:lnTo>
                    <a:pt x="6988" y="688"/>
                  </a:lnTo>
                  <a:cubicBezTo>
                    <a:pt x="7008" y="708"/>
                    <a:pt x="7035" y="736"/>
                    <a:pt x="7072" y="772"/>
                  </a:cubicBezTo>
                  <a:cubicBezTo>
                    <a:pt x="7618" y="1319"/>
                    <a:pt x="9965" y="3762"/>
                    <a:pt x="10961" y="6237"/>
                  </a:cubicBezTo>
                  <a:cubicBezTo>
                    <a:pt x="11411" y="7394"/>
                    <a:pt x="11636" y="8423"/>
                    <a:pt x="11636" y="9323"/>
                  </a:cubicBezTo>
                  <a:cubicBezTo>
                    <a:pt x="11636" y="10608"/>
                    <a:pt x="11218" y="11573"/>
                    <a:pt x="10576" y="12184"/>
                  </a:cubicBezTo>
                  <a:cubicBezTo>
                    <a:pt x="10061" y="12730"/>
                    <a:pt x="9386" y="12987"/>
                    <a:pt x="8550" y="13148"/>
                  </a:cubicBezTo>
                  <a:cubicBezTo>
                    <a:pt x="7747" y="13276"/>
                    <a:pt x="6750" y="13276"/>
                    <a:pt x="5657" y="13276"/>
                  </a:cubicBezTo>
                  <a:cubicBezTo>
                    <a:pt x="5465" y="13276"/>
                    <a:pt x="5240" y="13212"/>
                    <a:pt x="4950" y="13051"/>
                  </a:cubicBezTo>
                  <a:cubicBezTo>
                    <a:pt x="4500" y="12794"/>
                    <a:pt x="3986" y="12280"/>
                    <a:pt x="3504" y="11605"/>
                  </a:cubicBezTo>
                  <a:cubicBezTo>
                    <a:pt x="2797" y="10608"/>
                    <a:pt x="2089" y="9258"/>
                    <a:pt x="1543" y="7940"/>
                  </a:cubicBezTo>
                  <a:cubicBezTo>
                    <a:pt x="1029" y="6623"/>
                    <a:pt x="643" y="5305"/>
                    <a:pt x="547" y="4340"/>
                  </a:cubicBezTo>
                  <a:cubicBezTo>
                    <a:pt x="547" y="4276"/>
                    <a:pt x="547" y="4180"/>
                    <a:pt x="547" y="4115"/>
                  </a:cubicBezTo>
                  <a:cubicBezTo>
                    <a:pt x="547" y="3569"/>
                    <a:pt x="707" y="3087"/>
                    <a:pt x="1029" y="2669"/>
                  </a:cubicBezTo>
                  <a:cubicBezTo>
                    <a:pt x="1479" y="1994"/>
                    <a:pt x="2250" y="1479"/>
                    <a:pt x="3150" y="1094"/>
                  </a:cubicBezTo>
                  <a:cubicBezTo>
                    <a:pt x="4018" y="740"/>
                    <a:pt x="4982" y="547"/>
                    <a:pt x="5850" y="547"/>
                  </a:cubicBezTo>
                  <a:close/>
                  <a:moveTo>
                    <a:pt x="5850" y="1"/>
                  </a:moveTo>
                  <a:cubicBezTo>
                    <a:pt x="4597" y="1"/>
                    <a:pt x="3182" y="386"/>
                    <a:pt x="2025" y="1062"/>
                  </a:cubicBezTo>
                  <a:cubicBezTo>
                    <a:pt x="1447" y="1415"/>
                    <a:pt x="964" y="1833"/>
                    <a:pt x="579" y="2347"/>
                  </a:cubicBezTo>
                  <a:cubicBezTo>
                    <a:pt x="225" y="2862"/>
                    <a:pt x="0" y="3440"/>
                    <a:pt x="0" y="4115"/>
                  </a:cubicBezTo>
                  <a:cubicBezTo>
                    <a:pt x="0" y="4212"/>
                    <a:pt x="0" y="4308"/>
                    <a:pt x="32" y="4405"/>
                  </a:cubicBezTo>
                  <a:cubicBezTo>
                    <a:pt x="161" y="5980"/>
                    <a:pt x="997" y="8294"/>
                    <a:pt x="2025" y="10255"/>
                  </a:cubicBezTo>
                  <a:cubicBezTo>
                    <a:pt x="2572" y="11219"/>
                    <a:pt x="3150" y="12087"/>
                    <a:pt x="3761" y="12730"/>
                  </a:cubicBezTo>
                  <a:cubicBezTo>
                    <a:pt x="4050" y="13051"/>
                    <a:pt x="4372" y="13309"/>
                    <a:pt x="4693" y="13501"/>
                  </a:cubicBezTo>
                  <a:cubicBezTo>
                    <a:pt x="5015" y="13694"/>
                    <a:pt x="5336" y="13823"/>
                    <a:pt x="5657" y="13823"/>
                  </a:cubicBezTo>
                  <a:cubicBezTo>
                    <a:pt x="6750" y="13823"/>
                    <a:pt x="7747" y="13823"/>
                    <a:pt x="8647" y="13662"/>
                  </a:cubicBezTo>
                  <a:cubicBezTo>
                    <a:pt x="9547" y="13534"/>
                    <a:pt x="10318" y="13212"/>
                    <a:pt x="10961" y="12569"/>
                  </a:cubicBezTo>
                  <a:cubicBezTo>
                    <a:pt x="11701" y="11830"/>
                    <a:pt x="12151" y="10705"/>
                    <a:pt x="12151" y="9323"/>
                  </a:cubicBezTo>
                  <a:cubicBezTo>
                    <a:pt x="12151" y="8358"/>
                    <a:pt x="11958" y="7233"/>
                    <a:pt x="11443" y="6012"/>
                  </a:cubicBezTo>
                  <a:cubicBezTo>
                    <a:pt x="10254" y="3022"/>
                    <a:pt x="7329" y="258"/>
                    <a:pt x="7329" y="258"/>
                  </a:cubicBezTo>
                  <a:lnTo>
                    <a:pt x="7200" y="194"/>
                  </a:lnTo>
                  <a:cubicBezTo>
                    <a:pt x="6815" y="65"/>
                    <a:pt x="6333" y="1"/>
                    <a:pt x="5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57"/>
            <p:cNvSpPr/>
            <p:nvPr/>
          </p:nvSpPr>
          <p:spPr>
            <a:xfrm>
              <a:off x="2765675" y="5136875"/>
              <a:ext cx="160425" cy="71975"/>
            </a:xfrm>
            <a:custGeom>
              <a:avLst/>
              <a:gdLst/>
              <a:ahLst/>
              <a:cxnLst/>
              <a:rect l="l" t="t" r="r" b="b"/>
              <a:pathLst>
                <a:path w="6417" h="2879" extrusionOk="0">
                  <a:moveTo>
                    <a:pt x="5299" y="0"/>
                  </a:moveTo>
                  <a:cubicBezTo>
                    <a:pt x="5199" y="0"/>
                    <a:pt x="5083" y="11"/>
                    <a:pt x="4951" y="35"/>
                  </a:cubicBezTo>
                  <a:cubicBezTo>
                    <a:pt x="4951" y="35"/>
                    <a:pt x="1" y="2349"/>
                    <a:pt x="451" y="2799"/>
                  </a:cubicBezTo>
                  <a:cubicBezTo>
                    <a:pt x="502" y="2854"/>
                    <a:pt x="596" y="2879"/>
                    <a:pt x="725" y="2879"/>
                  </a:cubicBezTo>
                  <a:cubicBezTo>
                    <a:pt x="1646" y="2879"/>
                    <a:pt x="4302" y="1623"/>
                    <a:pt x="4951" y="1482"/>
                  </a:cubicBezTo>
                  <a:cubicBezTo>
                    <a:pt x="5629" y="1364"/>
                    <a:pt x="6416" y="0"/>
                    <a:pt x="5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57"/>
            <p:cNvSpPr/>
            <p:nvPr/>
          </p:nvSpPr>
          <p:spPr>
            <a:xfrm>
              <a:off x="2768900" y="5129700"/>
              <a:ext cx="150300" cy="86025"/>
            </a:xfrm>
            <a:custGeom>
              <a:avLst/>
              <a:gdLst/>
              <a:ahLst/>
              <a:cxnLst/>
              <a:rect l="l" t="t" r="r" b="b"/>
              <a:pathLst>
                <a:path w="6012" h="3441" extrusionOk="0">
                  <a:moveTo>
                    <a:pt x="5176" y="547"/>
                  </a:moveTo>
                  <a:cubicBezTo>
                    <a:pt x="5336" y="547"/>
                    <a:pt x="5401" y="579"/>
                    <a:pt x="5433" y="611"/>
                  </a:cubicBezTo>
                  <a:cubicBezTo>
                    <a:pt x="5433" y="611"/>
                    <a:pt x="5465" y="643"/>
                    <a:pt x="5465" y="708"/>
                  </a:cubicBezTo>
                  <a:cubicBezTo>
                    <a:pt x="5465" y="804"/>
                    <a:pt x="5368" y="1029"/>
                    <a:pt x="5240" y="1190"/>
                  </a:cubicBezTo>
                  <a:cubicBezTo>
                    <a:pt x="5079" y="1351"/>
                    <a:pt x="4886" y="1479"/>
                    <a:pt x="4758" y="1511"/>
                  </a:cubicBezTo>
                  <a:cubicBezTo>
                    <a:pt x="4565" y="1544"/>
                    <a:pt x="4276" y="1672"/>
                    <a:pt x="3922" y="1801"/>
                  </a:cubicBezTo>
                  <a:cubicBezTo>
                    <a:pt x="3376" y="1994"/>
                    <a:pt x="2700" y="2283"/>
                    <a:pt x="2058" y="2508"/>
                  </a:cubicBezTo>
                  <a:cubicBezTo>
                    <a:pt x="1768" y="2604"/>
                    <a:pt x="1447" y="2701"/>
                    <a:pt x="1190" y="2797"/>
                  </a:cubicBezTo>
                  <a:cubicBezTo>
                    <a:pt x="1018" y="2840"/>
                    <a:pt x="861" y="2869"/>
                    <a:pt x="738" y="2883"/>
                  </a:cubicBezTo>
                  <a:lnTo>
                    <a:pt x="738" y="2883"/>
                  </a:lnTo>
                  <a:cubicBezTo>
                    <a:pt x="749" y="2876"/>
                    <a:pt x="760" y="2869"/>
                    <a:pt x="772" y="2861"/>
                  </a:cubicBezTo>
                  <a:cubicBezTo>
                    <a:pt x="1222" y="2476"/>
                    <a:pt x="2283" y="1897"/>
                    <a:pt x="3215" y="1415"/>
                  </a:cubicBezTo>
                  <a:cubicBezTo>
                    <a:pt x="3665" y="1190"/>
                    <a:pt x="4115" y="965"/>
                    <a:pt x="4436" y="804"/>
                  </a:cubicBezTo>
                  <a:cubicBezTo>
                    <a:pt x="4632" y="695"/>
                    <a:pt x="4798" y="616"/>
                    <a:pt x="4886" y="576"/>
                  </a:cubicBezTo>
                  <a:lnTo>
                    <a:pt x="4886" y="576"/>
                  </a:lnTo>
                  <a:lnTo>
                    <a:pt x="4886" y="579"/>
                  </a:lnTo>
                  <a:cubicBezTo>
                    <a:pt x="4983" y="547"/>
                    <a:pt x="5079" y="547"/>
                    <a:pt x="5176" y="547"/>
                  </a:cubicBezTo>
                  <a:close/>
                  <a:moveTo>
                    <a:pt x="5176" y="1"/>
                  </a:moveTo>
                  <a:cubicBezTo>
                    <a:pt x="5047" y="1"/>
                    <a:pt x="4918" y="33"/>
                    <a:pt x="4790" y="65"/>
                  </a:cubicBezTo>
                  <a:lnTo>
                    <a:pt x="4726" y="65"/>
                  </a:lnTo>
                  <a:cubicBezTo>
                    <a:pt x="4693" y="65"/>
                    <a:pt x="3568" y="611"/>
                    <a:pt x="2411" y="1222"/>
                  </a:cubicBezTo>
                  <a:cubicBezTo>
                    <a:pt x="1865" y="1511"/>
                    <a:pt x="1286" y="1833"/>
                    <a:pt x="836" y="2122"/>
                  </a:cubicBezTo>
                  <a:cubicBezTo>
                    <a:pt x="611" y="2283"/>
                    <a:pt x="450" y="2411"/>
                    <a:pt x="290" y="2540"/>
                  </a:cubicBezTo>
                  <a:cubicBezTo>
                    <a:pt x="225" y="2604"/>
                    <a:pt x="161" y="2669"/>
                    <a:pt x="129" y="2733"/>
                  </a:cubicBezTo>
                  <a:cubicBezTo>
                    <a:pt x="65" y="2797"/>
                    <a:pt x="32" y="2894"/>
                    <a:pt x="0" y="3022"/>
                  </a:cubicBezTo>
                  <a:cubicBezTo>
                    <a:pt x="0" y="3119"/>
                    <a:pt x="65" y="3215"/>
                    <a:pt x="129" y="3279"/>
                  </a:cubicBezTo>
                  <a:cubicBezTo>
                    <a:pt x="258" y="3408"/>
                    <a:pt x="418" y="3440"/>
                    <a:pt x="579" y="3440"/>
                  </a:cubicBezTo>
                  <a:cubicBezTo>
                    <a:pt x="868" y="3440"/>
                    <a:pt x="1222" y="3344"/>
                    <a:pt x="1608" y="3215"/>
                  </a:cubicBezTo>
                  <a:cubicBezTo>
                    <a:pt x="2218" y="3022"/>
                    <a:pt x="2925" y="2765"/>
                    <a:pt x="3536" y="2508"/>
                  </a:cubicBezTo>
                  <a:cubicBezTo>
                    <a:pt x="3858" y="2411"/>
                    <a:pt x="4147" y="2283"/>
                    <a:pt x="4372" y="2219"/>
                  </a:cubicBezTo>
                  <a:cubicBezTo>
                    <a:pt x="4597" y="2122"/>
                    <a:pt x="4790" y="2058"/>
                    <a:pt x="4886" y="2026"/>
                  </a:cubicBezTo>
                  <a:cubicBezTo>
                    <a:pt x="5176" y="1961"/>
                    <a:pt x="5433" y="1769"/>
                    <a:pt x="5626" y="1544"/>
                  </a:cubicBezTo>
                  <a:cubicBezTo>
                    <a:pt x="5851" y="1286"/>
                    <a:pt x="5979" y="997"/>
                    <a:pt x="5979" y="708"/>
                  </a:cubicBezTo>
                  <a:cubicBezTo>
                    <a:pt x="6011" y="515"/>
                    <a:pt x="5915" y="322"/>
                    <a:pt x="5786" y="193"/>
                  </a:cubicBezTo>
                  <a:cubicBezTo>
                    <a:pt x="5626" y="65"/>
                    <a:pt x="5401" y="1"/>
                    <a:pt x="5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57"/>
            <p:cNvSpPr/>
            <p:nvPr/>
          </p:nvSpPr>
          <p:spPr>
            <a:xfrm>
              <a:off x="2849250" y="5096175"/>
              <a:ext cx="87625" cy="156775"/>
            </a:xfrm>
            <a:custGeom>
              <a:avLst/>
              <a:gdLst/>
              <a:ahLst/>
              <a:cxnLst/>
              <a:rect l="l" t="t" r="r" b="b"/>
              <a:pathLst>
                <a:path w="3505" h="6271" extrusionOk="0">
                  <a:moveTo>
                    <a:pt x="2823" y="0"/>
                  </a:moveTo>
                  <a:cubicBezTo>
                    <a:pt x="2347" y="0"/>
                    <a:pt x="1770" y="91"/>
                    <a:pt x="1608" y="506"/>
                  </a:cubicBezTo>
                  <a:cubicBezTo>
                    <a:pt x="1319" y="1213"/>
                    <a:pt x="1" y="5167"/>
                    <a:pt x="162" y="6035"/>
                  </a:cubicBezTo>
                  <a:cubicBezTo>
                    <a:pt x="186" y="6200"/>
                    <a:pt x="254" y="6271"/>
                    <a:pt x="351" y="6271"/>
                  </a:cubicBezTo>
                  <a:cubicBezTo>
                    <a:pt x="766" y="6271"/>
                    <a:pt x="1718" y="4995"/>
                    <a:pt x="2187" y="4267"/>
                  </a:cubicBezTo>
                  <a:cubicBezTo>
                    <a:pt x="2765" y="3399"/>
                    <a:pt x="3505" y="56"/>
                    <a:pt x="3505" y="56"/>
                  </a:cubicBezTo>
                  <a:cubicBezTo>
                    <a:pt x="3505" y="56"/>
                    <a:pt x="3195" y="0"/>
                    <a:pt x="2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57"/>
            <p:cNvSpPr/>
            <p:nvPr/>
          </p:nvSpPr>
          <p:spPr>
            <a:xfrm>
              <a:off x="2846050" y="5089525"/>
              <a:ext cx="98050" cy="170375"/>
            </a:xfrm>
            <a:custGeom>
              <a:avLst/>
              <a:gdLst/>
              <a:ahLst/>
              <a:cxnLst/>
              <a:rect l="l" t="t" r="r" b="b"/>
              <a:pathLst>
                <a:path w="3922" h="6815" extrusionOk="0">
                  <a:moveTo>
                    <a:pt x="2795" y="541"/>
                  </a:moveTo>
                  <a:cubicBezTo>
                    <a:pt x="2839" y="541"/>
                    <a:pt x="2882" y="543"/>
                    <a:pt x="2925" y="547"/>
                  </a:cubicBezTo>
                  <a:lnTo>
                    <a:pt x="3302" y="547"/>
                  </a:lnTo>
                  <a:cubicBezTo>
                    <a:pt x="3285" y="622"/>
                    <a:pt x="3266" y="709"/>
                    <a:pt x="3247" y="804"/>
                  </a:cubicBezTo>
                  <a:cubicBezTo>
                    <a:pt x="3118" y="1286"/>
                    <a:pt x="2958" y="2058"/>
                    <a:pt x="2732" y="2765"/>
                  </a:cubicBezTo>
                  <a:cubicBezTo>
                    <a:pt x="2636" y="3118"/>
                    <a:pt x="2507" y="3440"/>
                    <a:pt x="2411" y="3729"/>
                  </a:cubicBezTo>
                  <a:cubicBezTo>
                    <a:pt x="2282" y="4018"/>
                    <a:pt x="2186" y="4276"/>
                    <a:pt x="2090" y="4404"/>
                  </a:cubicBezTo>
                  <a:cubicBezTo>
                    <a:pt x="1865" y="4758"/>
                    <a:pt x="1511" y="5240"/>
                    <a:pt x="1190" y="5626"/>
                  </a:cubicBezTo>
                  <a:cubicBezTo>
                    <a:pt x="997" y="5819"/>
                    <a:pt x="836" y="6011"/>
                    <a:pt x="707" y="6108"/>
                  </a:cubicBezTo>
                  <a:cubicBezTo>
                    <a:pt x="643" y="6172"/>
                    <a:pt x="579" y="6204"/>
                    <a:pt x="547" y="6236"/>
                  </a:cubicBezTo>
                  <a:cubicBezTo>
                    <a:pt x="547" y="6236"/>
                    <a:pt x="547" y="6172"/>
                    <a:pt x="547" y="6140"/>
                  </a:cubicBezTo>
                  <a:cubicBezTo>
                    <a:pt x="547" y="5883"/>
                    <a:pt x="611" y="5465"/>
                    <a:pt x="707" y="4983"/>
                  </a:cubicBezTo>
                  <a:cubicBezTo>
                    <a:pt x="1061" y="3504"/>
                    <a:pt x="1800" y="1350"/>
                    <a:pt x="1993" y="868"/>
                  </a:cubicBezTo>
                  <a:cubicBezTo>
                    <a:pt x="1993" y="804"/>
                    <a:pt x="2025" y="772"/>
                    <a:pt x="2090" y="708"/>
                  </a:cubicBezTo>
                  <a:cubicBezTo>
                    <a:pt x="2229" y="624"/>
                    <a:pt x="2513" y="541"/>
                    <a:pt x="2795" y="541"/>
                  </a:cubicBezTo>
                  <a:close/>
                  <a:moveTo>
                    <a:pt x="2925" y="0"/>
                  </a:moveTo>
                  <a:cubicBezTo>
                    <a:pt x="2700" y="0"/>
                    <a:pt x="2411" y="33"/>
                    <a:pt x="2122" y="97"/>
                  </a:cubicBezTo>
                  <a:cubicBezTo>
                    <a:pt x="1993" y="161"/>
                    <a:pt x="1865" y="225"/>
                    <a:pt x="1768" y="290"/>
                  </a:cubicBezTo>
                  <a:cubicBezTo>
                    <a:pt x="1640" y="386"/>
                    <a:pt x="1543" y="515"/>
                    <a:pt x="1479" y="675"/>
                  </a:cubicBezTo>
                  <a:cubicBezTo>
                    <a:pt x="1350" y="1029"/>
                    <a:pt x="965" y="2090"/>
                    <a:pt x="643" y="3215"/>
                  </a:cubicBezTo>
                  <a:cubicBezTo>
                    <a:pt x="482" y="3761"/>
                    <a:pt x="322" y="4340"/>
                    <a:pt x="193" y="4854"/>
                  </a:cubicBezTo>
                  <a:cubicBezTo>
                    <a:pt x="97" y="5368"/>
                    <a:pt x="0" y="5819"/>
                    <a:pt x="0" y="6140"/>
                  </a:cubicBezTo>
                  <a:cubicBezTo>
                    <a:pt x="0" y="6204"/>
                    <a:pt x="0" y="6269"/>
                    <a:pt x="32" y="6333"/>
                  </a:cubicBezTo>
                  <a:cubicBezTo>
                    <a:pt x="32" y="6461"/>
                    <a:pt x="65" y="6558"/>
                    <a:pt x="161" y="6654"/>
                  </a:cubicBezTo>
                  <a:cubicBezTo>
                    <a:pt x="225" y="6751"/>
                    <a:pt x="354" y="6815"/>
                    <a:pt x="482" y="6815"/>
                  </a:cubicBezTo>
                  <a:cubicBezTo>
                    <a:pt x="611" y="6815"/>
                    <a:pt x="707" y="6751"/>
                    <a:pt x="772" y="6719"/>
                  </a:cubicBezTo>
                  <a:cubicBezTo>
                    <a:pt x="1093" y="6526"/>
                    <a:pt x="1415" y="6204"/>
                    <a:pt x="1704" y="5819"/>
                  </a:cubicBezTo>
                  <a:cubicBezTo>
                    <a:pt x="2025" y="5433"/>
                    <a:pt x="2347" y="5015"/>
                    <a:pt x="2540" y="4693"/>
                  </a:cubicBezTo>
                  <a:cubicBezTo>
                    <a:pt x="2700" y="4436"/>
                    <a:pt x="2861" y="4051"/>
                    <a:pt x="3022" y="3601"/>
                  </a:cubicBezTo>
                  <a:cubicBezTo>
                    <a:pt x="3472" y="2283"/>
                    <a:pt x="3890" y="386"/>
                    <a:pt x="3890" y="386"/>
                  </a:cubicBezTo>
                  <a:cubicBezTo>
                    <a:pt x="3922" y="322"/>
                    <a:pt x="3890" y="225"/>
                    <a:pt x="3858" y="161"/>
                  </a:cubicBezTo>
                  <a:cubicBezTo>
                    <a:pt x="3825" y="129"/>
                    <a:pt x="3761" y="65"/>
                    <a:pt x="3665" y="65"/>
                  </a:cubicBezTo>
                  <a:cubicBezTo>
                    <a:pt x="3665" y="65"/>
                    <a:pt x="3343" y="0"/>
                    <a:pt x="29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57"/>
            <p:cNvSpPr/>
            <p:nvPr/>
          </p:nvSpPr>
          <p:spPr>
            <a:xfrm>
              <a:off x="2864525" y="5089350"/>
              <a:ext cx="148700" cy="160125"/>
            </a:xfrm>
            <a:custGeom>
              <a:avLst/>
              <a:gdLst/>
              <a:ahLst/>
              <a:cxnLst/>
              <a:rect l="l" t="t" r="r" b="b"/>
              <a:pathLst>
                <a:path w="5948" h="6405" extrusionOk="0">
                  <a:moveTo>
                    <a:pt x="3885" y="0"/>
                  </a:moveTo>
                  <a:cubicBezTo>
                    <a:pt x="3433" y="0"/>
                    <a:pt x="3044" y="82"/>
                    <a:pt x="2894" y="329"/>
                  </a:cubicBezTo>
                  <a:cubicBezTo>
                    <a:pt x="2444" y="1068"/>
                    <a:pt x="129" y="6147"/>
                    <a:pt x="129" y="6147"/>
                  </a:cubicBezTo>
                  <a:cubicBezTo>
                    <a:pt x="129" y="6147"/>
                    <a:pt x="1" y="6404"/>
                    <a:pt x="305" y="6404"/>
                  </a:cubicBezTo>
                  <a:cubicBezTo>
                    <a:pt x="458" y="6404"/>
                    <a:pt x="718" y="6340"/>
                    <a:pt x="1158" y="6147"/>
                  </a:cubicBezTo>
                  <a:cubicBezTo>
                    <a:pt x="2444" y="5568"/>
                    <a:pt x="5947" y="329"/>
                    <a:pt x="5947" y="329"/>
                  </a:cubicBezTo>
                  <a:cubicBezTo>
                    <a:pt x="5947" y="329"/>
                    <a:pt x="4790" y="0"/>
                    <a:pt x="3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57"/>
            <p:cNvSpPr/>
            <p:nvPr/>
          </p:nvSpPr>
          <p:spPr>
            <a:xfrm>
              <a:off x="2860500" y="5083100"/>
              <a:ext cx="159950" cy="173600"/>
            </a:xfrm>
            <a:custGeom>
              <a:avLst/>
              <a:gdLst/>
              <a:ahLst/>
              <a:cxnLst/>
              <a:rect l="l" t="t" r="r" b="b"/>
              <a:pathLst>
                <a:path w="6398" h="6944" extrusionOk="0">
                  <a:moveTo>
                    <a:pt x="4051" y="515"/>
                  </a:moveTo>
                  <a:cubicBezTo>
                    <a:pt x="4469" y="515"/>
                    <a:pt x="4983" y="611"/>
                    <a:pt x="5369" y="675"/>
                  </a:cubicBezTo>
                  <a:cubicBezTo>
                    <a:pt x="5479" y="694"/>
                    <a:pt x="5579" y="723"/>
                    <a:pt x="5669" y="750"/>
                  </a:cubicBezTo>
                  <a:lnTo>
                    <a:pt x="5669" y="750"/>
                  </a:lnTo>
                  <a:cubicBezTo>
                    <a:pt x="5579" y="888"/>
                    <a:pt x="5466" y="1060"/>
                    <a:pt x="5337" y="1254"/>
                  </a:cubicBezTo>
                  <a:cubicBezTo>
                    <a:pt x="4790" y="1993"/>
                    <a:pt x="3987" y="3150"/>
                    <a:pt x="3183" y="4147"/>
                  </a:cubicBezTo>
                  <a:cubicBezTo>
                    <a:pt x="2797" y="4629"/>
                    <a:pt x="2412" y="5111"/>
                    <a:pt x="2058" y="5465"/>
                  </a:cubicBezTo>
                  <a:cubicBezTo>
                    <a:pt x="1704" y="5818"/>
                    <a:pt x="1383" y="6076"/>
                    <a:pt x="1190" y="6172"/>
                  </a:cubicBezTo>
                  <a:cubicBezTo>
                    <a:pt x="906" y="6303"/>
                    <a:pt x="712" y="6360"/>
                    <a:pt x="585" y="6383"/>
                  </a:cubicBezTo>
                  <a:lnTo>
                    <a:pt x="585" y="6383"/>
                  </a:lnTo>
                  <a:cubicBezTo>
                    <a:pt x="653" y="6244"/>
                    <a:pt x="765" y="6012"/>
                    <a:pt x="901" y="5722"/>
                  </a:cubicBezTo>
                  <a:cubicBezTo>
                    <a:pt x="1222" y="4983"/>
                    <a:pt x="1769" y="3858"/>
                    <a:pt x="2219" y="2861"/>
                  </a:cubicBezTo>
                  <a:cubicBezTo>
                    <a:pt x="2476" y="2347"/>
                    <a:pt x="2701" y="1897"/>
                    <a:pt x="2862" y="1511"/>
                  </a:cubicBezTo>
                  <a:cubicBezTo>
                    <a:pt x="3055" y="1125"/>
                    <a:pt x="3215" y="836"/>
                    <a:pt x="3280" y="707"/>
                  </a:cubicBezTo>
                  <a:cubicBezTo>
                    <a:pt x="3312" y="675"/>
                    <a:pt x="3376" y="611"/>
                    <a:pt x="3505" y="579"/>
                  </a:cubicBezTo>
                  <a:cubicBezTo>
                    <a:pt x="3633" y="547"/>
                    <a:pt x="3826" y="515"/>
                    <a:pt x="4051" y="515"/>
                  </a:cubicBezTo>
                  <a:close/>
                  <a:moveTo>
                    <a:pt x="4051" y="0"/>
                  </a:moveTo>
                  <a:cubicBezTo>
                    <a:pt x="3794" y="0"/>
                    <a:pt x="3569" y="0"/>
                    <a:pt x="3344" y="64"/>
                  </a:cubicBezTo>
                  <a:cubicBezTo>
                    <a:pt x="3151" y="129"/>
                    <a:pt x="2958" y="225"/>
                    <a:pt x="2830" y="450"/>
                  </a:cubicBezTo>
                  <a:cubicBezTo>
                    <a:pt x="2701" y="643"/>
                    <a:pt x="2476" y="1093"/>
                    <a:pt x="2187" y="1672"/>
                  </a:cubicBezTo>
                  <a:cubicBezTo>
                    <a:pt x="1351" y="3440"/>
                    <a:pt x="33" y="6301"/>
                    <a:pt x="33" y="6301"/>
                  </a:cubicBezTo>
                  <a:cubicBezTo>
                    <a:pt x="33" y="6301"/>
                    <a:pt x="1" y="6365"/>
                    <a:pt x="1" y="6526"/>
                  </a:cubicBezTo>
                  <a:cubicBezTo>
                    <a:pt x="1" y="6590"/>
                    <a:pt x="1" y="6718"/>
                    <a:pt x="129" y="6815"/>
                  </a:cubicBezTo>
                  <a:cubicBezTo>
                    <a:pt x="226" y="6911"/>
                    <a:pt x="354" y="6943"/>
                    <a:pt x="451" y="6943"/>
                  </a:cubicBezTo>
                  <a:cubicBezTo>
                    <a:pt x="676" y="6943"/>
                    <a:pt x="965" y="6847"/>
                    <a:pt x="1415" y="6654"/>
                  </a:cubicBezTo>
                  <a:cubicBezTo>
                    <a:pt x="1833" y="6461"/>
                    <a:pt x="2283" y="6011"/>
                    <a:pt x="2797" y="5433"/>
                  </a:cubicBezTo>
                  <a:cubicBezTo>
                    <a:pt x="4372" y="3697"/>
                    <a:pt x="6333" y="740"/>
                    <a:pt x="6333" y="740"/>
                  </a:cubicBezTo>
                  <a:cubicBezTo>
                    <a:pt x="6398" y="643"/>
                    <a:pt x="6398" y="579"/>
                    <a:pt x="6365" y="482"/>
                  </a:cubicBezTo>
                  <a:cubicBezTo>
                    <a:pt x="6333" y="418"/>
                    <a:pt x="6269" y="354"/>
                    <a:pt x="6173" y="322"/>
                  </a:cubicBezTo>
                  <a:cubicBezTo>
                    <a:pt x="6173" y="322"/>
                    <a:pt x="5015" y="0"/>
                    <a:pt x="4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57"/>
            <p:cNvSpPr/>
            <p:nvPr/>
          </p:nvSpPr>
          <p:spPr>
            <a:xfrm>
              <a:off x="2874975" y="5075450"/>
              <a:ext cx="1043925" cy="240775"/>
            </a:xfrm>
            <a:custGeom>
              <a:avLst/>
              <a:gdLst/>
              <a:ahLst/>
              <a:cxnLst/>
              <a:rect l="l" t="t" r="r" b="b"/>
              <a:pathLst>
                <a:path w="41757" h="9631" extrusionOk="0">
                  <a:moveTo>
                    <a:pt x="7148" y="0"/>
                  </a:moveTo>
                  <a:cubicBezTo>
                    <a:pt x="5926" y="0"/>
                    <a:pt x="4749" y="946"/>
                    <a:pt x="4211" y="1753"/>
                  </a:cubicBezTo>
                  <a:cubicBezTo>
                    <a:pt x="3633" y="2621"/>
                    <a:pt x="0" y="7282"/>
                    <a:pt x="0" y="7282"/>
                  </a:cubicBezTo>
                  <a:lnTo>
                    <a:pt x="868" y="7571"/>
                  </a:lnTo>
                  <a:lnTo>
                    <a:pt x="5979" y="3521"/>
                  </a:lnTo>
                  <a:cubicBezTo>
                    <a:pt x="5979" y="3521"/>
                    <a:pt x="8744" y="3360"/>
                    <a:pt x="9612" y="3360"/>
                  </a:cubicBezTo>
                  <a:cubicBezTo>
                    <a:pt x="10480" y="3360"/>
                    <a:pt x="7136" y="5256"/>
                    <a:pt x="6108" y="5417"/>
                  </a:cubicBezTo>
                  <a:cubicBezTo>
                    <a:pt x="5111" y="5546"/>
                    <a:pt x="3922" y="5706"/>
                    <a:pt x="4083" y="6285"/>
                  </a:cubicBezTo>
                  <a:cubicBezTo>
                    <a:pt x="4211" y="6864"/>
                    <a:pt x="6847" y="6992"/>
                    <a:pt x="7426" y="6992"/>
                  </a:cubicBezTo>
                  <a:cubicBezTo>
                    <a:pt x="8004" y="6992"/>
                    <a:pt x="12087" y="5546"/>
                    <a:pt x="12087" y="5546"/>
                  </a:cubicBezTo>
                  <a:cubicBezTo>
                    <a:pt x="12087" y="5546"/>
                    <a:pt x="13115" y="5546"/>
                    <a:pt x="14401" y="5706"/>
                  </a:cubicBezTo>
                  <a:cubicBezTo>
                    <a:pt x="14479" y="5714"/>
                    <a:pt x="14560" y="5718"/>
                    <a:pt x="14644" y="5718"/>
                  </a:cubicBezTo>
                  <a:cubicBezTo>
                    <a:pt x="15987" y="5718"/>
                    <a:pt x="18066" y="4806"/>
                    <a:pt x="18066" y="4806"/>
                  </a:cubicBezTo>
                  <a:cubicBezTo>
                    <a:pt x="18066" y="4806"/>
                    <a:pt x="38208" y="9631"/>
                    <a:pt x="40116" y="9631"/>
                  </a:cubicBezTo>
                  <a:cubicBezTo>
                    <a:pt x="40141" y="9631"/>
                    <a:pt x="40162" y="9630"/>
                    <a:pt x="40181" y="9628"/>
                  </a:cubicBezTo>
                  <a:cubicBezTo>
                    <a:pt x="41660" y="9467"/>
                    <a:pt x="41756" y="1849"/>
                    <a:pt x="36838" y="885"/>
                  </a:cubicBezTo>
                  <a:lnTo>
                    <a:pt x="20251" y="2492"/>
                  </a:lnTo>
                  <a:cubicBezTo>
                    <a:pt x="20251" y="2492"/>
                    <a:pt x="8744" y="145"/>
                    <a:pt x="7426" y="17"/>
                  </a:cubicBezTo>
                  <a:cubicBezTo>
                    <a:pt x="7333" y="6"/>
                    <a:pt x="7240" y="0"/>
                    <a:pt x="7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57"/>
            <p:cNvSpPr/>
            <p:nvPr/>
          </p:nvSpPr>
          <p:spPr>
            <a:xfrm>
              <a:off x="2867750" y="5068625"/>
              <a:ext cx="1040700" cy="253975"/>
            </a:xfrm>
            <a:custGeom>
              <a:avLst/>
              <a:gdLst/>
              <a:ahLst/>
              <a:cxnLst/>
              <a:rect l="l" t="t" r="r" b="b"/>
              <a:pathLst>
                <a:path w="41628" h="10159" extrusionOk="0">
                  <a:moveTo>
                    <a:pt x="9772" y="3633"/>
                  </a:moveTo>
                  <a:lnTo>
                    <a:pt x="9788" y="3638"/>
                  </a:lnTo>
                  <a:lnTo>
                    <a:pt x="9788" y="3638"/>
                  </a:lnTo>
                  <a:cubicBezTo>
                    <a:pt x="9787" y="3638"/>
                    <a:pt x="9787" y="3639"/>
                    <a:pt x="9787" y="3639"/>
                  </a:cubicBezTo>
                  <a:lnTo>
                    <a:pt x="9787" y="3639"/>
                  </a:lnTo>
                  <a:lnTo>
                    <a:pt x="9772" y="3633"/>
                  </a:lnTo>
                  <a:close/>
                  <a:moveTo>
                    <a:pt x="7683" y="547"/>
                  </a:moveTo>
                  <a:cubicBezTo>
                    <a:pt x="8004" y="579"/>
                    <a:pt x="8968" y="772"/>
                    <a:pt x="10222" y="997"/>
                  </a:cubicBezTo>
                  <a:cubicBezTo>
                    <a:pt x="12119" y="1351"/>
                    <a:pt x="14690" y="1865"/>
                    <a:pt x="16780" y="2283"/>
                  </a:cubicBezTo>
                  <a:cubicBezTo>
                    <a:pt x="17808" y="2476"/>
                    <a:pt x="18740" y="2669"/>
                    <a:pt x="19415" y="2797"/>
                  </a:cubicBezTo>
                  <a:cubicBezTo>
                    <a:pt x="20058" y="2958"/>
                    <a:pt x="20476" y="3022"/>
                    <a:pt x="20476" y="3022"/>
                  </a:cubicBezTo>
                  <a:lnTo>
                    <a:pt x="20573" y="3022"/>
                  </a:lnTo>
                  <a:lnTo>
                    <a:pt x="37116" y="1419"/>
                  </a:lnTo>
                  <a:lnTo>
                    <a:pt x="37116" y="1419"/>
                  </a:lnTo>
                  <a:cubicBezTo>
                    <a:pt x="38583" y="1713"/>
                    <a:pt x="39541" y="2642"/>
                    <a:pt x="40181" y="3794"/>
                  </a:cubicBezTo>
                  <a:cubicBezTo>
                    <a:pt x="40824" y="4951"/>
                    <a:pt x="41081" y="6333"/>
                    <a:pt x="41081" y="7458"/>
                  </a:cubicBezTo>
                  <a:cubicBezTo>
                    <a:pt x="41081" y="8133"/>
                    <a:pt x="41016" y="8680"/>
                    <a:pt x="40856" y="9065"/>
                  </a:cubicBezTo>
                  <a:cubicBezTo>
                    <a:pt x="40791" y="9258"/>
                    <a:pt x="40727" y="9419"/>
                    <a:pt x="40631" y="9515"/>
                  </a:cubicBezTo>
                  <a:cubicBezTo>
                    <a:pt x="40566" y="9612"/>
                    <a:pt x="40502" y="9612"/>
                    <a:pt x="40470" y="9644"/>
                  </a:cubicBezTo>
                  <a:lnTo>
                    <a:pt x="40406" y="9644"/>
                  </a:lnTo>
                  <a:cubicBezTo>
                    <a:pt x="40213" y="9644"/>
                    <a:pt x="39666" y="9548"/>
                    <a:pt x="38927" y="9419"/>
                  </a:cubicBezTo>
                  <a:cubicBezTo>
                    <a:pt x="36356" y="8969"/>
                    <a:pt x="31245" y="7812"/>
                    <a:pt x="26744" y="6783"/>
                  </a:cubicBezTo>
                  <a:cubicBezTo>
                    <a:pt x="24494" y="6269"/>
                    <a:pt x="22405" y="5787"/>
                    <a:pt x="20894" y="5433"/>
                  </a:cubicBezTo>
                  <a:cubicBezTo>
                    <a:pt x="19383" y="5047"/>
                    <a:pt x="18419" y="4822"/>
                    <a:pt x="18419" y="4822"/>
                  </a:cubicBezTo>
                  <a:cubicBezTo>
                    <a:pt x="18355" y="4822"/>
                    <a:pt x="18290" y="4822"/>
                    <a:pt x="18226" y="4854"/>
                  </a:cubicBezTo>
                  <a:cubicBezTo>
                    <a:pt x="18226" y="4854"/>
                    <a:pt x="18194" y="4854"/>
                    <a:pt x="18162" y="4887"/>
                  </a:cubicBezTo>
                  <a:cubicBezTo>
                    <a:pt x="17969" y="4951"/>
                    <a:pt x="17422" y="5176"/>
                    <a:pt x="16812" y="5369"/>
                  </a:cubicBezTo>
                  <a:cubicBezTo>
                    <a:pt x="16201" y="5562"/>
                    <a:pt x="15526" y="5722"/>
                    <a:pt x="14979" y="5722"/>
                  </a:cubicBezTo>
                  <a:cubicBezTo>
                    <a:pt x="14883" y="5722"/>
                    <a:pt x="14819" y="5722"/>
                    <a:pt x="14722" y="5690"/>
                  </a:cubicBezTo>
                  <a:cubicBezTo>
                    <a:pt x="13404" y="5562"/>
                    <a:pt x="12376" y="5562"/>
                    <a:pt x="12376" y="5562"/>
                  </a:cubicBezTo>
                  <a:lnTo>
                    <a:pt x="12279" y="5562"/>
                  </a:lnTo>
                  <a:cubicBezTo>
                    <a:pt x="12279" y="5562"/>
                    <a:pt x="12022" y="5658"/>
                    <a:pt x="11636" y="5787"/>
                  </a:cubicBezTo>
                  <a:cubicBezTo>
                    <a:pt x="11058" y="6012"/>
                    <a:pt x="10158" y="6301"/>
                    <a:pt x="9354" y="6558"/>
                  </a:cubicBezTo>
                  <a:cubicBezTo>
                    <a:pt x="8968" y="6687"/>
                    <a:pt x="8583" y="6815"/>
                    <a:pt x="8293" y="6880"/>
                  </a:cubicBezTo>
                  <a:cubicBezTo>
                    <a:pt x="8133" y="6912"/>
                    <a:pt x="8004" y="6944"/>
                    <a:pt x="7908" y="6976"/>
                  </a:cubicBezTo>
                  <a:cubicBezTo>
                    <a:pt x="7811" y="7008"/>
                    <a:pt x="7715" y="7008"/>
                    <a:pt x="7715" y="7008"/>
                  </a:cubicBezTo>
                  <a:cubicBezTo>
                    <a:pt x="7425" y="7008"/>
                    <a:pt x="6654" y="6976"/>
                    <a:pt x="5915" y="6880"/>
                  </a:cubicBezTo>
                  <a:cubicBezTo>
                    <a:pt x="5561" y="6815"/>
                    <a:pt x="5208" y="6751"/>
                    <a:pt x="4950" y="6655"/>
                  </a:cubicBezTo>
                  <a:cubicBezTo>
                    <a:pt x="4822" y="6622"/>
                    <a:pt x="4725" y="6558"/>
                    <a:pt x="4693" y="6526"/>
                  </a:cubicBezTo>
                  <a:lnTo>
                    <a:pt x="4629" y="6494"/>
                  </a:lnTo>
                  <a:lnTo>
                    <a:pt x="4629" y="6462"/>
                  </a:lnTo>
                  <a:cubicBezTo>
                    <a:pt x="4629" y="6430"/>
                    <a:pt x="4629" y="6430"/>
                    <a:pt x="4693" y="6365"/>
                  </a:cubicBezTo>
                  <a:cubicBezTo>
                    <a:pt x="4822" y="6269"/>
                    <a:pt x="5079" y="6172"/>
                    <a:pt x="5400" y="6108"/>
                  </a:cubicBezTo>
                  <a:cubicBezTo>
                    <a:pt x="5722" y="6044"/>
                    <a:pt x="6075" y="5979"/>
                    <a:pt x="6429" y="5947"/>
                  </a:cubicBezTo>
                  <a:cubicBezTo>
                    <a:pt x="6718" y="5883"/>
                    <a:pt x="7072" y="5787"/>
                    <a:pt x="7458" y="5594"/>
                  </a:cubicBezTo>
                  <a:cubicBezTo>
                    <a:pt x="8036" y="5369"/>
                    <a:pt x="8743" y="5015"/>
                    <a:pt x="9258" y="4662"/>
                  </a:cubicBezTo>
                  <a:cubicBezTo>
                    <a:pt x="9547" y="4501"/>
                    <a:pt x="9772" y="4340"/>
                    <a:pt x="9965" y="4212"/>
                  </a:cubicBezTo>
                  <a:cubicBezTo>
                    <a:pt x="10029" y="4147"/>
                    <a:pt x="10126" y="4083"/>
                    <a:pt x="10190" y="4019"/>
                  </a:cubicBezTo>
                  <a:lnTo>
                    <a:pt x="10254" y="3890"/>
                  </a:lnTo>
                  <a:cubicBezTo>
                    <a:pt x="10286" y="3858"/>
                    <a:pt x="10318" y="3794"/>
                    <a:pt x="10318" y="3697"/>
                  </a:cubicBezTo>
                  <a:cubicBezTo>
                    <a:pt x="10318" y="3633"/>
                    <a:pt x="10286" y="3569"/>
                    <a:pt x="10254" y="3536"/>
                  </a:cubicBezTo>
                  <a:cubicBezTo>
                    <a:pt x="10190" y="3440"/>
                    <a:pt x="10126" y="3408"/>
                    <a:pt x="10061" y="3376"/>
                  </a:cubicBezTo>
                  <a:lnTo>
                    <a:pt x="9901" y="3376"/>
                  </a:lnTo>
                  <a:cubicBezTo>
                    <a:pt x="9001" y="3376"/>
                    <a:pt x="6236" y="3504"/>
                    <a:pt x="6236" y="3504"/>
                  </a:cubicBezTo>
                  <a:cubicBezTo>
                    <a:pt x="6204" y="3504"/>
                    <a:pt x="6140" y="3536"/>
                    <a:pt x="6108" y="3569"/>
                  </a:cubicBezTo>
                  <a:lnTo>
                    <a:pt x="1093" y="7555"/>
                  </a:lnTo>
                  <a:lnTo>
                    <a:pt x="745" y="7444"/>
                  </a:lnTo>
                  <a:lnTo>
                    <a:pt x="745" y="7444"/>
                  </a:lnTo>
                  <a:cubicBezTo>
                    <a:pt x="1073" y="7011"/>
                    <a:pt x="1711" y="6173"/>
                    <a:pt x="2379" y="5304"/>
                  </a:cubicBezTo>
                  <a:cubicBezTo>
                    <a:pt x="2893" y="4662"/>
                    <a:pt x="3407" y="3987"/>
                    <a:pt x="3825" y="3440"/>
                  </a:cubicBezTo>
                  <a:cubicBezTo>
                    <a:pt x="4243" y="2861"/>
                    <a:pt x="4565" y="2411"/>
                    <a:pt x="4725" y="2186"/>
                  </a:cubicBezTo>
                  <a:cubicBezTo>
                    <a:pt x="4983" y="1801"/>
                    <a:pt x="5400" y="1383"/>
                    <a:pt x="5883" y="1061"/>
                  </a:cubicBezTo>
                  <a:cubicBezTo>
                    <a:pt x="6365" y="740"/>
                    <a:pt x="6911" y="547"/>
                    <a:pt x="7458" y="547"/>
                  </a:cubicBezTo>
                  <a:close/>
                  <a:moveTo>
                    <a:pt x="7458" y="1"/>
                  </a:moveTo>
                  <a:cubicBezTo>
                    <a:pt x="6783" y="1"/>
                    <a:pt x="6140" y="258"/>
                    <a:pt x="5593" y="611"/>
                  </a:cubicBezTo>
                  <a:cubicBezTo>
                    <a:pt x="5047" y="997"/>
                    <a:pt x="4597" y="1447"/>
                    <a:pt x="4275" y="1897"/>
                  </a:cubicBezTo>
                  <a:cubicBezTo>
                    <a:pt x="4147" y="2090"/>
                    <a:pt x="3825" y="2540"/>
                    <a:pt x="3407" y="3119"/>
                  </a:cubicBezTo>
                  <a:cubicBezTo>
                    <a:pt x="2765" y="3954"/>
                    <a:pt x="1929" y="5015"/>
                    <a:pt x="1254" y="5883"/>
                  </a:cubicBezTo>
                  <a:cubicBezTo>
                    <a:pt x="579" y="6751"/>
                    <a:pt x="64" y="7394"/>
                    <a:pt x="64" y="7394"/>
                  </a:cubicBezTo>
                  <a:cubicBezTo>
                    <a:pt x="32" y="7458"/>
                    <a:pt x="0" y="7555"/>
                    <a:pt x="32" y="7651"/>
                  </a:cubicBezTo>
                  <a:cubicBezTo>
                    <a:pt x="64" y="7715"/>
                    <a:pt x="129" y="7780"/>
                    <a:pt x="193" y="7812"/>
                  </a:cubicBezTo>
                  <a:lnTo>
                    <a:pt x="1061" y="8101"/>
                  </a:lnTo>
                  <a:cubicBezTo>
                    <a:pt x="1101" y="8114"/>
                    <a:pt x="1141" y="8122"/>
                    <a:pt x="1178" y="8122"/>
                  </a:cubicBezTo>
                  <a:cubicBezTo>
                    <a:pt x="1232" y="8122"/>
                    <a:pt x="1280" y="8107"/>
                    <a:pt x="1318" y="8069"/>
                  </a:cubicBezTo>
                  <a:lnTo>
                    <a:pt x="6353" y="4047"/>
                  </a:lnTo>
                  <a:lnTo>
                    <a:pt x="6353" y="4047"/>
                  </a:lnTo>
                  <a:cubicBezTo>
                    <a:pt x="6564" y="4038"/>
                    <a:pt x="7141" y="4012"/>
                    <a:pt x="7779" y="3987"/>
                  </a:cubicBezTo>
                  <a:cubicBezTo>
                    <a:pt x="8340" y="3963"/>
                    <a:pt x="8986" y="3923"/>
                    <a:pt x="9457" y="3903"/>
                  </a:cubicBezTo>
                  <a:lnTo>
                    <a:pt x="9457" y="3903"/>
                  </a:lnTo>
                  <a:cubicBezTo>
                    <a:pt x="9107" y="4155"/>
                    <a:pt x="8566" y="4490"/>
                    <a:pt x="8004" y="4758"/>
                  </a:cubicBezTo>
                  <a:cubicBezTo>
                    <a:pt x="7683" y="4919"/>
                    <a:pt x="7329" y="5079"/>
                    <a:pt x="7040" y="5208"/>
                  </a:cubicBezTo>
                  <a:cubicBezTo>
                    <a:pt x="6750" y="5304"/>
                    <a:pt x="6525" y="5401"/>
                    <a:pt x="6365" y="5401"/>
                  </a:cubicBezTo>
                  <a:cubicBezTo>
                    <a:pt x="5883" y="5465"/>
                    <a:pt x="5368" y="5562"/>
                    <a:pt x="4950" y="5658"/>
                  </a:cubicBezTo>
                  <a:cubicBezTo>
                    <a:pt x="4725" y="5722"/>
                    <a:pt x="4532" y="5819"/>
                    <a:pt x="4372" y="5915"/>
                  </a:cubicBezTo>
                  <a:cubicBezTo>
                    <a:pt x="4211" y="6044"/>
                    <a:pt x="4082" y="6237"/>
                    <a:pt x="4082" y="6462"/>
                  </a:cubicBezTo>
                  <a:cubicBezTo>
                    <a:pt x="4082" y="6494"/>
                    <a:pt x="4082" y="6558"/>
                    <a:pt x="4115" y="6622"/>
                  </a:cubicBezTo>
                  <a:cubicBezTo>
                    <a:pt x="4147" y="6783"/>
                    <a:pt x="4275" y="6880"/>
                    <a:pt x="4372" y="6976"/>
                  </a:cubicBezTo>
                  <a:cubicBezTo>
                    <a:pt x="4565" y="7105"/>
                    <a:pt x="4854" y="7201"/>
                    <a:pt x="5143" y="7265"/>
                  </a:cubicBezTo>
                  <a:cubicBezTo>
                    <a:pt x="6043" y="7490"/>
                    <a:pt x="7297" y="7555"/>
                    <a:pt x="7715" y="7555"/>
                  </a:cubicBezTo>
                  <a:cubicBezTo>
                    <a:pt x="7843" y="7555"/>
                    <a:pt x="7972" y="7522"/>
                    <a:pt x="8133" y="7490"/>
                  </a:cubicBezTo>
                  <a:cubicBezTo>
                    <a:pt x="8743" y="7330"/>
                    <a:pt x="9836" y="6976"/>
                    <a:pt x="10769" y="6655"/>
                  </a:cubicBezTo>
                  <a:cubicBezTo>
                    <a:pt x="11669" y="6365"/>
                    <a:pt x="12472" y="6076"/>
                    <a:pt x="12472" y="6076"/>
                  </a:cubicBezTo>
                  <a:lnTo>
                    <a:pt x="12536" y="6076"/>
                  </a:lnTo>
                  <a:cubicBezTo>
                    <a:pt x="12890" y="6108"/>
                    <a:pt x="13694" y="6140"/>
                    <a:pt x="14690" y="6237"/>
                  </a:cubicBezTo>
                  <a:lnTo>
                    <a:pt x="14979" y="6237"/>
                  </a:lnTo>
                  <a:cubicBezTo>
                    <a:pt x="15719" y="6237"/>
                    <a:pt x="16555" y="6012"/>
                    <a:pt x="17262" y="5787"/>
                  </a:cubicBezTo>
                  <a:cubicBezTo>
                    <a:pt x="17803" y="5606"/>
                    <a:pt x="18240" y="5426"/>
                    <a:pt x="18393" y="5362"/>
                  </a:cubicBezTo>
                  <a:lnTo>
                    <a:pt x="18393" y="5362"/>
                  </a:lnTo>
                  <a:cubicBezTo>
                    <a:pt x="19131" y="5541"/>
                    <a:pt x="23746" y="6658"/>
                    <a:pt x="28577" y="7747"/>
                  </a:cubicBezTo>
                  <a:cubicBezTo>
                    <a:pt x="31212" y="8358"/>
                    <a:pt x="33913" y="8969"/>
                    <a:pt x="36066" y="9419"/>
                  </a:cubicBezTo>
                  <a:cubicBezTo>
                    <a:pt x="37159" y="9644"/>
                    <a:pt x="38091" y="9837"/>
                    <a:pt x="38831" y="9965"/>
                  </a:cubicBezTo>
                  <a:cubicBezTo>
                    <a:pt x="39602" y="10094"/>
                    <a:pt x="40116" y="10158"/>
                    <a:pt x="40406" y="10158"/>
                  </a:cubicBezTo>
                  <a:lnTo>
                    <a:pt x="40502" y="10158"/>
                  </a:lnTo>
                  <a:cubicBezTo>
                    <a:pt x="40727" y="10158"/>
                    <a:pt x="40920" y="10030"/>
                    <a:pt x="41049" y="9869"/>
                  </a:cubicBezTo>
                  <a:cubicBezTo>
                    <a:pt x="41241" y="9612"/>
                    <a:pt x="41370" y="9290"/>
                    <a:pt x="41466" y="8872"/>
                  </a:cubicBezTo>
                  <a:cubicBezTo>
                    <a:pt x="41563" y="8487"/>
                    <a:pt x="41627" y="8005"/>
                    <a:pt x="41627" y="7458"/>
                  </a:cubicBezTo>
                  <a:cubicBezTo>
                    <a:pt x="41627" y="6237"/>
                    <a:pt x="41338" y="4790"/>
                    <a:pt x="40663" y="3536"/>
                  </a:cubicBezTo>
                  <a:cubicBezTo>
                    <a:pt x="39956" y="2283"/>
                    <a:pt x="38831" y="1222"/>
                    <a:pt x="37191" y="901"/>
                  </a:cubicBezTo>
                  <a:lnTo>
                    <a:pt x="37095" y="901"/>
                  </a:lnTo>
                  <a:lnTo>
                    <a:pt x="20552" y="2504"/>
                  </a:lnTo>
                  <a:lnTo>
                    <a:pt x="20552" y="2504"/>
                  </a:lnTo>
                  <a:cubicBezTo>
                    <a:pt x="20288" y="2450"/>
                    <a:pt x="17560" y="1899"/>
                    <a:pt x="14658" y="1319"/>
                  </a:cubicBezTo>
                  <a:cubicBezTo>
                    <a:pt x="13147" y="1029"/>
                    <a:pt x="11572" y="708"/>
                    <a:pt x="10318" y="483"/>
                  </a:cubicBezTo>
                  <a:cubicBezTo>
                    <a:pt x="9065" y="226"/>
                    <a:pt x="8101" y="65"/>
                    <a:pt x="7747" y="33"/>
                  </a:cubicBezTo>
                  <a:cubicBezTo>
                    <a:pt x="7650" y="1"/>
                    <a:pt x="7554" y="1"/>
                    <a:pt x="7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57"/>
            <p:cNvSpPr/>
            <p:nvPr/>
          </p:nvSpPr>
          <p:spPr>
            <a:xfrm>
              <a:off x="4233075" y="4101575"/>
              <a:ext cx="677475" cy="1267625"/>
            </a:xfrm>
            <a:custGeom>
              <a:avLst/>
              <a:gdLst/>
              <a:ahLst/>
              <a:cxnLst/>
              <a:rect l="l" t="t" r="r" b="b"/>
              <a:pathLst>
                <a:path w="27099" h="50705" extrusionOk="0">
                  <a:moveTo>
                    <a:pt x="17643" y="0"/>
                  </a:moveTo>
                  <a:cubicBezTo>
                    <a:pt x="10633" y="0"/>
                    <a:pt x="2797" y="6795"/>
                    <a:pt x="2797" y="6795"/>
                  </a:cubicBezTo>
                  <a:lnTo>
                    <a:pt x="1" y="50705"/>
                  </a:lnTo>
                  <a:lnTo>
                    <a:pt x="21087" y="50705"/>
                  </a:lnTo>
                  <a:lnTo>
                    <a:pt x="27098" y="4320"/>
                  </a:lnTo>
                  <a:cubicBezTo>
                    <a:pt x="27098" y="4320"/>
                    <a:pt x="25298" y="366"/>
                    <a:pt x="18162" y="13"/>
                  </a:cubicBezTo>
                  <a:cubicBezTo>
                    <a:pt x="17990" y="4"/>
                    <a:pt x="17817" y="0"/>
                    <a:pt x="17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57"/>
            <p:cNvSpPr/>
            <p:nvPr/>
          </p:nvSpPr>
          <p:spPr>
            <a:xfrm>
              <a:off x="4226650" y="4094650"/>
              <a:ext cx="690325" cy="1280975"/>
            </a:xfrm>
            <a:custGeom>
              <a:avLst/>
              <a:gdLst/>
              <a:ahLst/>
              <a:cxnLst/>
              <a:rect l="l" t="t" r="r" b="b"/>
              <a:pathLst>
                <a:path w="27613" h="51239" extrusionOk="0">
                  <a:moveTo>
                    <a:pt x="17905" y="547"/>
                  </a:moveTo>
                  <a:cubicBezTo>
                    <a:pt x="18066" y="547"/>
                    <a:pt x="18226" y="547"/>
                    <a:pt x="18419" y="579"/>
                  </a:cubicBezTo>
                  <a:cubicBezTo>
                    <a:pt x="21923" y="740"/>
                    <a:pt x="24109" y="1801"/>
                    <a:pt x="25395" y="2797"/>
                  </a:cubicBezTo>
                  <a:cubicBezTo>
                    <a:pt x="26037" y="3279"/>
                    <a:pt x="26487" y="3761"/>
                    <a:pt x="26745" y="4115"/>
                  </a:cubicBezTo>
                  <a:cubicBezTo>
                    <a:pt x="26873" y="4308"/>
                    <a:pt x="26970" y="4436"/>
                    <a:pt x="27034" y="4533"/>
                  </a:cubicBezTo>
                  <a:cubicBezTo>
                    <a:pt x="27060" y="4586"/>
                    <a:pt x="27065" y="4617"/>
                    <a:pt x="27084" y="4644"/>
                  </a:cubicBezTo>
                  <a:lnTo>
                    <a:pt x="27084" y="4644"/>
                  </a:lnTo>
                  <a:lnTo>
                    <a:pt x="21119" y="50692"/>
                  </a:lnTo>
                  <a:lnTo>
                    <a:pt x="547" y="50692"/>
                  </a:lnTo>
                  <a:lnTo>
                    <a:pt x="3339" y="7179"/>
                  </a:lnTo>
                  <a:lnTo>
                    <a:pt x="3339" y="7179"/>
                  </a:lnTo>
                  <a:cubicBezTo>
                    <a:pt x="3838" y="6784"/>
                    <a:pt x="5838" y="5146"/>
                    <a:pt x="8519" y="3601"/>
                  </a:cubicBezTo>
                  <a:cubicBezTo>
                    <a:pt x="11251" y="2026"/>
                    <a:pt x="14690" y="547"/>
                    <a:pt x="17905" y="547"/>
                  </a:cubicBezTo>
                  <a:close/>
                  <a:moveTo>
                    <a:pt x="17905" y="0"/>
                  </a:moveTo>
                  <a:cubicBezTo>
                    <a:pt x="14305" y="33"/>
                    <a:pt x="10576" y="1736"/>
                    <a:pt x="7715" y="3440"/>
                  </a:cubicBezTo>
                  <a:cubicBezTo>
                    <a:pt x="4854" y="5176"/>
                    <a:pt x="2893" y="6879"/>
                    <a:pt x="2893" y="6879"/>
                  </a:cubicBezTo>
                  <a:cubicBezTo>
                    <a:pt x="2829" y="6912"/>
                    <a:pt x="2797" y="7008"/>
                    <a:pt x="2797" y="7072"/>
                  </a:cubicBezTo>
                  <a:lnTo>
                    <a:pt x="0" y="50950"/>
                  </a:lnTo>
                  <a:cubicBezTo>
                    <a:pt x="0" y="51046"/>
                    <a:pt x="33" y="51110"/>
                    <a:pt x="65" y="51142"/>
                  </a:cubicBezTo>
                  <a:cubicBezTo>
                    <a:pt x="129" y="51207"/>
                    <a:pt x="193" y="51239"/>
                    <a:pt x="258" y="51239"/>
                  </a:cubicBezTo>
                  <a:lnTo>
                    <a:pt x="21344" y="51239"/>
                  </a:lnTo>
                  <a:cubicBezTo>
                    <a:pt x="21473" y="51239"/>
                    <a:pt x="21601" y="51142"/>
                    <a:pt x="21601" y="51014"/>
                  </a:cubicBezTo>
                  <a:lnTo>
                    <a:pt x="27613" y="4629"/>
                  </a:lnTo>
                  <a:cubicBezTo>
                    <a:pt x="27613" y="4565"/>
                    <a:pt x="27613" y="4501"/>
                    <a:pt x="27580" y="4469"/>
                  </a:cubicBezTo>
                  <a:cubicBezTo>
                    <a:pt x="27580" y="4436"/>
                    <a:pt x="27098" y="3408"/>
                    <a:pt x="25716" y="2347"/>
                  </a:cubicBezTo>
                  <a:cubicBezTo>
                    <a:pt x="24334" y="1286"/>
                    <a:pt x="22052" y="193"/>
                    <a:pt x="18419" y="33"/>
                  </a:cubicBezTo>
                  <a:cubicBezTo>
                    <a:pt x="18258" y="33"/>
                    <a:pt x="18066" y="0"/>
                    <a:pt x="1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57"/>
            <p:cNvSpPr/>
            <p:nvPr/>
          </p:nvSpPr>
          <p:spPr>
            <a:xfrm>
              <a:off x="4030575" y="4125175"/>
              <a:ext cx="497450" cy="1244825"/>
            </a:xfrm>
            <a:custGeom>
              <a:avLst/>
              <a:gdLst/>
              <a:ahLst/>
              <a:cxnLst/>
              <a:rect l="l" t="t" r="r" b="b"/>
              <a:pathLst>
                <a:path w="19898" h="49793" extrusionOk="0">
                  <a:moveTo>
                    <a:pt x="18869" y="1"/>
                  </a:moveTo>
                  <a:cubicBezTo>
                    <a:pt x="18869" y="1"/>
                    <a:pt x="3568" y="6430"/>
                    <a:pt x="3568" y="7426"/>
                  </a:cubicBezTo>
                  <a:cubicBezTo>
                    <a:pt x="3568" y="8455"/>
                    <a:pt x="3729" y="8037"/>
                    <a:pt x="3729" y="10062"/>
                  </a:cubicBezTo>
                  <a:cubicBezTo>
                    <a:pt x="3729" y="11959"/>
                    <a:pt x="482" y="44907"/>
                    <a:pt x="0" y="49793"/>
                  </a:cubicBezTo>
                  <a:lnTo>
                    <a:pt x="11251" y="49793"/>
                  </a:lnTo>
                  <a:cubicBezTo>
                    <a:pt x="11958" y="45260"/>
                    <a:pt x="16490" y="16748"/>
                    <a:pt x="17422" y="13116"/>
                  </a:cubicBezTo>
                  <a:cubicBezTo>
                    <a:pt x="18451" y="9194"/>
                    <a:pt x="19898" y="5851"/>
                    <a:pt x="19898" y="5851"/>
                  </a:cubicBezTo>
                  <a:lnTo>
                    <a:pt x="188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57"/>
            <p:cNvSpPr/>
            <p:nvPr/>
          </p:nvSpPr>
          <p:spPr>
            <a:xfrm>
              <a:off x="4023325" y="4118950"/>
              <a:ext cx="511125" cy="1257475"/>
            </a:xfrm>
            <a:custGeom>
              <a:avLst/>
              <a:gdLst/>
              <a:ahLst/>
              <a:cxnLst/>
              <a:rect l="l" t="t" r="r" b="b"/>
              <a:pathLst>
                <a:path w="20445" h="50299" extrusionOk="0">
                  <a:moveTo>
                    <a:pt x="4133" y="7733"/>
                  </a:moveTo>
                  <a:lnTo>
                    <a:pt x="4148" y="7740"/>
                  </a:lnTo>
                  <a:lnTo>
                    <a:pt x="4115" y="7740"/>
                  </a:lnTo>
                  <a:cubicBezTo>
                    <a:pt x="4121" y="7740"/>
                    <a:pt x="4126" y="7737"/>
                    <a:pt x="4133" y="7733"/>
                  </a:cubicBezTo>
                  <a:close/>
                  <a:moveTo>
                    <a:pt x="18958" y="635"/>
                  </a:moveTo>
                  <a:lnTo>
                    <a:pt x="19911" y="6023"/>
                  </a:lnTo>
                  <a:lnTo>
                    <a:pt x="19911" y="6023"/>
                  </a:lnTo>
                  <a:cubicBezTo>
                    <a:pt x="19736" y="6460"/>
                    <a:pt x="18414" y="9615"/>
                    <a:pt x="17455" y="13301"/>
                  </a:cubicBezTo>
                  <a:cubicBezTo>
                    <a:pt x="17198" y="14233"/>
                    <a:pt x="16748" y="16676"/>
                    <a:pt x="16170" y="19955"/>
                  </a:cubicBezTo>
                  <a:cubicBezTo>
                    <a:pt x="14532" y="29496"/>
                    <a:pt x="11908" y="45916"/>
                    <a:pt x="11318" y="49785"/>
                  </a:cubicBezTo>
                  <a:lnTo>
                    <a:pt x="578" y="49785"/>
                  </a:lnTo>
                  <a:cubicBezTo>
                    <a:pt x="871" y="46952"/>
                    <a:pt x="1768" y="37824"/>
                    <a:pt x="2605" y="29084"/>
                  </a:cubicBezTo>
                  <a:cubicBezTo>
                    <a:pt x="3022" y="24519"/>
                    <a:pt x="3472" y="20083"/>
                    <a:pt x="3762" y="16644"/>
                  </a:cubicBezTo>
                  <a:cubicBezTo>
                    <a:pt x="3922" y="14940"/>
                    <a:pt x="4051" y="13461"/>
                    <a:pt x="4148" y="12368"/>
                  </a:cubicBezTo>
                  <a:cubicBezTo>
                    <a:pt x="4244" y="11276"/>
                    <a:pt x="4276" y="10568"/>
                    <a:pt x="4276" y="10311"/>
                  </a:cubicBezTo>
                  <a:cubicBezTo>
                    <a:pt x="4276" y="9283"/>
                    <a:pt x="4244" y="8865"/>
                    <a:pt x="4212" y="8575"/>
                  </a:cubicBezTo>
                  <a:cubicBezTo>
                    <a:pt x="4181" y="8295"/>
                    <a:pt x="4149" y="8196"/>
                    <a:pt x="4148" y="7722"/>
                  </a:cubicBezTo>
                  <a:lnTo>
                    <a:pt x="4148" y="7722"/>
                  </a:lnTo>
                  <a:cubicBezTo>
                    <a:pt x="4185" y="7689"/>
                    <a:pt x="4245" y="7618"/>
                    <a:pt x="4340" y="7547"/>
                  </a:cubicBezTo>
                  <a:cubicBezTo>
                    <a:pt x="4855" y="7129"/>
                    <a:pt x="6044" y="6486"/>
                    <a:pt x="7555" y="5747"/>
                  </a:cubicBezTo>
                  <a:cubicBezTo>
                    <a:pt x="9805" y="4654"/>
                    <a:pt x="12730" y="3336"/>
                    <a:pt x="15109" y="2307"/>
                  </a:cubicBezTo>
                  <a:cubicBezTo>
                    <a:pt x="16298" y="1793"/>
                    <a:pt x="17327" y="1343"/>
                    <a:pt x="18066" y="1021"/>
                  </a:cubicBezTo>
                  <a:cubicBezTo>
                    <a:pt x="18448" y="855"/>
                    <a:pt x="18753" y="723"/>
                    <a:pt x="18958" y="635"/>
                  </a:cubicBezTo>
                  <a:close/>
                  <a:moveTo>
                    <a:pt x="19175" y="1"/>
                  </a:moveTo>
                  <a:cubicBezTo>
                    <a:pt x="19135" y="1"/>
                    <a:pt x="19095" y="9"/>
                    <a:pt x="19063" y="25"/>
                  </a:cubicBezTo>
                  <a:cubicBezTo>
                    <a:pt x="19063" y="25"/>
                    <a:pt x="15237" y="1632"/>
                    <a:pt x="11412" y="3336"/>
                  </a:cubicBezTo>
                  <a:cubicBezTo>
                    <a:pt x="9483" y="4204"/>
                    <a:pt x="7587" y="5104"/>
                    <a:pt x="6140" y="5875"/>
                  </a:cubicBezTo>
                  <a:cubicBezTo>
                    <a:pt x="5401" y="6229"/>
                    <a:pt x="4823" y="6582"/>
                    <a:pt x="4373" y="6840"/>
                  </a:cubicBezTo>
                  <a:cubicBezTo>
                    <a:pt x="4180" y="7000"/>
                    <a:pt x="3987" y="7129"/>
                    <a:pt x="3858" y="7225"/>
                  </a:cubicBezTo>
                  <a:cubicBezTo>
                    <a:pt x="3794" y="7290"/>
                    <a:pt x="3730" y="7354"/>
                    <a:pt x="3697" y="7418"/>
                  </a:cubicBezTo>
                  <a:cubicBezTo>
                    <a:pt x="3665" y="7482"/>
                    <a:pt x="3601" y="7579"/>
                    <a:pt x="3601" y="7675"/>
                  </a:cubicBezTo>
                  <a:cubicBezTo>
                    <a:pt x="3601" y="8222"/>
                    <a:pt x="3633" y="8383"/>
                    <a:pt x="3665" y="8640"/>
                  </a:cubicBezTo>
                  <a:cubicBezTo>
                    <a:pt x="3697" y="8929"/>
                    <a:pt x="3762" y="9283"/>
                    <a:pt x="3762" y="10311"/>
                  </a:cubicBezTo>
                  <a:cubicBezTo>
                    <a:pt x="3762" y="10536"/>
                    <a:pt x="3697" y="11243"/>
                    <a:pt x="3601" y="12336"/>
                  </a:cubicBezTo>
                  <a:cubicBezTo>
                    <a:pt x="2990" y="19955"/>
                    <a:pt x="451" y="45734"/>
                    <a:pt x="33" y="50010"/>
                  </a:cubicBezTo>
                  <a:cubicBezTo>
                    <a:pt x="1" y="50074"/>
                    <a:pt x="33" y="50170"/>
                    <a:pt x="97" y="50235"/>
                  </a:cubicBezTo>
                  <a:cubicBezTo>
                    <a:pt x="129" y="50267"/>
                    <a:pt x="226" y="50299"/>
                    <a:pt x="290" y="50299"/>
                  </a:cubicBezTo>
                  <a:lnTo>
                    <a:pt x="11541" y="50299"/>
                  </a:lnTo>
                  <a:cubicBezTo>
                    <a:pt x="11669" y="50299"/>
                    <a:pt x="11798" y="50203"/>
                    <a:pt x="11798" y="50074"/>
                  </a:cubicBezTo>
                  <a:cubicBezTo>
                    <a:pt x="12151" y="47824"/>
                    <a:pt x="13469" y="39563"/>
                    <a:pt x="14819" y="31398"/>
                  </a:cubicBezTo>
                  <a:cubicBezTo>
                    <a:pt x="15462" y="27316"/>
                    <a:pt x="16137" y="23298"/>
                    <a:pt x="16716" y="20019"/>
                  </a:cubicBezTo>
                  <a:cubicBezTo>
                    <a:pt x="17262" y="16772"/>
                    <a:pt x="17745" y="14329"/>
                    <a:pt x="17970" y="13429"/>
                  </a:cubicBezTo>
                  <a:cubicBezTo>
                    <a:pt x="18484" y="11468"/>
                    <a:pt x="19095" y="9668"/>
                    <a:pt x="19577" y="8350"/>
                  </a:cubicBezTo>
                  <a:cubicBezTo>
                    <a:pt x="19834" y="7675"/>
                    <a:pt x="20027" y="7161"/>
                    <a:pt x="20188" y="6775"/>
                  </a:cubicBezTo>
                  <a:cubicBezTo>
                    <a:pt x="20348" y="6390"/>
                    <a:pt x="20413" y="6197"/>
                    <a:pt x="20413" y="6197"/>
                  </a:cubicBezTo>
                  <a:cubicBezTo>
                    <a:pt x="20445" y="6132"/>
                    <a:pt x="20445" y="6100"/>
                    <a:pt x="20445" y="6036"/>
                  </a:cubicBezTo>
                  <a:lnTo>
                    <a:pt x="19416" y="218"/>
                  </a:lnTo>
                  <a:cubicBezTo>
                    <a:pt x="19416" y="121"/>
                    <a:pt x="19352" y="57"/>
                    <a:pt x="19288" y="25"/>
                  </a:cubicBezTo>
                  <a:cubicBezTo>
                    <a:pt x="19255" y="9"/>
                    <a:pt x="19215" y="1"/>
                    <a:pt x="19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57"/>
            <p:cNvSpPr/>
            <p:nvPr/>
          </p:nvSpPr>
          <p:spPr>
            <a:xfrm>
              <a:off x="4349600" y="4100275"/>
              <a:ext cx="131025" cy="192900"/>
            </a:xfrm>
            <a:custGeom>
              <a:avLst/>
              <a:gdLst/>
              <a:ahLst/>
              <a:cxnLst/>
              <a:rect l="l" t="t" r="r" b="b"/>
              <a:pathLst>
                <a:path w="5241" h="7716" extrusionOk="0">
                  <a:moveTo>
                    <a:pt x="2765" y="0"/>
                  </a:moveTo>
                  <a:lnTo>
                    <a:pt x="1" y="7715"/>
                  </a:lnTo>
                  <a:lnTo>
                    <a:pt x="5240" y="5240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57"/>
            <p:cNvSpPr/>
            <p:nvPr/>
          </p:nvSpPr>
          <p:spPr>
            <a:xfrm>
              <a:off x="4342375" y="4093050"/>
              <a:ext cx="145475" cy="206625"/>
            </a:xfrm>
            <a:custGeom>
              <a:avLst/>
              <a:gdLst/>
              <a:ahLst/>
              <a:cxnLst/>
              <a:rect l="l" t="t" r="r" b="b"/>
              <a:pathLst>
                <a:path w="5819" h="8265" extrusionOk="0">
                  <a:moveTo>
                    <a:pt x="3088" y="1001"/>
                  </a:moveTo>
                  <a:lnTo>
                    <a:pt x="5175" y="5400"/>
                  </a:lnTo>
                  <a:lnTo>
                    <a:pt x="740" y="7490"/>
                  </a:lnTo>
                  <a:lnTo>
                    <a:pt x="740" y="7490"/>
                  </a:lnTo>
                  <a:lnTo>
                    <a:pt x="3088" y="1001"/>
                  </a:lnTo>
                  <a:close/>
                  <a:moveTo>
                    <a:pt x="3054" y="0"/>
                  </a:moveTo>
                  <a:cubicBezTo>
                    <a:pt x="2925" y="32"/>
                    <a:pt x="2829" y="97"/>
                    <a:pt x="2797" y="193"/>
                  </a:cubicBezTo>
                  <a:lnTo>
                    <a:pt x="32" y="7908"/>
                  </a:lnTo>
                  <a:cubicBezTo>
                    <a:pt x="0" y="8004"/>
                    <a:pt x="32" y="8133"/>
                    <a:pt x="97" y="8197"/>
                  </a:cubicBezTo>
                  <a:cubicBezTo>
                    <a:pt x="156" y="8237"/>
                    <a:pt x="216" y="8264"/>
                    <a:pt x="275" y="8264"/>
                  </a:cubicBezTo>
                  <a:cubicBezTo>
                    <a:pt x="312" y="8264"/>
                    <a:pt x="349" y="8254"/>
                    <a:pt x="386" y="8229"/>
                  </a:cubicBezTo>
                  <a:lnTo>
                    <a:pt x="5625" y="5754"/>
                  </a:lnTo>
                  <a:cubicBezTo>
                    <a:pt x="5690" y="5722"/>
                    <a:pt x="5754" y="5690"/>
                    <a:pt x="5786" y="5625"/>
                  </a:cubicBezTo>
                  <a:cubicBezTo>
                    <a:pt x="5818" y="5529"/>
                    <a:pt x="5786" y="5465"/>
                    <a:pt x="5754" y="5400"/>
                  </a:cubicBezTo>
                  <a:lnTo>
                    <a:pt x="3279" y="161"/>
                  </a:lnTo>
                  <a:cubicBezTo>
                    <a:pt x="3247" y="64"/>
                    <a:pt x="3150" y="0"/>
                    <a:pt x="3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57"/>
            <p:cNvSpPr/>
            <p:nvPr/>
          </p:nvSpPr>
          <p:spPr>
            <a:xfrm>
              <a:off x="4418700" y="3834275"/>
              <a:ext cx="451675" cy="495050"/>
            </a:xfrm>
            <a:custGeom>
              <a:avLst/>
              <a:gdLst/>
              <a:ahLst/>
              <a:cxnLst/>
              <a:rect l="l" t="t" r="r" b="b"/>
              <a:pathLst>
                <a:path w="18067" h="19802" extrusionOk="0">
                  <a:moveTo>
                    <a:pt x="10641" y="1"/>
                  </a:moveTo>
                  <a:lnTo>
                    <a:pt x="1" y="10640"/>
                  </a:lnTo>
                  <a:lnTo>
                    <a:pt x="3505" y="19802"/>
                  </a:lnTo>
                  <a:lnTo>
                    <a:pt x="10062" y="7426"/>
                  </a:lnTo>
                  <a:lnTo>
                    <a:pt x="17198" y="7426"/>
                  </a:lnTo>
                  <a:lnTo>
                    <a:pt x="18066" y="579"/>
                  </a:lnTo>
                  <a:lnTo>
                    <a:pt x="106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57"/>
            <p:cNvSpPr/>
            <p:nvPr/>
          </p:nvSpPr>
          <p:spPr>
            <a:xfrm>
              <a:off x="4411475" y="3827525"/>
              <a:ext cx="465325" cy="508450"/>
            </a:xfrm>
            <a:custGeom>
              <a:avLst/>
              <a:gdLst/>
              <a:ahLst/>
              <a:cxnLst/>
              <a:rect l="l" t="t" r="r" b="b"/>
              <a:pathLst>
                <a:path w="18613" h="20338" extrusionOk="0">
                  <a:moveTo>
                    <a:pt x="11026" y="560"/>
                  </a:moveTo>
                  <a:lnTo>
                    <a:pt x="18032" y="1085"/>
                  </a:lnTo>
                  <a:lnTo>
                    <a:pt x="18032" y="1085"/>
                  </a:lnTo>
                  <a:lnTo>
                    <a:pt x="17230" y="7439"/>
                  </a:lnTo>
                  <a:lnTo>
                    <a:pt x="10351" y="7439"/>
                  </a:lnTo>
                  <a:cubicBezTo>
                    <a:pt x="10223" y="7439"/>
                    <a:pt x="10158" y="7471"/>
                    <a:pt x="10094" y="7567"/>
                  </a:cubicBezTo>
                  <a:lnTo>
                    <a:pt x="3826" y="19429"/>
                  </a:lnTo>
                  <a:lnTo>
                    <a:pt x="611" y="10975"/>
                  </a:lnTo>
                  <a:lnTo>
                    <a:pt x="11026" y="560"/>
                  </a:lnTo>
                  <a:close/>
                  <a:moveTo>
                    <a:pt x="10873" y="1"/>
                  </a:moveTo>
                  <a:cubicBezTo>
                    <a:pt x="10818" y="1"/>
                    <a:pt x="10760" y="31"/>
                    <a:pt x="10737" y="78"/>
                  </a:cubicBezTo>
                  <a:lnTo>
                    <a:pt x="97" y="10718"/>
                  </a:lnTo>
                  <a:cubicBezTo>
                    <a:pt x="33" y="10782"/>
                    <a:pt x="1" y="10910"/>
                    <a:pt x="33" y="11007"/>
                  </a:cubicBezTo>
                  <a:lnTo>
                    <a:pt x="3537" y="20168"/>
                  </a:lnTo>
                  <a:cubicBezTo>
                    <a:pt x="3569" y="20265"/>
                    <a:pt x="3665" y="20329"/>
                    <a:pt x="3762" y="20329"/>
                  </a:cubicBezTo>
                  <a:cubicBezTo>
                    <a:pt x="3779" y="20335"/>
                    <a:pt x="3796" y="20337"/>
                    <a:pt x="3813" y="20337"/>
                  </a:cubicBezTo>
                  <a:cubicBezTo>
                    <a:pt x="3891" y="20337"/>
                    <a:pt x="3966" y="20280"/>
                    <a:pt x="4019" y="20200"/>
                  </a:cubicBezTo>
                  <a:lnTo>
                    <a:pt x="10512" y="7953"/>
                  </a:lnTo>
                  <a:lnTo>
                    <a:pt x="17487" y="7953"/>
                  </a:lnTo>
                  <a:cubicBezTo>
                    <a:pt x="17616" y="7953"/>
                    <a:pt x="17712" y="7857"/>
                    <a:pt x="17744" y="7728"/>
                  </a:cubicBezTo>
                  <a:lnTo>
                    <a:pt x="18612" y="881"/>
                  </a:lnTo>
                  <a:cubicBezTo>
                    <a:pt x="18612" y="817"/>
                    <a:pt x="18612" y="753"/>
                    <a:pt x="18548" y="689"/>
                  </a:cubicBezTo>
                  <a:cubicBezTo>
                    <a:pt x="18516" y="624"/>
                    <a:pt x="18452" y="592"/>
                    <a:pt x="18355" y="592"/>
                  </a:cubicBezTo>
                  <a:lnTo>
                    <a:pt x="10930" y="13"/>
                  </a:lnTo>
                  <a:cubicBezTo>
                    <a:pt x="10913" y="5"/>
                    <a:pt x="10893" y="1"/>
                    <a:pt x="10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57"/>
            <p:cNvSpPr/>
            <p:nvPr/>
          </p:nvSpPr>
          <p:spPr>
            <a:xfrm>
              <a:off x="4254775" y="3175150"/>
              <a:ext cx="542450" cy="1180025"/>
            </a:xfrm>
            <a:custGeom>
              <a:avLst/>
              <a:gdLst/>
              <a:ahLst/>
              <a:cxnLst/>
              <a:rect l="l" t="t" r="r" b="b"/>
              <a:pathLst>
                <a:path w="21698" h="47201" extrusionOk="0">
                  <a:moveTo>
                    <a:pt x="11463" y="0"/>
                  </a:moveTo>
                  <a:cubicBezTo>
                    <a:pt x="8617" y="0"/>
                    <a:pt x="6106" y="1038"/>
                    <a:pt x="3922" y="2611"/>
                  </a:cubicBezTo>
                  <a:cubicBezTo>
                    <a:pt x="3922" y="2611"/>
                    <a:pt x="579" y="4668"/>
                    <a:pt x="290" y="9908"/>
                  </a:cubicBezTo>
                  <a:cubicBezTo>
                    <a:pt x="0" y="15147"/>
                    <a:pt x="1158" y="28680"/>
                    <a:pt x="1897" y="30866"/>
                  </a:cubicBezTo>
                  <a:cubicBezTo>
                    <a:pt x="2554" y="32810"/>
                    <a:pt x="5499" y="34753"/>
                    <a:pt x="8087" y="34753"/>
                  </a:cubicBezTo>
                  <a:cubicBezTo>
                    <a:pt x="8410" y="34753"/>
                    <a:pt x="8727" y="34723"/>
                    <a:pt x="9033" y="34659"/>
                  </a:cubicBezTo>
                  <a:cubicBezTo>
                    <a:pt x="9033" y="34659"/>
                    <a:pt x="10165" y="47200"/>
                    <a:pt x="11464" y="47200"/>
                  </a:cubicBezTo>
                  <a:cubicBezTo>
                    <a:pt x="11479" y="47200"/>
                    <a:pt x="11493" y="47199"/>
                    <a:pt x="11508" y="47195"/>
                  </a:cubicBezTo>
                  <a:cubicBezTo>
                    <a:pt x="12826" y="46906"/>
                    <a:pt x="19673" y="37713"/>
                    <a:pt x="19962" y="35109"/>
                  </a:cubicBezTo>
                  <a:cubicBezTo>
                    <a:pt x="20251" y="32473"/>
                    <a:pt x="20669" y="24019"/>
                    <a:pt x="20669" y="24019"/>
                  </a:cubicBezTo>
                  <a:cubicBezTo>
                    <a:pt x="20669" y="24019"/>
                    <a:pt x="21698" y="17494"/>
                    <a:pt x="21698" y="12093"/>
                  </a:cubicBezTo>
                  <a:cubicBezTo>
                    <a:pt x="21698" y="6693"/>
                    <a:pt x="20380" y="2322"/>
                    <a:pt x="15719" y="746"/>
                  </a:cubicBezTo>
                  <a:cubicBezTo>
                    <a:pt x="14225" y="231"/>
                    <a:pt x="12807" y="0"/>
                    <a:pt x="11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57"/>
            <p:cNvSpPr/>
            <p:nvPr/>
          </p:nvSpPr>
          <p:spPr>
            <a:xfrm>
              <a:off x="4333525" y="3175150"/>
              <a:ext cx="463700" cy="450850"/>
            </a:xfrm>
            <a:custGeom>
              <a:avLst/>
              <a:gdLst/>
              <a:ahLst/>
              <a:cxnLst/>
              <a:rect l="l" t="t" r="r" b="b"/>
              <a:pathLst>
                <a:path w="18548" h="18034" extrusionOk="0">
                  <a:moveTo>
                    <a:pt x="8313" y="0"/>
                  </a:moveTo>
                  <a:cubicBezTo>
                    <a:pt x="5467" y="0"/>
                    <a:pt x="2956" y="1038"/>
                    <a:pt x="772" y="2611"/>
                  </a:cubicBezTo>
                  <a:cubicBezTo>
                    <a:pt x="772" y="2611"/>
                    <a:pt x="451" y="2836"/>
                    <a:pt x="1" y="3254"/>
                  </a:cubicBezTo>
                  <a:cubicBezTo>
                    <a:pt x="226" y="3414"/>
                    <a:pt x="1929" y="4379"/>
                    <a:pt x="5497" y="4379"/>
                  </a:cubicBezTo>
                  <a:cubicBezTo>
                    <a:pt x="9322" y="4379"/>
                    <a:pt x="14305" y="3800"/>
                    <a:pt x="14305" y="3800"/>
                  </a:cubicBezTo>
                  <a:lnTo>
                    <a:pt x="14305" y="3800"/>
                  </a:lnTo>
                  <a:cubicBezTo>
                    <a:pt x="14305" y="3800"/>
                    <a:pt x="12023" y="5954"/>
                    <a:pt x="11894" y="7497"/>
                  </a:cubicBezTo>
                  <a:cubicBezTo>
                    <a:pt x="11766" y="9072"/>
                    <a:pt x="12312" y="13058"/>
                    <a:pt x="13598" y="13765"/>
                  </a:cubicBezTo>
                  <a:cubicBezTo>
                    <a:pt x="14884" y="14472"/>
                    <a:pt x="13726" y="15758"/>
                    <a:pt x="14466" y="16883"/>
                  </a:cubicBezTo>
                  <a:cubicBezTo>
                    <a:pt x="14889" y="17556"/>
                    <a:pt x="15415" y="18033"/>
                    <a:pt x="16072" y="18033"/>
                  </a:cubicBezTo>
                  <a:cubicBezTo>
                    <a:pt x="16514" y="18033"/>
                    <a:pt x="17015" y="17818"/>
                    <a:pt x="17584" y="17301"/>
                  </a:cubicBezTo>
                  <a:cubicBezTo>
                    <a:pt x="17841" y="17076"/>
                    <a:pt x="18098" y="16658"/>
                    <a:pt x="18387" y="16079"/>
                  </a:cubicBezTo>
                  <a:cubicBezTo>
                    <a:pt x="18484" y="14761"/>
                    <a:pt x="18548" y="13379"/>
                    <a:pt x="18548" y="12093"/>
                  </a:cubicBezTo>
                  <a:cubicBezTo>
                    <a:pt x="18548" y="6693"/>
                    <a:pt x="17230" y="2322"/>
                    <a:pt x="12569" y="746"/>
                  </a:cubicBezTo>
                  <a:cubicBezTo>
                    <a:pt x="11075" y="231"/>
                    <a:pt x="9657" y="0"/>
                    <a:pt x="83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57"/>
            <p:cNvSpPr/>
            <p:nvPr/>
          </p:nvSpPr>
          <p:spPr>
            <a:xfrm>
              <a:off x="4253975" y="3168075"/>
              <a:ext cx="549700" cy="1193400"/>
            </a:xfrm>
            <a:custGeom>
              <a:avLst/>
              <a:gdLst/>
              <a:ahLst/>
              <a:cxnLst/>
              <a:rect l="l" t="t" r="r" b="b"/>
              <a:pathLst>
                <a:path w="21988" h="47736" extrusionOk="0">
                  <a:moveTo>
                    <a:pt x="3829" y="2675"/>
                  </a:moveTo>
                  <a:cubicBezTo>
                    <a:pt x="3829" y="2675"/>
                    <a:pt x="3829" y="2675"/>
                    <a:pt x="3829" y="2675"/>
                  </a:cubicBezTo>
                  <a:lnTo>
                    <a:pt x="3829" y="2675"/>
                  </a:lnTo>
                  <a:lnTo>
                    <a:pt x="3829" y="2675"/>
                  </a:lnTo>
                  <a:close/>
                  <a:moveTo>
                    <a:pt x="11540" y="547"/>
                  </a:moveTo>
                  <a:cubicBezTo>
                    <a:pt x="12826" y="547"/>
                    <a:pt x="14208" y="772"/>
                    <a:pt x="15687" y="1254"/>
                  </a:cubicBezTo>
                  <a:cubicBezTo>
                    <a:pt x="17937" y="2058"/>
                    <a:pt x="19351" y="3472"/>
                    <a:pt x="20251" y="5401"/>
                  </a:cubicBezTo>
                  <a:cubicBezTo>
                    <a:pt x="21151" y="7298"/>
                    <a:pt x="21473" y="9708"/>
                    <a:pt x="21473" y="12376"/>
                  </a:cubicBezTo>
                  <a:cubicBezTo>
                    <a:pt x="21473" y="15044"/>
                    <a:pt x="21216" y="18034"/>
                    <a:pt x="20959" y="20348"/>
                  </a:cubicBezTo>
                  <a:cubicBezTo>
                    <a:pt x="20830" y="21506"/>
                    <a:pt x="20701" y="22470"/>
                    <a:pt x="20605" y="23177"/>
                  </a:cubicBezTo>
                  <a:cubicBezTo>
                    <a:pt x="20508" y="23884"/>
                    <a:pt x="20444" y="24270"/>
                    <a:pt x="20444" y="24270"/>
                  </a:cubicBezTo>
                  <a:lnTo>
                    <a:pt x="20444" y="24302"/>
                  </a:lnTo>
                  <a:cubicBezTo>
                    <a:pt x="20444" y="24302"/>
                    <a:pt x="20412" y="24816"/>
                    <a:pt x="20380" y="25652"/>
                  </a:cubicBezTo>
                  <a:cubicBezTo>
                    <a:pt x="20251" y="28159"/>
                    <a:pt x="19930" y="33399"/>
                    <a:pt x="19705" y="35360"/>
                  </a:cubicBezTo>
                  <a:cubicBezTo>
                    <a:pt x="19705" y="35649"/>
                    <a:pt x="19544" y="36067"/>
                    <a:pt x="19351" y="36549"/>
                  </a:cubicBezTo>
                  <a:cubicBezTo>
                    <a:pt x="18612" y="38253"/>
                    <a:pt x="16876" y="40889"/>
                    <a:pt x="15205" y="43107"/>
                  </a:cubicBezTo>
                  <a:cubicBezTo>
                    <a:pt x="14369" y="44232"/>
                    <a:pt x="13565" y="45260"/>
                    <a:pt x="12858" y="46000"/>
                  </a:cubicBezTo>
                  <a:cubicBezTo>
                    <a:pt x="12537" y="46353"/>
                    <a:pt x="12215" y="46675"/>
                    <a:pt x="11990" y="46868"/>
                  </a:cubicBezTo>
                  <a:cubicBezTo>
                    <a:pt x="11862" y="46996"/>
                    <a:pt x="11733" y="47060"/>
                    <a:pt x="11669" y="47125"/>
                  </a:cubicBezTo>
                  <a:cubicBezTo>
                    <a:pt x="11595" y="47174"/>
                    <a:pt x="11539" y="47205"/>
                    <a:pt x="11503" y="47216"/>
                  </a:cubicBezTo>
                  <a:lnTo>
                    <a:pt x="11503" y="47216"/>
                  </a:lnTo>
                  <a:cubicBezTo>
                    <a:pt x="11487" y="47198"/>
                    <a:pt x="11433" y="47136"/>
                    <a:pt x="11379" y="47028"/>
                  </a:cubicBezTo>
                  <a:cubicBezTo>
                    <a:pt x="11251" y="46835"/>
                    <a:pt x="11122" y="46482"/>
                    <a:pt x="10994" y="46032"/>
                  </a:cubicBezTo>
                  <a:cubicBezTo>
                    <a:pt x="10512" y="44457"/>
                    <a:pt x="10094" y="41660"/>
                    <a:pt x="9804" y="39281"/>
                  </a:cubicBezTo>
                  <a:cubicBezTo>
                    <a:pt x="9644" y="38092"/>
                    <a:pt x="9547" y="36999"/>
                    <a:pt x="9451" y="36196"/>
                  </a:cubicBezTo>
                  <a:cubicBezTo>
                    <a:pt x="9387" y="35424"/>
                    <a:pt x="9322" y="34910"/>
                    <a:pt x="9322" y="34910"/>
                  </a:cubicBezTo>
                  <a:cubicBezTo>
                    <a:pt x="9322" y="34845"/>
                    <a:pt x="9290" y="34781"/>
                    <a:pt x="9226" y="34749"/>
                  </a:cubicBezTo>
                  <a:cubicBezTo>
                    <a:pt x="9161" y="34685"/>
                    <a:pt x="9097" y="34685"/>
                    <a:pt x="9001" y="34685"/>
                  </a:cubicBezTo>
                  <a:cubicBezTo>
                    <a:pt x="8711" y="34749"/>
                    <a:pt x="8422" y="34781"/>
                    <a:pt x="8101" y="34781"/>
                  </a:cubicBezTo>
                  <a:cubicBezTo>
                    <a:pt x="6879" y="34781"/>
                    <a:pt x="5529" y="34299"/>
                    <a:pt x="4436" y="33592"/>
                  </a:cubicBezTo>
                  <a:cubicBezTo>
                    <a:pt x="3343" y="32917"/>
                    <a:pt x="2475" y="31952"/>
                    <a:pt x="2186" y="31085"/>
                  </a:cubicBezTo>
                  <a:cubicBezTo>
                    <a:pt x="2025" y="30635"/>
                    <a:pt x="1833" y="29574"/>
                    <a:pt x="1672" y="28192"/>
                  </a:cubicBezTo>
                  <a:cubicBezTo>
                    <a:pt x="1093" y="24013"/>
                    <a:pt x="547" y="16684"/>
                    <a:pt x="547" y="12151"/>
                  </a:cubicBezTo>
                  <a:cubicBezTo>
                    <a:pt x="547" y="11412"/>
                    <a:pt x="547" y="10769"/>
                    <a:pt x="579" y="10191"/>
                  </a:cubicBezTo>
                  <a:cubicBezTo>
                    <a:pt x="740" y="7651"/>
                    <a:pt x="1608" y="5883"/>
                    <a:pt x="2475" y="4758"/>
                  </a:cubicBezTo>
                  <a:cubicBezTo>
                    <a:pt x="2893" y="4180"/>
                    <a:pt x="3311" y="3762"/>
                    <a:pt x="3601" y="3505"/>
                  </a:cubicBezTo>
                  <a:cubicBezTo>
                    <a:pt x="3761" y="3376"/>
                    <a:pt x="3890" y="3280"/>
                    <a:pt x="3986" y="3215"/>
                  </a:cubicBezTo>
                  <a:lnTo>
                    <a:pt x="4083" y="3151"/>
                  </a:lnTo>
                  <a:lnTo>
                    <a:pt x="4115" y="3151"/>
                  </a:lnTo>
                  <a:lnTo>
                    <a:pt x="4115" y="3119"/>
                  </a:lnTo>
                  <a:cubicBezTo>
                    <a:pt x="6268" y="1576"/>
                    <a:pt x="8744" y="547"/>
                    <a:pt x="11540" y="547"/>
                  </a:cubicBezTo>
                  <a:close/>
                  <a:moveTo>
                    <a:pt x="11540" y="1"/>
                  </a:moveTo>
                  <a:cubicBezTo>
                    <a:pt x="8631" y="1"/>
                    <a:pt x="6039" y="1082"/>
                    <a:pt x="3829" y="2675"/>
                  </a:cubicBezTo>
                  <a:lnTo>
                    <a:pt x="3826" y="2669"/>
                  </a:lnTo>
                  <a:cubicBezTo>
                    <a:pt x="3793" y="2701"/>
                    <a:pt x="2925" y="3215"/>
                    <a:pt x="2025" y="4437"/>
                  </a:cubicBezTo>
                  <a:cubicBezTo>
                    <a:pt x="1125" y="5626"/>
                    <a:pt x="193" y="7491"/>
                    <a:pt x="65" y="10191"/>
                  </a:cubicBezTo>
                  <a:cubicBezTo>
                    <a:pt x="32" y="10737"/>
                    <a:pt x="0" y="11412"/>
                    <a:pt x="0" y="12151"/>
                  </a:cubicBezTo>
                  <a:cubicBezTo>
                    <a:pt x="0" y="15205"/>
                    <a:pt x="257" y="19480"/>
                    <a:pt x="579" y="23209"/>
                  </a:cubicBezTo>
                  <a:cubicBezTo>
                    <a:pt x="772" y="25106"/>
                    <a:pt x="933" y="26842"/>
                    <a:pt x="1125" y="28256"/>
                  </a:cubicBezTo>
                  <a:cubicBezTo>
                    <a:pt x="1318" y="29670"/>
                    <a:pt x="1511" y="30731"/>
                    <a:pt x="1672" y="31245"/>
                  </a:cubicBezTo>
                  <a:cubicBezTo>
                    <a:pt x="2025" y="32306"/>
                    <a:pt x="2958" y="33303"/>
                    <a:pt x="4147" y="34042"/>
                  </a:cubicBezTo>
                  <a:cubicBezTo>
                    <a:pt x="5336" y="34813"/>
                    <a:pt x="6751" y="35296"/>
                    <a:pt x="8101" y="35328"/>
                  </a:cubicBezTo>
                  <a:cubicBezTo>
                    <a:pt x="8354" y="35328"/>
                    <a:pt x="8591" y="35311"/>
                    <a:pt x="8836" y="35266"/>
                  </a:cubicBezTo>
                  <a:lnTo>
                    <a:pt x="8836" y="35266"/>
                  </a:lnTo>
                  <a:cubicBezTo>
                    <a:pt x="8917" y="36116"/>
                    <a:pt x="9173" y="38690"/>
                    <a:pt x="9515" y="41242"/>
                  </a:cubicBezTo>
                  <a:cubicBezTo>
                    <a:pt x="9740" y="42817"/>
                    <a:pt x="10029" y="44392"/>
                    <a:pt x="10319" y="45582"/>
                  </a:cubicBezTo>
                  <a:cubicBezTo>
                    <a:pt x="10447" y="46193"/>
                    <a:pt x="10608" y="46675"/>
                    <a:pt x="10769" y="47060"/>
                  </a:cubicBezTo>
                  <a:cubicBezTo>
                    <a:pt x="10865" y="47221"/>
                    <a:pt x="10929" y="47382"/>
                    <a:pt x="11058" y="47510"/>
                  </a:cubicBezTo>
                  <a:cubicBezTo>
                    <a:pt x="11090" y="47575"/>
                    <a:pt x="11154" y="47639"/>
                    <a:pt x="11251" y="47671"/>
                  </a:cubicBezTo>
                  <a:cubicBezTo>
                    <a:pt x="11315" y="47703"/>
                    <a:pt x="11412" y="47735"/>
                    <a:pt x="11508" y="47735"/>
                  </a:cubicBezTo>
                  <a:lnTo>
                    <a:pt x="11604" y="47735"/>
                  </a:lnTo>
                  <a:cubicBezTo>
                    <a:pt x="11733" y="47703"/>
                    <a:pt x="11862" y="47639"/>
                    <a:pt x="11990" y="47543"/>
                  </a:cubicBezTo>
                  <a:cubicBezTo>
                    <a:pt x="12505" y="47189"/>
                    <a:pt x="13212" y="46450"/>
                    <a:pt x="14047" y="45453"/>
                  </a:cubicBezTo>
                  <a:cubicBezTo>
                    <a:pt x="15301" y="43942"/>
                    <a:pt x="16780" y="41949"/>
                    <a:pt x="18001" y="40053"/>
                  </a:cubicBezTo>
                  <a:cubicBezTo>
                    <a:pt x="18612" y="39121"/>
                    <a:pt x="19126" y="38221"/>
                    <a:pt x="19544" y="37417"/>
                  </a:cubicBezTo>
                  <a:cubicBezTo>
                    <a:pt x="19930" y="36613"/>
                    <a:pt x="20187" y="35938"/>
                    <a:pt x="20251" y="35424"/>
                  </a:cubicBezTo>
                  <a:cubicBezTo>
                    <a:pt x="20530" y="32882"/>
                    <a:pt x="20959" y="24931"/>
                    <a:pt x="20989" y="24366"/>
                  </a:cubicBezTo>
                  <a:lnTo>
                    <a:pt x="20989" y="24366"/>
                  </a:lnTo>
                  <a:lnTo>
                    <a:pt x="20991" y="24366"/>
                  </a:lnTo>
                  <a:cubicBezTo>
                    <a:pt x="20991" y="24366"/>
                    <a:pt x="21987" y="17809"/>
                    <a:pt x="21987" y="12376"/>
                  </a:cubicBezTo>
                  <a:cubicBezTo>
                    <a:pt x="21987" y="9644"/>
                    <a:pt x="21666" y="7169"/>
                    <a:pt x="20734" y="5176"/>
                  </a:cubicBezTo>
                  <a:cubicBezTo>
                    <a:pt x="19801" y="3151"/>
                    <a:pt x="18258" y="1576"/>
                    <a:pt x="15848" y="772"/>
                  </a:cubicBezTo>
                  <a:cubicBezTo>
                    <a:pt x="14337" y="258"/>
                    <a:pt x="12890" y="1"/>
                    <a:pt x="1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57"/>
            <p:cNvSpPr/>
            <p:nvPr/>
          </p:nvSpPr>
          <p:spPr>
            <a:xfrm>
              <a:off x="4706400" y="3568950"/>
              <a:ext cx="116550" cy="215550"/>
            </a:xfrm>
            <a:custGeom>
              <a:avLst/>
              <a:gdLst/>
              <a:ahLst/>
              <a:cxnLst/>
              <a:rect l="l" t="t" r="r" b="b"/>
              <a:pathLst>
                <a:path w="4662" h="8622" extrusionOk="0">
                  <a:moveTo>
                    <a:pt x="3089" y="1"/>
                  </a:moveTo>
                  <a:cubicBezTo>
                    <a:pt x="1847" y="1"/>
                    <a:pt x="1" y="2899"/>
                    <a:pt x="1" y="2899"/>
                  </a:cubicBezTo>
                  <a:lnTo>
                    <a:pt x="1319" y="7849"/>
                  </a:lnTo>
                  <a:cubicBezTo>
                    <a:pt x="1550" y="8377"/>
                    <a:pt x="1849" y="8621"/>
                    <a:pt x="2171" y="8621"/>
                  </a:cubicBezTo>
                  <a:cubicBezTo>
                    <a:pt x="2654" y="8621"/>
                    <a:pt x="3190" y="8074"/>
                    <a:pt x="3633" y="7110"/>
                  </a:cubicBezTo>
                  <a:cubicBezTo>
                    <a:pt x="4372" y="5503"/>
                    <a:pt x="4662" y="1002"/>
                    <a:pt x="3504" y="135"/>
                  </a:cubicBezTo>
                  <a:cubicBezTo>
                    <a:pt x="3377" y="42"/>
                    <a:pt x="3238" y="1"/>
                    <a:pt x="3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57"/>
            <p:cNvSpPr/>
            <p:nvPr/>
          </p:nvSpPr>
          <p:spPr>
            <a:xfrm>
              <a:off x="4700775" y="3561850"/>
              <a:ext cx="118975" cy="229050"/>
            </a:xfrm>
            <a:custGeom>
              <a:avLst/>
              <a:gdLst/>
              <a:ahLst/>
              <a:cxnLst/>
              <a:rect l="l" t="t" r="r" b="b"/>
              <a:pathLst>
                <a:path w="4759" h="9162" extrusionOk="0">
                  <a:moveTo>
                    <a:pt x="3312" y="1"/>
                  </a:moveTo>
                  <a:cubicBezTo>
                    <a:pt x="2894" y="1"/>
                    <a:pt x="2508" y="226"/>
                    <a:pt x="2154" y="515"/>
                  </a:cubicBezTo>
                  <a:cubicBezTo>
                    <a:pt x="1576" y="965"/>
                    <a:pt x="1061" y="1576"/>
                    <a:pt x="676" y="2090"/>
                  </a:cubicBezTo>
                  <a:cubicBezTo>
                    <a:pt x="258" y="2604"/>
                    <a:pt x="1" y="3022"/>
                    <a:pt x="1" y="3022"/>
                  </a:cubicBezTo>
                  <a:lnTo>
                    <a:pt x="451" y="3312"/>
                  </a:lnTo>
                  <a:cubicBezTo>
                    <a:pt x="451" y="3312"/>
                    <a:pt x="483" y="3279"/>
                    <a:pt x="515" y="3215"/>
                  </a:cubicBezTo>
                  <a:cubicBezTo>
                    <a:pt x="708" y="2926"/>
                    <a:pt x="1190" y="2251"/>
                    <a:pt x="1736" y="1640"/>
                  </a:cubicBezTo>
                  <a:cubicBezTo>
                    <a:pt x="2026" y="1319"/>
                    <a:pt x="2315" y="1061"/>
                    <a:pt x="2604" y="836"/>
                  </a:cubicBezTo>
                  <a:cubicBezTo>
                    <a:pt x="2862" y="644"/>
                    <a:pt x="3119" y="547"/>
                    <a:pt x="3312" y="547"/>
                  </a:cubicBezTo>
                  <a:cubicBezTo>
                    <a:pt x="3408" y="547"/>
                    <a:pt x="3472" y="579"/>
                    <a:pt x="3569" y="611"/>
                  </a:cubicBezTo>
                  <a:cubicBezTo>
                    <a:pt x="3762" y="772"/>
                    <a:pt x="3954" y="1126"/>
                    <a:pt x="4051" y="1640"/>
                  </a:cubicBezTo>
                  <a:cubicBezTo>
                    <a:pt x="4179" y="2154"/>
                    <a:pt x="4244" y="2797"/>
                    <a:pt x="4244" y="3472"/>
                  </a:cubicBezTo>
                  <a:cubicBezTo>
                    <a:pt x="4244" y="4179"/>
                    <a:pt x="4179" y="4951"/>
                    <a:pt x="4051" y="5626"/>
                  </a:cubicBezTo>
                  <a:cubicBezTo>
                    <a:pt x="3954" y="6301"/>
                    <a:pt x="3794" y="6912"/>
                    <a:pt x="3601" y="7297"/>
                  </a:cubicBezTo>
                  <a:cubicBezTo>
                    <a:pt x="3408" y="7747"/>
                    <a:pt x="3183" y="8101"/>
                    <a:pt x="2958" y="8326"/>
                  </a:cubicBezTo>
                  <a:cubicBezTo>
                    <a:pt x="2733" y="8551"/>
                    <a:pt x="2540" y="8648"/>
                    <a:pt x="2411" y="8648"/>
                  </a:cubicBezTo>
                  <a:cubicBezTo>
                    <a:pt x="2315" y="8648"/>
                    <a:pt x="2219" y="8615"/>
                    <a:pt x="2090" y="8519"/>
                  </a:cubicBezTo>
                  <a:cubicBezTo>
                    <a:pt x="1994" y="8423"/>
                    <a:pt x="1897" y="8262"/>
                    <a:pt x="1769" y="8037"/>
                  </a:cubicBezTo>
                  <a:lnTo>
                    <a:pt x="1286" y="8230"/>
                  </a:lnTo>
                  <a:cubicBezTo>
                    <a:pt x="1415" y="8519"/>
                    <a:pt x="1576" y="8744"/>
                    <a:pt x="1769" y="8905"/>
                  </a:cubicBezTo>
                  <a:cubicBezTo>
                    <a:pt x="1929" y="9065"/>
                    <a:pt x="2154" y="9162"/>
                    <a:pt x="2411" y="9162"/>
                  </a:cubicBezTo>
                  <a:cubicBezTo>
                    <a:pt x="2733" y="9162"/>
                    <a:pt x="3054" y="8969"/>
                    <a:pt x="3344" y="8712"/>
                  </a:cubicBezTo>
                  <a:cubicBezTo>
                    <a:pt x="3633" y="8423"/>
                    <a:pt x="3890" y="8005"/>
                    <a:pt x="4115" y="7522"/>
                  </a:cubicBezTo>
                  <a:cubicBezTo>
                    <a:pt x="4308" y="7072"/>
                    <a:pt x="4469" y="6430"/>
                    <a:pt x="4597" y="5722"/>
                  </a:cubicBezTo>
                  <a:cubicBezTo>
                    <a:pt x="4694" y="5015"/>
                    <a:pt x="4758" y="4212"/>
                    <a:pt x="4758" y="3472"/>
                  </a:cubicBezTo>
                  <a:cubicBezTo>
                    <a:pt x="4758" y="2765"/>
                    <a:pt x="4726" y="2090"/>
                    <a:pt x="4565" y="1511"/>
                  </a:cubicBezTo>
                  <a:cubicBezTo>
                    <a:pt x="4437" y="965"/>
                    <a:pt x="4244" y="483"/>
                    <a:pt x="3890" y="194"/>
                  </a:cubicBezTo>
                  <a:cubicBezTo>
                    <a:pt x="3697" y="65"/>
                    <a:pt x="3504" y="1"/>
                    <a:pt x="3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57"/>
            <p:cNvSpPr/>
            <p:nvPr/>
          </p:nvSpPr>
          <p:spPr>
            <a:xfrm>
              <a:off x="4340750" y="3605550"/>
              <a:ext cx="114950" cy="202225"/>
            </a:xfrm>
            <a:custGeom>
              <a:avLst/>
              <a:gdLst/>
              <a:ahLst/>
              <a:cxnLst/>
              <a:rect l="l" t="t" r="r" b="b"/>
              <a:pathLst>
                <a:path w="4598" h="8089" extrusionOk="0">
                  <a:moveTo>
                    <a:pt x="1349" y="0"/>
                  </a:moveTo>
                  <a:cubicBezTo>
                    <a:pt x="1235" y="0"/>
                    <a:pt x="1144" y="87"/>
                    <a:pt x="1094" y="213"/>
                  </a:cubicBezTo>
                  <a:cubicBezTo>
                    <a:pt x="1094" y="213"/>
                    <a:pt x="837" y="1339"/>
                    <a:pt x="547" y="2689"/>
                  </a:cubicBezTo>
                  <a:cubicBezTo>
                    <a:pt x="290" y="4039"/>
                    <a:pt x="1" y="5614"/>
                    <a:pt x="1" y="6546"/>
                  </a:cubicBezTo>
                  <a:cubicBezTo>
                    <a:pt x="1" y="6803"/>
                    <a:pt x="1" y="7028"/>
                    <a:pt x="97" y="7221"/>
                  </a:cubicBezTo>
                  <a:cubicBezTo>
                    <a:pt x="290" y="7575"/>
                    <a:pt x="644" y="7767"/>
                    <a:pt x="1030" y="7896"/>
                  </a:cubicBezTo>
                  <a:cubicBezTo>
                    <a:pt x="1415" y="8025"/>
                    <a:pt x="1865" y="8089"/>
                    <a:pt x="2347" y="8089"/>
                  </a:cubicBezTo>
                  <a:cubicBezTo>
                    <a:pt x="3119" y="8057"/>
                    <a:pt x="3890" y="7928"/>
                    <a:pt x="4405" y="7639"/>
                  </a:cubicBezTo>
                  <a:cubicBezTo>
                    <a:pt x="4533" y="7575"/>
                    <a:pt x="4598" y="7382"/>
                    <a:pt x="4501" y="7253"/>
                  </a:cubicBezTo>
                  <a:cubicBezTo>
                    <a:pt x="4458" y="7167"/>
                    <a:pt x="4373" y="7125"/>
                    <a:pt x="4282" y="7125"/>
                  </a:cubicBezTo>
                  <a:cubicBezTo>
                    <a:pt x="4237" y="7125"/>
                    <a:pt x="4190" y="7135"/>
                    <a:pt x="4148" y="7157"/>
                  </a:cubicBezTo>
                  <a:cubicBezTo>
                    <a:pt x="3762" y="7382"/>
                    <a:pt x="3023" y="7542"/>
                    <a:pt x="2347" y="7542"/>
                  </a:cubicBezTo>
                  <a:cubicBezTo>
                    <a:pt x="1930" y="7542"/>
                    <a:pt x="1512" y="7478"/>
                    <a:pt x="1190" y="7382"/>
                  </a:cubicBezTo>
                  <a:cubicBezTo>
                    <a:pt x="869" y="7285"/>
                    <a:pt x="644" y="7125"/>
                    <a:pt x="580" y="6996"/>
                  </a:cubicBezTo>
                  <a:cubicBezTo>
                    <a:pt x="580" y="6964"/>
                    <a:pt x="547" y="6771"/>
                    <a:pt x="547" y="6546"/>
                  </a:cubicBezTo>
                  <a:cubicBezTo>
                    <a:pt x="547" y="5710"/>
                    <a:pt x="805" y="4135"/>
                    <a:pt x="1094" y="2785"/>
                  </a:cubicBezTo>
                  <a:cubicBezTo>
                    <a:pt x="1222" y="2110"/>
                    <a:pt x="1351" y="1499"/>
                    <a:pt x="1447" y="1049"/>
                  </a:cubicBezTo>
                  <a:cubicBezTo>
                    <a:pt x="1576" y="599"/>
                    <a:pt x="1640" y="342"/>
                    <a:pt x="1640" y="342"/>
                  </a:cubicBezTo>
                  <a:cubicBezTo>
                    <a:pt x="1672" y="181"/>
                    <a:pt x="1576" y="53"/>
                    <a:pt x="1447" y="21"/>
                  </a:cubicBezTo>
                  <a:cubicBezTo>
                    <a:pt x="1413" y="7"/>
                    <a:pt x="1380" y="0"/>
                    <a:pt x="1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57"/>
            <p:cNvSpPr/>
            <p:nvPr/>
          </p:nvSpPr>
          <p:spPr>
            <a:xfrm>
              <a:off x="4360050" y="3835075"/>
              <a:ext cx="135825" cy="28150"/>
            </a:xfrm>
            <a:custGeom>
              <a:avLst/>
              <a:gdLst/>
              <a:ahLst/>
              <a:cxnLst/>
              <a:rect l="l" t="t" r="r" b="b"/>
              <a:pathLst>
                <a:path w="5433" h="1126" extrusionOk="0">
                  <a:moveTo>
                    <a:pt x="5117" y="1"/>
                  </a:moveTo>
                  <a:cubicBezTo>
                    <a:pt x="5072" y="1"/>
                    <a:pt x="5026" y="12"/>
                    <a:pt x="4983" y="33"/>
                  </a:cubicBezTo>
                  <a:cubicBezTo>
                    <a:pt x="4276" y="451"/>
                    <a:pt x="3408" y="612"/>
                    <a:pt x="2604" y="612"/>
                  </a:cubicBezTo>
                  <a:cubicBezTo>
                    <a:pt x="1993" y="612"/>
                    <a:pt x="1447" y="515"/>
                    <a:pt x="1029" y="451"/>
                  </a:cubicBezTo>
                  <a:cubicBezTo>
                    <a:pt x="836" y="419"/>
                    <a:pt x="675" y="354"/>
                    <a:pt x="547" y="354"/>
                  </a:cubicBezTo>
                  <a:cubicBezTo>
                    <a:pt x="483" y="322"/>
                    <a:pt x="450" y="322"/>
                    <a:pt x="418" y="290"/>
                  </a:cubicBezTo>
                  <a:lnTo>
                    <a:pt x="386" y="290"/>
                  </a:lnTo>
                  <a:cubicBezTo>
                    <a:pt x="359" y="285"/>
                    <a:pt x="333" y="282"/>
                    <a:pt x="309" y="282"/>
                  </a:cubicBezTo>
                  <a:cubicBezTo>
                    <a:pt x="185" y="282"/>
                    <a:pt x="91" y="349"/>
                    <a:pt x="65" y="483"/>
                  </a:cubicBezTo>
                  <a:cubicBezTo>
                    <a:pt x="0" y="612"/>
                    <a:pt x="97" y="772"/>
                    <a:pt x="225" y="804"/>
                  </a:cubicBezTo>
                  <a:cubicBezTo>
                    <a:pt x="258" y="804"/>
                    <a:pt x="1318" y="1126"/>
                    <a:pt x="2604" y="1126"/>
                  </a:cubicBezTo>
                  <a:cubicBezTo>
                    <a:pt x="3472" y="1126"/>
                    <a:pt x="4436" y="997"/>
                    <a:pt x="5240" y="483"/>
                  </a:cubicBezTo>
                  <a:cubicBezTo>
                    <a:pt x="5369" y="419"/>
                    <a:pt x="5433" y="258"/>
                    <a:pt x="5336" y="129"/>
                  </a:cubicBezTo>
                  <a:cubicBezTo>
                    <a:pt x="5294" y="44"/>
                    <a:pt x="5208" y="1"/>
                    <a:pt x="5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57"/>
            <p:cNvSpPr/>
            <p:nvPr/>
          </p:nvSpPr>
          <p:spPr>
            <a:xfrm>
              <a:off x="4480600" y="3605250"/>
              <a:ext cx="28950" cy="57875"/>
            </a:xfrm>
            <a:custGeom>
              <a:avLst/>
              <a:gdLst/>
              <a:ahLst/>
              <a:cxnLst/>
              <a:rect l="l" t="t" r="r" b="b"/>
              <a:pathLst>
                <a:path w="1158" h="2315" extrusionOk="0">
                  <a:moveTo>
                    <a:pt x="579" y="0"/>
                  </a:moveTo>
                  <a:cubicBezTo>
                    <a:pt x="257" y="0"/>
                    <a:pt x="0" y="515"/>
                    <a:pt x="0" y="1158"/>
                  </a:cubicBezTo>
                  <a:cubicBezTo>
                    <a:pt x="0" y="1801"/>
                    <a:pt x="257" y="2315"/>
                    <a:pt x="579" y="2315"/>
                  </a:cubicBezTo>
                  <a:cubicBezTo>
                    <a:pt x="900" y="2315"/>
                    <a:pt x="1157" y="1801"/>
                    <a:pt x="1157" y="1158"/>
                  </a:cubicBezTo>
                  <a:cubicBezTo>
                    <a:pt x="1157" y="515"/>
                    <a:pt x="900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57"/>
            <p:cNvSpPr/>
            <p:nvPr/>
          </p:nvSpPr>
          <p:spPr>
            <a:xfrm>
              <a:off x="4305400" y="3586775"/>
              <a:ext cx="29750" cy="57875"/>
            </a:xfrm>
            <a:custGeom>
              <a:avLst/>
              <a:gdLst/>
              <a:ahLst/>
              <a:cxnLst/>
              <a:rect l="l" t="t" r="r" b="b"/>
              <a:pathLst>
                <a:path w="1190" h="2315" extrusionOk="0">
                  <a:moveTo>
                    <a:pt x="611" y="0"/>
                  </a:moveTo>
                  <a:cubicBezTo>
                    <a:pt x="290" y="0"/>
                    <a:pt x="1" y="514"/>
                    <a:pt x="1" y="1157"/>
                  </a:cubicBezTo>
                  <a:cubicBezTo>
                    <a:pt x="1" y="1800"/>
                    <a:pt x="290" y="2315"/>
                    <a:pt x="611" y="2315"/>
                  </a:cubicBezTo>
                  <a:cubicBezTo>
                    <a:pt x="933" y="2315"/>
                    <a:pt x="1190" y="1800"/>
                    <a:pt x="1190" y="1157"/>
                  </a:cubicBezTo>
                  <a:cubicBezTo>
                    <a:pt x="1190" y="514"/>
                    <a:pt x="933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57"/>
            <p:cNvSpPr/>
            <p:nvPr/>
          </p:nvSpPr>
          <p:spPr>
            <a:xfrm>
              <a:off x="4276475" y="3539350"/>
              <a:ext cx="94850" cy="24950"/>
            </a:xfrm>
            <a:custGeom>
              <a:avLst/>
              <a:gdLst/>
              <a:ahLst/>
              <a:cxnLst/>
              <a:rect l="l" t="t" r="r" b="b"/>
              <a:pathLst>
                <a:path w="3794" h="998" extrusionOk="0">
                  <a:moveTo>
                    <a:pt x="1833" y="1"/>
                  </a:moveTo>
                  <a:cubicBezTo>
                    <a:pt x="804" y="1"/>
                    <a:pt x="161" y="483"/>
                    <a:pt x="129" y="515"/>
                  </a:cubicBezTo>
                  <a:cubicBezTo>
                    <a:pt x="33" y="611"/>
                    <a:pt x="0" y="772"/>
                    <a:pt x="97" y="901"/>
                  </a:cubicBezTo>
                  <a:cubicBezTo>
                    <a:pt x="153" y="957"/>
                    <a:pt x="231" y="991"/>
                    <a:pt x="305" y="991"/>
                  </a:cubicBezTo>
                  <a:cubicBezTo>
                    <a:pt x="358" y="991"/>
                    <a:pt x="410" y="973"/>
                    <a:pt x="450" y="933"/>
                  </a:cubicBezTo>
                  <a:cubicBezTo>
                    <a:pt x="483" y="933"/>
                    <a:pt x="997" y="547"/>
                    <a:pt x="1833" y="547"/>
                  </a:cubicBezTo>
                  <a:cubicBezTo>
                    <a:pt x="2250" y="547"/>
                    <a:pt x="2797" y="644"/>
                    <a:pt x="3376" y="965"/>
                  </a:cubicBezTo>
                  <a:cubicBezTo>
                    <a:pt x="3418" y="986"/>
                    <a:pt x="3465" y="997"/>
                    <a:pt x="3510" y="997"/>
                  </a:cubicBezTo>
                  <a:cubicBezTo>
                    <a:pt x="3601" y="997"/>
                    <a:pt x="3686" y="954"/>
                    <a:pt x="3729" y="869"/>
                  </a:cubicBezTo>
                  <a:cubicBezTo>
                    <a:pt x="3793" y="740"/>
                    <a:pt x="3761" y="547"/>
                    <a:pt x="3633" y="483"/>
                  </a:cubicBezTo>
                  <a:cubicBezTo>
                    <a:pt x="2958" y="129"/>
                    <a:pt x="2347" y="1"/>
                    <a:pt x="1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57"/>
            <p:cNvSpPr/>
            <p:nvPr/>
          </p:nvSpPr>
          <p:spPr>
            <a:xfrm>
              <a:off x="4443625" y="3548200"/>
              <a:ext cx="135025" cy="38000"/>
            </a:xfrm>
            <a:custGeom>
              <a:avLst/>
              <a:gdLst/>
              <a:ahLst/>
              <a:cxnLst/>
              <a:rect l="l" t="t" r="r" b="b"/>
              <a:pathLst>
                <a:path w="5401" h="1520" extrusionOk="0">
                  <a:moveTo>
                    <a:pt x="2636" y="0"/>
                  </a:moveTo>
                  <a:cubicBezTo>
                    <a:pt x="1318" y="0"/>
                    <a:pt x="225" y="579"/>
                    <a:pt x="193" y="579"/>
                  </a:cubicBezTo>
                  <a:cubicBezTo>
                    <a:pt x="65" y="643"/>
                    <a:pt x="0" y="804"/>
                    <a:pt x="65" y="932"/>
                  </a:cubicBezTo>
                  <a:cubicBezTo>
                    <a:pt x="112" y="1027"/>
                    <a:pt x="211" y="1086"/>
                    <a:pt x="310" y="1086"/>
                  </a:cubicBezTo>
                  <a:cubicBezTo>
                    <a:pt x="347" y="1086"/>
                    <a:pt x="384" y="1078"/>
                    <a:pt x="418" y="1061"/>
                  </a:cubicBezTo>
                  <a:lnTo>
                    <a:pt x="450" y="1061"/>
                  </a:lnTo>
                  <a:cubicBezTo>
                    <a:pt x="547" y="997"/>
                    <a:pt x="1543" y="547"/>
                    <a:pt x="2636" y="547"/>
                  </a:cubicBezTo>
                  <a:cubicBezTo>
                    <a:pt x="3408" y="547"/>
                    <a:pt x="4243" y="740"/>
                    <a:pt x="4919" y="1447"/>
                  </a:cubicBezTo>
                  <a:cubicBezTo>
                    <a:pt x="4983" y="1495"/>
                    <a:pt x="5055" y="1519"/>
                    <a:pt x="5123" y="1519"/>
                  </a:cubicBezTo>
                  <a:cubicBezTo>
                    <a:pt x="5192" y="1519"/>
                    <a:pt x="5256" y="1495"/>
                    <a:pt x="5304" y="1447"/>
                  </a:cubicBezTo>
                  <a:cubicBezTo>
                    <a:pt x="5401" y="1318"/>
                    <a:pt x="5401" y="1157"/>
                    <a:pt x="5304" y="1061"/>
                  </a:cubicBezTo>
                  <a:cubicBezTo>
                    <a:pt x="4501" y="257"/>
                    <a:pt x="3504" y="0"/>
                    <a:pt x="2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57"/>
            <p:cNvSpPr/>
            <p:nvPr/>
          </p:nvSpPr>
          <p:spPr>
            <a:xfrm>
              <a:off x="4481400" y="4034375"/>
              <a:ext cx="855050" cy="1335625"/>
            </a:xfrm>
            <a:custGeom>
              <a:avLst/>
              <a:gdLst/>
              <a:ahLst/>
              <a:cxnLst/>
              <a:rect l="l" t="t" r="r" b="b"/>
              <a:pathLst>
                <a:path w="34202" h="53425" extrusionOk="0">
                  <a:moveTo>
                    <a:pt x="14530" y="1"/>
                  </a:moveTo>
                  <a:lnTo>
                    <a:pt x="6236" y="5690"/>
                  </a:lnTo>
                  <a:cubicBezTo>
                    <a:pt x="6236" y="5690"/>
                    <a:pt x="6076" y="13855"/>
                    <a:pt x="4468" y="19384"/>
                  </a:cubicBezTo>
                  <a:cubicBezTo>
                    <a:pt x="2990" y="24559"/>
                    <a:pt x="322" y="50275"/>
                    <a:pt x="0" y="53425"/>
                  </a:cubicBezTo>
                  <a:lnTo>
                    <a:pt x="26809" y="53425"/>
                  </a:lnTo>
                  <a:cubicBezTo>
                    <a:pt x="27452" y="49760"/>
                    <a:pt x="33334" y="15366"/>
                    <a:pt x="33463" y="14273"/>
                  </a:cubicBezTo>
                  <a:cubicBezTo>
                    <a:pt x="33591" y="13116"/>
                    <a:pt x="34202" y="11219"/>
                    <a:pt x="33173" y="10930"/>
                  </a:cubicBezTo>
                  <a:cubicBezTo>
                    <a:pt x="32145" y="10640"/>
                    <a:pt x="14530" y="1"/>
                    <a:pt x="14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7"/>
            <p:cNvSpPr/>
            <p:nvPr/>
          </p:nvSpPr>
          <p:spPr>
            <a:xfrm>
              <a:off x="4474150" y="4027550"/>
              <a:ext cx="858300" cy="1348875"/>
            </a:xfrm>
            <a:custGeom>
              <a:avLst/>
              <a:gdLst/>
              <a:ahLst/>
              <a:cxnLst/>
              <a:rect l="l" t="t" r="r" b="b"/>
              <a:pathLst>
                <a:path w="34332" h="53955" extrusionOk="0">
                  <a:moveTo>
                    <a:pt x="14844" y="592"/>
                  </a:moveTo>
                  <a:lnTo>
                    <a:pt x="14844" y="592"/>
                  </a:lnTo>
                  <a:cubicBezTo>
                    <a:pt x="15659" y="1084"/>
                    <a:pt x="19592" y="3463"/>
                    <a:pt x="23627" y="5867"/>
                  </a:cubicBezTo>
                  <a:cubicBezTo>
                    <a:pt x="25877" y="7217"/>
                    <a:pt x="28192" y="8567"/>
                    <a:pt x="29992" y="9596"/>
                  </a:cubicBezTo>
                  <a:cubicBezTo>
                    <a:pt x="30892" y="10110"/>
                    <a:pt x="31663" y="10560"/>
                    <a:pt x="32242" y="10881"/>
                  </a:cubicBezTo>
                  <a:cubicBezTo>
                    <a:pt x="32531" y="11042"/>
                    <a:pt x="32788" y="11171"/>
                    <a:pt x="32949" y="11267"/>
                  </a:cubicBezTo>
                  <a:cubicBezTo>
                    <a:pt x="33142" y="11363"/>
                    <a:pt x="33270" y="11428"/>
                    <a:pt x="33399" y="11460"/>
                  </a:cubicBezTo>
                  <a:cubicBezTo>
                    <a:pt x="33528" y="11492"/>
                    <a:pt x="33624" y="11588"/>
                    <a:pt x="33688" y="11717"/>
                  </a:cubicBezTo>
                  <a:cubicBezTo>
                    <a:pt x="33753" y="11846"/>
                    <a:pt x="33785" y="12071"/>
                    <a:pt x="33785" y="12328"/>
                  </a:cubicBezTo>
                  <a:cubicBezTo>
                    <a:pt x="33785" y="12971"/>
                    <a:pt x="33560" y="13839"/>
                    <a:pt x="33495" y="14514"/>
                  </a:cubicBezTo>
                  <a:cubicBezTo>
                    <a:pt x="33463" y="14642"/>
                    <a:pt x="33367" y="15317"/>
                    <a:pt x="33174" y="16346"/>
                  </a:cubicBezTo>
                  <a:cubicBezTo>
                    <a:pt x="31977" y="23589"/>
                    <a:pt x="27572" y="49372"/>
                    <a:pt x="26880" y="53441"/>
                  </a:cubicBezTo>
                  <a:lnTo>
                    <a:pt x="577" y="53441"/>
                  </a:lnTo>
                  <a:cubicBezTo>
                    <a:pt x="785" y="51406"/>
                    <a:pt x="1494" y="44536"/>
                    <a:pt x="2347" y="37465"/>
                  </a:cubicBezTo>
                  <a:cubicBezTo>
                    <a:pt x="2797" y="33736"/>
                    <a:pt x="3280" y="29943"/>
                    <a:pt x="3762" y="26761"/>
                  </a:cubicBezTo>
                  <a:cubicBezTo>
                    <a:pt x="4212" y="23578"/>
                    <a:pt x="4662" y="20975"/>
                    <a:pt x="5015" y="19721"/>
                  </a:cubicBezTo>
                  <a:cubicBezTo>
                    <a:pt x="6529" y="14557"/>
                    <a:pt x="6755" y="7200"/>
                    <a:pt x="6781" y="6102"/>
                  </a:cubicBezTo>
                  <a:lnTo>
                    <a:pt x="6781" y="6102"/>
                  </a:lnTo>
                  <a:lnTo>
                    <a:pt x="14844" y="592"/>
                  </a:lnTo>
                  <a:close/>
                  <a:moveTo>
                    <a:pt x="14803" y="0"/>
                  </a:moveTo>
                  <a:cubicBezTo>
                    <a:pt x="14755" y="0"/>
                    <a:pt x="14707" y="16"/>
                    <a:pt x="14659" y="49"/>
                  </a:cubicBezTo>
                  <a:lnTo>
                    <a:pt x="6366" y="5738"/>
                  </a:lnTo>
                  <a:cubicBezTo>
                    <a:pt x="6301" y="5770"/>
                    <a:pt x="6237" y="5867"/>
                    <a:pt x="6237" y="5963"/>
                  </a:cubicBezTo>
                  <a:cubicBezTo>
                    <a:pt x="6237" y="5963"/>
                    <a:pt x="6237" y="6445"/>
                    <a:pt x="6205" y="7313"/>
                  </a:cubicBezTo>
                  <a:cubicBezTo>
                    <a:pt x="6076" y="9853"/>
                    <a:pt x="5690" y="15478"/>
                    <a:pt x="4501" y="19560"/>
                  </a:cubicBezTo>
                  <a:cubicBezTo>
                    <a:pt x="4115" y="20910"/>
                    <a:pt x="3698" y="23482"/>
                    <a:pt x="3215" y="26664"/>
                  </a:cubicBezTo>
                  <a:cubicBezTo>
                    <a:pt x="1833" y="36243"/>
                    <a:pt x="258" y="51287"/>
                    <a:pt x="33" y="53666"/>
                  </a:cubicBezTo>
                  <a:cubicBezTo>
                    <a:pt x="1" y="53730"/>
                    <a:pt x="33" y="53826"/>
                    <a:pt x="97" y="53891"/>
                  </a:cubicBezTo>
                  <a:cubicBezTo>
                    <a:pt x="129" y="53923"/>
                    <a:pt x="226" y="53955"/>
                    <a:pt x="290" y="53955"/>
                  </a:cubicBezTo>
                  <a:lnTo>
                    <a:pt x="27099" y="53955"/>
                  </a:lnTo>
                  <a:cubicBezTo>
                    <a:pt x="27227" y="53955"/>
                    <a:pt x="27356" y="53859"/>
                    <a:pt x="27356" y="53730"/>
                  </a:cubicBezTo>
                  <a:cubicBezTo>
                    <a:pt x="27677" y="51930"/>
                    <a:pt x="29317" y="42415"/>
                    <a:pt x="30892" y="33222"/>
                  </a:cubicBezTo>
                  <a:cubicBezTo>
                    <a:pt x="31663" y="28625"/>
                    <a:pt x="32435" y="24093"/>
                    <a:pt x="33013" y="20653"/>
                  </a:cubicBezTo>
                  <a:cubicBezTo>
                    <a:pt x="33303" y="18950"/>
                    <a:pt x="33528" y="17503"/>
                    <a:pt x="33720" y="16442"/>
                  </a:cubicBezTo>
                  <a:cubicBezTo>
                    <a:pt x="33881" y="15382"/>
                    <a:pt x="34010" y="14739"/>
                    <a:pt x="34010" y="14578"/>
                  </a:cubicBezTo>
                  <a:cubicBezTo>
                    <a:pt x="34106" y="13967"/>
                    <a:pt x="34299" y="13067"/>
                    <a:pt x="34331" y="12328"/>
                  </a:cubicBezTo>
                  <a:cubicBezTo>
                    <a:pt x="34331" y="12039"/>
                    <a:pt x="34267" y="11749"/>
                    <a:pt x="34170" y="11492"/>
                  </a:cubicBezTo>
                  <a:cubicBezTo>
                    <a:pt x="34042" y="11235"/>
                    <a:pt x="33849" y="11010"/>
                    <a:pt x="33528" y="10946"/>
                  </a:cubicBezTo>
                  <a:cubicBezTo>
                    <a:pt x="33528" y="10946"/>
                    <a:pt x="33367" y="10881"/>
                    <a:pt x="33206" y="10785"/>
                  </a:cubicBezTo>
                  <a:cubicBezTo>
                    <a:pt x="31824" y="10110"/>
                    <a:pt x="27259" y="7410"/>
                    <a:pt x="23048" y="4902"/>
                  </a:cubicBezTo>
                  <a:cubicBezTo>
                    <a:pt x="20927" y="3649"/>
                    <a:pt x="18902" y="2427"/>
                    <a:pt x="17423" y="1527"/>
                  </a:cubicBezTo>
                  <a:cubicBezTo>
                    <a:pt x="16684" y="1077"/>
                    <a:pt x="16073" y="724"/>
                    <a:pt x="15623" y="466"/>
                  </a:cubicBezTo>
                  <a:cubicBezTo>
                    <a:pt x="15205" y="209"/>
                    <a:pt x="14948" y="49"/>
                    <a:pt x="14948" y="49"/>
                  </a:cubicBezTo>
                  <a:cubicBezTo>
                    <a:pt x="14900" y="16"/>
                    <a:pt x="14852" y="0"/>
                    <a:pt x="14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7"/>
            <p:cNvSpPr/>
            <p:nvPr/>
          </p:nvSpPr>
          <p:spPr>
            <a:xfrm>
              <a:off x="4637300" y="3848750"/>
              <a:ext cx="257975" cy="516750"/>
            </a:xfrm>
            <a:custGeom>
              <a:avLst/>
              <a:gdLst/>
              <a:ahLst/>
              <a:cxnLst/>
              <a:rect l="l" t="t" r="r" b="b"/>
              <a:pathLst>
                <a:path w="10319" h="20670" extrusionOk="0">
                  <a:moveTo>
                    <a:pt x="9322" y="0"/>
                  </a:moveTo>
                  <a:lnTo>
                    <a:pt x="0" y="13115"/>
                  </a:lnTo>
                  <a:lnTo>
                    <a:pt x="2475" y="20669"/>
                  </a:lnTo>
                  <a:lnTo>
                    <a:pt x="10319" y="7586"/>
                  </a:lnTo>
                  <a:lnTo>
                    <a:pt x="93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57"/>
            <p:cNvSpPr/>
            <p:nvPr/>
          </p:nvSpPr>
          <p:spPr>
            <a:xfrm>
              <a:off x="4630050" y="3842025"/>
              <a:ext cx="272450" cy="530700"/>
            </a:xfrm>
            <a:custGeom>
              <a:avLst/>
              <a:gdLst/>
              <a:ahLst/>
              <a:cxnLst/>
              <a:rect l="l" t="t" r="r" b="b"/>
              <a:pathLst>
                <a:path w="10898" h="21228" extrusionOk="0">
                  <a:moveTo>
                    <a:pt x="9419" y="976"/>
                  </a:moveTo>
                  <a:lnTo>
                    <a:pt x="10351" y="7791"/>
                  </a:lnTo>
                  <a:lnTo>
                    <a:pt x="2830" y="20295"/>
                  </a:lnTo>
                  <a:lnTo>
                    <a:pt x="595" y="13433"/>
                  </a:lnTo>
                  <a:lnTo>
                    <a:pt x="9419" y="976"/>
                  </a:lnTo>
                  <a:close/>
                  <a:moveTo>
                    <a:pt x="9586" y="0"/>
                  </a:moveTo>
                  <a:cubicBezTo>
                    <a:pt x="9502" y="0"/>
                    <a:pt x="9435" y="36"/>
                    <a:pt x="9387" y="109"/>
                  </a:cubicBezTo>
                  <a:lnTo>
                    <a:pt x="65" y="13223"/>
                  </a:lnTo>
                  <a:cubicBezTo>
                    <a:pt x="1" y="13288"/>
                    <a:pt x="1" y="13384"/>
                    <a:pt x="33" y="13448"/>
                  </a:cubicBezTo>
                  <a:lnTo>
                    <a:pt x="2508" y="21035"/>
                  </a:lnTo>
                  <a:cubicBezTo>
                    <a:pt x="2540" y="21131"/>
                    <a:pt x="2637" y="21195"/>
                    <a:pt x="2733" y="21227"/>
                  </a:cubicBezTo>
                  <a:cubicBezTo>
                    <a:pt x="2830" y="21227"/>
                    <a:pt x="2926" y="21195"/>
                    <a:pt x="2990" y="21099"/>
                  </a:cubicBezTo>
                  <a:lnTo>
                    <a:pt x="10866" y="7984"/>
                  </a:lnTo>
                  <a:cubicBezTo>
                    <a:pt x="10898" y="7920"/>
                    <a:pt x="10898" y="7855"/>
                    <a:pt x="10898" y="7823"/>
                  </a:cubicBezTo>
                  <a:lnTo>
                    <a:pt x="9869" y="237"/>
                  </a:lnTo>
                  <a:cubicBezTo>
                    <a:pt x="9869" y="141"/>
                    <a:pt x="9773" y="44"/>
                    <a:pt x="9676" y="12"/>
                  </a:cubicBezTo>
                  <a:cubicBezTo>
                    <a:pt x="9644" y="4"/>
                    <a:pt x="9614" y="0"/>
                    <a:pt x="9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57"/>
            <p:cNvSpPr/>
            <p:nvPr/>
          </p:nvSpPr>
          <p:spPr>
            <a:xfrm>
              <a:off x="4855875" y="4281900"/>
              <a:ext cx="512725" cy="946675"/>
            </a:xfrm>
            <a:custGeom>
              <a:avLst/>
              <a:gdLst/>
              <a:ahLst/>
              <a:cxnLst/>
              <a:rect l="l" t="t" r="r" b="b"/>
              <a:pathLst>
                <a:path w="20509" h="37867" extrusionOk="0">
                  <a:moveTo>
                    <a:pt x="15558" y="0"/>
                  </a:moveTo>
                  <a:lnTo>
                    <a:pt x="5658" y="7715"/>
                  </a:lnTo>
                  <a:lnTo>
                    <a:pt x="1" y="27837"/>
                  </a:lnTo>
                  <a:lnTo>
                    <a:pt x="8294" y="37866"/>
                  </a:lnTo>
                  <a:cubicBezTo>
                    <a:pt x="8294" y="37866"/>
                    <a:pt x="15269" y="25041"/>
                    <a:pt x="17744" y="16330"/>
                  </a:cubicBezTo>
                  <a:cubicBezTo>
                    <a:pt x="20219" y="7586"/>
                    <a:pt x="20509" y="2765"/>
                    <a:pt x="18934" y="1768"/>
                  </a:cubicBezTo>
                  <a:cubicBezTo>
                    <a:pt x="17326" y="739"/>
                    <a:pt x="15558" y="0"/>
                    <a:pt x="1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57"/>
            <p:cNvSpPr/>
            <p:nvPr/>
          </p:nvSpPr>
          <p:spPr>
            <a:xfrm>
              <a:off x="4848650" y="4276275"/>
              <a:ext cx="511925" cy="959025"/>
            </a:xfrm>
            <a:custGeom>
              <a:avLst/>
              <a:gdLst/>
              <a:ahLst/>
              <a:cxnLst/>
              <a:rect l="l" t="t" r="r" b="b"/>
              <a:pathLst>
                <a:path w="20477" h="38361" extrusionOk="0">
                  <a:moveTo>
                    <a:pt x="15976" y="0"/>
                  </a:moveTo>
                  <a:lnTo>
                    <a:pt x="15751" y="482"/>
                  </a:lnTo>
                  <a:cubicBezTo>
                    <a:pt x="15751" y="482"/>
                    <a:pt x="15847" y="514"/>
                    <a:pt x="16040" y="611"/>
                  </a:cubicBezTo>
                  <a:cubicBezTo>
                    <a:pt x="16619" y="868"/>
                    <a:pt x="17873" y="1447"/>
                    <a:pt x="19062" y="2218"/>
                  </a:cubicBezTo>
                  <a:cubicBezTo>
                    <a:pt x="19319" y="2379"/>
                    <a:pt x="19544" y="2668"/>
                    <a:pt x="19705" y="3182"/>
                  </a:cubicBezTo>
                  <a:cubicBezTo>
                    <a:pt x="19866" y="3665"/>
                    <a:pt x="19930" y="4307"/>
                    <a:pt x="19930" y="5143"/>
                  </a:cubicBezTo>
                  <a:cubicBezTo>
                    <a:pt x="19930" y="7554"/>
                    <a:pt x="19255" y="11315"/>
                    <a:pt x="17776" y="16458"/>
                  </a:cubicBezTo>
                  <a:cubicBezTo>
                    <a:pt x="16555" y="20798"/>
                    <a:pt x="14208" y="26198"/>
                    <a:pt x="12151" y="30473"/>
                  </a:cubicBezTo>
                  <a:cubicBezTo>
                    <a:pt x="11122" y="32627"/>
                    <a:pt x="10158" y="34491"/>
                    <a:pt x="9483" y="35841"/>
                  </a:cubicBezTo>
                  <a:cubicBezTo>
                    <a:pt x="9129" y="36516"/>
                    <a:pt x="8840" y="37031"/>
                    <a:pt x="8647" y="37416"/>
                  </a:cubicBezTo>
                  <a:cubicBezTo>
                    <a:pt x="8603" y="37497"/>
                    <a:pt x="8564" y="37569"/>
                    <a:pt x="8530" y="37633"/>
                  </a:cubicBezTo>
                  <a:lnTo>
                    <a:pt x="8530" y="37633"/>
                  </a:lnTo>
                  <a:lnTo>
                    <a:pt x="579" y="27998"/>
                  </a:lnTo>
                  <a:lnTo>
                    <a:pt x="6204" y="8036"/>
                  </a:lnTo>
                  <a:lnTo>
                    <a:pt x="5690" y="7876"/>
                  </a:lnTo>
                  <a:lnTo>
                    <a:pt x="32" y="27966"/>
                  </a:lnTo>
                  <a:cubicBezTo>
                    <a:pt x="0" y="28062"/>
                    <a:pt x="0" y="28159"/>
                    <a:pt x="65" y="28223"/>
                  </a:cubicBezTo>
                  <a:lnTo>
                    <a:pt x="8358" y="38252"/>
                  </a:lnTo>
                  <a:cubicBezTo>
                    <a:pt x="8406" y="38324"/>
                    <a:pt x="8472" y="38361"/>
                    <a:pt x="8543" y="38361"/>
                  </a:cubicBezTo>
                  <a:cubicBezTo>
                    <a:pt x="8567" y="38361"/>
                    <a:pt x="8591" y="38357"/>
                    <a:pt x="8615" y="38349"/>
                  </a:cubicBezTo>
                  <a:cubicBezTo>
                    <a:pt x="8679" y="38349"/>
                    <a:pt x="8776" y="38316"/>
                    <a:pt x="8808" y="38220"/>
                  </a:cubicBezTo>
                  <a:cubicBezTo>
                    <a:pt x="8808" y="38220"/>
                    <a:pt x="15815" y="25394"/>
                    <a:pt x="18290" y="16619"/>
                  </a:cubicBezTo>
                  <a:cubicBezTo>
                    <a:pt x="19769" y="11444"/>
                    <a:pt x="20476" y="7651"/>
                    <a:pt x="20476" y="5143"/>
                  </a:cubicBezTo>
                  <a:cubicBezTo>
                    <a:pt x="20476" y="4275"/>
                    <a:pt x="20380" y="3568"/>
                    <a:pt x="20219" y="2990"/>
                  </a:cubicBezTo>
                  <a:cubicBezTo>
                    <a:pt x="20026" y="2443"/>
                    <a:pt x="19737" y="1993"/>
                    <a:pt x="19351" y="1768"/>
                  </a:cubicBezTo>
                  <a:cubicBezTo>
                    <a:pt x="17712" y="707"/>
                    <a:pt x="15976" y="0"/>
                    <a:pt x="1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57"/>
            <p:cNvSpPr/>
            <p:nvPr/>
          </p:nvSpPr>
          <p:spPr>
            <a:xfrm>
              <a:off x="4716850" y="4919150"/>
              <a:ext cx="404250" cy="407825"/>
            </a:xfrm>
            <a:custGeom>
              <a:avLst/>
              <a:gdLst/>
              <a:ahLst/>
              <a:cxnLst/>
              <a:rect l="l" t="t" r="r" b="b"/>
              <a:pathLst>
                <a:path w="16170" h="16313" extrusionOk="0">
                  <a:moveTo>
                    <a:pt x="5562" y="161"/>
                  </a:moveTo>
                  <a:cubicBezTo>
                    <a:pt x="5562" y="161"/>
                    <a:pt x="290" y="2765"/>
                    <a:pt x="161" y="4372"/>
                  </a:cubicBezTo>
                  <a:cubicBezTo>
                    <a:pt x="1" y="5980"/>
                    <a:pt x="4661" y="10930"/>
                    <a:pt x="5851" y="13116"/>
                  </a:cubicBezTo>
                  <a:cubicBezTo>
                    <a:pt x="6773" y="14857"/>
                    <a:pt x="7980" y="16313"/>
                    <a:pt x="9685" y="16313"/>
                  </a:cubicBezTo>
                  <a:cubicBezTo>
                    <a:pt x="10120" y="16313"/>
                    <a:pt x="10587" y="16218"/>
                    <a:pt x="11090" y="16009"/>
                  </a:cubicBezTo>
                  <a:cubicBezTo>
                    <a:pt x="13566" y="15012"/>
                    <a:pt x="16169" y="12248"/>
                    <a:pt x="16169" y="9773"/>
                  </a:cubicBezTo>
                  <a:cubicBezTo>
                    <a:pt x="16169" y="7298"/>
                    <a:pt x="12537" y="3504"/>
                    <a:pt x="9933" y="1737"/>
                  </a:cubicBezTo>
                  <a:cubicBezTo>
                    <a:pt x="7297" y="1"/>
                    <a:pt x="6429" y="290"/>
                    <a:pt x="5562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57"/>
            <p:cNvSpPr/>
            <p:nvPr/>
          </p:nvSpPr>
          <p:spPr>
            <a:xfrm>
              <a:off x="4714450" y="4915950"/>
              <a:ext cx="413875" cy="417900"/>
            </a:xfrm>
            <a:custGeom>
              <a:avLst/>
              <a:gdLst/>
              <a:ahLst/>
              <a:cxnLst/>
              <a:rect l="l" t="t" r="r" b="b"/>
              <a:pathLst>
                <a:path w="16555" h="16716" extrusionOk="0">
                  <a:moveTo>
                    <a:pt x="5673" y="556"/>
                  </a:moveTo>
                  <a:cubicBezTo>
                    <a:pt x="6123" y="608"/>
                    <a:pt x="6527" y="588"/>
                    <a:pt x="7104" y="739"/>
                  </a:cubicBezTo>
                  <a:cubicBezTo>
                    <a:pt x="7715" y="900"/>
                    <a:pt x="8583" y="1254"/>
                    <a:pt x="9868" y="2090"/>
                  </a:cubicBezTo>
                  <a:cubicBezTo>
                    <a:pt x="11154" y="2957"/>
                    <a:pt x="12697" y="4340"/>
                    <a:pt x="13919" y="5786"/>
                  </a:cubicBezTo>
                  <a:cubicBezTo>
                    <a:pt x="14529" y="6493"/>
                    <a:pt x="15044" y="7265"/>
                    <a:pt x="15429" y="7972"/>
                  </a:cubicBezTo>
                  <a:cubicBezTo>
                    <a:pt x="15783" y="8679"/>
                    <a:pt x="16008" y="9322"/>
                    <a:pt x="16008" y="9901"/>
                  </a:cubicBezTo>
                  <a:cubicBezTo>
                    <a:pt x="16008" y="11026"/>
                    <a:pt x="15397" y="12311"/>
                    <a:pt x="14465" y="13404"/>
                  </a:cubicBezTo>
                  <a:cubicBezTo>
                    <a:pt x="13501" y="14497"/>
                    <a:pt x="12279" y="15430"/>
                    <a:pt x="11090" y="15912"/>
                  </a:cubicBezTo>
                  <a:cubicBezTo>
                    <a:pt x="10608" y="16105"/>
                    <a:pt x="10190" y="16169"/>
                    <a:pt x="9772" y="16169"/>
                  </a:cubicBezTo>
                  <a:cubicBezTo>
                    <a:pt x="9001" y="16169"/>
                    <a:pt x="8358" y="15847"/>
                    <a:pt x="7747" y="15301"/>
                  </a:cubicBezTo>
                  <a:cubicBezTo>
                    <a:pt x="7136" y="14754"/>
                    <a:pt x="6622" y="13983"/>
                    <a:pt x="6172" y="13115"/>
                  </a:cubicBezTo>
                  <a:cubicBezTo>
                    <a:pt x="5561" y="11990"/>
                    <a:pt x="4147" y="10254"/>
                    <a:pt x="2861" y="8583"/>
                  </a:cubicBezTo>
                  <a:cubicBezTo>
                    <a:pt x="2250" y="7715"/>
                    <a:pt x="1639" y="6911"/>
                    <a:pt x="1222" y="6204"/>
                  </a:cubicBezTo>
                  <a:cubicBezTo>
                    <a:pt x="997" y="5850"/>
                    <a:pt x="804" y="5529"/>
                    <a:pt x="707" y="5240"/>
                  </a:cubicBezTo>
                  <a:cubicBezTo>
                    <a:pt x="579" y="4950"/>
                    <a:pt x="514" y="4725"/>
                    <a:pt x="514" y="4565"/>
                  </a:cubicBezTo>
                  <a:lnTo>
                    <a:pt x="514" y="4533"/>
                  </a:lnTo>
                  <a:cubicBezTo>
                    <a:pt x="547" y="4404"/>
                    <a:pt x="611" y="4211"/>
                    <a:pt x="739" y="4018"/>
                  </a:cubicBezTo>
                  <a:cubicBezTo>
                    <a:pt x="997" y="3665"/>
                    <a:pt x="1447" y="3247"/>
                    <a:pt x="1961" y="2861"/>
                  </a:cubicBezTo>
                  <a:cubicBezTo>
                    <a:pt x="2732" y="2250"/>
                    <a:pt x="3697" y="1672"/>
                    <a:pt x="4436" y="1222"/>
                  </a:cubicBezTo>
                  <a:cubicBezTo>
                    <a:pt x="4822" y="997"/>
                    <a:pt x="5143" y="836"/>
                    <a:pt x="5400" y="707"/>
                  </a:cubicBezTo>
                  <a:cubicBezTo>
                    <a:pt x="5520" y="639"/>
                    <a:pt x="5613" y="588"/>
                    <a:pt x="5673" y="556"/>
                  </a:cubicBezTo>
                  <a:close/>
                  <a:moveTo>
                    <a:pt x="5690" y="0"/>
                  </a:moveTo>
                  <a:cubicBezTo>
                    <a:pt x="5625" y="0"/>
                    <a:pt x="5561" y="0"/>
                    <a:pt x="5529" y="32"/>
                  </a:cubicBezTo>
                  <a:cubicBezTo>
                    <a:pt x="5529" y="32"/>
                    <a:pt x="4211" y="707"/>
                    <a:pt x="2861" y="1575"/>
                  </a:cubicBezTo>
                  <a:cubicBezTo>
                    <a:pt x="2186" y="1993"/>
                    <a:pt x="1511" y="2475"/>
                    <a:pt x="964" y="2957"/>
                  </a:cubicBezTo>
                  <a:cubicBezTo>
                    <a:pt x="707" y="3215"/>
                    <a:pt x="482" y="3472"/>
                    <a:pt x="322" y="3697"/>
                  </a:cubicBezTo>
                  <a:cubicBezTo>
                    <a:pt x="129" y="3954"/>
                    <a:pt x="0" y="4211"/>
                    <a:pt x="0" y="4468"/>
                  </a:cubicBezTo>
                  <a:lnTo>
                    <a:pt x="0" y="4565"/>
                  </a:lnTo>
                  <a:cubicBezTo>
                    <a:pt x="0" y="4854"/>
                    <a:pt x="64" y="5143"/>
                    <a:pt x="193" y="5433"/>
                  </a:cubicBezTo>
                  <a:cubicBezTo>
                    <a:pt x="675" y="6558"/>
                    <a:pt x="1800" y="8036"/>
                    <a:pt x="2925" y="9515"/>
                  </a:cubicBezTo>
                  <a:cubicBezTo>
                    <a:pt x="4082" y="10994"/>
                    <a:pt x="5208" y="12472"/>
                    <a:pt x="5690" y="13372"/>
                  </a:cubicBezTo>
                  <a:cubicBezTo>
                    <a:pt x="6172" y="14240"/>
                    <a:pt x="6718" y="15076"/>
                    <a:pt x="7393" y="15687"/>
                  </a:cubicBezTo>
                  <a:cubicBezTo>
                    <a:pt x="8036" y="16297"/>
                    <a:pt x="8840" y="16715"/>
                    <a:pt x="9772" y="16715"/>
                  </a:cubicBezTo>
                  <a:cubicBezTo>
                    <a:pt x="10254" y="16715"/>
                    <a:pt x="10769" y="16619"/>
                    <a:pt x="11283" y="16394"/>
                  </a:cubicBezTo>
                  <a:cubicBezTo>
                    <a:pt x="12569" y="15880"/>
                    <a:pt x="13854" y="14915"/>
                    <a:pt x="14851" y="13726"/>
                  </a:cubicBezTo>
                  <a:cubicBezTo>
                    <a:pt x="15847" y="12569"/>
                    <a:pt x="16555" y="11219"/>
                    <a:pt x="16555" y="9901"/>
                  </a:cubicBezTo>
                  <a:cubicBezTo>
                    <a:pt x="16555" y="9193"/>
                    <a:pt x="16297" y="8454"/>
                    <a:pt x="15912" y="7715"/>
                  </a:cubicBezTo>
                  <a:cubicBezTo>
                    <a:pt x="14722" y="5465"/>
                    <a:pt x="12151" y="2990"/>
                    <a:pt x="10158" y="1640"/>
                  </a:cubicBezTo>
                  <a:cubicBezTo>
                    <a:pt x="8840" y="772"/>
                    <a:pt x="7940" y="386"/>
                    <a:pt x="7233" y="225"/>
                  </a:cubicBezTo>
                  <a:cubicBezTo>
                    <a:pt x="6558" y="32"/>
                    <a:pt x="6075" y="97"/>
                    <a:pt x="5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57"/>
            <p:cNvSpPr/>
            <p:nvPr/>
          </p:nvSpPr>
          <p:spPr>
            <a:xfrm>
              <a:off x="3529925" y="5101700"/>
              <a:ext cx="469550" cy="99550"/>
            </a:xfrm>
            <a:custGeom>
              <a:avLst/>
              <a:gdLst/>
              <a:ahLst/>
              <a:cxnLst/>
              <a:rect l="l" t="t" r="r" b="b"/>
              <a:pathLst>
                <a:path w="18782" h="3982" extrusionOk="0">
                  <a:moveTo>
                    <a:pt x="10734" y="0"/>
                  </a:moveTo>
                  <a:cubicBezTo>
                    <a:pt x="8013" y="0"/>
                    <a:pt x="5561" y="413"/>
                    <a:pt x="5561" y="413"/>
                  </a:cubicBezTo>
                  <a:cubicBezTo>
                    <a:pt x="5561" y="413"/>
                    <a:pt x="2636" y="2021"/>
                    <a:pt x="1318" y="2181"/>
                  </a:cubicBezTo>
                  <a:cubicBezTo>
                    <a:pt x="0" y="2310"/>
                    <a:pt x="161" y="3467"/>
                    <a:pt x="1318" y="3917"/>
                  </a:cubicBezTo>
                  <a:cubicBezTo>
                    <a:pt x="1432" y="3962"/>
                    <a:pt x="1575" y="3982"/>
                    <a:pt x="1740" y="3982"/>
                  </a:cubicBezTo>
                  <a:cubicBezTo>
                    <a:pt x="3249" y="3982"/>
                    <a:pt x="6646" y="2310"/>
                    <a:pt x="7458" y="2310"/>
                  </a:cubicBezTo>
                  <a:cubicBezTo>
                    <a:pt x="8326" y="2310"/>
                    <a:pt x="15172" y="2889"/>
                    <a:pt x="16619" y="3049"/>
                  </a:cubicBezTo>
                  <a:cubicBezTo>
                    <a:pt x="16679" y="3055"/>
                    <a:pt x="16739" y="3057"/>
                    <a:pt x="16797" y="3057"/>
                  </a:cubicBezTo>
                  <a:cubicBezTo>
                    <a:pt x="18130" y="3057"/>
                    <a:pt x="18781" y="1683"/>
                    <a:pt x="15301" y="574"/>
                  </a:cubicBezTo>
                  <a:cubicBezTo>
                    <a:pt x="13970" y="138"/>
                    <a:pt x="12307" y="0"/>
                    <a:pt x="10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57"/>
            <p:cNvSpPr/>
            <p:nvPr/>
          </p:nvSpPr>
          <p:spPr>
            <a:xfrm>
              <a:off x="3533125" y="5095150"/>
              <a:ext cx="450050" cy="112525"/>
            </a:xfrm>
            <a:custGeom>
              <a:avLst/>
              <a:gdLst/>
              <a:ahLst/>
              <a:cxnLst/>
              <a:rect l="l" t="t" r="r" b="b"/>
              <a:pathLst>
                <a:path w="18002" h="4501" extrusionOk="0">
                  <a:moveTo>
                    <a:pt x="10641" y="547"/>
                  </a:moveTo>
                  <a:cubicBezTo>
                    <a:pt x="12183" y="547"/>
                    <a:pt x="13823" y="675"/>
                    <a:pt x="15109" y="1093"/>
                  </a:cubicBezTo>
                  <a:cubicBezTo>
                    <a:pt x="16041" y="1383"/>
                    <a:pt x="16652" y="1704"/>
                    <a:pt x="17005" y="1993"/>
                  </a:cubicBezTo>
                  <a:cubicBezTo>
                    <a:pt x="17198" y="2122"/>
                    <a:pt x="17327" y="2250"/>
                    <a:pt x="17391" y="2347"/>
                  </a:cubicBezTo>
                  <a:cubicBezTo>
                    <a:pt x="17455" y="2475"/>
                    <a:pt x="17487" y="2572"/>
                    <a:pt x="17487" y="2604"/>
                  </a:cubicBezTo>
                  <a:cubicBezTo>
                    <a:pt x="17487" y="2733"/>
                    <a:pt x="17423" y="2797"/>
                    <a:pt x="17294" y="2893"/>
                  </a:cubicBezTo>
                  <a:cubicBezTo>
                    <a:pt x="17166" y="2990"/>
                    <a:pt x="16941" y="3054"/>
                    <a:pt x="16684" y="3054"/>
                  </a:cubicBezTo>
                  <a:cubicBezTo>
                    <a:pt x="16619" y="3054"/>
                    <a:pt x="16587" y="3054"/>
                    <a:pt x="16523" y="3022"/>
                  </a:cubicBezTo>
                  <a:cubicBezTo>
                    <a:pt x="15784" y="2958"/>
                    <a:pt x="13694" y="2797"/>
                    <a:pt x="11701" y="2604"/>
                  </a:cubicBezTo>
                  <a:cubicBezTo>
                    <a:pt x="10705" y="2540"/>
                    <a:pt x="9708" y="2443"/>
                    <a:pt x="8937" y="2411"/>
                  </a:cubicBezTo>
                  <a:cubicBezTo>
                    <a:pt x="8133" y="2347"/>
                    <a:pt x="7555" y="2315"/>
                    <a:pt x="7330" y="2315"/>
                  </a:cubicBezTo>
                  <a:cubicBezTo>
                    <a:pt x="7169" y="2315"/>
                    <a:pt x="7008" y="2347"/>
                    <a:pt x="6848" y="2379"/>
                  </a:cubicBezTo>
                  <a:cubicBezTo>
                    <a:pt x="6205" y="2572"/>
                    <a:pt x="5208" y="2958"/>
                    <a:pt x="4212" y="3311"/>
                  </a:cubicBezTo>
                  <a:cubicBezTo>
                    <a:pt x="3261" y="3648"/>
                    <a:pt x="2282" y="3956"/>
                    <a:pt x="1691" y="3956"/>
                  </a:cubicBezTo>
                  <a:cubicBezTo>
                    <a:pt x="1663" y="3956"/>
                    <a:pt x="1635" y="3956"/>
                    <a:pt x="1608" y="3954"/>
                  </a:cubicBezTo>
                  <a:cubicBezTo>
                    <a:pt x="1570" y="3964"/>
                    <a:pt x="1533" y="3967"/>
                    <a:pt x="1497" y="3967"/>
                  </a:cubicBezTo>
                  <a:cubicBezTo>
                    <a:pt x="1410" y="3967"/>
                    <a:pt x="1332" y="3945"/>
                    <a:pt x="1287" y="3922"/>
                  </a:cubicBezTo>
                  <a:cubicBezTo>
                    <a:pt x="1029" y="3826"/>
                    <a:pt x="836" y="3697"/>
                    <a:pt x="708" y="3536"/>
                  </a:cubicBezTo>
                  <a:cubicBezTo>
                    <a:pt x="579" y="3408"/>
                    <a:pt x="547" y="3279"/>
                    <a:pt x="547" y="3151"/>
                  </a:cubicBezTo>
                  <a:cubicBezTo>
                    <a:pt x="547" y="3054"/>
                    <a:pt x="579" y="2990"/>
                    <a:pt x="676" y="2893"/>
                  </a:cubicBezTo>
                  <a:cubicBezTo>
                    <a:pt x="772" y="2797"/>
                    <a:pt x="933" y="2733"/>
                    <a:pt x="1222" y="2701"/>
                  </a:cubicBezTo>
                  <a:cubicBezTo>
                    <a:pt x="1608" y="2668"/>
                    <a:pt x="2026" y="2508"/>
                    <a:pt x="2508" y="2347"/>
                  </a:cubicBezTo>
                  <a:cubicBezTo>
                    <a:pt x="3763" y="1880"/>
                    <a:pt x="5230" y="1095"/>
                    <a:pt x="5513" y="930"/>
                  </a:cubicBezTo>
                  <a:lnTo>
                    <a:pt x="5513" y="930"/>
                  </a:lnTo>
                  <a:cubicBezTo>
                    <a:pt x="5579" y="926"/>
                    <a:pt x="5709" y="912"/>
                    <a:pt x="5883" y="868"/>
                  </a:cubicBezTo>
                  <a:cubicBezTo>
                    <a:pt x="6719" y="772"/>
                    <a:pt x="8615" y="547"/>
                    <a:pt x="10641" y="547"/>
                  </a:cubicBezTo>
                  <a:close/>
                  <a:moveTo>
                    <a:pt x="10641" y="0"/>
                  </a:moveTo>
                  <a:cubicBezTo>
                    <a:pt x="7876" y="0"/>
                    <a:pt x="5369" y="418"/>
                    <a:pt x="5369" y="418"/>
                  </a:cubicBezTo>
                  <a:lnTo>
                    <a:pt x="5305" y="450"/>
                  </a:lnTo>
                  <a:cubicBezTo>
                    <a:pt x="5305" y="450"/>
                    <a:pt x="5112" y="547"/>
                    <a:pt x="4822" y="708"/>
                  </a:cubicBezTo>
                  <a:cubicBezTo>
                    <a:pt x="4372" y="933"/>
                    <a:pt x="3697" y="1254"/>
                    <a:pt x="2990" y="1575"/>
                  </a:cubicBezTo>
                  <a:cubicBezTo>
                    <a:pt x="2315" y="1865"/>
                    <a:pt x="1608" y="2122"/>
                    <a:pt x="1158" y="2154"/>
                  </a:cubicBezTo>
                  <a:cubicBezTo>
                    <a:pt x="804" y="2218"/>
                    <a:pt x="515" y="2315"/>
                    <a:pt x="322" y="2475"/>
                  </a:cubicBezTo>
                  <a:cubicBezTo>
                    <a:pt x="97" y="2668"/>
                    <a:pt x="1" y="2926"/>
                    <a:pt x="1" y="3151"/>
                  </a:cubicBezTo>
                  <a:cubicBezTo>
                    <a:pt x="1" y="3440"/>
                    <a:pt x="129" y="3697"/>
                    <a:pt x="322" y="3890"/>
                  </a:cubicBezTo>
                  <a:cubicBezTo>
                    <a:pt x="483" y="4115"/>
                    <a:pt x="772" y="4308"/>
                    <a:pt x="1094" y="4436"/>
                  </a:cubicBezTo>
                  <a:cubicBezTo>
                    <a:pt x="1254" y="4501"/>
                    <a:pt x="1415" y="4501"/>
                    <a:pt x="1608" y="4501"/>
                  </a:cubicBezTo>
                  <a:cubicBezTo>
                    <a:pt x="2026" y="4501"/>
                    <a:pt x="2540" y="4404"/>
                    <a:pt x="3087" y="4243"/>
                  </a:cubicBezTo>
                  <a:cubicBezTo>
                    <a:pt x="3922" y="3986"/>
                    <a:pt x="4855" y="3633"/>
                    <a:pt x="5658" y="3343"/>
                  </a:cubicBezTo>
                  <a:cubicBezTo>
                    <a:pt x="6044" y="3215"/>
                    <a:pt x="6397" y="3086"/>
                    <a:pt x="6719" y="2990"/>
                  </a:cubicBezTo>
                  <a:cubicBezTo>
                    <a:pt x="7008" y="2893"/>
                    <a:pt x="7233" y="2829"/>
                    <a:pt x="7330" y="2829"/>
                  </a:cubicBezTo>
                  <a:cubicBezTo>
                    <a:pt x="7523" y="2829"/>
                    <a:pt x="8101" y="2893"/>
                    <a:pt x="8905" y="2926"/>
                  </a:cubicBezTo>
                  <a:cubicBezTo>
                    <a:pt x="11251" y="3118"/>
                    <a:pt x="15366" y="3472"/>
                    <a:pt x="16459" y="3568"/>
                  </a:cubicBezTo>
                  <a:lnTo>
                    <a:pt x="16684" y="3568"/>
                  </a:lnTo>
                  <a:cubicBezTo>
                    <a:pt x="17037" y="3568"/>
                    <a:pt x="17327" y="3504"/>
                    <a:pt x="17584" y="3343"/>
                  </a:cubicBezTo>
                  <a:cubicBezTo>
                    <a:pt x="17841" y="3183"/>
                    <a:pt x="18002" y="2926"/>
                    <a:pt x="18002" y="2604"/>
                  </a:cubicBezTo>
                  <a:cubicBezTo>
                    <a:pt x="18002" y="2443"/>
                    <a:pt x="17937" y="2250"/>
                    <a:pt x="17841" y="2058"/>
                  </a:cubicBezTo>
                  <a:cubicBezTo>
                    <a:pt x="17487" y="1543"/>
                    <a:pt x="16716" y="1029"/>
                    <a:pt x="15269" y="579"/>
                  </a:cubicBezTo>
                  <a:cubicBezTo>
                    <a:pt x="13887" y="129"/>
                    <a:pt x="12216" y="0"/>
                    <a:pt x="10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57"/>
            <p:cNvSpPr/>
            <p:nvPr/>
          </p:nvSpPr>
          <p:spPr>
            <a:xfrm>
              <a:off x="3583025" y="5056825"/>
              <a:ext cx="166300" cy="176575"/>
            </a:xfrm>
            <a:custGeom>
              <a:avLst/>
              <a:gdLst/>
              <a:ahLst/>
              <a:cxnLst/>
              <a:rect l="l" t="t" r="r" b="b"/>
              <a:pathLst>
                <a:path w="6652" h="7063" extrusionOk="0">
                  <a:moveTo>
                    <a:pt x="5113" y="0"/>
                  </a:moveTo>
                  <a:cubicBezTo>
                    <a:pt x="4439" y="0"/>
                    <a:pt x="3763" y="140"/>
                    <a:pt x="3598" y="665"/>
                  </a:cubicBezTo>
                  <a:cubicBezTo>
                    <a:pt x="3276" y="1791"/>
                    <a:pt x="94" y="6259"/>
                    <a:pt x="30" y="6676"/>
                  </a:cubicBezTo>
                  <a:cubicBezTo>
                    <a:pt x="0" y="6883"/>
                    <a:pt x="221" y="7063"/>
                    <a:pt x="591" y="7063"/>
                  </a:cubicBezTo>
                  <a:cubicBezTo>
                    <a:pt x="1026" y="7063"/>
                    <a:pt x="1666" y="6813"/>
                    <a:pt x="2344" y="6066"/>
                  </a:cubicBezTo>
                  <a:cubicBezTo>
                    <a:pt x="3630" y="4651"/>
                    <a:pt x="6652" y="183"/>
                    <a:pt x="6652" y="183"/>
                  </a:cubicBezTo>
                  <a:cubicBezTo>
                    <a:pt x="6652" y="183"/>
                    <a:pt x="5884" y="0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57"/>
            <p:cNvSpPr/>
            <p:nvPr/>
          </p:nvSpPr>
          <p:spPr>
            <a:xfrm>
              <a:off x="3576525" y="5050150"/>
              <a:ext cx="180025" cy="189675"/>
            </a:xfrm>
            <a:custGeom>
              <a:avLst/>
              <a:gdLst/>
              <a:ahLst/>
              <a:cxnLst/>
              <a:rect l="l" t="t" r="r" b="b"/>
              <a:pathLst>
                <a:path w="7201" h="7587" extrusionOk="0">
                  <a:moveTo>
                    <a:pt x="5401" y="515"/>
                  </a:moveTo>
                  <a:cubicBezTo>
                    <a:pt x="5754" y="515"/>
                    <a:pt x="6140" y="579"/>
                    <a:pt x="6397" y="611"/>
                  </a:cubicBezTo>
                  <a:cubicBezTo>
                    <a:pt x="6418" y="616"/>
                    <a:pt x="6439" y="621"/>
                    <a:pt x="6460" y="625"/>
                  </a:cubicBezTo>
                  <a:lnTo>
                    <a:pt x="6460" y="625"/>
                  </a:lnTo>
                  <a:cubicBezTo>
                    <a:pt x="6388" y="730"/>
                    <a:pt x="6302" y="856"/>
                    <a:pt x="6204" y="997"/>
                  </a:cubicBezTo>
                  <a:cubicBezTo>
                    <a:pt x="5754" y="1672"/>
                    <a:pt x="5047" y="2700"/>
                    <a:pt x="4308" y="3697"/>
                  </a:cubicBezTo>
                  <a:cubicBezTo>
                    <a:pt x="3601" y="4693"/>
                    <a:pt x="2894" y="5658"/>
                    <a:pt x="2411" y="6140"/>
                  </a:cubicBezTo>
                  <a:cubicBezTo>
                    <a:pt x="1768" y="6879"/>
                    <a:pt x="1190" y="7072"/>
                    <a:pt x="836" y="7072"/>
                  </a:cubicBezTo>
                  <a:cubicBezTo>
                    <a:pt x="708" y="7072"/>
                    <a:pt x="611" y="7040"/>
                    <a:pt x="579" y="7008"/>
                  </a:cubicBezTo>
                  <a:lnTo>
                    <a:pt x="556" y="6985"/>
                  </a:lnTo>
                  <a:lnTo>
                    <a:pt x="556" y="6985"/>
                  </a:lnTo>
                  <a:cubicBezTo>
                    <a:pt x="578" y="6935"/>
                    <a:pt x="633" y="6811"/>
                    <a:pt x="708" y="6686"/>
                  </a:cubicBezTo>
                  <a:cubicBezTo>
                    <a:pt x="1061" y="6108"/>
                    <a:pt x="1833" y="4918"/>
                    <a:pt x="2540" y="3793"/>
                  </a:cubicBezTo>
                  <a:cubicBezTo>
                    <a:pt x="2926" y="3215"/>
                    <a:pt x="3279" y="2668"/>
                    <a:pt x="3536" y="2186"/>
                  </a:cubicBezTo>
                  <a:cubicBezTo>
                    <a:pt x="3826" y="1704"/>
                    <a:pt x="4019" y="1286"/>
                    <a:pt x="4115" y="997"/>
                  </a:cubicBezTo>
                  <a:cubicBezTo>
                    <a:pt x="4147" y="932"/>
                    <a:pt x="4179" y="868"/>
                    <a:pt x="4276" y="804"/>
                  </a:cubicBezTo>
                  <a:cubicBezTo>
                    <a:pt x="4372" y="707"/>
                    <a:pt x="4533" y="643"/>
                    <a:pt x="4726" y="579"/>
                  </a:cubicBezTo>
                  <a:cubicBezTo>
                    <a:pt x="4919" y="547"/>
                    <a:pt x="5176" y="515"/>
                    <a:pt x="5401" y="515"/>
                  </a:cubicBezTo>
                  <a:close/>
                  <a:moveTo>
                    <a:pt x="5401" y="0"/>
                  </a:moveTo>
                  <a:cubicBezTo>
                    <a:pt x="5047" y="0"/>
                    <a:pt x="4661" y="32"/>
                    <a:pt x="4340" y="161"/>
                  </a:cubicBezTo>
                  <a:cubicBezTo>
                    <a:pt x="4179" y="193"/>
                    <a:pt x="4019" y="290"/>
                    <a:pt x="3890" y="418"/>
                  </a:cubicBezTo>
                  <a:cubicBezTo>
                    <a:pt x="3761" y="515"/>
                    <a:pt x="3665" y="675"/>
                    <a:pt x="3601" y="868"/>
                  </a:cubicBezTo>
                  <a:cubicBezTo>
                    <a:pt x="3536" y="1093"/>
                    <a:pt x="3279" y="1575"/>
                    <a:pt x="2958" y="2154"/>
                  </a:cubicBezTo>
                  <a:cubicBezTo>
                    <a:pt x="2444" y="3022"/>
                    <a:pt x="1736" y="4115"/>
                    <a:pt x="1126" y="5015"/>
                  </a:cubicBezTo>
                  <a:cubicBezTo>
                    <a:pt x="836" y="5465"/>
                    <a:pt x="579" y="5883"/>
                    <a:pt x="386" y="6204"/>
                  </a:cubicBezTo>
                  <a:cubicBezTo>
                    <a:pt x="290" y="6365"/>
                    <a:pt x="226" y="6493"/>
                    <a:pt x="161" y="6590"/>
                  </a:cubicBezTo>
                  <a:cubicBezTo>
                    <a:pt x="129" y="6654"/>
                    <a:pt x="97" y="6718"/>
                    <a:pt x="65" y="6751"/>
                  </a:cubicBezTo>
                  <a:cubicBezTo>
                    <a:pt x="65" y="6815"/>
                    <a:pt x="33" y="6847"/>
                    <a:pt x="33" y="6911"/>
                  </a:cubicBezTo>
                  <a:lnTo>
                    <a:pt x="33" y="7008"/>
                  </a:lnTo>
                  <a:cubicBezTo>
                    <a:pt x="1" y="7201"/>
                    <a:pt x="129" y="7361"/>
                    <a:pt x="290" y="7458"/>
                  </a:cubicBezTo>
                  <a:cubicBezTo>
                    <a:pt x="451" y="7554"/>
                    <a:pt x="643" y="7586"/>
                    <a:pt x="836" y="7586"/>
                  </a:cubicBezTo>
                  <a:cubicBezTo>
                    <a:pt x="1383" y="7586"/>
                    <a:pt x="2090" y="7297"/>
                    <a:pt x="2829" y="6526"/>
                  </a:cubicBezTo>
                  <a:cubicBezTo>
                    <a:pt x="3472" y="5786"/>
                    <a:pt x="4533" y="4308"/>
                    <a:pt x="5465" y="3022"/>
                  </a:cubicBezTo>
                  <a:cubicBezTo>
                    <a:pt x="6397" y="1704"/>
                    <a:pt x="7137" y="579"/>
                    <a:pt x="7137" y="579"/>
                  </a:cubicBezTo>
                  <a:cubicBezTo>
                    <a:pt x="7201" y="515"/>
                    <a:pt x="7201" y="418"/>
                    <a:pt x="7169" y="322"/>
                  </a:cubicBezTo>
                  <a:cubicBezTo>
                    <a:pt x="7137" y="257"/>
                    <a:pt x="7072" y="193"/>
                    <a:pt x="6976" y="161"/>
                  </a:cubicBezTo>
                  <a:cubicBezTo>
                    <a:pt x="6976" y="161"/>
                    <a:pt x="6204" y="0"/>
                    <a:pt x="5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57"/>
            <p:cNvSpPr/>
            <p:nvPr/>
          </p:nvSpPr>
          <p:spPr>
            <a:xfrm>
              <a:off x="3610275" y="5040500"/>
              <a:ext cx="192900" cy="215600"/>
            </a:xfrm>
            <a:custGeom>
              <a:avLst/>
              <a:gdLst/>
              <a:ahLst/>
              <a:cxnLst/>
              <a:rect l="l" t="t" r="r" b="b"/>
              <a:pathLst>
                <a:path w="7716" h="8624" extrusionOk="0">
                  <a:moveTo>
                    <a:pt x="5677" y="1"/>
                  </a:moveTo>
                  <a:cubicBezTo>
                    <a:pt x="5244" y="1"/>
                    <a:pt x="4854" y="65"/>
                    <a:pt x="4662" y="258"/>
                  </a:cubicBezTo>
                  <a:cubicBezTo>
                    <a:pt x="4083" y="836"/>
                    <a:pt x="1" y="7683"/>
                    <a:pt x="1" y="8262"/>
                  </a:cubicBezTo>
                  <a:cubicBezTo>
                    <a:pt x="1" y="8551"/>
                    <a:pt x="402" y="8623"/>
                    <a:pt x="804" y="8623"/>
                  </a:cubicBezTo>
                  <a:cubicBezTo>
                    <a:pt x="1206" y="8623"/>
                    <a:pt x="1608" y="8551"/>
                    <a:pt x="1608" y="8551"/>
                  </a:cubicBezTo>
                  <a:lnTo>
                    <a:pt x="6269" y="2154"/>
                  </a:lnTo>
                  <a:lnTo>
                    <a:pt x="7715" y="836"/>
                  </a:lnTo>
                  <a:lnTo>
                    <a:pt x="7587" y="258"/>
                  </a:lnTo>
                  <a:cubicBezTo>
                    <a:pt x="7587" y="258"/>
                    <a:pt x="6544" y="1"/>
                    <a:pt x="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57"/>
            <p:cNvSpPr/>
            <p:nvPr/>
          </p:nvSpPr>
          <p:spPr>
            <a:xfrm>
              <a:off x="3603850" y="5033275"/>
              <a:ext cx="206550" cy="229050"/>
            </a:xfrm>
            <a:custGeom>
              <a:avLst/>
              <a:gdLst/>
              <a:ahLst/>
              <a:cxnLst/>
              <a:rect l="l" t="t" r="r" b="b"/>
              <a:pathLst>
                <a:path w="8262" h="9162" extrusionOk="0">
                  <a:moveTo>
                    <a:pt x="5947" y="547"/>
                  </a:moveTo>
                  <a:cubicBezTo>
                    <a:pt x="6333" y="547"/>
                    <a:pt x="6815" y="611"/>
                    <a:pt x="7169" y="675"/>
                  </a:cubicBezTo>
                  <a:cubicBezTo>
                    <a:pt x="7329" y="707"/>
                    <a:pt x="7490" y="740"/>
                    <a:pt x="7587" y="772"/>
                  </a:cubicBezTo>
                  <a:cubicBezTo>
                    <a:pt x="7600" y="772"/>
                    <a:pt x="7612" y="772"/>
                    <a:pt x="7624" y="773"/>
                  </a:cubicBezTo>
                  <a:lnTo>
                    <a:pt x="7624" y="773"/>
                  </a:lnTo>
                  <a:lnTo>
                    <a:pt x="7683" y="1029"/>
                  </a:lnTo>
                  <a:lnTo>
                    <a:pt x="6333" y="2218"/>
                  </a:lnTo>
                  <a:lnTo>
                    <a:pt x="6301" y="2283"/>
                  </a:lnTo>
                  <a:lnTo>
                    <a:pt x="1700" y="8597"/>
                  </a:lnTo>
                  <a:lnTo>
                    <a:pt x="1700" y="8597"/>
                  </a:lnTo>
                  <a:cubicBezTo>
                    <a:pt x="1552" y="8624"/>
                    <a:pt x="1307" y="8647"/>
                    <a:pt x="1061" y="8647"/>
                  </a:cubicBezTo>
                  <a:cubicBezTo>
                    <a:pt x="868" y="8647"/>
                    <a:pt x="708" y="8615"/>
                    <a:pt x="611" y="8583"/>
                  </a:cubicBezTo>
                  <a:cubicBezTo>
                    <a:pt x="547" y="8583"/>
                    <a:pt x="515" y="8551"/>
                    <a:pt x="515" y="8551"/>
                  </a:cubicBezTo>
                  <a:cubicBezTo>
                    <a:pt x="515" y="8551"/>
                    <a:pt x="547" y="8486"/>
                    <a:pt x="579" y="8390"/>
                  </a:cubicBezTo>
                  <a:cubicBezTo>
                    <a:pt x="708" y="8101"/>
                    <a:pt x="1029" y="7458"/>
                    <a:pt x="1447" y="6718"/>
                  </a:cubicBezTo>
                  <a:cubicBezTo>
                    <a:pt x="2058" y="5593"/>
                    <a:pt x="2893" y="4179"/>
                    <a:pt x="3601" y="3022"/>
                  </a:cubicBezTo>
                  <a:cubicBezTo>
                    <a:pt x="3954" y="2411"/>
                    <a:pt x="4308" y="1897"/>
                    <a:pt x="4565" y="1479"/>
                  </a:cubicBezTo>
                  <a:cubicBezTo>
                    <a:pt x="4694" y="1286"/>
                    <a:pt x="4822" y="1093"/>
                    <a:pt x="4919" y="965"/>
                  </a:cubicBezTo>
                  <a:cubicBezTo>
                    <a:pt x="5015" y="836"/>
                    <a:pt x="5079" y="740"/>
                    <a:pt x="5111" y="740"/>
                  </a:cubicBezTo>
                  <a:cubicBezTo>
                    <a:pt x="5144" y="675"/>
                    <a:pt x="5240" y="643"/>
                    <a:pt x="5401" y="579"/>
                  </a:cubicBezTo>
                  <a:cubicBezTo>
                    <a:pt x="5561" y="547"/>
                    <a:pt x="5722" y="547"/>
                    <a:pt x="5947" y="547"/>
                  </a:cubicBezTo>
                  <a:close/>
                  <a:moveTo>
                    <a:pt x="5947" y="0"/>
                  </a:moveTo>
                  <a:cubicBezTo>
                    <a:pt x="5722" y="0"/>
                    <a:pt x="5497" y="32"/>
                    <a:pt x="5272" y="65"/>
                  </a:cubicBezTo>
                  <a:cubicBezTo>
                    <a:pt x="5079" y="129"/>
                    <a:pt x="4886" y="193"/>
                    <a:pt x="4726" y="354"/>
                  </a:cubicBezTo>
                  <a:cubicBezTo>
                    <a:pt x="4629" y="450"/>
                    <a:pt x="4501" y="611"/>
                    <a:pt x="4340" y="868"/>
                  </a:cubicBezTo>
                  <a:cubicBezTo>
                    <a:pt x="3729" y="1736"/>
                    <a:pt x="2668" y="3504"/>
                    <a:pt x="1736" y="5111"/>
                  </a:cubicBezTo>
                  <a:cubicBezTo>
                    <a:pt x="1286" y="5915"/>
                    <a:pt x="836" y="6654"/>
                    <a:pt x="515" y="7265"/>
                  </a:cubicBezTo>
                  <a:cubicBezTo>
                    <a:pt x="386" y="7586"/>
                    <a:pt x="258" y="7844"/>
                    <a:pt x="161" y="8036"/>
                  </a:cubicBezTo>
                  <a:cubicBezTo>
                    <a:pt x="97" y="8133"/>
                    <a:pt x="65" y="8229"/>
                    <a:pt x="33" y="8294"/>
                  </a:cubicBezTo>
                  <a:cubicBezTo>
                    <a:pt x="33" y="8390"/>
                    <a:pt x="0" y="8454"/>
                    <a:pt x="0" y="8551"/>
                  </a:cubicBezTo>
                  <a:cubicBezTo>
                    <a:pt x="0" y="8679"/>
                    <a:pt x="33" y="8808"/>
                    <a:pt x="129" y="8904"/>
                  </a:cubicBezTo>
                  <a:cubicBezTo>
                    <a:pt x="258" y="9033"/>
                    <a:pt x="418" y="9097"/>
                    <a:pt x="579" y="9129"/>
                  </a:cubicBezTo>
                  <a:cubicBezTo>
                    <a:pt x="740" y="9161"/>
                    <a:pt x="900" y="9161"/>
                    <a:pt x="1061" y="9161"/>
                  </a:cubicBezTo>
                  <a:cubicBezTo>
                    <a:pt x="1479" y="9161"/>
                    <a:pt x="1897" y="9097"/>
                    <a:pt x="1897" y="9097"/>
                  </a:cubicBezTo>
                  <a:cubicBezTo>
                    <a:pt x="1993" y="9097"/>
                    <a:pt x="2026" y="9065"/>
                    <a:pt x="2090" y="9001"/>
                  </a:cubicBezTo>
                  <a:lnTo>
                    <a:pt x="6719" y="2604"/>
                  </a:lnTo>
                  <a:lnTo>
                    <a:pt x="8165" y="1318"/>
                  </a:lnTo>
                  <a:cubicBezTo>
                    <a:pt x="8229" y="1254"/>
                    <a:pt x="8262" y="1157"/>
                    <a:pt x="8229" y="1061"/>
                  </a:cubicBezTo>
                  <a:lnTo>
                    <a:pt x="8101" y="482"/>
                  </a:lnTo>
                  <a:cubicBezTo>
                    <a:pt x="8069" y="386"/>
                    <a:pt x="8004" y="290"/>
                    <a:pt x="7908" y="290"/>
                  </a:cubicBezTo>
                  <a:cubicBezTo>
                    <a:pt x="7876" y="290"/>
                    <a:pt x="6847" y="0"/>
                    <a:pt x="5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7"/>
            <p:cNvSpPr/>
            <p:nvPr/>
          </p:nvSpPr>
          <p:spPr>
            <a:xfrm>
              <a:off x="3636000" y="5039525"/>
              <a:ext cx="1332400" cy="269500"/>
            </a:xfrm>
            <a:custGeom>
              <a:avLst/>
              <a:gdLst/>
              <a:ahLst/>
              <a:cxnLst/>
              <a:rect l="l" t="t" r="r" b="b"/>
              <a:pathLst>
                <a:path w="53296" h="10780" extrusionOk="0">
                  <a:moveTo>
                    <a:pt x="46653" y="1"/>
                  </a:moveTo>
                  <a:cubicBezTo>
                    <a:pt x="43579" y="1"/>
                    <a:pt x="31909" y="2616"/>
                    <a:pt x="27098" y="2772"/>
                  </a:cubicBezTo>
                  <a:cubicBezTo>
                    <a:pt x="25320" y="2818"/>
                    <a:pt x="23625" y="2847"/>
                    <a:pt x="22132" y="2847"/>
                  </a:cubicBezTo>
                  <a:cubicBezTo>
                    <a:pt x="19441" y="2847"/>
                    <a:pt x="17409" y="2751"/>
                    <a:pt x="16747" y="2483"/>
                  </a:cubicBezTo>
                  <a:cubicBezTo>
                    <a:pt x="15719" y="2033"/>
                    <a:pt x="7136" y="297"/>
                    <a:pt x="6558" y="297"/>
                  </a:cubicBezTo>
                  <a:cubicBezTo>
                    <a:pt x="5979" y="297"/>
                    <a:pt x="0" y="8590"/>
                    <a:pt x="0" y="8590"/>
                  </a:cubicBezTo>
                  <a:cubicBezTo>
                    <a:pt x="0" y="8590"/>
                    <a:pt x="186" y="9047"/>
                    <a:pt x="662" y="9047"/>
                  </a:cubicBezTo>
                  <a:cubicBezTo>
                    <a:pt x="900" y="9047"/>
                    <a:pt x="1211" y="8933"/>
                    <a:pt x="1607" y="8590"/>
                  </a:cubicBezTo>
                  <a:cubicBezTo>
                    <a:pt x="2765" y="7561"/>
                    <a:pt x="6558" y="4058"/>
                    <a:pt x="6558" y="4058"/>
                  </a:cubicBezTo>
                  <a:lnTo>
                    <a:pt x="10769" y="4058"/>
                  </a:lnTo>
                  <a:cubicBezTo>
                    <a:pt x="10769" y="4058"/>
                    <a:pt x="6847" y="6404"/>
                    <a:pt x="6268" y="6854"/>
                  </a:cubicBezTo>
                  <a:cubicBezTo>
                    <a:pt x="5690" y="7272"/>
                    <a:pt x="3343" y="9747"/>
                    <a:pt x="3922" y="9908"/>
                  </a:cubicBezTo>
                  <a:cubicBezTo>
                    <a:pt x="3936" y="9911"/>
                    <a:pt x="3951" y="9913"/>
                    <a:pt x="3968" y="9913"/>
                  </a:cubicBezTo>
                  <a:cubicBezTo>
                    <a:pt x="4646" y="9913"/>
                    <a:pt x="7554" y="7433"/>
                    <a:pt x="7554" y="7433"/>
                  </a:cubicBezTo>
                  <a:lnTo>
                    <a:pt x="11926" y="6243"/>
                  </a:lnTo>
                  <a:cubicBezTo>
                    <a:pt x="11926" y="6243"/>
                    <a:pt x="15140" y="8301"/>
                    <a:pt x="18065" y="8429"/>
                  </a:cubicBezTo>
                  <a:cubicBezTo>
                    <a:pt x="18311" y="8443"/>
                    <a:pt x="18551" y="8449"/>
                    <a:pt x="18785" y="8449"/>
                  </a:cubicBezTo>
                  <a:cubicBezTo>
                    <a:pt x="21313" y="8449"/>
                    <a:pt x="23144" y="7722"/>
                    <a:pt x="23144" y="7722"/>
                  </a:cubicBezTo>
                  <a:cubicBezTo>
                    <a:pt x="23144" y="7722"/>
                    <a:pt x="39389" y="10780"/>
                    <a:pt x="48933" y="10780"/>
                  </a:cubicBezTo>
                  <a:cubicBezTo>
                    <a:pt x="49126" y="10780"/>
                    <a:pt x="49316" y="10778"/>
                    <a:pt x="49503" y="10776"/>
                  </a:cubicBezTo>
                  <a:cubicBezTo>
                    <a:pt x="49503" y="10776"/>
                    <a:pt x="52717" y="10487"/>
                    <a:pt x="53006" y="6983"/>
                  </a:cubicBezTo>
                  <a:cubicBezTo>
                    <a:pt x="53296" y="3479"/>
                    <a:pt x="49503" y="136"/>
                    <a:pt x="46899" y="7"/>
                  </a:cubicBezTo>
                  <a:cubicBezTo>
                    <a:pt x="46825" y="3"/>
                    <a:pt x="46743" y="1"/>
                    <a:pt x="46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7"/>
            <p:cNvSpPr/>
            <p:nvPr/>
          </p:nvSpPr>
          <p:spPr>
            <a:xfrm>
              <a:off x="3628750" y="5032475"/>
              <a:ext cx="1339650" cy="282875"/>
            </a:xfrm>
            <a:custGeom>
              <a:avLst/>
              <a:gdLst/>
              <a:ahLst/>
              <a:cxnLst/>
              <a:rect l="l" t="t" r="r" b="b"/>
              <a:pathLst>
                <a:path w="53586" h="11315" extrusionOk="0">
                  <a:moveTo>
                    <a:pt x="47157" y="547"/>
                  </a:moveTo>
                  <a:cubicBezTo>
                    <a:pt x="48314" y="611"/>
                    <a:pt x="49825" y="1382"/>
                    <a:pt x="51014" y="2572"/>
                  </a:cubicBezTo>
                  <a:cubicBezTo>
                    <a:pt x="52171" y="3729"/>
                    <a:pt x="53039" y="5304"/>
                    <a:pt x="53039" y="6879"/>
                  </a:cubicBezTo>
                  <a:cubicBezTo>
                    <a:pt x="53039" y="7008"/>
                    <a:pt x="53039" y="7136"/>
                    <a:pt x="53039" y="7233"/>
                  </a:cubicBezTo>
                  <a:cubicBezTo>
                    <a:pt x="52879" y="8904"/>
                    <a:pt x="52075" y="9772"/>
                    <a:pt x="51304" y="10254"/>
                  </a:cubicBezTo>
                  <a:cubicBezTo>
                    <a:pt x="50918" y="10479"/>
                    <a:pt x="50532" y="10608"/>
                    <a:pt x="50243" y="10704"/>
                  </a:cubicBezTo>
                  <a:cubicBezTo>
                    <a:pt x="50082" y="10736"/>
                    <a:pt x="49986" y="10769"/>
                    <a:pt x="49889" y="10769"/>
                  </a:cubicBezTo>
                  <a:lnTo>
                    <a:pt x="49793" y="10769"/>
                  </a:lnTo>
                  <a:lnTo>
                    <a:pt x="49761" y="10801"/>
                  </a:lnTo>
                  <a:lnTo>
                    <a:pt x="49150" y="10801"/>
                  </a:lnTo>
                  <a:cubicBezTo>
                    <a:pt x="44392" y="10801"/>
                    <a:pt x="37964" y="10029"/>
                    <a:pt x="32756" y="9258"/>
                  </a:cubicBezTo>
                  <a:cubicBezTo>
                    <a:pt x="30152" y="8872"/>
                    <a:pt x="27806" y="8486"/>
                    <a:pt x="26167" y="8197"/>
                  </a:cubicBezTo>
                  <a:cubicBezTo>
                    <a:pt x="25331" y="8068"/>
                    <a:pt x="24656" y="7940"/>
                    <a:pt x="24206" y="7876"/>
                  </a:cubicBezTo>
                  <a:cubicBezTo>
                    <a:pt x="23756" y="7779"/>
                    <a:pt x="23499" y="7747"/>
                    <a:pt x="23499" y="7747"/>
                  </a:cubicBezTo>
                  <a:cubicBezTo>
                    <a:pt x="23466" y="7731"/>
                    <a:pt x="23442" y="7723"/>
                    <a:pt x="23418" y="7723"/>
                  </a:cubicBezTo>
                  <a:cubicBezTo>
                    <a:pt x="23394" y="7723"/>
                    <a:pt x="23370" y="7731"/>
                    <a:pt x="23338" y="7747"/>
                  </a:cubicBezTo>
                  <a:cubicBezTo>
                    <a:pt x="23145" y="7811"/>
                    <a:pt x="21377" y="8486"/>
                    <a:pt x="18998" y="8486"/>
                  </a:cubicBezTo>
                  <a:cubicBezTo>
                    <a:pt x="18805" y="8486"/>
                    <a:pt x="18580" y="8454"/>
                    <a:pt x="18355" y="8454"/>
                  </a:cubicBezTo>
                  <a:cubicBezTo>
                    <a:pt x="16941" y="8390"/>
                    <a:pt x="15462" y="7843"/>
                    <a:pt x="14305" y="7329"/>
                  </a:cubicBezTo>
                  <a:cubicBezTo>
                    <a:pt x="13727" y="7072"/>
                    <a:pt x="13244" y="6815"/>
                    <a:pt x="12891" y="6622"/>
                  </a:cubicBezTo>
                  <a:cubicBezTo>
                    <a:pt x="12730" y="6525"/>
                    <a:pt x="12602" y="6461"/>
                    <a:pt x="12505" y="6397"/>
                  </a:cubicBezTo>
                  <a:cubicBezTo>
                    <a:pt x="12409" y="6333"/>
                    <a:pt x="12377" y="6300"/>
                    <a:pt x="12377" y="6300"/>
                  </a:cubicBezTo>
                  <a:cubicBezTo>
                    <a:pt x="12312" y="6268"/>
                    <a:pt x="12216" y="6268"/>
                    <a:pt x="12152" y="6268"/>
                  </a:cubicBezTo>
                  <a:lnTo>
                    <a:pt x="7780" y="7458"/>
                  </a:lnTo>
                  <a:lnTo>
                    <a:pt x="7683" y="7490"/>
                  </a:lnTo>
                  <a:cubicBezTo>
                    <a:pt x="7683" y="7490"/>
                    <a:pt x="7491" y="7650"/>
                    <a:pt x="7233" y="7876"/>
                  </a:cubicBezTo>
                  <a:cubicBezTo>
                    <a:pt x="6816" y="8229"/>
                    <a:pt x="6141" y="8743"/>
                    <a:pt x="5562" y="9193"/>
                  </a:cubicBezTo>
                  <a:cubicBezTo>
                    <a:pt x="5240" y="9386"/>
                    <a:pt x="4951" y="9579"/>
                    <a:pt x="4726" y="9708"/>
                  </a:cubicBezTo>
                  <a:cubicBezTo>
                    <a:pt x="4624" y="9784"/>
                    <a:pt x="4543" y="9820"/>
                    <a:pt x="4465" y="9848"/>
                  </a:cubicBezTo>
                  <a:lnTo>
                    <a:pt x="4465" y="9848"/>
                  </a:lnTo>
                  <a:cubicBezTo>
                    <a:pt x="4466" y="9844"/>
                    <a:pt x="4468" y="9840"/>
                    <a:pt x="4469" y="9836"/>
                  </a:cubicBezTo>
                  <a:cubicBezTo>
                    <a:pt x="4662" y="9515"/>
                    <a:pt x="5144" y="8936"/>
                    <a:pt x="5594" y="8422"/>
                  </a:cubicBezTo>
                  <a:cubicBezTo>
                    <a:pt x="5819" y="8197"/>
                    <a:pt x="6044" y="7940"/>
                    <a:pt x="6237" y="7747"/>
                  </a:cubicBezTo>
                  <a:cubicBezTo>
                    <a:pt x="6462" y="7554"/>
                    <a:pt x="6623" y="7393"/>
                    <a:pt x="6719" y="7329"/>
                  </a:cubicBezTo>
                  <a:cubicBezTo>
                    <a:pt x="6848" y="7233"/>
                    <a:pt x="7201" y="7008"/>
                    <a:pt x="7651" y="6718"/>
                  </a:cubicBezTo>
                  <a:cubicBezTo>
                    <a:pt x="8326" y="6300"/>
                    <a:pt x="9194" y="5786"/>
                    <a:pt x="9934" y="5336"/>
                  </a:cubicBezTo>
                  <a:cubicBezTo>
                    <a:pt x="10641" y="4918"/>
                    <a:pt x="11187" y="4597"/>
                    <a:pt x="11187" y="4597"/>
                  </a:cubicBezTo>
                  <a:cubicBezTo>
                    <a:pt x="11316" y="4532"/>
                    <a:pt x="11348" y="4404"/>
                    <a:pt x="11316" y="4275"/>
                  </a:cubicBezTo>
                  <a:cubicBezTo>
                    <a:pt x="11284" y="4179"/>
                    <a:pt x="11187" y="4082"/>
                    <a:pt x="11059" y="4082"/>
                  </a:cubicBezTo>
                  <a:lnTo>
                    <a:pt x="6848" y="4082"/>
                  </a:lnTo>
                  <a:cubicBezTo>
                    <a:pt x="6783" y="4082"/>
                    <a:pt x="6719" y="4115"/>
                    <a:pt x="6655" y="4147"/>
                  </a:cubicBezTo>
                  <a:cubicBezTo>
                    <a:pt x="6655" y="4147"/>
                    <a:pt x="6430" y="4372"/>
                    <a:pt x="6044" y="4725"/>
                  </a:cubicBezTo>
                  <a:cubicBezTo>
                    <a:pt x="4919" y="5754"/>
                    <a:pt x="2572" y="7908"/>
                    <a:pt x="1705" y="8679"/>
                  </a:cubicBezTo>
                  <a:cubicBezTo>
                    <a:pt x="1351" y="8968"/>
                    <a:pt x="1094" y="9065"/>
                    <a:pt x="965" y="9065"/>
                  </a:cubicBezTo>
                  <a:cubicBezTo>
                    <a:pt x="805" y="9065"/>
                    <a:pt x="708" y="9001"/>
                    <a:pt x="644" y="8904"/>
                  </a:cubicBezTo>
                  <a:lnTo>
                    <a:pt x="621" y="8881"/>
                  </a:lnTo>
                  <a:lnTo>
                    <a:pt x="621" y="8881"/>
                  </a:lnTo>
                  <a:cubicBezTo>
                    <a:pt x="766" y="8672"/>
                    <a:pt x="1055" y="8260"/>
                    <a:pt x="1447" y="7715"/>
                  </a:cubicBezTo>
                  <a:cubicBezTo>
                    <a:pt x="2283" y="6558"/>
                    <a:pt x="3601" y="4822"/>
                    <a:pt x="4726" y="3343"/>
                  </a:cubicBezTo>
                  <a:cubicBezTo>
                    <a:pt x="5273" y="2636"/>
                    <a:pt x="5819" y="1961"/>
                    <a:pt x="6205" y="1511"/>
                  </a:cubicBezTo>
                  <a:cubicBezTo>
                    <a:pt x="6430" y="1286"/>
                    <a:pt x="6591" y="1093"/>
                    <a:pt x="6719" y="964"/>
                  </a:cubicBezTo>
                  <a:cubicBezTo>
                    <a:pt x="6782" y="902"/>
                    <a:pt x="6845" y="869"/>
                    <a:pt x="6878" y="838"/>
                  </a:cubicBezTo>
                  <a:lnTo>
                    <a:pt x="6878" y="838"/>
                  </a:lnTo>
                  <a:cubicBezTo>
                    <a:pt x="6906" y="841"/>
                    <a:pt x="6951" y="849"/>
                    <a:pt x="7008" y="868"/>
                  </a:cubicBezTo>
                  <a:cubicBezTo>
                    <a:pt x="7683" y="932"/>
                    <a:pt x="9966" y="1382"/>
                    <a:pt x="12152" y="1864"/>
                  </a:cubicBezTo>
                  <a:cubicBezTo>
                    <a:pt x="13244" y="2089"/>
                    <a:pt x="14337" y="2315"/>
                    <a:pt x="15205" y="2540"/>
                  </a:cubicBezTo>
                  <a:cubicBezTo>
                    <a:pt x="15655" y="2636"/>
                    <a:pt x="16009" y="2732"/>
                    <a:pt x="16330" y="2797"/>
                  </a:cubicBezTo>
                  <a:cubicBezTo>
                    <a:pt x="16620" y="2893"/>
                    <a:pt x="16845" y="2957"/>
                    <a:pt x="16941" y="2990"/>
                  </a:cubicBezTo>
                  <a:cubicBezTo>
                    <a:pt x="17134" y="3086"/>
                    <a:pt x="17391" y="3150"/>
                    <a:pt x="17713" y="3182"/>
                  </a:cubicBezTo>
                  <a:cubicBezTo>
                    <a:pt x="18709" y="3343"/>
                    <a:pt x="20316" y="3407"/>
                    <a:pt x="22309" y="3407"/>
                  </a:cubicBezTo>
                  <a:cubicBezTo>
                    <a:pt x="23820" y="3407"/>
                    <a:pt x="25556" y="3375"/>
                    <a:pt x="27388" y="3311"/>
                  </a:cubicBezTo>
                  <a:cubicBezTo>
                    <a:pt x="29831" y="3247"/>
                    <a:pt x="33978" y="2540"/>
                    <a:pt x="37899" y="1864"/>
                  </a:cubicBezTo>
                  <a:cubicBezTo>
                    <a:pt x="39860" y="1543"/>
                    <a:pt x="41757" y="1189"/>
                    <a:pt x="43332" y="964"/>
                  </a:cubicBezTo>
                  <a:cubicBezTo>
                    <a:pt x="44939" y="707"/>
                    <a:pt x="46225" y="547"/>
                    <a:pt x="46964" y="547"/>
                  </a:cubicBezTo>
                  <a:close/>
                  <a:moveTo>
                    <a:pt x="46964" y="0"/>
                  </a:moveTo>
                  <a:cubicBezTo>
                    <a:pt x="46160" y="0"/>
                    <a:pt x="44875" y="161"/>
                    <a:pt x="43267" y="418"/>
                  </a:cubicBezTo>
                  <a:cubicBezTo>
                    <a:pt x="40857" y="804"/>
                    <a:pt x="37771" y="1350"/>
                    <a:pt x="34846" y="1832"/>
                  </a:cubicBezTo>
                  <a:cubicBezTo>
                    <a:pt x="31920" y="2315"/>
                    <a:pt x="29156" y="2732"/>
                    <a:pt x="27356" y="2765"/>
                  </a:cubicBezTo>
                  <a:cubicBezTo>
                    <a:pt x="25556" y="2829"/>
                    <a:pt x="23820" y="2861"/>
                    <a:pt x="22309" y="2861"/>
                  </a:cubicBezTo>
                  <a:cubicBezTo>
                    <a:pt x="20991" y="2861"/>
                    <a:pt x="19834" y="2829"/>
                    <a:pt x="18934" y="2765"/>
                  </a:cubicBezTo>
                  <a:cubicBezTo>
                    <a:pt x="18484" y="2732"/>
                    <a:pt x="18098" y="2700"/>
                    <a:pt x="17809" y="2668"/>
                  </a:cubicBezTo>
                  <a:cubicBezTo>
                    <a:pt x="17488" y="2604"/>
                    <a:pt x="17263" y="2572"/>
                    <a:pt x="17134" y="2507"/>
                  </a:cubicBezTo>
                  <a:cubicBezTo>
                    <a:pt x="16973" y="2443"/>
                    <a:pt x="16748" y="2379"/>
                    <a:pt x="16395" y="2282"/>
                  </a:cubicBezTo>
                  <a:cubicBezTo>
                    <a:pt x="15205" y="1961"/>
                    <a:pt x="12955" y="1479"/>
                    <a:pt x="10962" y="1061"/>
                  </a:cubicBezTo>
                  <a:cubicBezTo>
                    <a:pt x="9934" y="836"/>
                    <a:pt x="9001" y="643"/>
                    <a:pt x="8262" y="514"/>
                  </a:cubicBezTo>
                  <a:cubicBezTo>
                    <a:pt x="7876" y="450"/>
                    <a:pt x="7587" y="386"/>
                    <a:pt x="7330" y="354"/>
                  </a:cubicBezTo>
                  <a:cubicBezTo>
                    <a:pt x="7105" y="322"/>
                    <a:pt x="6944" y="289"/>
                    <a:pt x="6848" y="289"/>
                  </a:cubicBezTo>
                  <a:cubicBezTo>
                    <a:pt x="6751" y="289"/>
                    <a:pt x="6687" y="322"/>
                    <a:pt x="6623" y="354"/>
                  </a:cubicBezTo>
                  <a:cubicBezTo>
                    <a:pt x="6558" y="418"/>
                    <a:pt x="6462" y="482"/>
                    <a:pt x="6366" y="579"/>
                  </a:cubicBezTo>
                  <a:cubicBezTo>
                    <a:pt x="6012" y="900"/>
                    <a:pt x="5465" y="1575"/>
                    <a:pt x="4790" y="2379"/>
                  </a:cubicBezTo>
                  <a:cubicBezTo>
                    <a:pt x="2830" y="4854"/>
                    <a:pt x="65" y="8711"/>
                    <a:pt x="65" y="8711"/>
                  </a:cubicBezTo>
                  <a:cubicBezTo>
                    <a:pt x="1" y="8776"/>
                    <a:pt x="1" y="8872"/>
                    <a:pt x="33" y="8968"/>
                  </a:cubicBezTo>
                  <a:cubicBezTo>
                    <a:pt x="33" y="9001"/>
                    <a:pt x="97" y="9129"/>
                    <a:pt x="258" y="9290"/>
                  </a:cubicBezTo>
                  <a:cubicBezTo>
                    <a:pt x="387" y="9418"/>
                    <a:pt x="612" y="9579"/>
                    <a:pt x="965" y="9579"/>
                  </a:cubicBezTo>
                  <a:cubicBezTo>
                    <a:pt x="1287" y="9579"/>
                    <a:pt x="1640" y="9451"/>
                    <a:pt x="2058" y="9065"/>
                  </a:cubicBezTo>
                  <a:cubicBezTo>
                    <a:pt x="3152" y="8119"/>
                    <a:pt x="6420" y="5107"/>
                    <a:pt x="6939" y="4629"/>
                  </a:cubicBezTo>
                  <a:lnTo>
                    <a:pt x="10054" y="4629"/>
                  </a:lnTo>
                  <a:cubicBezTo>
                    <a:pt x="9710" y="4832"/>
                    <a:pt x="9297" y="5079"/>
                    <a:pt x="8873" y="5336"/>
                  </a:cubicBezTo>
                  <a:cubicBezTo>
                    <a:pt x="8358" y="5658"/>
                    <a:pt x="7812" y="6011"/>
                    <a:pt x="7362" y="6268"/>
                  </a:cubicBezTo>
                  <a:cubicBezTo>
                    <a:pt x="6912" y="6558"/>
                    <a:pt x="6558" y="6783"/>
                    <a:pt x="6398" y="6911"/>
                  </a:cubicBezTo>
                  <a:cubicBezTo>
                    <a:pt x="6237" y="7008"/>
                    <a:pt x="6012" y="7233"/>
                    <a:pt x="5755" y="7490"/>
                  </a:cubicBezTo>
                  <a:cubicBezTo>
                    <a:pt x="5369" y="7876"/>
                    <a:pt x="4919" y="8358"/>
                    <a:pt x="4533" y="8840"/>
                  </a:cubicBezTo>
                  <a:cubicBezTo>
                    <a:pt x="4373" y="9065"/>
                    <a:pt x="4212" y="9290"/>
                    <a:pt x="4083" y="9483"/>
                  </a:cubicBezTo>
                  <a:cubicBezTo>
                    <a:pt x="4019" y="9579"/>
                    <a:pt x="3955" y="9676"/>
                    <a:pt x="3923" y="9772"/>
                  </a:cubicBezTo>
                  <a:cubicBezTo>
                    <a:pt x="3890" y="9868"/>
                    <a:pt x="3858" y="9933"/>
                    <a:pt x="3858" y="10061"/>
                  </a:cubicBezTo>
                  <a:cubicBezTo>
                    <a:pt x="3858" y="10126"/>
                    <a:pt x="3858" y="10222"/>
                    <a:pt x="3923" y="10286"/>
                  </a:cubicBezTo>
                  <a:cubicBezTo>
                    <a:pt x="3987" y="10383"/>
                    <a:pt x="4083" y="10415"/>
                    <a:pt x="4148" y="10447"/>
                  </a:cubicBezTo>
                  <a:lnTo>
                    <a:pt x="4276" y="10447"/>
                  </a:lnTo>
                  <a:cubicBezTo>
                    <a:pt x="4437" y="10447"/>
                    <a:pt x="4565" y="10383"/>
                    <a:pt x="4726" y="10318"/>
                  </a:cubicBezTo>
                  <a:cubicBezTo>
                    <a:pt x="5305" y="10061"/>
                    <a:pt x="6108" y="9451"/>
                    <a:pt x="6783" y="8936"/>
                  </a:cubicBezTo>
                  <a:cubicBezTo>
                    <a:pt x="7321" y="8501"/>
                    <a:pt x="7797" y="8107"/>
                    <a:pt x="7969" y="7964"/>
                  </a:cubicBezTo>
                  <a:lnTo>
                    <a:pt x="7969" y="7964"/>
                  </a:lnTo>
                  <a:lnTo>
                    <a:pt x="12166" y="6814"/>
                  </a:lnTo>
                  <a:lnTo>
                    <a:pt x="12166" y="6814"/>
                  </a:lnTo>
                  <a:cubicBezTo>
                    <a:pt x="12395" y="6971"/>
                    <a:pt x="13109" y="7391"/>
                    <a:pt x="14080" y="7811"/>
                  </a:cubicBezTo>
                  <a:cubicBezTo>
                    <a:pt x="15270" y="8358"/>
                    <a:pt x="16812" y="8904"/>
                    <a:pt x="18323" y="9001"/>
                  </a:cubicBezTo>
                  <a:lnTo>
                    <a:pt x="18998" y="9001"/>
                  </a:lnTo>
                  <a:cubicBezTo>
                    <a:pt x="21312" y="9001"/>
                    <a:pt x="23057" y="8431"/>
                    <a:pt x="23448" y="8270"/>
                  </a:cubicBezTo>
                  <a:lnTo>
                    <a:pt x="23448" y="8270"/>
                  </a:lnTo>
                  <a:cubicBezTo>
                    <a:pt x="24396" y="8448"/>
                    <a:pt x="39837" y="11315"/>
                    <a:pt x="49150" y="11315"/>
                  </a:cubicBezTo>
                  <a:lnTo>
                    <a:pt x="49825" y="11315"/>
                  </a:lnTo>
                  <a:cubicBezTo>
                    <a:pt x="49857" y="11315"/>
                    <a:pt x="50693" y="11251"/>
                    <a:pt x="51593" y="10704"/>
                  </a:cubicBezTo>
                  <a:cubicBezTo>
                    <a:pt x="52461" y="10158"/>
                    <a:pt x="53425" y="9129"/>
                    <a:pt x="53554" y="7297"/>
                  </a:cubicBezTo>
                  <a:cubicBezTo>
                    <a:pt x="53586" y="7168"/>
                    <a:pt x="53586" y="7008"/>
                    <a:pt x="53586" y="6879"/>
                  </a:cubicBezTo>
                  <a:cubicBezTo>
                    <a:pt x="53586" y="5111"/>
                    <a:pt x="52621" y="3440"/>
                    <a:pt x="51368" y="2186"/>
                  </a:cubicBezTo>
                  <a:cubicBezTo>
                    <a:pt x="50114" y="932"/>
                    <a:pt x="48571" y="97"/>
                    <a:pt x="47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7"/>
            <p:cNvSpPr/>
            <p:nvPr/>
          </p:nvSpPr>
          <p:spPr>
            <a:xfrm>
              <a:off x="1274175" y="5363550"/>
              <a:ext cx="5102975" cy="12875"/>
            </a:xfrm>
            <a:custGeom>
              <a:avLst/>
              <a:gdLst/>
              <a:ahLst/>
              <a:cxnLst/>
              <a:rect l="l" t="t" r="r" b="b"/>
              <a:pathLst>
                <a:path w="204119" h="515" extrusionOk="0">
                  <a:moveTo>
                    <a:pt x="1" y="1"/>
                  </a:moveTo>
                  <a:lnTo>
                    <a:pt x="1" y="515"/>
                  </a:lnTo>
                  <a:lnTo>
                    <a:pt x="204118" y="515"/>
                  </a:lnTo>
                  <a:lnTo>
                    <a:pt x="204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7"/>
            <p:cNvSpPr/>
            <p:nvPr/>
          </p:nvSpPr>
          <p:spPr>
            <a:xfrm>
              <a:off x="2392800" y="5312125"/>
              <a:ext cx="1579925" cy="57875"/>
            </a:xfrm>
            <a:custGeom>
              <a:avLst/>
              <a:gdLst/>
              <a:ahLst/>
              <a:cxnLst/>
              <a:rect l="l" t="t" r="r" b="b"/>
              <a:pathLst>
                <a:path w="63197" h="2315" extrusionOk="0">
                  <a:moveTo>
                    <a:pt x="1" y="0"/>
                  </a:moveTo>
                  <a:lnTo>
                    <a:pt x="1" y="2315"/>
                  </a:lnTo>
                  <a:lnTo>
                    <a:pt x="63197" y="2315"/>
                  </a:lnTo>
                  <a:lnTo>
                    <a:pt x="631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57"/>
            <p:cNvSpPr/>
            <p:nvPr/>
          </p:nvSpPr>
          <p:spPr>
            <a:xfrm>
              <a:off x="2385575" y="5304900"/>
              <a:ext cx="1594400" cy="71525"/>
            </a:xfrm>
            <a:custGeom>
              <a:avLst/>
              <a:gdLst/>
              <a:ahLst/>
              <a:cxnLst/>
              <a:rect l="l" t="t" r="r" b="b"/>
              <a:pathLst>
                <a:path w="63776" h="2861" extrusionOk="0">
                  <a:moveTo>
                    <a:pt x="63229" y="547"/>
                  </a:moveTo>
                  <a:lnTo>
                    <a:pt x="63229" y="2347"/>
                  </a:lnTo>
                  <a:lnTo>
                    <a:pt x="547" y="2347"/>
                  </a:lnTo>
                  <a:lnTo>
                    <a:pt x="547" y="547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97" y="97"/>
                  </a:cubicBezTo>
                  <a:cubicBezTo>
                    <a:pt x="33" y="129"/>
                    <a:pt x="0" y="225"/>
                    <a:pt x="0" y="289"/>
                  </a:cubicBezTo>
                  <a:lnTo>
                    <a:pt x="0" y="2604"/>
                  </a:lnTo>
                  <a:cubicBezTo>
                    <a:pt x="0" y="2668"/>
                    <a:pt x="33" y="2732"/>
                    <a:pt x="97" y="2797"/>
                  </a:cubicBezTo>
                  <a:cubicBezTo>
                    <a:pt x="129" y="2829"/>
                    <a:pt x="193" y="2861"/>
                    <a:pt x="290" y="2861"/>
                  </a:cubicBezTo>
                  <a:lnTo>
                    <a:pt x="63486" y="2861"/>
                  </a:lnTo>
                  <a:cubicBezTo>
                    <a:pt x="63550" y="2861"/>
                    <a:pt x="63614" y="2829"/>
                    <a:pt x="63679" y="2797"/>
                  </a:cubicBezTo>
                  <a:cubicBezTo>
                    <a:pt x="63743" y="2732"/>
                    <a:pt x="63775" y="2668"/>
                    <a:pt x="63775" y="2604"/>
                  </a:cubicBezTo>
                  <a:lnTo>
                    <a:pt x="63775" y="289"/>
                  </a:lnTo>
                  <a:cubicBezTo>
                    <a:pt x="63775" y="225"/>
                    <a:pt x="63743" y="129"/>
                    <a:pt x="63679" y="97"/>
                  </a:cubicBezTo>
                  <a:cubicBezTo>
                    <a:pt x="63614" y="32"/>
                    <a:pt x="63550" y="0"/>
                    <a:pt x="63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57"/>
            <p:cNvSpPr/>
            <p:nvPr/>
          </p:nvSpPr>
          <p:spPr>
            <a:xfrm>
              <a:off x="3230175" y="5312125"/>
              <a:ext cx="742550" cy="57875"/>
            </a:xfrm>
            <a:custGeom>
              <a:avLst/>
              <a:gdLst/>
              <a:ahLst/>
              <a:cxnLst/>
              <a:rect l="l" t="t" r="r" b="b"/>
              <a:pathLst>
                <a:path w="29702" h="2315" extrusionOk="0">
                  <a:moveTo>
                    <a:pt x="0" y="0"/>
                  </a:moveTo>
                  <a:lnTo>
                    <a:pt x="0" y="2315"/>
                  </a:lnTo>
                  <a:lnTo>
                    <a:pt x="29702" y="2315"/>
                  </a:lnTo>
                  <a:lnTo>
                    <a:pt x="29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7"/>
            <p:cNvSpPr/>
            <p:nvPr/>
          </p:nvSpPr>
          <p:spPr>
            <a:xfrm>
              <a:off x="3223750" y="5304900"/>
              <a:ext cx="756225" cy="71525"/>
            </a:xfrm>
            <a:custGeom>
              <a:avLst/>
              <a:gdLst/>
              <a:ahLst/>
              <a:cxnLst/>
              <a:rect l="l" t="t" r="r" b="b"/>
              <a:pathLst>
                <a:path w="30249" h="2861" extrusionOk="0">
                  <a:moveTo>
                    <a:pt x="29702" y="547"/>
                  </a:moveTo>
                  <a:lnTo>
                    <a:pt x="29702" y="2347"/>
                  </a:lnTo>
                  <a:lnTo>
                    <a:pt x="547" y="2347"/>
                  </a:lnTo>
                  <a:lnTo>
                    <a:pt x="547" y="547"/>
                  </a:lnTo>
                  <a:close/>
                  <a:moveTo>
                    <a:pt x="257" y="0"/>
                  </a:moveTo>
                  <a:cubicBezTo>
                    <a:pt x="193" y="0"/>
                    <a:pt x="129" y="32"/>
                    <a:pt x="64" y="97"/>
                  </a:cubicBezTo>
                  <a:cubicBezTo>
                    <a:pt x="32" y="129"/>
                    <a:pt x="0" y="225"/>
                    <a:pt x="0" y="289"/>
                  </a:cubicBezTo>
                  <a:lnTo>
                    <a:pt x="0" y="2604"/>
                  </a:lnTo>
                  <a:cubicBezTo>
                    <a:pt x="0" y="2668"/>
                    <a:pt x="32" y="2732"/>
                    <a:pt x="64" y="2797"/>
                  </a:cubicBezTo>
                  <a:cubicBezTo>
                    <a:pt x="129" y="2829"/>
                    <a:pt x="193" y="2861"/>
                    <a:pt x="257" y="2861"/>
                  </a:cubicBezTo>
                  <a:lnTo>
                    <a:pt x="29959" y="2861"/>
                  </a:lnTo>
                  <a:cubicBezTo>
                    <a:pt x="30023" y="2861"/>
                    <a:pt x="30087" y="2829"/>
                    <a:pt x="30152" y="2797"/>
                  </a:cubicBezTo>
                  <a:cubicBezTo>
                    <a:pt x="30216" y="2732"/>
                    <a:pt x="30248" y="2668"/>
                    <a:pt x="30248" y="2604"/>
                  </a:cubicBezTo>
                  <a:lnTo>
                    <a:pt x="30248" y="289"/>
                  </a:lnTo>
                  <a:cubicBezTo>
                    <a:pt x="30248" y="225"/>
                    <a:pt x="30216" y="129"/>
                    <a:pt x="30152" y="97"/>
                  </a:cubicBezTo>
                  <a:cubicBezTo>
                    <a:pt x="30087" y="32"/>
                    <a:pt x="30023" y="0"/>
                    <a:pt x="29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7"/>
            <p:cNvSpPr/>
            <p:nvPr/>
          </p:nvSpPr>
          <p:spPr>
            <a:xfrm>
              <a:off x="2064125" y="4578425"/>
              <a:ext cx="1203025" cy="733725"/>
            </a:xfrm>
            <a:custGeom>
              <a:avLst/>
              <a:gdLst/>
              <a:ahLst/>
              <a:cxnLst/>
              <a:rect l="l" t="t" r="r" b="b"/>
              <a:pathLst>
                <a:path w="48121" h="29349" extrusionOk="0">
                  <a:moveTo>
                    <a:pt x="1" y="0"/>
                  </a:moveTo>
                  <a:lnTo>
                    <a:pt x="14594" y="29348"/>
                  </a:lnTo>
                  <a:lnTo>
                    <a:pt x="48121" y="29348"/>
                  </a:lnTo>
                  <a:lnTo>
                    <a:pt x="364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7"/>
            <p:cNvSpPr/>
            <p:nvPr/>
          </p:nvSpPr>
          <p:spPr>
            <a:xfrm>
              <a:off x="2056900" y="4572000"/>
              <a:ext cx="1217500" cy="746575"/>
            </a:xfrm>
            <a:custGeom>
              <a:avLst/>
              <a:gdLst/>
              <a:ahLst/>
              <a:cxnLst/>
              <a:rect l="l" t="t" r="r" b="b"/>
              <a:pathLst>
                <a:path w="48700" h="29863" extrusionOk="0">
                  <a:moveTo>
                    <a:pt x="36549" y="547"/>
                  </a:moveTo>
                  <a:lnTo>
                    <a:pt x="47999" y="29316"/>
                  </a:lnTo>
                  <a:lnTo>
                    <a:pt x="15076" y="29316"/>
                  </a:lnTo>
                  <a:lnTo>
                    <a:pt x="740" y="547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65" y="129"/>
                  </a:cubicBezTo>
                  <a:cubicBezTo>
                    <a:pt x="32" y="193"/>
                    <a:pt x="0" y="290"/>
                    <a:pt x="65" y="386"/>
                  </a:cubicBezTo>
                  <a:lnTo>
                    <a:pt x="14658" y="29702"/>
                  </a:lnTo>
                  <a:cubicBezTo>
                    <a:pt x="14690" y="29798"/>
                    <a:pt x="14787" y="29863"/>
                    <a:pt x="14883" y="29863"/>
                  </a:cubicBezTo>
                  <a:lnTo>
                    <a:pt x="48410" y="29863"/>
                  </a:lnTo>
                  <a:cubicBezTo>
                    <a:pt x="48506" y="29863"/>
                    <a:pt x="48571" y="29830"/>
                    <a:pt x="48635" y="29734"/>
                  </a:cubicBezTo>
                  <a:cubicBezTo>
                    <a:pt x="48667" y="29670"/>
                    <a:pt x="48699" y="29573"/>
                    <a:pt x="48667" y="29509"/>
                  </a:cubicBezTo>
                  <a:lnTo>
                    <a:pt x="36966" y="161"/>
                  </a:lnTo>
                  <a:cubicBezTo>
                    <a:pt x="36934" y="65"/>
                    <a:pt x="36838" y="0"/>
                    <a:pt x="36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7"/>
            <p:cNvSpPr/>
            <p:nvPr/>
          </p:nvSpPr>
          <p:spPr>
            <a:xfrm>
              <a:off x="2027175" y="4578425"/>
              <a:ext cx="1203025" cy="733725"/>
            </a:xfrm>
            <a:custGeom>
              <a:avLst/>
              <a:gdLst/>
              <a:ahLst/>
              <a:cxnLst/>
              <a:rect l="l" t="t" r="r" b="b"/>
              <a:pathLst>
                <a:path w="48121" h="29349" extrusionOk="0">
                  <a:moveTo>
                    <a:pt x="0" y="0"/>
                  </a:moveTo>
                  <a:lnTo>
                    <a:pt x="14626" y="29348"/>
                  </a:lnTo>
                  <a:lnTo>
                    <a:pt x="48120" y="29348"/>
                  </a:lnTo>
                  <a:lnTo>
                    <a:pt x="364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7"/>
            <p:cNvSpPr/>
            <p:nvPr/>
          </p:nvSpPr>
          <p:spPr>
            <a:xfrm>
              <a:off x="2020725" y="4572000"/>
              <a:ext cx="1216700" cy="746575"/>
            </a:xfrm>
            <a:custGeom>
              <a:avLst/>
              <a:gdLst/>
              <a:ahLst/>
              <a:cxnLst/>
              <a:rect l="l" t="t" r="r" b="b"/>
              <a:pathLst>
                <a:path w="48668" h="29863" extrusionOk="0">
                  <a:moveTo>
                    <a:pt x="36517" y="547"/>
                  </a:moveTo>
                  <a:lnTo>
                    <a:pt x="47968" y="29316"/>
                  </a:lnTo>
                  <a:lnTo>
                    <a:pt x="15044" y="29316"/>
                  </a:lnTo>
                  <a:lnTo>
                    <a:pt x="708" y="547"/>
                  </a:lnTo>
                  <a:close/>
                  <a:moveTo>
                    <a:pt x="258" y="0"/>
                  </a:moveTo>
                  <a:cubicBezTo>
                    <a:pt x="162" y="0"/>
                    <a:pt x="97" y="32"/>
                    <a:pt x="33" y="129"/>
                  </a:cubicBezTo>
                  <a:cubicBezTo>
                    <a:pt x="1" y="193"/>
                    <a:pt x="1" y="290"/>
                    <a:pt x="33" y="386"/>
                  </a:cubicBezTo>
                  <a:lnTo>
                    <a:pt x="14627" y="29702"/>
                  </a:lnTo>
                  <a:cubicBezTo>
                    <a:pt x="14659" y="29798"/>
                    <a:pt x="14755" y="29863"/>
                    <a:pt x="14884" y="29863"/>
                  </a:cubicBezTo>
                  <a:lnTo>
                    <a:pt x="48378" y="29863"/>
                  </a:lnTo>
                  <a:cubicBezTo>
                    <a:pt x="48475" y="29863"/>
                    <a:pt x="48571" y="29830"/>
                    <a:pt x="48603" y="29734"/>
                  </a:cubicBezTo>
                  <a:cubicBezTo>
                    <a:pt x="48668" y="29670"/>
                    <a:pt x="48668" y="29573"/>
                    <a:pt x="48635" y="29509"/>
                  </a:cubicBezTo>
                  <a:lnTo>
                    <a:pt x="36935" y="161"/>
                  </a:lnTo>
                  <a:cubicBezTo>
                    <a:pt x="36903" y="65"/>
                    <a:pt x="36806" y="0"/>
                    <a:pt x="36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ECF3637-D598-422B-B8CB-554DD968288D}"/>
              </a:ext>
            </a:extLst>
          </p:cNvPr>
          <p:cNvSpPr/>
          <p:nvPr/>
        </p:nvSpPr>
        <p:spPr>
          <a:xfrm rot="5400000">
            <a:off x="5750161" y="2247267"/>
            <a:ext cx="634800" cy="369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xmlns="" id="{89441A9E-A43F-4990-8188-A6ADB6291ABA}"/>
              </a:ext>
            </a:extLst>
          </p:cNvPr>
          <p:cNvSpPr txBox="1"/>
          <p:nvPr/>
        </p:nvSpPr>
        <p:spPr>
          <a:xfrm>
            <a:off x="3822189" y="2836076"/>
            <a:ext cx="458470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SELECT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/>
          </a:p>
        </p:txBody>
      </p:sp>
      <p:pic>
        <p:nvPicPr>
          <p:cNvPr id="244" name="Picture 243">
            <a:extLst>
              <a:ext uri="{FF2B5EF4-FFF2-40B4-BE49-F238E27FC236}">
                <a16:creationId xmlns:a16="http://schemas.microsoft.com/office/drawing/2014/main" xmlns="" id="{42843A4C-BE47-45D1-90F1-71E82F183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7" t="8865" r="43031" b="85723"/>
          <a:stretch/>
        </p:blipFill>
        <p:spPr>
          <a:xfrm>
            <a:off x="3341420" y="914376"/>
            <a:ext cx="5586374" cy="8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28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EEDF61-82C3-48A3-98A9-BE57DA6C880A}"/>
              </a:ext>
            </a:extLst>
          </p:cNvPr>
          <p:cNvSpPr txBox="1"/>
          <p:nvPr/>
        </p:nvSpPr>
        <p:spPr>
          <a:xfrm>
            <a:off x="2175933" y="1511876"/>
            <a:ext cx="4792133" cy="211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CSDL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[ ]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xmlns="" id="{93228AD6-E45E-42C0-874E-38C3841EB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425548" y="510908"/>
            <a:ext cx="1085036" cy="10796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5BEB8B-527C-4510-A649-93D80C946B93}"/>
              </a:ext>
            </a:extLst>
          </p:cNvPr>
          <p:cNvSpPr txBox="1"/>
          <p:nvPr/>
        </p:nvSpPr>
        <p:spPr>
          <a:xfrm>
            <a:off x="3352800" y="1217372"/>
            <a:ext cx="253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CHÚ Ý</a:t>
            </a:r>
          </a:p>
        </p:txBody>
      </p:sp>
    </p:spTree>
    <p:extLst>
      <p:ext uri="{BB962C8B-B14F-4D97-AF65-F5344CB8AC3E}">
        <p14:creationId xmlns:p14="http://schemas.microsoft.com/office/powerpoint/2010/main" val="783663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D6E5EC6-A829-47BB-91A2-DA7937DBD608}"/>
              </a:ext>
            </a:extLst>
          </p:cNvPr>
          <p:cNvSpPr txBox="1"/>
          <p:nvPr/>
        </p:nvSpPr>
        <p:spPr>
          <a:xfrm>
            <a:off x="1430866" y="199789"/>
            <a:ext cx="6282268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trong CSDL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1b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tên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sinh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môn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môn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Văn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sinh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môn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trên 7.0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SQL như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5EEADA8-6706-4CD0-B8CF-FE3CA608A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68" t="7243" r="3884" b="71029"/>
          <a:stretch/>
        </p:blipFill>
        <p:spPr>
          <a:xfrm>
            <a:off x="923250" y="2479476"/>
            <a:ext cx="7145483" cy="229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92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4A88B18-8D50-4CF5-91FF-71ACF8E0DCC6}"/>
              </a:ext>
            </a:extLst>
          </p:cNvPr>
          <p:cNvSpPr/>
          <p:nvPr/>
        </p:nvSpPr>
        <p:spPr>
          <a:xfrm>
            <a:off x="660403" y="1600200"/>
            <a:ext cx="4817531" cy="222673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US" sz="18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(HỌ TÊN, ĐIỂM TOÁN, NGỮ VĂN)</a:t>
            </a:r>
            <a:endParaRPr lang="vi-VN" sz="1800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[HOCSINH]</a:t>
            </a:r>
            <a:endParaRPr lang="vi-VN" sz="18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sz="1800" dirty="0">
                <a:solidFill>
                  <a:srgbClr val="CC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[NGỮ VĂN]&gt;=7</a:t>
            </a:r>
            <a:endParaRPr lang="vi-VN" dirty="0">
              <a:solidFill>
                <a:srgbClr val="CC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4506;p64">
            <a:extLst>
              <a:ext uri="{FF2B5EF4-FFF2-40B4-BE49-F238E27FC236}">
                <a16:creationId xmlns:a16="http://schemas.microsoft.com/office/drawing/2014/main" xmlns="" id="{5727F338-0C5A-47AD-B8B2-0952215D2E40}"/>
              </a:ext>
            </a:extLst>
          </p:cNvPr>
          <p:cNvGrpSpPr/>
          <p:nvPr/>
        </p:nvGrpSpPr>
        <p:grpSpPr>
          <a:xfrm>
            <a:off x="0" y="2311400"/>
            <a:ext cx="3606800" cy="2698692"/>
            <a:chOff x="556125" y="238075"/>
            <a:chExt cx="6466175" cy="5235125"/>
          </a:xfrm>
        </p:grpSpPr>
        <p:sp>
          <p:nvSpPr>
            <p:cNvPr id="208" name="Google Shape;4507;p64">
              <a:extLst>
                <a:ext uri="{FF2B5EF4-FFF2-40B4-BE49-F238E27FC236}">
                  <a16:creationId xmlns:a16="http://schemas.microsoft.com/office/drawing/2014/main" xmlns="" id="{0BCCED16-4DDC-4E9C-B160-3871A29F4687}"/>
                </a:ext>
              </a:extLst>
            </p:cNvPr>
            <p:cNvSpPr/>
            <p:nvPr/>
          </p:nvSpPr>
          <p:spPr>
            <a:xfrm>
              <a:off x="966475" y="238075"/>
              <a:ext cx="5595525" cy="3934875"/>
            </a:xfrm>
            <a:custGeom>
              <a:avLst/>
              <a:gdLst/>
              <a:ahLst/>
              <a:cxnLst/>
              <a:rect l="l" t="t" r="r" b="b"/>
              <a:pathLst>
                <a:path w="223821" h="157395" extrusionOk="0">
                  <a:moveTo>
                    <a:pt x="129272" y="1"/>
                  </a:moveTo>
                  <a:cubicBezTo>
                    <a:pt x="113376" y="1"/>
                    <a:pt x="101060" y="6804"/>
                    <a:pt x="89618" y="15862"/>
                  </a:cubicBezTo>
                  <a:cubicBezTo>
                    <a:pt x="79562" y="23811"/>
                    <a:pt x="68655" y="31205"/>
                    <a:pt x="55605" y="34570"/>
                  </a:cubicBezTo>
                  <a:cubicBezTo>
                    <a:pt x="42665" y="37897"/>
                    <a:pt x="29688" y="39930"/>
                    <a:pt x="21037" y="50208"/>
                  </a:cubicBezTo>
                  <a:cubicBezTo>
                    <a:pt x="1" y="75237"/>
                    <a:pt x="2071" y="110951"/>
                    <a:pt x="32498" y="130287"/>
                  </a:cubicBezTo>
                  <a:cubicBezTo>
                    <a:pt x="61552" y="148815"/>
                    <a:pt x="113119" y="157395"/>
                    <a:pt x="136916" y="157395"/>
                  </a:cubicBezTo>
                  <a:cubicBezTo>
                    <a:pt x="139948" y="157395"/>
                    <a:pt x="142530" y="157255"/>
                    <a:pt x="144556" y="156980"/>
                  </a:cubicBezTo>
                  <a:cubicBezTo>
                    <a:pt x="144556" y="156980"/>
                    <a:pt x="146598" y="157363"/>
                    <a:pt x="150067" y="157363"/>
                  </a:cubicBezTo>
                  <a:cubicBezTo>
                    <a:pt x="158698" y="157363"/>
                    <a:pt x="176162" y="154992"/>
                    <a:pt x="192987" y="138457"/>
                  </a:cubicBezTo>
                  <a:cubicBezTo>
                    <a:pt x="216612" y="115277"/>
                    <a:pt x="223821" y="72871"/>
                    <a:pt x="208589" y="44552"/>
                  </a:cubicBezTo>
                  <a:cubicBezTo>
                    <a:pt x="193357" y="16232"/>
                    <a:pt x="162635" y="298"/>
                    <a:pt x="129657" y="2"/>
                  </a:cubicBezTo>
                  <a:cubicBezTo>
                    <a:pt x="129528" y="1"/>
                    <a:pt x="129400" y="1"/>
                    <a:pt x="129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508;p64">
              <a:extLst>
                <a:ext uri="{FF2B5EF4-FFF2-40B4-BE49-F238E27FC236}">
                  <a16:creationId xmlns:a16="http://schemas.microsoft.com/office/drawing/2014/main" xmlns="" id="{2B8E705F-76B0-4C92-979A-46FAE48376DC}"/>
                </a:ext>
              </a:extLst>
            </p:cNvPr>
            <p:cNvSpPr/>
            <p:nvPr/>
          </p:nvSpPr>
          <p:spPr>
            <a:xfrm>
              <a:off x="1144875" y="238125"/>
              <a:ext cx="5235975" cy="3934625"/>
            </a:xfrm>
            <a:custGeom>
              <a:avLst/>
              <a:gdLst/>
              <a:ahLst/>
              <a:cxnLst/>
              <a:rect l="l" t="t" r="r" b="b"/>
              <a:pathLst>
                <a:path w="209439" h="157385" extrusionOk="0">
                  <a:moveTo>
                    <a:pt x="122040" y="0"/>
                  </a:moveTo>
                  <a:cubicBezTo>
                    <a:pt x="106180" y="0"/>
                    <a:pt x="93906" y="6840"/>
                    <a:pt x="82482" y="15860"/>
                  </a:cubicBezTo>
                  <a:cubicBezTo>
                    <a:pt x="72426" y="23809"/>
                    <a:pt x="61519" y="31203"/>
                    <a:pt x="48469" y="34568"/>
                  </a:cubicBezTo>
                  <a:cubicBezTo>
                    <a:pt x="35529" y="37895"/>
                    <a:pt x="22552" y="39928"/>
                    <a:pt x="13901" y="50206"/>
                  </a:cubicBezTo>
                  <a:cubicBezTo>
                    <a:pt x="4770" y="61076"/>
                    <a:pt x="0" y="73941"/>
                    <a:pt x="0" y="86622"/>
                  </a:cubicBezTo>
                  <a:cubicBezTo>
                    <a:pt x="0" y="103148"/>
                    <a:pt x="8134" y="119341"/>
                    <a:pt x="25362" y="130285"/>
                  </a:cubicBezTo>
                  <a:cubicBezTo>
                    <a:pt x="54421" y="148807"/>
                    <a:pt x="105921" y="157384"/>
                    <a:pt x="129730" y="157384"/>
                  </a:cubicBezTo>
                  <a:cubicBezTo>
                    <a:pt x="132799" y="157384"/>
                    <a:pt x="135387" y="157236"/>
                    <a:pt x="137420" y="156978"/>
                  </a:cubicBezTo>
                  <a:cubicBezTo>
                    <a:pt x="137420" y="156978"/>
                    <a:pt x="139453" y="157347"/>
                    <a:pt x="142929" y="157347"/>
                  </a:cubicBezTo>
                  <a:cubicBezTo>
                    <a:pt x="151580" y="157347"/>
                    <a:pt x="169030" y="154981"/>
                    <a:pt x="185851" y="138455"/>
                  </a:cubicBezTo>
                  <a:cubicBezTo>
                    <a:pt x="201046" y="123556"/>
                    <a:pt x="209439" y="100671"/>
                    <a:pt x="209439" y="78674"/>
                  </a:cubicBezTo>
                  <a:cubicBezTo>
                    <a:pt x="209439" y="66510"/>
                    <a:pt x="206888" y="54643"/>
                    <a:pt x="201453" y="44550"/>
                  </a:cubicBezTo>
                  <a:cubicBezTo>
                    <a:pt x="186221" y="16230"/>
                    <a:pt x="155499" y="296"/>
                    <a:pt x="1225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509;p64">
              <a:extLst>
                <a:ext uri="{FF2B5EF4-FFF2-40B4-BE49-F238E27FC236}">
                  <a16:creationId xmlns:a16="http://schemas.microsoft.com/office/drawing/2014/main" xmlns="" id="{753812BB-F6AB-4FBA-8D31-A81033D1B231}"/>
                </a:ext>
              </a:extLst>
            </p:cNvPr>
            <p:cNvSpPr/>
            <p:nvPr/>
          </p:nvSpPr>
          <p:spPr>
            <a:xfrm>
              <a:off x="2809475" y="4833575"/>
              <a:ext cx="2029700" cy="639625"/>
            </a:xfrm>
            <a:custGeom>
              <a:avLst/>
              <a:gdLst/>
              <a:ahLst/>
              <a:cxnLst/>
              <a:rect l="l" t="t" r="r" b="b"/>
              <a:pathLst>
                <a:path w="81188" h="25585" extrusionOk="0">
                  <a:moveTo>
                    <a:pt x="40594" y="0"/>
                  </a:moveTo>
                  <a:cubicBezTo>
                    <a:pt x="18190" y="0"/>
                    <a:pt x="0" y="5731"/>
                    <a:pt x="0" y="12792"/>
                  </a:cubicBezTo>
                  <a:cubicBezTo>
                    <a:pt x="0" y="19854"/>
                    <a:pt x="18190" y="25584"/>
                    <a:pt x="40594" y="25584"/>
                  </a:cubicBezTo>
                  <a:cubicBezTo>
                    <a:pt x="63035" y="25584"/>
                    <a:pt x="81188" y="19854"/>
                    <a:pt x="81188" y="12792"/>
                  </a:cubicBezTo>
                  <a:cubicBezTo>
                    <a:pt x="81188" y="5731"/>
                    <a:pt x="63035" y="0"/>
                    <a:pt x="40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510;p64">
              <a:extLst>
                <a:ext uri="{FF2B5EF4-FFF2-40B4-BE49-F238E27FC236}">
                  <a16:creationId xmlns:a16="http://schemas.microsoft.com/office/drawing/2014/main" xmlns="" id="{FF4FE401-8123-433C-918D-8C08BBDC6EDE}"/>
                </a:ext>
              </a:extLst>
            </p:cNvPr>
            <p:cNvSpPr/>
            <p:nvPr/>
          </p:nvSpPr>
          <p:spPr>
            <a:xfrm>
              <a:off x="2809475" y="4833575"/>
              <a:ext cx="2029700" cy="639625"/>
            </a:xfrm>
            <a:custGeom>
              <a:avLst/>
              <a:gdLst/>
              <a:ahLst/>
              <a:cxnLst/>
              <a:rect l="l" t="t" r="r" b="b"/>
              <a:pathLst>
                <a:path w="81188" h="25585" extrusionOk="0">
                  <a:moveTo>
                    <a:pt x="40594" y="0"/>
                  </a:moveTo>
                  <a:cubicBezTo>
                    <a:pt x="18190" y="0"/>
                    <a:pt x="0" y="5731"/>
                    <a:pt x="0" y="12792"/>
                  </a:cubicBezTo>
                  <a:cubicBezTo>
                    <a:pt x="0" y="19854"/>
                    <a:pt x="18190" y="25584"/>
                    <a:pt x="40594" y="25584"/>
                  </a:cubicBezTo>
                  <a:cubicBezTo>
                    <a:pt x="63035" y="25584"/>
                    <a:pt x="81188" y="19854"/>
                    <a:pt x="81188" y="12792"/>
                  </a:cubicBezTo>
                  <a:cubicBezTo>
                    <a:pt x="81188" y="5731"/>
                    <a:pt x="63035" y="0"/>
                    <a:pt x="40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511;p64">
              <a:extLst>
                <a:ext uri="{FF2B5EF4-FFF2-40B4-BE49-F238E27FC236}">
                  <a16:creationId xmlns:a16="http://schemas.microsoft.com/office/drawing/2014/main" xmlns="" id="{832C27AE-96FA-4040-B7D0-FFF276EB10F8}"/>
                </a:ext>
              </a:extLst>
            </p:cNvPr>
            <p:cNvSpPr/>
            <p:nvPr/>
          </p:nvSpPr>
          <p:spPr>
            <a:xfrm>
              <a:off x="2061750" y="1360175"/>
              <a:ext cx="3403150" cy="1928050"/>
            </a:xfrm>
            <a:custGeom>
              <a:avLst/>
              <a:gdLst/>
              <a:ahLst/>
              <a:cxnLst/>
              <a:rect l="l" t="t" r="r" b="b"/>
              <a:pathLst>
                <a:path w="136126" h="77122" extrusionOk="0">
                  <a:moveTo>
                    <a:pt x="68063" y="0"/>
                  </a:moveTo>
                  <a:cubicBezTo>
                    <a:pt x="30464" y="0"/>
                    <a:pt x="0" y="30501"/>
                    <a:pt x="0" y="68101"/>
                  </a:cubicBezTo>
                  <a:cubicBezTo>
                    <a:pt x="0" y="71132"/>
                    <a:pt x="185" y="74164"/>
                    <a:pt x="592" y="77121"/>
                  </a:cubicBezTo>
                  <a:lnTo>
                    <a:pt x="135534" y="77121"/>
                  </a:lnTo>
                  <a:cubicBezTo>
                    <a:pt x="135904" y="74164"/>
                    <a:pt x="136126" y="71132"/>
                    <a:pt x="136126" y="68101"/>
                  </a:cubicBezTo>
                  <a:cubicBezTo>
                    <a:pt x="136126" y="30501"/>
                    <a:pt x="105662" y="0"/>
                    <a:pt x="68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512;p64">
              <a:extLst>
                <a:ext uri="{FF2B5EF4-FFF2-40B4-BE49-F238E27FC236}">
                  <a16:creationId xmlns:a16="http://schemas.microsoft.com/office/drawing/2014/main" xmlns="" id="{1D02C3B6-1368-4432-A720-1840EE94CEDE}"/>
                </a:ext>
              </a:extLst>
            </p:cNvPr>
            <p:cNvSpPr/>
            <p:nvPr/>
          </p:nvSpPr>
          <p:spPr>
            <a:xfrm>
              <a:off x="2053425" y="1352775"/>
              <a:ext cx="3418875" cy="1942850"/>
            </a:xfrm>
            <a:custGeom>
              <a:avLst/>
              <a:gdLst/>
              <a:ahLst/>
              <a:cxnLst/>
              <a:rect l="l" t="t" r="r" b="b"/>
              <a:pathLst>
                <a:path w="136755" h="77714" extrusionOk="0">
                  <a:moveTo>
                    <a:pt x="68396" y="629"/>
                  </a:moveTo>
                  <a:cubicBezTo>
                    <a:pt x="87103" y="629"/>
                    <a:pt x="104036" y="8208"/>
                    <a:pt x="116310" y="20482"/>
                  </a:cubicBezTo>
                  <a:cubicBezTo>
                    <a:pt x="128584" y="32720"/>
                    <a:pt x="136163" y="49652"/>
                    <a:pt x="136163" y="68397"/>
                  </a:cubicBezTo>
                  <a:cubicBezTo>
                    <a:pt x="136163" y="71327"/>
                    <a:pt x="135956" y="74223"/>
                    <a:pt x="135608" y="77085"/>
                  </a:cubicBezTo>
                  <a:lnTo>
                    <a:pt x="1184" y="77085"/>
                  </a:lnTo>
                  <a:cubicBezTo>
                    <a:pt x="836" y="74223"/>
                    <a:pt x="629" y="71327"/>
                    <a:pt x="629" y="68397"/>
                  </a:cubicBezTo>
                  <a:cubicBezTo>
                    <a:pt x="629" y="49652"/>
                    <a:pt x="8208" y="32720"/>
                    <a:pt x="20482" y="20482"/>
                  </a:cubicBezTo>
                  <a:cubicBezTo>
                    <a:pt x="32756" y="8208"/>
                    <a:pt x="49689" y="629"/>
                    <a:pt x="68396" y="629"/>
                  </a:cubicBezTo>
                  <a:close/>
                  <a:moveTo>
                    <a:pt x="68396" y="1"/>
                  </a:moveTo>
                  <a:cubicBezTo>
                    <a:pt x="30612" y="1"/>
                    <a:pt x="0" y="30612"/>
                    <a:pt x="0" y="68397"/>
                  </a:cubicBezTo>
                  <a:cubicBezTo>
                    <a:pt x="0" y="71465"/>
                    <a:pt x="222" y="74497"/>
                    <a:pt x="629" y="77454"/>
                  </a:cubicBezTo>
                  <a:cubicBezTo>
                    <a:pt x="629" y="77602"/>
                    <a:pt x="777" y="77713"/>
                    <a:pt x="925" y="77713"/>
                  </a:cubicBezTo>
                  <a:lnTo>
                    <a:pt x="135867" y="77713"/>
                  </a:lnTo>
                  <a:cubicBezTo>
                    <a:pt x="136015" y="77713"/>
                    <a:pt x="136163" y="77602"/>
                    <a:pt x="136163" y="77454"/>
                  </a:cubicBezTo>
                  <a:cubicBezTo>
                    <a:pt x="136570" y="74497"/>
                    <a:pt x="136755" y="71465"/>
                    <a:pt x="136755" y="68397"/>
                  </a:cubicBezTo>
                  <a:cubicBezTo>
                    <a:pt x="136755" y="30612"/>
                    <a:pt x="106143" y="1"/>
                    <a:pt x="68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513;p64">
              <a:extLst>
                <a:ext uri="{FF2B5EF4-FFF2-40B4-BE49-F238E27FC236}">
                  <a16:creationId xmlns:a16="http://schemas.microsoft.com/office/drawing/2014/main" xmlns="" id="{FFD70B8B-8121-4ACA-AB44-17A19C827E3F}"/>
                </a:ext>
              </a:extLst>
            </p:cNvPr>
            <p:cNvSpPr/>
            <p:nvPr/>
          </p:nvSpPr>
          <p:spPr>
            <a:xfrm>
              <a:off x="2028475" y="3650500"/>
              <a:ext cx="3505750" cy="644250"/>
            </a:xfrm>
            <a:custGeom>
              <a:avLst/>
              <a:gdLst/>
              <a:ahLst/>
              <a:cxnLst/>
              <a:rect l="l" t="t" r="r" b="b"/>
              <a:pathLst>
                <a:path w="140230" h="25770" extrusionOk="0">
                  <a:moveTo>
                    <a:pt x="0" y="1"/>
                  </a:moveTo>
                  <a:lnTo>
                    <a:pt x="0" y="25769"/>
                  </a:lnTo>
                  <a:lnTo>
                    <a:pt x="140230" y="25769"/>
                  </a:lnTo>
                  <a:lnTo>
                    <a:pt x="140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514;p64">
              <a:extLst>
                <a:ext uri="{FF2B5EF4-FFF2-40B4-BE49-F238E27FC236}">
                  <a16:creationId xmlns:a16="http://schemas.microsoft.com/office/drawing/2014/main" xmlns="" id="{BB3E37A8-D05A-4866-AE1A-6EB462EFF735}"/>
                </a:ext>
              </a:extLst>
            </p:cNvPr>
            <p:cNvSpPr/>
            <p:nvPr/>
          </p:nvSpPr>
          <p:spPr>
            <a:xfrm>
              <a:off x="2021075" y="3643125"/>
              <a:ext cx="3521475" cy="659025"/>
            </a:xfrm>
            <a:custGeom>
              <a:avLst/>
              <a:gdLst/>
              <a:ahLst/>
              <a:cxnLst/>
              <a:rect l="l" t="t" r="r" b="b"/>
              <a:pathLst>
                <a:path w="140859" h="26361" extrusionOk="0">
                  <a:moveTo>
                    <a:pt x="140230" y="629"/>
                  </a:moveTo>
                  <a:lnTo>
                    <a:pt x="140230" y="25732"/>
                  </a:lnTo>
                  <a:lnTo>
                    <a:pt x="592" y="25732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26064"/>
                  </a:lnTo>
                  <a:cubicBezTo>
                    <a:pt x="0" y="26138"/>
                    <a:pt x="37" y="26212"/>
                    <a:pt x="74" y="26286"/>
                  </a:cubicBezTo>
                  <a:cubicBezTo>
                    <a:pt x="148" y="26323"/>
                    <a:pt x="222" y="26360"/>
                    <a:pt x="296" y="26360"/>
                  </a:cubicBezTo>
                  <a:lnTo>
                    <a:pt x="140526" y="26360"/>
                  </a:lnTo>
                  <a:cubicBezTo>
                    <a:pt x="140637" y="26360"/>
                    <a:pt x="140711" y="26323"/>
                    <a:pt x="140747" y="26286"/>
                  </a:cubicBezTo>
                  <a:cubicBezTo>
                    <a:pt x="140821" y="26212"/>
                    <a:pt x="140858" y="26138"/>
                    <a:pt x="140858" y="26064"/>
                  </a:cubicBezTo>
                  <a:lnTo>
                    <a:pt x="140858" y="296"/>
                  </a:lnTo>
                  <a:cubicBezTo>
                    <a:pt x="140858" y="222"/>
                    <a:pt x="140821" y="148"/>
                    <a:pt x="140747" y="74"/>
                  </a:cubicBezTo>
                  <a:cubicBezTo>
                    <a:pt x="140711" y="37"/>
                    <a:pt x="140637" y="0"/>
                    <a:pt x="140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515;p64">
              <a:extLst>
                <a:ext uri="{FF2B5EF4-FFF2-40B4-BE49-F238E27FC236}">
                  <a16:creationId xmlns:a16="http://schemas.microsoft.com/office/drawing/2014/main" xmlns="" id="{7E697412-D0E6-403D-8E83-AD63F56FA239}"/>
                </a:ext>
              </a:extLst>
            </p:cNvPr>
            <p:cNvSpPr/>
            <p:nvPr/>
          </p:nvSpPr>
          <p:spPr>
            <a:xfrm>
              <a:off x="3464775" y="920225"/>
              <a:ext cx="596175" cy="1592525"/>
            </a:xfrm>
            <a:custGeom>
              <a:avLst/>
              <a:gdLst/>
              <a:ahLst/>
              <a:cxnLst/>
              <a:rect l="l" t="t" r="r" b="b"/>
              <a:pathLst>
                <a:path w="23847" h="63701" extrusionOk="0">
                  <a:moveTo>
                    <a:pt x="0" y="0"/>
                  </a:moveTo>
                  <a:lnTo>
                    <a:pt x="0" y="63701"/>
                  </a:lnTo>
                  <a:lnTo>
                    <a:pt x="23847" y="63701"/>
                  </a:lnTo>
                  <a:lnTo>
                    <a:pt x="23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516;p64">
              <a:extLst>
                <a:ext uri="{FF2B5EF4-FFF2-40B4-BE49-F238E27FC236}">
                  <a16:creationId xmlns:a16="http://schemas.microsoft.com/office/drawing/2014/main" xmlns="" id="{9B9914CB-69B1-42AD-B60D-4BE3C9FB8105}"/>
                </a:ext>
              </a:extLst>
            </p:cNvPr>
            <p:cNvSpPr/>
            <p:nvPr/>
          </p:nvSpPr>
          <p:spPr>
            <a:xfrm>
              <a:off x="3457375" y="912825"/>
              <a:ext cx="611900" cy="1607325"/>
            </a:xfrm>
            <a:custGeom>
              <a:avLst/>
              <a:gdLst/>
              <a:ahLst/>
              <a:cxnLst/>
              <a:rect l="l" t="t" r="r" b="b"/>
              <a:pathLst>
                <a:path w="24476" h="64293" extrusionOk="0">
                  <a:moveTo>
                    <a:pt x="23847" y="592"/>
                  </a:moveTo>
                  <a:lnTo>
                    <a:pt x="23847" y="63664"/>
                  </a:lnTo>
                  <a:lnTo>
                    <a:pt x="629" y="63664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3" y="1"/>
                    <a:pt x="149" y="38"/>
                    <a:pt x="75" y="75"/>
                  </a:cubicBezTo>
                  <a:cubicBezTo>
                    <a:pt x="38" y="149"/>
                    <a:pt x="1" y="222"/>
                    <a:pt x="1" y="296"/>
                  </a:cubicBezTo>
                  <a:lnTo>
                    <a:pt x="1" y="63997"/>
                  </a:lnTo>
                  <a:cubicBezTo>
                    <a:pt x="1" y="64071"/>
                    <a:pt x="38" y="64145"/>
                    <a:pt x="75" y="64219"/>
                  </a:cubicBezTo>
                  <a:cubicBezTo>
                    <a:pt x="149" y="64256"/>
                    <a:pt x="223" y="64293"/>
                    <a:pt x="296" y="64293"/>
                  </a:cubicBezTo>
                  <a:lnTo>
                    <a:pt x="24143" y="64293"/>
                  </a:lnTo>
                  <a:cubicBezTo>
                    <a:pt x="24253" y="64293"/>
                    <a:pt x="24327" y="64256"/>
                    <a:pt x="24364" y="64219"/>
                  </a:cubicBezTo>
                  <a:cubicBezTo>
                    <a:pt x="24438" y="64145"/>
                    <a:pt x="24475" y="64071"/>
                    <a:pt x="24475" y="63997"/>
                  </a:cubicBezTo>
                  <a:lnTo>
                    <a:pt x="24475" y="296"/>
                  </a:lnTo>
                  <a:cubicBezTo>
                    <a:pt x="24475" y="222"/>
                    <a:pt x="24438" y="149"/>
                    <a:pt x="24364" y="75"/>
                  </a:cubicBezTo>
                  <a:cubicBezTo>
                    <a:pt x="24327" y="38"/>
                    <a:pt x="24253" y="1"/>
                    <a:pt x="24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517;p64">
              <a:extLst>
                <a:ext uri="{FF2B5EF4-FFF2-40B4-BE49-F238E27FC236}">
                  <a16:creationId xmlns:a16="http://schemas.microsoft.com/office/drawing/2014/main" xmlns="" id="{08FEEB8D-32C6-4AE9-8DB0-F80A60F6F7C1}"/>
                </a:ext>
              </a:extLst>
            </p:cNvPr>
            <p:cNvSpPr/>
            <p:nvPr/>
          </p:nvSpPr>
          <p:spPr>
            <a:xfrm>
              <a:off x="3464775" y="920225"/>
              <a:ext cx="596175" cy="1349450"/>
            </a:xfrm>
            <a:custGeom>
              <a:avLst/>
              <a:gdLst/>
              <a:ahLst/>
              <a:cxnLst/>
              <a:rect l="l" t="t" r="r" b="b"/>
              <a:pathLst>
                <a:path w="23847" h="53978" extrusionOk="0">
                  <a:moveTo>
                    <a:pt x="0" y="0"/>
                  </a:moveTo>
                  <a:lnTo>
                    <a:pt x="0" y="53978"/>
                  </a:lnTo>
                  <a:lnTo>
                    <a:pt x="23847" y="53978"/>
                  </a:lnTo>
                  <a:lnTo>
                    <a:pt x="238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518;p64">
              <a:extLst>
                <a:ext uri="{FF2B5EF4-FFF2-40B4-BE49-F238E27FC236}">
                  <a16:creationId xmlns:a16="http://schemas.microsoft.com/office/drawing/2014/main" xmlns="" id="{3ACF4CC0-7E1F-49A1-AD23-9A2A8C777BFF}"/>
                </a:ext>
              </a:extLst>
            </p:cNvPr>
            <p:cNvSpPr/>
            <p:nvPr/>
          </p:nvSpPr>
          <p:spPr>
            <a:xfrm>
              <a:off x="3457375" y="912825"/>
              <a:ext cx="611900" cy="1365175"/>
            </a:xfrm>
            <a:custGeom>
              <a:avLst/>
              <a:gdLst/>
              <a:ahLst/>
              <a:cxnLst/>
              <a:rect l="l" t="t" r="r" b="b"/>
              <a:pathLst>
                <a:path w="24476" h="54607" extrusionOk="0">
                  <a:moveTo>
                    <a:pt x="23847" y="592"/>
                  </a:moveTo>
                  <a:lnTo>
                    <a:pt x="23847" y="53978"/>
                  </a:lnTo>
                  <a:lnTo>
                    <a:pt x="629" y="53978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3" y="1"/>
                    <a:pt x="149" y="38"/>
                    <a:pt x="75" y="75"/>
                  </a:cubicBezTo>
                  <a:cubicBezTo>
                    <a:pt x="38" y="149"/>
                    <a:pt x="1" y="222"/>
                    <a:pt x="1" y="296"/>
                  </a:cubicBezTo>
                  <a:lnTo>
                    <a:pt x="1" y="54274"/>
                  </a:lnTo>
                  <a:cubicBezTo>
                    <a:pt x="1" y="54385"/>
                    <a:pt x="38" y="54458"/>
                    <a:pt x="75" y="54495"/>
                  </a:cubicBezTo>
                  <a:cubicBezTo>
                    <a:pt x="149" y="54569"/>
                    <a:pt x="223" y="54606"/>
                    <a:pt x="296" y="54606"/>
                  </a:cubicBezTo>
                  <a:lnTo>
                    <a:pt x="24143" y="54606"/>
                  </a:lnTo>
                  <a:cubicBezTo>
                    <a:pt x="24253" y="54606"/>
                    <a:pt x="24327" y="54569"/>
                    <a:pt x="24364" y="54495"/>
                  </a:cubicBezTo>
                  <a:cubicBezTo>
                    <a:pt x="24438" y="54458"/>
                    <a:pt x="24475" y="54385"/>
                    <a:pt x="24475" y="54274"/>
                  </a:cubicBezTo>
                  <a:lnTo>
                    <a:pt x="24475" y="296"/>
                  </a:lnTo>
                  <a:cubicBezTo>
                    <a:pt x="24475" y="222"/>
                    <a:pt x="24438" y="149"/>
                    <a:pt x="24364" y="75"/>
                  </a:cubicBezTo>
                  <a:cubicBezTo>
                    <a:pt x="24327" y="38"/>
                    <a:pt x="24253" y="1"/>
                    <a:pt x="24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519;p64">
              <a:extLst>
                <a:ext uri="{FF2B5EF4-FFF2-40B4-BE49-F238E27FC236}">
                  <a16:creationId xmlns:a16="http://schemas.microsoft.com/office/drawing/2014/main" xmlns="" id="{B89A156C-0BF7-457B-8714-00CA5C64E1DF}"/>
                </a:ext>
              </a:extLst>
            </p:cNvPr>
            <p:cNvSpPr/>
            <p:nvPr/>
          </p:nvSpPr>
          <p:spPr>
            <a:xfrm>
              <a:off x="2712425" y="920225"/>
              <a:ext cx="2101800" cy="1269975"/>
            </a:xfrm>
            <a:custGeom>
              <a:avLst/>
              <a:gdLst/>
              <a:ahLst/>
              <a:cxnLst/>
              <a:rect l="l" t="t" r="r" b="b"/>
              <a:pathLst>
                <a:path w="84072" h="50799" extrusionOk="0">
                  <a:moveTo>
                    <a:pt x="0" y="0"/>
                  </a:moveTo>
                  <a:lnTo>
                    <a:pt x="0" y="44365"/>
                  </a:lnTo>
                  <a:cubicBezTo>
                    <a:pt x="0" y="47914"/>
                    <a:pt x="2884" y="50798"/>
                    <a:pt x="6433" y="50798"/>
                  </a:cubicBezTo>
                  <a:lnTo>
                    <a:pt x="77639" y="50798"/>
                  </a:lnTo>
                  <a:cubicBezTo>
                    <a:pt x="81188" y="50798"/>
                    <a:pt x="84072" y="47914"/>
                    <a:pt x="84072" y="44365"/>
                  </a:cubicBezTo>
                  <a:lnTo>
                    <a:pt x="840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520;p64">
              <a:extLst>
                <a:ext uri="{FF2B5EF4-FFF2-40B4-BE49-F238E27FC236}">
                  <a16:creationId xmlns:a16="http://schemas.microsoft.com/office/drawing/2014/main" xmlns="" id="{DA57A6EB-6DD2-43D5-88B7-89AB215824D7}"/>
                </a:ext>
              </a:extLst>
            </p:cNvPr>
            <p:cNvSpPr/>
            <p:nvPr/>
          </p:nvSpPr>
          <p:spPr>
            <a:xfrm>
              <a:off x="2705025" y="912825"/>
              <a:ext cx="2116600" cy="1284750"/>
            </a:xfrm>
            <a:custGeom>
              <a:avLst/>
              <a:gdLst/>
              <a:ahLst/>
              <a:cxnLst/>
              <a:rect l="l" t="t" r="r" b="b"/>
              <a:pathLst>
                <a:path w="84664" h="51390" extrusionOk="0">
                  <a:moveTo>
                    <a:pt x="84072" y="592"/>
                  </a:moveTo>
                  <a:lnTo>
                    <a:pt x="84072" y="44661"/>
                  </a:lnTo>
                  <a:cubicBezTo>
                    <a:pt x="84072" y="46362"/>
                    <a:pt x="83369" y="47878"/>
                    <a:pt x="82260" y="48987"/>
                  </a:cubicBezTo>
                  <a:cubicBezTo>
                    <a:pt x="81151" y="50096"/>
                    <a:pt x="79635" y="50761"/>
                    <a:pt x="77935" y="50761"/>
                  </a:cubicBezTo>
                  <a:lnTo>
                    <a:pt x="6729" y="50761"/>
                  </a:lnTo>
                  <a:cubicBezTo>
                    <a:pt x="5029" y="50761"/>
                    <a:pt x="3513" y="50096"/>
                    <a:pt x="2404" y="48987"/>
                  </a:cubicBezTo>
                  <a:cubicBezTo>
                    <a:pt x="1295" y="47878"/>
                    <a:pt x="592" y="46362"/>
                    <a:pt x="592" y="44661"/>
                  </a:cubicBezTo>
                  <a:lnTo>
                    <a:pt x="592" y="592"/>
                  </a:lnTo>
                  <a:close/>
                  <a:moveTo>
                    <a:pt x="296" y="1"/>
                  </a:moveTo>
                  <a:cubicBezTo>
                    <a:pt x="222" y="1"/>
                    <a:pt x="112" y="38"/>
                    <a:pt x="75" y="75"/>
                  </a:cubicBezTo>
                  <a:cubicBezTo>
                    <a:pt x="1" y="149"/>
                    <a:pt x="1" y="222"/>
                    <a:pt x="1" y="296"/>
                  </a:cubicBezTo>
                  <a:lnTo>
                    <a:pt x="1" y="44661"/>
                  </a:lnTo>
                  <a:cubicBezTo>
                    <a:pt x="1" y="48358"/>
                    <a:pt x="2995" y="51390"/>
                    <a:pt x="6729" y="51390"/>
                  </a:cubicBezTo>
                  <a:lnTo>
                    <a:pt x="77935" y="51390"/>
                  </a:lnTo>
                  <a:cubicBezTo>
                    <a:pt x="81669" y="51390"/>
                    <a:pt x="84663" y="48358"/>
                    <a:pt x="84663" y="44661"/>
                  </a:cubicBezTo>
                  <a:lnTo>
                    <a:pt x="84663" y="296"/>
                  </a:lnTo>
                  <a:cubicBezTo>
                    <a:pt x="84663" y="222"/>
                    <a:pt x="84626" y="149"/>
                    <a:pt x="84589" y="75"/>
                  </a:cubicBezTo>
                  <a:cubicBezTo>
                    <a:pt x="84515" y="38"/>
                    <a:pt x="84441" y="1"/>
                    <a:pt x="84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521;p64">
              <a:extLst>
                <a:ext uri="{FF2B5EF4-FFF2-40B4-BE49-F238E27FC236}">
                  <a16:creationId xmlns:a16="http://schemas.microsoft.com/office/drawing/2014/main" xmlns="" id="{52B2F4E4-3604-486E-AED4-F3A33806DB05}"/>
                </a:ext>
              </a:extLst>
            </p:cNvPr>
            <p:cNvSpPr/>
            <p:nvPr/>
          </p:nvSpPr>
          <p:spPr>
            <a:xfrm>
              <a:off x="2535900" y="774200"/>
              <a:ext cx="2453925" cy="1269025"/>
            </a:xfrm>
            <a:custGeom>
              <a:avLst/>
              <a:gdLst/>
              <a:ahLst/>
              <a:cxnLst/>
              <a:rect l="l" t="t" r="r" b="b"/>
              <a:pathLst>
                <a:path w="98157" h="50761" extrusionOk="0">
                  <a:moveTo>
                    <a:pt x="3327" y="0"/>
                  </a:moveTo>
                  <a:cubicBezTo>
                    <a:pt x="1516" y="0"/>
                    <a:pt x="0" y="1479"/>
                    <a:pt x="0" y="3290"/>
                  </a:cubicBezTo>
                  <a:lnTo>
                    <a:pt x="0" y="47433"/>
                  </a:lnTo>
                  <a:cubicBezTo>
                    <a:pt x="0" y="49282"/>
                    <a:pt x="1516" y="50761"/>
                    <a:pt x="3327" y="50761"/>
                  </a:cubicBezTo>
                  <a:lnTo>
                    <a:pt x="94867" y="50761"/>
                  </a:lnTo>
                  <a:cubicBezTo>
                    <a:pt x="96678" y="50761"/>
                    <a:pt x="98157" y="49282"/>
                    <a:pt x="98157" y="47433"/>
                  </a:cubicBezTo>
                  <a:lnTo>
                    <a:pt x="98157" y="3290"/>
                  </a:lnTo>
                  <a:cubicBezTo>
                    <a:pt x="98157" y="1479"/>
                    <a:pt x="96678" y="0"/>
                    <a:pt x="94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522;p64">
              <a:extLst>
                <a:ext uri="{FF2B5EF4-FFF2-40B4-BE49-F238E27FC236}">
                  <a16:creationId xmlns:a16="http://schemas.microsoft.com/office/drawing/2014/main" xmlns="" id="{38D2D42C-62CF-4D04-ADA2-A5001B3049DC}"/>
                </a:ext>
              </a:extLst>
            </p:cNvPr>
            <p:cNvSpPr/>
            <p:nvPr/>
          </p:nvSpPr>
          <p:spPr>
            <a:xfrm>
              <a:off x="2528500" y="765875"/>
              <a:ext cx="2469650" cy="1284750"/>
            </a:xfrm>
            <a:custGeom>
              <a:avLst/>
              <a:gdLst/>
              <a:ahLst/>
              <a:cxnLst/>
              <a:rect l="l" t="t" r="r" b="b"/>
              <a:pathLst>
                <a:path w="98786" h="51390" extrusionOk="0">
                  <a:moveTo>
                    <a:pt x="95163" y="629"/>
                  </a:moveTo>
                  <a:cubicBezTo>
                    <a:pt x="95976" y="629"/>
                    <a:pt x="96715" y="962"/>
                    <a:pt x="97270" y="1516"/>
                  </a:cubicBezTo>
                  <a:cubicBezTo>
                    <a:pt x="97824" y="2034"/>
                    <a:pt x="98157" y="2810"/>
                    <a:pt x="98157" y="3623"/>
                  </a:cubicBezTo>
                  <a:lnTo>
                    <a:pt x="98157" y="47766"/>
                  </a:lnTo>
                  <a:cubicBezTo>
                    <a:pt x="98157" y="48617"/>
                    <a:pt x="97824" y="49356"/>
                    <a:pt x="97270" y="49911"/>
                  </a:cubicBezTo>
                  <a:cubicBezTo>
                    <a:pt x="96715" y="50428"/>
                    <a:pt x="95976" y="50798"/>
                    <a:pt x="95163" y="50798"/>
                  </a:cubicBezTo>
                  <a:lnTo>
                    <a:pt x="3623" y="50798"/>
                  </a:lnTo>
                  <a:cubicBezTo>
                    <a:pt x="2810" y="50798"/>
                    <a:pt x="2034" y="50428"/>
                    <a:pt x="1516" y="49911"/>
                  </a:cubicBezTo>
                  <a:cubicBezTo>
                    <a:pt x="962" y="49356"/>
                    <a:pt x="629" y="48617"/>
                    <a:pt x="629" y="47766"/>
                  </a:cubicBezTo>
                  <a:lnTo>
                    <a:pt x="629" y="3623"/>
                  </a:lnTo>
                  <a:cubicBezTo>
                    <a:pt x="629" y="2810"/>
                    <a:pt x="962" y="2034"/>
                    <a:pt x="1516" y="1516"/>
                  </a:cubicBezTo>
                  <a:cubicBezTo>
                    <a:pt x="2034" y="962"/>
                    <a:pt x="2810" y="629"/>
                    <a:pt x="3623" y="629"/>
                  </a:cubicBezTo>
                  <a:close/>
                  <a:moveTo>
                    <a:pt x="3623" y="0"/>
                  </a:moveTo>
                  <a:cubicBezTo>
                    <a:pt x="1627" y="0"/>
                    <a:pt x="0" y="1627"/>
                    <a:pt x="0" y="3623"/>
                  </a:cubicBezTo>
                  <a:lnTo>
                    <a:pt x="0" y="47766"/>
                  </a:lnTo>
                  <a:cubicBezTo>
                    <a:pt x="0" y="49763"/>
                    <a:pt x="1627" y="51390"/>
                    <a:pt x="3623" y="51390"/>
                  </a:cubicBezTo>
                  <a:lnTo>
                    <a:pt x="95163" y="51390"/>
                  </a:lnTo>
                  <a:cubicBezTo>
                    <a:pt x="97159" y="51390"/>
                    <a:pt x="98786" y="49763"/>
                    <a:pt x="98786" y="47766"/>
                  </a:cubicBezTo>
                  <a:lnTo>
                    <a:pt x="98786" y="3623"/>
                  </a:lnTo>
                  <a:cubicBezTo>
                    <a:pt x="98786" y="1627"/>
                    <a:pt x="97159" y="0"/>
                    <a:pt x="95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523;p64">
              <a:extLst>
                <a:ext uri="{FF2B5EF4-FFF2-40B4-BE49-F238E27FC236}">
                  <a16:creationId xmlns:a16="http://schemas.microsoft.com/office/drawing/2014/main" xmlns="" id="{6A72DFC9-F64E-400E-BF09-0FBB1EF032AB}"/>
                </a:ext>
              </a:extLst>
            </p:cNvPr>
            <p:cNvSpPr/>
            <p:nvPr/>
          </p:nvSpPr>
          <p:spPr>
            <a:xfrm>
              <a:off x="2673600" y="862000"/>
              <a:ext cx="2179450" cy="1093425"/>
            </a:xfrm>
            <a:custGeom>
              <a:avLst/>
              <a:gdLst/>
              <a:ahLst/>
              <a:cxnLst/>
              <a:rect l="l" t="t" r="r" b="b"/>
              <a:pathLst>
                <a:path w="87178" h="43737" extrusionOk="0">
                  <a:moveTo>
                    <a:pt x="2552" y="0"/>
                  </a:moveTo>
                  <a:cubicBezTo>
                    <a:pt x="1147" y="0"/>
                    <a:pt x="1" y="1146"/>
                    <a:pt x="1" y="2588"/>
                  </a:cubicBezTo>
                  <a:lnTo>
                    <a:pt x="1" y="41149"/>
                  </a:lnTo>
                  <a:cubicBezTo>
                    <a:pt x="1" y="42554"/>
                    <a:pt x="1147" y="43737"/>
                    <a:pt x="2552" y="43737"/>
                  </a:cubicBezTo>
                  <a:lnTo>
                    <a:pt x="84589" y="43737"/>
                  </a:lnTo>
                  <a:cubicBezTo>
                    <a:pt x="86031" y="43737"/>
                    <a:pt x="87177" y="42554"/>
                    <a:pt x="87177" y="41149"/>
                  </a:cubicBezTo>
                  <a:lnTo>
                    <a:pt x="87177" y="2588"/>
                  </a:lnTo>
                  <a:cubicBezTo>
                    <a:pt x="87177" y="1146"/>
                    <a:pt x="86031" y="0"/>
                    <a:pt x="84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524;p64">
              <a:extLst>
                <a:ext uri="{FF2B5EF4-FFF2-40B4-BE49-F238E27FC236}">
                  <a16:creationId xmlns:a16="http://schemas.microsoft.com/office/drawing/2014/main" xmlns="" id="{A5916C89-6CA7-4C11-A627-BF8A6BC290DE}"/>
                </a:ext>
              </a:extLst>
            </p:cNvPr>
            <p:cNvSpPr/>
            <p:nvPr/>
          </p:nvSpPr>
          <p:spPr>
            <a:xfrm>
              <a:off x="2665275" y="853675"/>
              <a:ext cx="2196100" cy="1109150"/>
            </a:xfrm>
            <a:custGeom>
              <a:avLst/>
              <a:gdLst/>
              <a:ahLst/>
              <a:cxnLst/>
              <a:rect l="l" t="t" r="r" b="b"/>
              <a:pathLst>
                <a:path w="87844" h="44366" extrusionOk="0">
                  <a:moveTo>
                    <a:pt x="84922" y="629"/>
                  </a:moveTo>
                  <a:cubicBezTo>
                    <a:pt x="86179" y="629"/>
                    <a:pt x="87215" y="1664"/>
                    <a:pt x="87215" y="2921"/>
                  </a:cubicBezTo>
                  <a:lnTo>
                    <a:pt x="87215" y="41482"/>
                  </a:lnTo>
                  <a:cubicBezTo>
                    <a:pt x="87215" y="42739"/>
                    <a:pt x="86179" y="43737"/>
                    <a:pt x="84922" y="43737"/>
                  </a:cubicBezTo>
                  <a:lnTo>
                    <a:pt x="2885" y="43737"/>
                  </a:lnTo>
                  <a:cubicBezTo>
                    <a:pt x="1628" y="43737"/>
                    <a:pt x="629" y="42739"/>
                    <a:pt x="629" y="41482"/>
                  </a:cubicBezTo>
                  <a:lnTo>
                    <a:pt x="629" y="2921"/>
                  </a:lnTo>
                  <a:cubicBezTo>
                    <a:pt x="629" y="1664"/>
                    <a:pt x="1628" y="629"/>
                    <a:pt x="2885" y="629"/>
                  </a:cubicBezTo>
                  <a:close/>
                  <a:moveTo>
                    <a:pt x="2885" y="0"/>
                  </a:moveTo>
                  <a:cubicBezTo>
                    <a:pt x="1295" y="0"/>
                    <a:pt x="1" y="1294"/>
                    <a:pt x="1" y="2921"/>
                  </a:cubicBezTo>
                  <a:lnTo>
                    <a:pt x="1" y="41482"/>
                  </a:lnTo>
                  <a:cubicBezTo>
                    <a:pt x="1" y="43071"/>
                    <a:pt x="1295" y="44365"/>
                    <a:pt x="2885" y="44365"/>
                  </a:cubicBezTo>
                  <a:lnTo>
                    <a:pt x="84922" y="44365"/>
                  </a:lnTo>
                  <a:cubicBezTo>
                    <a:pt x="86549" y="44365"/>
                    <a:pt x="87843" y="43071"/>
                    <a:pt x="87843" y="41482"/>
                  </a:cubicBezTo>
                  <a:lnTo>
                    <a:pt x="87843" y="2921"/>
                  </a:lnTo>
                  <a:cubicBezTo>
                    <a:pt x="87843" y="1294"/>
                    <a:pt x="86549" y="0"/>
                    <a:pt x="84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525;p64">
              <a:extLst>
                <a:ext uri="{FF2B5EF4-FFF2-40B4-BE49-F238E27FC236}">
                  <a16:creationId xmlns:a16="http://schemas.microsoft.com/office/drawing/2014/main" xmlns="" id="{0FF455A2-BA83-4D75-BFD7-0C1B9B45E1CF}"/>
                </a:ext>
              </a:extLst>
            </p:cNvPr>
            <p:cNvSpPr/>
            <p:nvPr/>
          </p:nvSpPr>
          <p:spPr>
            <a:xfrm>
              <a:off x="4701450" y="975675"/>
              <a:ext cx="62875" cy="15750"/>
            </a:xfrm>
            <a:custGeom>
              <a:avLst/>
              <a:gdLst/>
              <a:ahLst/>
              <a:cxnLst/>
              <a:rect l="l" t="t" r="r" b="b"/>
              <a:pathLst>
                <a:path w="2515" h="630" extrusionOk="0">
                  <a:moveTo>
                    <a:pt x="296" y="1"/>
                  </a:moveTo>
                  <a:cubicBezTo>
                    <a:pt x="111" y="1"/>
                    <a:pt x="0" y="149"/>
                    <a:pt x="0" y="296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218" y="629"/>
                  </a:lnTo>
                  <a:cubicBezTo>
                    <a:pt x="2366" y="629"/>
                    <a:pt x="2514" y="481"/>
                    <a:pt x="2514" y="296"/>
                  </a:cubicBezTo>
                  <a:cubicBezTo>
                    <a:pt x="2514" y="149"/>
                    <a:pt x="2366" y="1"/>
                    <a:pt x="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526;p64">
              <a:extLst>
                <a:ext uri="{FF2B5EF4-FFF2-40B4-BE49-F238E27FC236}">
                  <a16:creationId xmlns:a16="http://schemas.microsoft.com/office/drawing/2014/main" xmlns="" id="{C3F79158-B537-4242-99B8-1ED4A124B67F}"/>
                </a:ext>
              </a:extLst>
            </p:cNvPr>
            <p:cNvSpPr/>
            <p:nvPr/>
          </p:nvSpPr>
          <p:spPr>
            <a:xfrm>
              <a:off x="4382575" y="975675"/>
              <a:ext cx="274525" cy="15750"/>
            </a:xfrm>
            <a:custGeom>
              <a:avLst/>
              <a:gdLst/>
              <a:ahLst/>
              <a:cxnLst/>
              <a:rect l="l" t="t" r="r" b="b"/>
              <a:pathLst>
                <a:path w="1098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10685" y="629"/>
                  </a:lnTo>
                  <a:cubicBezTo>
                    <a:pt x="10833" y="629"/>
                    <a:pt x="10981" y="481"/>
                    <a:pt x="10981" y="296"/>
                  </a:cubicBezTo>
                  <a:cubicBezTo>
                    <a:pt x="10981" y="149"/>
                    <a:pt x="10833" y="1"/>
                    <a:pt x="10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527;p64">
              <a:extLst>
                <a:ext uri="{FF2B5EF4-FFF2-40B4-BE49-F238E27FC236}">
                  <a16:creationId xmlns:a16="http://schemas.microsoft.com/office/drawing/2014/main" xmlns="" id="{0EAD1787-D510-4D7A-A5DE-23A552F1C136}"/>
                </a:ext>
              </a:extLst>
            </p:cNvPr>
            <p:cNvSpPr/>
            <p:nvPr/>
          </p:nvSpPr>
          <p:spPr>
            <a:xfrm>
              <a:off x="3640375" y="975675"/>
              <a:ext cx="672900" cy="15750"/>
            </a:xfrm>
            <a:custGeom>
              <a:avLst/>
              <a:gdLst/>
              <a:ahLst/>
              <a:cxnLst/>
              <a:rect l="l" t="t" r="r" b="b"/>
              <a:pathLst>
                <a:path w="26916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6620" y="629"/>
                  </a:lnTo>
                  <a:cubicBezTo>
                    <a:pt x="26805" y="629"/>
                    <a:pt x="26915" y="481"/>
                    <a:pt x="26915" y="296"/>
                  </a:cubicBezTo>
                  <a:cubicBezTo>
                    <a:pt x="26915" y="149"/>
                    <a:pt x="26805" y="1"/>
                    <a:pt x="26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528;p64">
              <a:extLst>
                <a:ext uri="{FF2B5EF4-FFF2-40B4-BE49-F238E27FC236}">
                  <a16:creationId xmlns:a16="http://schemas.microsoft.com/office/drawing/2014/main" xmlns="" id="{95C43B74-DB22-4BF3-8E70-E20B7C8A8D40}"/>
                </a:ext>
              </a:extLst>
            </p:cNvPr>
            <p:cNvSpPr/>
            <p:nvPr/>
          </p:nvSpPr>
          <p:spPr>
            <a:xfrm>
              <a:off x="2927775" y="975675"/>
              <a:ext cx="664575" cy="15750"/>
            </a:xfrm>
            <a:custGeom>
              <a:avLst/>
              <a:gdLst/>
              <a:ahLst/>
              <a:cxnLst/>
              <a:rect l="l" t="t" r="r" b="b"/>
              <a:pathLst>
                <a:path w="26583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296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26287" y="629"/>
                  </a:lnTo>
                  <a:cubicBezTo>
                    <a:pt x="26435" y="629"/>
                    <a:pt x="26582" y="481"/>
                    <a:pt x="26582" y="296"/>
                  </a:cubicBezTo>
                  <a:cubicBezTo>
                    <a:pt x="26582" y="149"/>
                    <a:pt x="26435" y="1"/>
                    <a:pt x="26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529;p64">
              <a:extLst>
                <a:ext uri="{FF2B5EF4-FFF2-40B4-BE49-F238E27FC236}">
                  <a16:creationId xmlns:a16="http://schemas.microsoft.com/office/drawing/2014/main" xmlns="" id="{1F55BC54-1C10-4B6A-BF6B-7ACA0D014190}"/>
                </a:ext>
              </a:extLst>
            </p:cNvPr>
            <p:cNvSpPr/>
            <p:nvPr/>
          </p:nvSpPr>
          <p:spPr>
            <a:xfrm>
              <a:off x="2762325" y="975675"/>
              <a:ext cx="87850" cy="15750"/>
            </a:xfrm>
            <a:custGeom>
              <a:avLst/>
              <a:gdLst/>
              <a:ahLst/>
              <a:cxnLst/>
              <a:rect l="l" t="t" r="r" b="b"/>
              <a:pathLst>
                <a:path w="3514" h="630" extrusionOk="0">
                  <a:moveTo>
                    <a:pt x="297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3217" y="629"/>
                  </a:lnTo>
                  <a:cubicBezTo>
                    <a:pt x="3365" y="629"/>
                    <a:pt x="3513" y="481"/>
                    <a:pt x="3513" y="296"/>
                  </a:cubicBezTo>
                  <a:cubicBezTo>
                    <a:pt x="3513" y="149"/>
                    <a:pt x="3365" y="1"/>
                    <a:pt x="3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530;p64">
              <a:extLst>
                <a:ext uri="{FF2B5EF4-FFF2-40B4-BE49-F238E27FC236}">
                  <a16:creationId xmlns:a16="http://schemas.microsoft.com/office/drawing/2014/main" xmlns="" id="{885DEAB4-14D0-406A-9C31-A40F04056F32}"/>
                </a:ext>
              </a:extLst>
            </p:cNvPr>
            <p:cNvSpPr/>
            <p:nvPr/>
          </p:nvSpPr>
          <p:spPr>
            <a:xfrm>
              <a:off x="4518425" y="1107850"/>
              <a:ext cx="245900" cy="14800"/>
            </a:xfrm>
            <a:custGeom>
              <a:avLst/>
              <a:gdLst/>
              <a:ahLst/>
              <a:cxnLst/>
              <a:rect l="l" t="t" r="r" b="b"/>
              <a:pathLst>
                <a:path w="9836" h="592" extrusionOk="0">
                  <a:moveTo>
                    <a:pt x="334" y="0"/>
                  </a:moveTo>
                  <a:cubicBezTo>
                    <a:pt x="149" y="0"/>
                    <a:pt x="1" y="111"/>
                    <a:pt x="1" y="296"/>
                  </a:cubicBezTo>
                  <a:cubicBezTo>
                    <a:pt x="1" y="481"/>
                    <a:pt x="149" y="592"/>
                    <a:pt x="334" y="592"/>
                  </a:cubicBezTo>
                  <a:lnTo>
                    <a:pt x="9539" y="592"/>
                  </a:lnTo>
                  <a:cubicBezTo>
                    <a:pt x="9687" y="592"/>
                    <a:pt x="9835" y="481"/>
                    <a:pt x="9835" y="296"/>
                  </a:cubicBezTo>
                  <a:cubicBezTo>
                    <a:pt x="9835" y="111"/>
                    <a:pt x="9687" y="0"/>
                    <a:pt x="9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531;p64">
              <a:extLst>
                <a:ext uri="{FF2B5EF4-FFF2-40B4-BE49-F238E27FC236}">
                  <a16:creationId xmlns:a16="http://schemas.microsoft.com/office/drawing/2014/main" xmlns="" id="{7734D2E2-EC3B-4E76-A41D-FB46D8BEF496}"/>
                </a:ext>
              </a:extLst>
            </p:cNvPr>
            <p:cNvSpPr/>
            <p:nvPr/>
          </p:nvSpPr>
          <p:spPr>
            <a:xfrm>
              <a:off x="3946325" y="1107850"/>
              <a:ext cx="537025" cy="14800"/>
            </a:xfrm>
            <a:custGeom>
              <a:avLst/>
              <a:gdLst/>
              <a:ahLst/>
              <a:cxnLst/>
              <a:rect l="l" t="t" r="r" b="b"/>
              <a:pathLst>
                <a:path w="21481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21184" y="592"/>
                  </a:lnTo>
                  <a:cubicBezTo>
                    <a:pt x="21332" y="592"/>
                    <a:pt x="21480" y="481"/>
                    <a:pt x="21480" y="296"/>
                  </a:cubicBezTo>
                  <a:cubicBezTo>
                    <a:pt x="21480" y="111"/>
                    <a:pt x="21332" y="0"/>
                    <a:pt x="2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532;p64">
              <a:extLst>
                <a:ext uri="{FF2B5EF4-FFF2-40B4-BE49-F238E27FC236}">
                  <a16:creationId xmlns:a16="http://schemas.microsoft.com/office/drawing/2014/main" xmlns="" id="{83CBCAA5-573B-4389-B136-11DB96B7E468}"/>
                </a:ext>
              </a:extLst>
            </p:cNvPr>
            <p:cNvSpPr/>
            <p:nvPr/>
          </p:nvSpPr>
          <p:spPr>
            <a:xfrm>
              <a:off x="3805825" y="1107850"/>
              <a:ext cx="83200" cy="14800"/>
            </a:xfrm>
            <a:custGeom>
              <a:avLst/>
              <a:gdLst/>
              <a:ahLst/>
              <a:cxnLst/>
              <a:rect l="l" t="t" r="r" b="b"/>
              <a:pathLst>
                <a:path w="3328" h="592" extrusionOk="0">
                  <a:moveTo>
                    <a:pt x="333" y="0"/>
                  </a:moveTo>
                  <a:cubicBezTo>
                    <a:pt x="149" y="0"/>
                    <a:pt x="1" y="111"/>
                    <a:pt x="1" y="296"/>
                  </a:cubicBezTo>
                  <a:cubicBezTo>
                    <a:pt x="1" y="481"/>
                    <a:pt x="149" y="592"/>
                    <a:pt x="333" y="592"/>
                  </a:cubicBezTo>
                  <a:lnTo>
                    <a:pt x="3032" y="592"/>
                  </a:lnTo>
                  <a:cubicBezTo>
                    <a:pt x="3217" y="592"/>
                    <a:pt x="3328" y="481"/>
                    <a:pt x="3328" y="296"/>
                  </a:cubicBezTo>
                  <a:cubicBezTo>
                    <a:pt x="3328" y="111"/>
                    <a:pt x="3217" y="0"/>
                    <a:pt x="3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533;p64">
              <a:extLst>
                <a:ext uri="{FF2B5EF4-FFF2-40B4-BE49-F238E27FC236}">
                  <a16:creationId xmlns:a16="http://schemas.microsoft.com/office/drawing/2014/main" xmlns="" id="{AEC0DF26-8B3A-4029-9F87-11D14BA610FE}"/>
                </a:ext>
              </a:extLst>
            </p:cNvPr>
            <p:cNvSpPr/>
            <p:nvPr/>
          </p:nvSpPr>
          <p:spPr>
            <a:xfrm>
              <a:off x="3653325" y="1107850"/>
              <a:ext cx="125725" cy="14800"/>
            </a:xfrm>
            <a:custGeom>
              <a:avLst/>
              <a:gdLst/>
              <a:ahLst/>
              <a:cxnLst/>
              <a:rect l="l" t="t" r="r" b="b"/>
              <a:pathLst>
                <a:path w="5029" h="592" extrusionOk="0">
                  <a:moveTo>
                    <a:pt x="296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296" y="592"/>
                  </a:cubicBezTo>
                  <a:lnTo>
                    <a:pt x="4733" y="592"/>
                  </a:lnTo>
                  <a:cubicBezTo>
                    <a:pt x="4881" y="592"/>
                    <a:pt x="5028" y="481"/>
                    <a:pt x="5028" y="296"/>
                  </a:cubicBezTo>
                  <a:cubicBezTo>
                    <a:pt x="5028" y="111"/>
                    <a:pt x="4881" y="0"/>
                    <a:pt x="4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534;p64">
              <a:extLst>
                <a:ext uri="{FF2B5EF4-FFF2-40B4-BE49-F238E27FC236}">
                  <a16:creationId xmlns:a16="http://schemas.microsoft.com/office/drawing/2014/main" xmlns="" id="{4673DE14-CCF7-42A2-B060-7C93340E3E06}"/>
                </a:ext>
              </a:extLst>
            </p:cNvPr>
            <p:cNvSpPr/>
            <p:nvPr/>
          </p:nvSpPr>
          <p:spPr>
            <a:xfrm>
              <a:off x="3131125" y="1107850"/>
              <a:ext cx="490800" cy="14800"/>
            </a:xfrm>
            <a:custGeom>
              <a:avLst/>
              <a:gdLst/>
              <a:ahLst/>
              <a:cxnLst/>
              <a:rect l="l" t="t" r="r" b="b"/>
              <a:pathLst>
                <a:path w="19632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19336" y="592"/>
                  </a:lnTo>
                  <a:cubicBezTo>
                    <a:pt x="19484" y="592"/>
                    <a:pt x="19631" y="481"/>
                    <a:pt x="19631" y="296"/>
                  </a:cubicBezTo>
                  <a:cubicBezTo>
                    <a:pt x="19631" y="111"/>
                    <a:pt x="19484" y="0"/>
                    <a:pt x="19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535;p64">
              <a:extLst>
                <a:ext uri="{FF2B5EF4-FFF2-40B4-BE49-F238E27FC236}">
                  <a16:creationId xmlns:a16="http://schemas.microsoft.com/office/drawing/2014/main" xmlns="" id="{929C6BA7-8565-4BC7-A6A8-7C1C9FCFE891}"/>
                </a:ext>
              </a:extLst>
            </p:cNvPr>
            <p:cNvSpPr/>
            <p:nvPr/>
          </p:nvSpPr>
          <p:spPr>
            <a:xfrm>
              <a:off x="2762325" y="1107850"/>
              <a:ext cx="320750" cy="14800"/>
            </a:xfrm>
            <a:custGeom>
              <a:avLst/>
              <a:gdLst/>
              <a:ahLst/>
              <a:cxnLst/>
              <a:rect l="l" t="t" r="r" b="b"/>
              <a:pathLst>
                <a:path w="12830" h="592" extrusionOk="0">
                  <a:moveTo>
                    <a:pt x="297" y="0"/>
                  </a:moveTo>
                  <a:cubicBezTo>
                    <a:pt x="149" y="0"/>
                    <a:pt x="1" y="111"/>
                    <a:pt x="1" y="296"/>
                  </a:cubicBezTo>
                  <a:cubicBezTo>
                    <a:pt x="1" y="481"/>
                    <a:pt x="149" y="592"/>
                    <a:pt x="297" y="592"/>
                  </a:cubicBezTo>
                  <a:lnTo>
                    <a:pt x="12534" y="592"/>
                  </a:lnTo>
                  <a:cubicBezTo>
                    <a:pt x="12719" y="592"/>
                    <a:pt x="12830" y="481"/>
                    <a:pt x="12830" y="296"/>
                  </a:cubicBezTo>
                  <a:cubicBezTo>
                    <a:pt x="12830" y="111"/>
                    <a:pt x="12719" y="0"/>
                    <a:pt x="12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536;p64">
              <a:extLst>
                <a:ext uri="{FF2B5EF4-FFF2-40B4-BE49-F238E27FC236}">
                  <a16:creationId xmlns:a16="http://schemas.microsoft.com/office/drawing/2014/main" xmlns="" id="{ACE6B4AF-6E84-4078-8952-29E9558C7474}"/>
                </a:ext>
              </a:extLst>
            </p:cNvPr>
            <p:cNvSpPr/>
            <p:nvPr/>
          </p:nvSpPr>
          <p:spPr>
            <a:xfrm>
              <a:off x="4696825" y="1239100"/>
              <a:ext cx="67500" cy="15725"/>
            </a:xfrm>
            <a:custGeom>
              <a:avLst/>
              <a:gdLst/>
              <a:ahLst/>
              <a:cxnLst/>
              <a:rect l="l" t="t" r="r" b="b"/>
              <a:pathLst>
                <a:path w="270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2403" y="629"/>
                  </a:lnTo>
                  <a:cubicBezTo>
                    <a:pt x="2551" y="629"/>
                    <a:pt x="2699" y="481"/>
                    <a:pt x="2699" y="333"/>
                  </a:cubicBezTo>
                  <a:cubicBezTo>
                    <a:pt x="2699" y="148"/>
                    <a:pt x="2551" y="0"/>
                    <a:pt x="2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537;p64">
              <a:extLst>
                <a:ext uri="{FF2B5EF4-FFF2-40B4-BE49-F238E27FC236}">
                  <a16:creationId xmlns:a16="http://schemas.microsoft.com/office/drawing/2014/main" xmlns="" id="{E5EE6555-17FF-4316-A462-AFC36A2317B5}"/>
                </a:ext>
              </a:extLst>
            </p:cNvPr>
            <p:cNvSpPr/>
            <p:nvPr/>
          </p:nvSpPr>
          <p:spPr>
            <a:xfrm>
              <a:off x="3585850" y="1239100"/>
              <a:ext cx="1058300" cy="15725"/>
            </a:xfrm>
            <a:custGeom>
              <a:avLst/>
              <a:gdLst/>
              <a:ahLst/>
              <a:cxnLst/>
              <a:rect l="l" t="t" r="r" b="b"/>
              <a:pathLst>
                <a:path w="42332" h="629" extrusionOk="0">
                  <a:moveTo>
                    <a:pt x="296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42036" y="629"/>
                  </a:lnTo>
                  <a:cubicBezTo>
                    <a:pt x="42221" y="629"/>
                    <a:pt x="42332" y="481"/>
                    <a:pt x="42332" y="333"/>
                  </a:cubicBezTo>
                  <a:cubicBezTo>
                    <a:pt x="42332" y="148"/>
                    <a:pt x="42221" y="0"/>
                    <a:pt x="42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538;p64">
              <a:extLst>
                <a:ext uri="{FF2B5EF4-FFF2-40B4-BE49-F238E27FC236}">
                  <a16:creationId xmlns:a16="http://schemas.microsoft.com/office/drawing/2014/main" xmlns="" id="{FE7027A9-1C30-4904-88C4-C594AC338E8F}"/>
                </a:ext>
              </a:extLst>
            </p:cNvPr>
            <p:cNvSpPr/>
            <p:nvPr/>
          </p:nvSpPr>
          <p:spPr>
            <a:xfrm>
              <a:off x="3327050" y="1239100"/>
              <a:ext cx="201525" cy="15725"/>
            </a:xfrm>
            <a:custGeom>
              <a:avLst/>
              <a:gdLst/>
              <a:ahLst/>
              <a:cxnLst/>
              <a:rect l="l" t="t" r="r" b="b"/>
              <a:pathLst>
                <a:path w="8061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7765" y="629"/>
                  </a:lnTo>
                  <a:cubicBezTo>
                    <a:pt x="7913" y="629"/>
                    <a:pt x="8060" y="481"/>
                    <a:pt x="8060" y="333"/>
                  </a:cubicBezTo>
                  <a:cubicBezTo>
                    <a:pt x="8060" y="148"/>
                    <a:pt x="7913" y="0"/>
                    <a:pt x="7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539;p64">
              <a:extLst>
                <a:ext uri="{FF2B5EF4-FFF2-40B4-BE49-F238E27FC236}">
                  <a16:creationId xmlns:a16="http://schemas.microsoft.com/office/drawing/2014/main" xmlns="" id="{E5282C77-8D08-49DD-AC9F-975502C95C0A}"/>
                </a:ext>
              </a:extLst>
            </p:cNvPr>
            <p:cNvSpPr/>
            <p:nvPr/>
          </p:nvSpPr>
          <p:spPr>
            <a:xfrm>
              <a:off x="2762325" y="1239100"/>
              <a:ext cx="448300" cy="15725"/>
            </a:xfrm>
            <a:custGeom>
              <a:avLst/>
              <a:gdLst/>
              <a:ahLst/>
              <a:cxnLst/>
              <a:rect l="l" t="t" r="r" b="b"/>
              <a:pathLst>
                <a:path w="17932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17636" y="629"/>
                  </a:lnTo>
                  <a:cubicBezTo>
                    <a:pt x="17784" y="629"/>
                    <a:pt x="17932" y="481"/>
                    <a:pt x="17932" y="333"/>
                  </a:cubicBezTo>
                  <a:cubicBezTo>
                    <a:pt x="17932" y="148"/>
                    <a:pt x="17784" y="0"/>
                    <a:pt x="17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540;p64">
              <a:extLst>
                <a:ext uri="{FF2B5EF4-FFF2-40B4-BE49-F238E27FC236}">
                  <a16:creationId xmlns:a16="http://schemas.microsoft.com/office/drawing/2014/main" xmlns="" id="{3DBC26EA-D7F7-402C-9EBC-8CF028966B88}"/>
                </a:ext>
              </a:extLst>
            </p:cNvPr>
            <p:cNvSpPr/>
            <p:nvPr/>
          </p:nvSpPr>
          <p:spPr>
            <a:xfrm>
              <a:off x="4650600" y="1371275"/>
              <a:ext cx="113725" cy="15725"/>
            </a:xfrm>
            <a:custGeom>
              <a:avLst/>
              <a:gdLst/>
              <a:ahLst/>
              <a:cxnLst/>
              <a:rect l="l" t="t" r="r" b="b"/>
              <a:pathLst>
                <a:path w="4549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4252" y="629"/>
                  </a:lnTo>
                  <a:cubicBezTo>
                    <a:pt x="4400" y="629"/>
                    <a:pt x="4548" y="481"/>
                    <a:pt x="4548" y="296"/>
                  </a:cubicBezTo>
                  <a:cubicBezTo>
                    <a:pt x="4548" y="148"/>
                    <a:pt x="4400" y="0"/>
                    <a:pt x="4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541;p64">
              <a:extLst>
                <a:ext uri="{FF2B5EF4-FFF2-40B4-BE49-F238E27FC236}">
                  <a16:creationId xmlns:a16="http://schemas.microsoft.com/office/drawing/2014/main" xmlns="" id="{774A1746-4658-4B77-886C-37A48963A642}"/>
                </a:ext>
              </a:extLst>
            </p:cNvPr>
            <p:cNvSpPr/>
            <p:nvPr/>
          </p:nvSpPr>
          <p:spPr>
            <a:xfrm>
              <a:off x="4408450" y="1371275"/>
              <a:ext cx="134050" cy="15725"/>
            </a:xfrm>
            <a:custGeom>
              <a:avLst/>
              <a:gdLst/>
              <a:ahLst/>
              <a:cxnLst/>
              <a:rect l="l" t="t" r="r" b="b"/>
              <a:pathLst>
                <a:path w="5362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5065" y="629"/>
                  </a:lnTo>
                  <a:cubicBezTo>
                    <a:pt x="5213" y="629"/>
                    <a:pt x="5361" y="481"/>
                    <a:pt x="5361" y="296"/>
                  </a:cubicBezTo>
                  <a:cubicBezTo>
                    <a:pt x="5361" y="148"/>
                    <a:pt x="5213" y="0"/>
                    <a:pt x="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542;p64">
              <a:extLst>
                <a:ext uri="{FF2B5EF4-FFF2-40B4-BE49-F238E27FC236}">
                  <a16:creationId xmlns:a16="http://schemas.microsoft.com/office/drawing/2014/main" xmlns="" id="{A108B675-7D3D-44CD-ACB2-C0700F289BF3}"/>
                </a:ext>
              </a:extLst>
            </p:cNvPr>
            <p:cNvSpPr/>
            <p:nvPr/>
          </p:nvSpPr>
          <p:spPr>
            <a:xfrm>
              <a:off x="4238375" y="1371275"/>
              <a:ext cx="125725" cy="15725"/>
            </a:xfrm>
            <a:custGeom>
              <a:avLst/>
              <a:gdLst/>
              <a:ahLst/>
              <a:cxnLst/>
              <a:rect l="l" t="t" r="r" b="b"/>
              <a:pathLst>
                <a:path w="5029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4733" y="629"/>
                  </a:lnTo>
                  <a:cubicBezTo>
                    <a:pt x="4918" y="629"/>
                    <a:pt x="5029" y="481"/>
                    <a:pt x="5029" y="296"/>
                  </a:cubicBezTo>
                  <a:cubicBezTo>
                    <a:pt x="5029" y="148"/>
                    <a:pt x="4918" y="0"/>
                    <a:pt x="4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543;p64">
              <a:extLst>
                <a:ext uri="{FF2B5EF4-FFF2-40B4-BE49-F238E27FC236}">
                  <a16:creationId xmlns:a16="http://schemas.microsoft.com/office/drawing/2014/main" xmlns="" id="{313062D3-9D86-4B83-ABD9-93BA9A0C8DF2}"/>
                </a:ext>
              </a:extLst>
            </p:cNvPr>
            <p:cNvSpPr/>
            <p:nvPr/>
          </p:nvSpPr>
          <p:spPr>
            <a:xfrm>
              <a:off x="4005475" y="1371275"/>
              <a:ext cx="184875" cy="15725"/>
            </a:xfrm>
            <a:custGeom>
              <a:avLst/>
              <a:gdLst/>
              <a:ahLst/>
              <a:cxnLst/>
              <a:rect l="l" t="t" r="r" b="b"/>
              <a:pathLst>
                <a:path w="7395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7099" y="629"/>
                  </a:lnTo>
                  <a:cubicBezTo>
                    <a:pt x="7283" y="629"/>
                    <a:pt x="7394" y="481"/>
                    <a:pt x="7394" y="296"/>
                  </a:cubicBezTo>
                  <a:cubicBezTo>
                    <a:pt x="7394" y="148"/>
                    <a:pt x="7283" y="0"/>
                    <a:pt x="7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544;p64">
              <a:extLst>
                <a:ext uri="{FF2B5EF4-FFF2-40B4-BE49-F238E27FC236}">
                  <a16:creationId xmlns:a16="http://schemas.microsoft.com/office/drawing/2014/main" xmlns="" id="{CEB0AAF1-0F2F-4345-BFE1-19634307EA09}"/>
                </a:ext>
              </a:extLst>
            </p:cNvPr>
            <p:cNvSpPr/>
            <p:nvPr/>
          </p:nvSpPr>
          <p:spPr>
            <a:xfrm>
              <a:off x="3823400" y="1371275"/>
              <a:ext cx="146975" cy="15725"/>
            </a:xfrm>
            <a:custGeom>
              <a:avLst/>
              <a:gdLst/>
              <a:ahLst/>
              <a:cxnLst/>
              <a:rect l="l" t="t" r="r" b="b"/>
              <a:pathLst>
                <a:path w="5879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296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5546" y="629"/>
                  </a:lnTo>
                  <a:cubicBezTo>
                    <a:pt x="5731" y="629"/>
                    <a:pt x="5878" y="481"/>
                    <a:pt x="5878" y="296"/>
                  </a:cubicBezTo>
                  <a:cubicBezTo>
                    <a:pt x="5878" y="148"/>
                    <a:pt x="5731" y="0"/>
                    <a:pt x="5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545;p64">
              <a:extLst>
                <a:ext uri="{FF2B5EF4-FFF2-40B4-BE49-F238E27FC236}">
                  <a16:creationId xmlns:a16="http://schemas.microsoft.com/office/drawing/2014/main" xmlns="" id="{C9B5A582-94EF-4F3D-BD46-0B4ADEB7E124}"/>
                </a:ext>
              </a:extLst>
            </p:cNvPr>
            <p:cNvSpPr/>
            <p:nvPr/>
          </p:nvSpPr>
          <p:spPr>
            <a:xfrm>
              <a:off x="3704150" y="1371275"/>
              <a:ext cx="96150" cy="15725"/>
            </a:xfrm>
            <a:custGeom>
              <a:avLst/>
              <a:gdLst/>
              <a:ahLst/>
              <a:cxnLst/>
              <a:rect l="l" t="t" r="r" b="b"/>
              <a:pathLst>
                <a:path w="3846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3550" y="629"/>
                  </a:lnTo>
                  <a:cubicBezTo>
                    <a:pt x="3698" y="629"/>
                    <a:pt x="3846" y="481"/>
                    <a:pt x="3846" y="296"/>
                  </a:cubicBezTo>
                  <a:cubicBezTo>
                    <a:pt x="3846" y="148"/>
                    <a:pt x="3698" y="0"/>
                    <a:pt x="3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546;p64">
              <a:extLst>
                <a:ext uri="{FF2B5EF4-FFF2-40B4-BE49-F238E27FC236}">
                  <a16:creationId xmlns:a16="http://schemas.microsoft.com/office/drawing/2014/main" xmlns="" id="{B6807293-3562-4820-BB44-44ACDED6009A}"/>
                </a:ext>
              </a:extLst>
            </p:cNvPr>
            <p:cNvSpPr/>
            <p:nvPr/>
          </p:nvSpPr>
          <p:spPr>
            <a:xfrm>
              <a:off x="3148675" y="1371275"/>
              <a:ext cx="524075" cy="15725"/>
            </a:xfrm>
            <a:custGeom>
              <a:avLst/>
              <a:gdLst/>
              <a:ahLst/>
              <a:cxnLst/>
              <a:rect l="l" t="t" r="r" b="b"/>
              <a:pathLst>
                <a:path w="20963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296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20667" y="629"/>
                  </a:lnTo>
                  <a:cubicBezTo>
                    <a:pt x="20852" y="629"/>
                    <a:pt x="20963" y="481"/>
                    <a:pt x="20963" y="296"/>
                  </a:cubicBezTo>
                  <a:cubicBezTo>
                    <a:pt x="20963" y="148"/>
                    <a:pt x="20852" y="0"/>
                    <a:pt x="20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547;p64">
              <a:extLst>
                <a:ext uri="{FF2B5EF4-FFF2-40B4-BE49-F238E27FC236}">
                  <a16:creationId xmlns:a16="http://schemas.microsoft.com/office/drawing/2014/main" xmlns="" id="{D16C9756-03CF-40E8-A8BE-D5CF957B2E42}"/>
                </a:ext>
              </a:extLst>
            </p:cNvPr>
            <p:cNvSpPr/>
            <p:nvPr/>
          </p:nvSpPr>
          <p:spPr>
            <a:xfrm>
              <a:off x="2762325" y="1371275"/>
              <a:ext cx="359575" cy="15725"/>
            </a:xfrm>
            <a:custGeom>
              <a:avLst/>
              <a:gdLst/>
              <a:ahLst/>
              <a:cxnLst/>
              <a:rect l="l" t="t" r="r" b="b"/>
              <a:pathLst>
                <a:path w="14383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14050" y="629"/>
                  </a:lnTo>
                  <a:cubicBezTo>
                    <a:pt x="14235" y="629"/>
                    <a:pt x="14382" y="481"/>
                    <a:pt x="14382" y="296"/>
                  </a:cubicBezTo>
                  <a:cubicBezTo>
                    <a:pt x="14382" y="148"/>
                    <a:pt x="14235" y="0"/>
                    <a:pt x="14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548;p64">
              <a:extLst>
                <a:ext uri="{FF2B5EF4-FFF2-40B4-BE49-F238E27FC236}">
                  <a16:creationId xmlns:a16="http://schemas.microsoft.com/office/drawing/2014/main" xmlns="" id="{07DC303D-6A3D-429D-903B-91DF95E22D71}"/>
                </a:ext>
              </a:extLst>
            </p:cNvPr>
            <p:cNvSpPr/>
            <p:nvPr/>
          </p:nvSpPr>
          <p:spPr>
            <a:xfrm>
              <a:off x="3853900" y="1569975"/>
              <a:ext cx="158075" cy="15750"/>
            </a:xfrm>
            <a:custGeom>
              <a:avLst/>
              <a:gdLst/>
              <a:ahLst/>
              <a:cxnLst/>
              <a:rect l="l" t="t" r="r" b="b"/>
              <a:pathLst>
                <a:path w="6323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6026" y="629"/>
                  </a:lnTo>
                  <a:cubicBezTo>
                    <a:pt x="6211" y="629"/>
                    <a:pt x="6322" y="481"/>
                    <a:pt x="6322" y="297"/>
                  </a:cubicBezTo>
                  <a:cubicBezTo>
                    <a:pt x="6322" y="149"/>
                    <a:pt x="6211" y="1"/>
                    <a:pt x="6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549;p64">
              <a:extLst>
                <a:ext uri="{FF2B5EF4-FFF2-40B4-BE49-F238E27FC236}">
                  <a16:creationId xmlns:a16="http://schemas.microsoft.com/office/drawing/2014/main" xmlns="" id="{2439C44C-7813-43FA-81A4-3CA6C59F64DE}"/>
                </a:ext>
              </a:extLst>
            </p:cNvPr>
            <p:cNvSpPr/>
            <p:nvPr/>
          </p:nvSpPr>
          <p:spPr>
            <a:xfrm>
              <a:off x="3498050" y="1569975"/>
              <a:ext cx="340150" cy="15750"/>
            </a:xfrm>
            <a:custGeom>
              <a:avLst/>
              <a:gdLst/>
              <a:ahLst/>
              <a:cxnLst/>
              <a:rect l="l" t="t" r="r" b="b"/>
              <a:pathLst>
                <a:path w="13606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3273" y="629"/>
                  </a:lnTo>
                  <a:cubicBezTo>
                    <a:pt x="13458" y="629"/>
                    <a:pt x="13606" y="481"/>
                    <a:pt x="13606" y="297"/>
                  </a:cubicBezTo>
                  <a:cubicBezTo>
                    <a:pt x="13606" y="149"/>
                    <a:pt x="13458" y="1"/>
                    <a:pt x="13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550;p64">
              <a:extLst>
                <a:ext uri="{FF2B5EF4-FFF2-40B4-BE49-F238E27FC236}">
                  <a16:creationId xmlns:a16="http://schemas.microsoft.com/office/drawing/2014/main" xmlns="" id="{2B164322-9CFE-4CAF-ABF1-B5C449C22F56}"/>
                </a:ext>
              </a:extLst>
            </p:cNvPr>
            <p:cNvSpPr/>
            <p:nvPr/>
          </p:nvSpPr>
          <p:spPr>
            <a:xfrm>
              <a:off x="3411175" y="1569975"/>
              <a:ext cx="57325" cy="15750"/>
            </a:xfrm>
            <a:custGeom>
              <a:avLst/>
              <a:gdLst/>
              <a:ahLst/>
              <a:cxnLst/>
              <a:rect l="l" t="t" r="r" b="b"/>
              <a:pathLst>
                <a:path w="2293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997" y="629"/>
                  </a:lnTo>
                  <a:cubicBezTo>
                    <a:pt x="2144" y="629"/>
                    <a:pt x="2292" y="481"/>
                    <a:pt x="2292" y="297"/>
                  </a:cubicBezTo>
                  <a:cubicBezTo>
                    <a:pt x="2292" y="149"/>
                    <a:pt x="2144" y="1"/>
                    <a:pt x="1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551;p64">
              <a:extLst>
                <a:ext uri="{FF2B5EF4-FFF2-40B4-BE49-F238E27FC236}">
                  <a16:creationId xmlns:a16="http://schemas.microsoft.com/office/drawing/2014/main" xmlns="" id="{C83D28EB-1B6C-41A2-8F40-C9530916FBF5}"/>
                </a:ext>
              </a:extLst>
            </p:cNvPr>
            <p:cNvSpPr/>
            <p:nvPr/>
          </p:nvSpPr>
          <p:spPr>
            <a:xfrm>
              <a:off x="3315975" y="1569975"/>
              <a:ext cx="84125" cy="15750"/>
            </a:xfrm>
            <a:custGeom>
              <a:avLst/>
              <a:gdLst/>
              <a:ahLst/>
              <a:cxnLst/>
              <a:rect l="l" t="t" r="r" b="b"/>
              <a:pathLst>
                <a:path w="3365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3069" y="629"/>
                  </a:lnTo>
                  <a:cubicBezTo>
                    <a:pt x="3217" y="629"/>
                    <a:pt x="3365" y="481"/>
                    <a:pt x="3365" y="297"/>
                  </a:cubicBezTo>
                  <a:cubicBezTo>
                    <a:pt x="3365" y="149"/>
                    <a:pt x="3217" y="1"/>
                    <a:pt x="3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552;p64">
              <a:extLst>
                <a:ext uri="{FF2B5EF4-FFF2-40B4-BE49-F238E27FC236}">
                  <a16:creationId xmlns:a16="http://schemas.microsoft.com/office/drawing/2014/main" xmlns="" id="{289A2081-36A2-48EA-95BB-330360F06770}"/>
                </a:ext>
              </a:extLst>
            </p:cNvPr>
            <p:cNvSpPr/>
            <p:nvPr/>
          </p:nvSpPr>
          <p:spPr>
            <a:xfrm>
              <a:off x="2991550" y="1569975"/>
              <a:ext cx="310575" cy="15750"/>
            </a:xfrm>
            <a:custGeom>
              <a:avLst/>
              <a:gdLst/>
              <a:ahLst/>
              <a:cxnLst/>
              <a:rect l="l" t="t" r="r" b="b"/>
              <a:pathLst>
                <a:path w="12423" h="630" extrusionOk="0">
                  <a:moveTo>
                    <a:pt x="333" y="1"/>
                  </a:moveTo>
                  <a:cubicBezTo>
                    <a:pt x="148" y="1"/>
                    <a:pt x="1" y="149"/>
                    <a:pt x="1" y="297"/>
                  </a:cubicBezTo>
                  <a:cubicBezTo>
                    <a:pt x="1" y="481"/>
                    <a:pt x="148" y="629"/>
                    <a:pt x="333" y="629"/>
                  </a:cubicBezTo>
                  <a:lnTo>
                    <a:pt x="12127" y="629"/>
                  </a:lnTo>
                  <a:cubicBezTo>
                    <a:pt x="12312" y="629"/>
                    <a:pt x="12423" y="481"/>
                    <a:pt x="12423" y="297"/>
                  </a:cubicBezTo>
                  <a:cubicBezTo>
                    <a:pt x="12423" y="149"/>
                    <a:pt x="12312" y="1"/>
                    <a:pt x="12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553;p64">
              <a:extLst>
                <a:ext uri="{FF2B5EF4-FFF2-40B4-BE49-F238E27FC236}">
                  <a16:creationId xmlns:a16="http://schemas.microsoft.com/office/drawing/2014/main" xmlns="" id="{6BF893B7-64F0-4688-BA17-BD75BF7389C8}"/>
                </a:ext>
              </a:extLst>
            </p:cNvPr>
            <p:cNvSpPr/>
            <p:nvPr/>
          </p:nvSpPr>
          <p:spPr>
            <a:xfrm>
              <a:off x="2762325" y="1569975"/>
              <a:ext cx="205225" cy="15750"/>
            </a:xfrm>
            <a:custGeom>
              <a:avLst/>
              <a:gdLst/>
              <a:ahLst/>
              <a:cxnLst/>
              <a:rect l="l" t="t" r="r" b="b"/>
              <a:pathLst>
                <a:path w="8209" h="630" extrusionOk="0">
                  <a:moveTo>
                    <a:pt x="297" y="1"/>
                  </a:moveTo>
                  <a:cubicBezTo>
                    <a:pt x="149" y="1"/>
                    <a:pt x="1" y="149"/>
                    <a:pt x="1" y="297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7913" y="629"/>
                  </a:lnTo>
                  <a:cubicBezTo>
                    <a:pt x="8060" y="629"/>
                    <a:pt x="8208" y="481"/>
                    <a:pt x="8208" y="297"/>
                  </a:cubicBezTo>
                  <a:cubicBezTo>
                    <a:pt x="8208" y="149"/>
                    <a:pt x="8060" y="1"/>
                    <a:pt x="79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554;p64">
              <a:extLst>
                <a:ext uri="{FF2B5EF4-FFF2-40B4-BE49-F238E27FC236}">
                  <a16:creationId xmlns:a16="http://schemas.microsoft.com/office/drawing/2014/main" xmlns="" id="{4F5D8E40-11B1-438C-A71F-5241AA2AA9D9}"/>
                </a:ext>
              </a:extLst>
            </p:cNvPr>
            <p:cNvSpPr/>
            <p:nvPr/>
          </p:nvSpPr>
          <p:spPr>
            <a:xfrm>
              <a:off x="3964800" y="1702150"/>
              <a:ext cx="47175" cy="14825"/>
            </a:xfrm>
            <a:custGeom>
              <a:avLst/>
              <a:gdLst/>
              <a:ahLst/>
              <a:cxnLst/>
              <a:rect l="l" t="t" r="r" b="b"/>
              <a:pathLst>
                <a:path w="1887" h="593" extrusionOk="0">
                  <a:moveTo>
                    <a:pt x="296" y="1"/>
                  </a:moveTo>
                  <a:cubicBezTo>
                    <a:pt x="148" y="1"/>
                    <a:pt x="1" y="112"/>
                    <a:pt x="1" y="296"/>
                  </a:cubicBezTo>
                  <a:cubicBezTo>
                    <a:pt x="1" y="444"/>
                    <a:pt x="148" y="592"/>
                    <a:pt x="296" y="592"/>
                  </a:cubicBezTo>
                  <a:lnTo>
                    <a:pt x="1590" y="592"/>
                  </a:lnTo>
                  <a:cubicBezTo>
                    <a:pt x="1775" y="592"/>
                    <a:pt x="1886" y="444"/>
                    <a:pt x="1886" y="296"/>
                  </a:cubicBezTo>
                  <a:cubicBezTo>
                    <a:pt x="1886" y="112"/>
                    <a:pt x="1775" y="1"/>
                    <a:pt x="1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555;p64">
              <a:extLst>
                <a:ext uri="{FF2B5EF4-FFF2-40B4-BE49-F238E27FC236}">
                  <a16:creationId xmlns:a16="http://schemas.microsoft.com/office/drawing/2014/main" xmlns="" id="{EDD29847-F91D-4DC7-9E93-CA16B9A69D4C}"/>
                </a:ext>
              </a:extLst>
            </p:cNvPr>
            <p:cNvSpPr/>
            <p:nvPr/>
          </p:nvSpPr>
          <p:spPr>
            <a:xfrm>
              <a:off x="3273450" y="1702150"/>
              <a:ext cx="664575" cy="14825"/>
            </a:xfrm>
            <a:custGeom>
              <a:avLst/>
              <a:gdLst/>
              <a:ahLst/>
              <a:cxnLst/>
              <a:rect l="l" t="t" r="r" b="b"/>
              <a:pathLst>
                <a:path w="26583" h="593" extrusionOk="0">
                  <a:moveTo>
                    <a:pt x="333" y="1"/>
                  </a:moveTo>
                  <a:cubicBezTo>
                    <a:pt x="148" y="1"/>
                    <a:pt x="1" y="112"/>
                    <a:pt x="1" y="296"/>
                  </a:cubicBezTo>
                  <a:cubicBezTo>
                    <a:pt x="1" y="444"/>
                    <a:pt x="148" y="592"/>
                    <a:pt x="333" y="592"/>
                  </a:cubicBezTo>
                  <a:lnTo>
                    <a:pt x="26287" y="592"/>
                  </a:lnTo>
                  <a:cubicBezTo>
                    <a:pt x="26435" y="592"/>
                    <a:pt x="26582" y="444"/>
                    <a:pt x="26582" y="296"/>
                  </a:cubicBezTo>
                  <a:cubicBezTo>
                    <a:pt x="26582" y="112"/>
                    <a:pt x="26435" y="1"/>
                    <a:pt x="26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556;p64">
              <a:extLst>
                <a:ext uri="{FF2B5EF4-FFF2-40B4-BE49-F238E27FC236}">
                  <a16:creationId xmlns:a16="http://schemas.microsoft.com/office/drawing/2014/main" xmlns="" id="{147BE0D2-BEF4-4C20-892E-B81FFFC0C957}"/>
                </a:ext>
              </a:extLst>
            </p:cNvPr>
            <p:cNvSpPr/>
            <p:nvPr/>
          </p:nvSpPr>
          <p:spPr>
            <a:xfrm>
              <a:off x="3112625" y="1702150"/>
              <a:ext cx="132200" cy="14825"/>
            </a:xfrm>
            <a:custGeom>
              <a:avLst/>
              <a:gdLst/>
              <a:ahLst/>
              <a:cxnLst/>
              <a:rect l="l" t="t" r="r" b="b"/>
              <a:pathLst>
                <a:path w="5288" h="593" extrusionOk="0">
                  <a:moveTo>
                    <a:pt x="333" y="1"/>
                  </a:moveTo>
                  <a:cubicBezTo>
                    <a:pt x="149" y="1"/>
                    <a:pt x="1" y="112"/>
                    <a:pt x="1" y="296"/>
                  </a:cubicBezTo>
                  <a:cubicBezTo>
                    <a:pt x="1" y="444"/>
                    <a:pt x="149" y="592"/>
                    <a:pt x="333" y="592"/>
                  </a:cubicBezTo>
                  <a:lnTo>
                    <a:pt x="4955" y="592"/>
                  </a:lnTo>
                  <a:cubicBezTo>
                    <a:pt x="5140" y="592"/>
                    <a:pt x="5287" y="444"/>
                    <a:pt x="5287" y="296"/>
                  </a:cubicBezTo>
                  <a:cubicBezTo>
                    <a:pt x="5287" y="112"/>
                    <a:pt x="5140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557;p64">
              <a:extLst>
                <a:ext uri="{FF2B5EF4-FFF2-40B4-BE49-F238E27FC236}">
                  <a16:creationId xmlns:a16="http://schemas.microsoft.com/office/drawing/2014/main" xmlns="" id="{0D454679-A370-45A3-B780-6150530BBC5F}"/>
                </a:ext>
              </a:extLst>
            </p:cNvPr>
            <p:cNvSpPr/>
            <p:nvPr/>
          </p:nvSpPr>
          <p:spPr>
            <a:xfrm>
              <a:off x="2762325" y="1702150"/>
              <a:ext cx="284700" cy="14825"/>
            </a:xfrm>
            <a:custGeom>
              <a:avLst/>
              <a:gdLst/>
              <a:ahLst/>
              <a:cxnLst/>
              <a:rect l="l" t="t" r="r" b="b"/>
              <a:pathLst>
                <a:path w="11388" h="593" extrusionOk="0">
                  <a:moveTo>
                    <a:pt x="297" y="1"/>
                  </a:moveTo>
                  <a:cubicBezTo>
                    <a:pt x="149" y="1"/>
                    <a:pt x="1" y="112"/>
                    <a:pt x="1" y="296"/>
                  </a:cubicBezTo>
                  <a:cubicBezTo>
                    <a:pt x="1" y="444"/>
                    <a:pt x="149" y="592"/>
                    <a:pt x="297" y="592"/>
                  </a:cubicBezTo>
                  <a:lnTo>
                    <a:pt x="11055" y="592"/>
                  </a:lnTo>
                  <a:cubicBezTo>
                    <a:pt x="11240" y="592"/>
                    <a:pt x="11388" y="444"/>
                    <a:pt x="11388" y="296"/>
                  </a:cubicBezTo>
                  <a:cubicBezTo>
                    <a:pt x="11388" y="112"/>
                    <a:pt x="11240" y="1"/>
                    <a:pt x="1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558;p64">
              <a:extLst>
                <a:ext uri="{FF2B5EF4-FFF2-40B4-BE49-F238E27FC236}">
                  <a16:creationId xmlns:a16="http://schemas.microsoft.com/office/drawing/2014/main" xmlns="" id="{635C2BB3-CBA7-45B4-B01E-BDFFF8A9011B}"/>
                </a:ext>
              </a:extLst>
            </p:cNvPr>
            <p:cNvSpPr/>
            <p:nvPr/>
          </p:nvSpPr>
          <p:spPr>
            <a:xfrm>
              <a:off x="3936150" y="1833400"/>
              <a:ext cx="75825" cy="15725"/>
            </a:xfrm>
            <a:custGeom>
              <a:avLst/>
              <a:gdLst/>
              <a:ahLst/>
              <a:cxnLst/>
              <a:rect l="l" t="t" r="r" b="b"/>
              <a:pathLst>
                <a:path w="3033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333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559;p64">
              <a:extLst>
                <a:ext uri="{FF2B5EF4-FFF2-40B4-BE49-F238E27FC236}">
                  <a16:creationId xmlns:a16="http://schemas.microsoft.com/office/drawing/2014/main" xmlns="" id="{41609B32-8AF3-4139-A48F-62C3BC4BBC77}"/>
                </a:ext>
              </a:extLst>
            </p:cNvPr>
            <p:cNvSpPr/>
            <p:nvPr/>
          </p:nvSpPr>
          <p:spPr>
            <a:xfrm>
              <a:off x="3785500" y="1833400"/>
              <a:ext cx="88750" cy="15725"/>
            </a:xfrm>
            <a:custGeom>
              <a:avLst/>
              <a:gdLst/>
              <a:ahLst/>
              <a:cxnLst/>
              <a:rect l="l" t="t" r="r" b="b"/>
              <a:pathLst>
                <a:path w="355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3254" y="629"/>
                  </a:lnTo>
                  <a:cubicBezTo>
                    <a:pt x="3439" y="629"/>
                    <a:pt x="3549" y="481"/>
                    <a:pt x="3549" y="333"/>
                  </a:cubicBezTo>
                  <a:cubicBezTo>
                    <a:pt x="3549" y="148"/>
                    <a:pt x="3439" y="0"/>
                    <a:pt x="3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560;p64">
              <a:extLst>
                <a:ext uri="{FF2B5EF4-FFF2-40B4-BE49-F238E27FC236}">
                  <a16:creationId xmlns:a16="http://schemas.microsoft.com/office/drawing/2014/main" xmlns="" id="{F36F610C-7BE5-4BF5-87AD-BEC78752EE5A}"/>
                </a:ext>
              </a:extLst>
            </p:cNvPr>
            <p:cNvSpPr/>
            <p:nvPr/>
          </p:nvSpPr>
          <p:spPr>
            <a:xfrm>
              <a:off x="3680125" y="1833400"/>
              <a:ext cx="84125" cy="15725"/>
            </a:xfrm>
            <a:custGeom>
              <a:avLst/>
              <a:gdLst/>
              <a:ahLst/>
              <a:cxnLst/>
              <a:rect l="l" t="t" r="r" b="b"/>
              <a:pathLst>
                <a:path w="3365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3032" y="629"/>
                  </a:lnTo>
                  <a:cubicBezTo>
                    <a:pt x="3217" y="629"/>
                    <a:pt x="3365" y="481"/>
                    <a:pt x="3365" y="333"/>
                  </a:cubicBezTo>
                  <a:cubicBezTo>
                    <a:pt x="3365" y="148"/>
                    <a:pt x="3217" y="0"/>
                    <a:pt x="3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561;p64">
              <a:extLst>
                <a:ext uri="{FF2B5EF4-FFF2-40B4-BE49-F238E27FC236}">
                  <a16:creationId xmlns:a16="http://schemas.microsoft.com/office/drawing/2014/main" xmlns="" id="{0DE839DF-1595-43C0-9246-DA3E59EDE1F8}"/>
                </a:ext>
              </a:extLst>
            </p:cNvPr>
            <p:cNvSpPr/>
            <p:nvPr/>
          </p:nvSpPr>
          <p:spPr>
            <a:xfrm>
              <a:off x="3535025" y="1833400"/>
              <a:ext cx="121100" cy="15725"/>
            </a:xfrm>
            <a:custGeom>
              <a:avLst/>
              <a:gdLst/>
              <a:ahLst/>
              <a:cxnLst/>
              <a:rect l="l" t="t" r="r" b="b"/>
              <a:pathLst>
                <a:path w="4844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4511" y="629"/>
                  </a:lnTo>
                  <a:cubicBezTo>
                    <a:pt x="4696" y="629"/>
                    <a:pt x="4843" y="481"/>
                    <a:pt x="4843" y="333"/>
                  </a:cubicBezTo>
                  <a:cubicBezTo>
                    <a:pt x="4843" y="148"/>
                    <a:pt x="4696" y="0"/>
                    <a:pt x="4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562;p64">
              <a:extLst>
                <a:ext uri="{FF2B5EF4-FFF2-40B4-BE49-F238E27FC236}">
                  <a16:creationId xmlns:a16="http://schemas.microsoft.com/office/drawing/2014/main" xmlns="" id="{E2FB7A99-14F5-4CC2-AE6D-AAB5C9CD1411}"/>
                </a:ext>
              </a:extLst>
            </p:cNvPr>
            <p:cNvSpPr/>
            <p:nvPr/>
          </p:nvSpPr>
          <p:spPr>
            <a:xfrm>
              <a:off x="3421325" y="1833400"/>
              <a:ext cx="97075" cy="15725"/>
            </a:xfrm>
            <a:custGeom>
              <a:avLst/>
              <a:gdLst/>
              <a:ahLst/>
              <a:cxnLst/>
              <a:rect l="l" t="t" r="r" b="b"/>
              <a:pathLst>
                <a:path w="388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3587" y="629"/>
                  </a:lnTo>
                  <a:cubicBezTo>
                    <a:pt x="3772" y="629"/>
                    <a:pt x="3883" y="481"/>
                    <a:pt x="3883" y="333"/>
                  </a:cubicBezTo>
                  <a:cubicBezTo>
                    <a:pt x="3883" y="148"/>
                    <a:pt x="3772" y="0"/>
                    <a:pt x="3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563;p64">
              <a:extLst>
                <a:ext uri="{FF2B5EF4-FFF2-40B4-BE49-F238E27FC236}">
                  <a16:creationId xmlns:a16="http://schemas.microsoft.com/office/drawing/2014/main" xmlns="" id="{7B80A484-8F23-4818-929D-F2D21029CB84}"/>
                </a:ext>
              </a:extLst>
            </p:cNvPr>
            <p:cNvSpPr/>
            <p:nvPr/>
          </p:nvSpPr>
          <p:spPr>
            <a:xfrm>
              <a:off x="3347400" y="1833400"/>
              <a:ext cx="65650" cy="15725"/>
            </a:xfrm>
            <a:custGeom>
              <a:avLst/>
              <a:gdLst/>
              <a:ahLst/>
              <a:cxnLst/>
              <a:rect l="l" t="t" r="r" b="b"/>
              <a:pathLst>
                <a:path w="2626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329" y="629"/>
                  </a:lnTo>
                  <a:cubicBezTo>
                    <a:pt x="2477" y="629"/>
                    <a:pt x="2625" y="481"/>
                    <a:pt x="2625" y="333"/>
                  </a:cubicBezTo>
                  <a:cubicBezTo>
                    <a:pt x="2625" y="148"/>
                    <a:pt x="2477" y="0"/>
                    <a:pt x="2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564;p64">
              <a:extLst>
                <a:ext uri="{FF2B5EF4-FFF2-40B4-BE49-F238E27FC236}">
                  <a16:creationId xmlns:a16="http://schemas.microsoft.com/office/drawing/2014/main" xmlns="" id="{87163BA7-DE7C-4D95-8BF6-4BDD45D2E502}"/>
                </a:ext>
              </a:extLst>
            </p:cNvPr>
            <p:cNvSpPr/>
            <p:nvPr/>
          </p:nvSpPr>
          <p:spPr>
            <a:xfrm>
              <a:off x="3002650" y="1833400"/>
              <a:ext cx="331825" cy="15725"/>
            </a:xfrm>
            <a:custGeom>
              <a:avLst/>
              <a:gdLst/>
              <a:ahLst/>
              <a:cxnLst/>
              <a:rect l="l" t="t" r="r" b="b"/>
              <a:pathLst>
                <a:path w="13273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333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12940" y="629"/>
                  </a:lnTo>
                  <a:cubicBezTo>
                    <a:pt x="13125" y="629"/>
                    <a:pt x="13273" y="481"/>
                    <a:pt x="13273" y="333"/>
                  </a:cubicBezTo>
                  <a:cubicBezTo>
                    <a:pt x="13273" y="148"/>
                    <a:pt x="13125" y="0"/>
                    <a:pt x="1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565;p64">
              <a:extLst>
                <a:ext uri="{FF2B5EF4-FFF2-40B4-BE49-F238E27FC236}">
                  <a16:creationId xmlns:a16="http://schemas.microsoft.com/office/drawing/2014/main" xmlns="" id="{F6BAC6CB-4DEF-4297-B12C-BF86BCF8771A}"/>
                </a:ext>
              </a:extLst>
            </p:cNvPr>
            <p:cNvSpPr/>
            <p:nvPr/>
          </p:nvSpPr>
          <p:spPr>
            <a:xfrm>
              <a:off x="2762325" y="1833400"/>
              <a:ext cx="229250" cy="15725"/>
            </a:xfrm>
            <a:custGeom>
              <a:avLst/>
              <a:gdLst/>
              <a:ahLst/>
              <a:cxnLst/>
              <a:rect l="l" t="t" r="r" b="b"/>
              <a:pathLst>
                <a:path w="9170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8837" y="629"/>
                  </a:lnTo>
                  <a:cubicBezTo>
                    <a:pt x="9022" y="629"/>
                    <a:pt x="9170" y="481"/>
                    <a:pt x="9170" y="333"/>
                  </a:cubicBezTo>
                  <a:cubicBezTo>
                    <a:pt x="9170" y="148"/>
                    <a:pt x="9022" y="0"/>
                    <a:pt x="8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566;p64">
              <a:extLst>
                <a:ext uri="{FF2B5EF4-FFF2-40B4-BE49-F238E27FC236}">
                  <a16:creationId xmlns:a16="http://schemas.microsoft.com/office/drawing/2014/main" xmlns="" id="{E871DA91-3FB0-4521-A85D-B9E7EBE34B2B}"/>
                </a:ext>
              </a:extLst>
            </p:cNvPr>
            <p:cNvSpPr/>
            <p:nvPr/>
          </p:nvSpPr>
          <p:spPr>
            <a:xfrm>
              <a:off x="3726350" y="206725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2921" h="2921" extrusionOk="0">
                  <a:moveTo>
                    <a:pt x="1479" y="0"/>
                  </a:moveTo>
                  <a:cubicBezTo>
                    <a:pt x="666" y="0"/>
                    <a:pt x="0" y="629"/>
                    <a:pt x="0" y="1442"/>
                  </a:cubicBezTo>
                  <a:cubicBezTo>
                    <a:pt x="0" y="2255"/>
                    <a:pt x="666" y="2921"/>
                    <a:pt x="1479" y="2921"/>
                  </a:cubicBezTo>
                  <a:cubicBezTo>
                    <a:pt x="2292" y="2921"/>
                    <a:pt x="2921" y="2255"/>
                    <a:pt x="2921" y="1442"/>
                  </a:cubicBezTo>
                  <a:cubicBezTo>
                    <a:pt x="2921" y="629"/>
                    <a:pt x="2292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567;p64">
              <a:extLst>
                <a:ext uri="{FF2B5EF4-FFF2-40B4-BE49-F238E27FC236}">
                  <a16:creationId xmlns:a16="http://schemas.microsoft.com/office/drawing/2014/main" xmlns="" id="{381363E1-A806-43BA-AE9A-589370F69908}"/>
                </a:ext>
              </a:extLst>
            </p:cNvPr>
            <p:cNvSpPr/>
            <p:nvPr/>
          </p:nvSpPr>
          <p:spPr>
            <a:xfrm>
              <a:off x="3718950" y="2058925"/>
              <a:ext cx="88750" cy="88750"/>
            </a:xfrm>
            <a:custGeom>
              <a:avLst/>
              <a:gdLst/>
              <a:ahLst/>
              <a:cxnLst/>
              <a:rect l="l" t="t" r="r" b="b"/>
              <a:pathLst>
                <a:path w="3550" h="3550" extrusionOk="0">
                  <a:moveTo>
                    <a:pt x="1775" y="629"/>
                  </a:moveTo>
                  <a:cubicBezTo>
                    <a:pt x="2403" y="629"/>
                    <a:pt x="2921" y="1146"/>
                    <a:pt x="2921" y="1775"/>
                  </a:cubicBezTo>
                  <a:cubicBezTo>
                    <a:pt x="2921" y="2403"/>
                    <a:pt x="2403" y="2921"/>
                    <a:pt x="1775" y="2921"/>
                  </a:cubicBezTo>
                  <a:cubicBezTo>
                    <a:pt x="1146" y="2921"/>
                    <a:pt x="629" y="2403"/>
                    <a:pt x="629" y="1775"/>
                  </a:cubicBezTo>
                  <a:cubicBezTo>
                    <a:pt x="629" y="1146"/>
                    <a:pt x="1146" y="629"/>
                    <a:pt x="1775" y="629"/>
                  </a:cubicBezTo>
                  <a:close/>
                  <a:moveTo>
                    <a:pt x="1775" y="0"/>
                  </a:moveTo>
                  <a:cubicBezTo>
                    <a:pt x="814" y="0"/>
                    <a:pt x="0" y="814"/>
                    <a:pt x="0" y="1775"/>
                  </a:cubicBezTo>
                  <a:cubicBezTo>
                    <a:pt x="0" y="2736"/>
                    <a:pt x="814" y="3549"/>
                    <a:pt x="1775" y="3549"/>
                  </a:cubicBezTo>
                  <a:cubicBezTo>
                    <a:pt x="2736" y="3549"/>
                    <a:pt x="3550" y="2736"/>
                    <a:pt x="3550" y="1775"/>
                  </a:cubicBezTo>
                  <a:cubicBezTo>
                    <a:pt x="3550" y="814"/>
                    <a:pt x="2736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568;p64">
              <a:extLst>
                <a:ext uri="{FF2B5EF4-FFF2-40B4-BE49-F238E27FC236}">
                  <a16:creationId xmlns:a16="http://schemas.microsoft.com/office/drawing/2014/main" xmlns="" id="{975EB6ED-041B-46CF-AAF9-2B51F1748954}"/>
                </a:ext>
              </a:extLst>
            </p:cNvPr>
            <p:cNvSpPr/>
            <p:nvPr/>
          </p:nvSpPr>
          <p:spPr>
            <a:xfrm>
              <a:off x="2028475" y="3650500"/>
              <a:ext cx="3505750" cy="189500"/>
            </a:xfrm>
            <a:custGeom>
              <a:avLst/>
              <a:gdLst/>
              <a:ahLst/>
              <a:cxnLst/>
              <a:rect l="l" t="t" r="r" b="b"/>
              <a:pathLst>
                <a:path w="140230" h="7580" extrusionOk="0">
                  <a:moveTo>
                    <a:pt x="0" y="1"/>
                  </a:moveTo>
                  <a:lnTo>
                    <a:pt x="0" y="7580"/>
                  </a:lnTo>
                  <a:lnTo>
                    <a:pt x="140230" y="7580"/>
                  </a:lnTo>
                  <a:lnTo>
                    <a:pt x="1402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569;p64">
              <a:extLst>
                <a:ext uri="{FF2B5EF4-FFF2-40B4-BE49-F238E27FC236}">
                  <a16:creationId xmlns:a16="http://schemas.microsoft.com/office/drawing/2014/main" xmlns="" id="{FD3EC07D-E828-43C6-97FA-87049ADCC77A}"/>
                </a:ext>
              </a:extLst>
            </p:cNvPr>
            <p:cNvSpPr/>
            <p:nvPr/>
          </p:nvSpPr>
          <p:spPr>
            <a:xfrm>
              <a:off x="2021075" y="3643125"/>
              <a:ext cx="3521475" cy="204275"/>
            </a:xfrm>
            <a:custGeom>
              <a:avLst/>
              <a:gdLst/>
              <a:ahLst/>
              <a:cxnLst/>
              <a:rect l="l" t="t" r="r" b="b"/>
              <a:pathLst>
                <a:path w="140859" h="8171" extrusionOk="0">
                  <a:moveTo>
                    <a:pt x="140230" y="629"/>
                  </a:moveTo>
                  <a:lnTo>
                    <a:pt x="140230" y="7542"/>
                  </a:lnTo>
                  <a:lnTo>
                    <a:pt x="592" y="7542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7875"/>
                  </a:lnTo>
                  <a:cubicBezTo>
                    <a:pt x="0" y="7949"/>
                    <a:pt x="37" y="8023"/>
                    <a:pt x="74" y="8097"/>
                  </a:cubicBezTo>
                  <a:cubicBezTo>
                    <a:pt x="148" y="8134"/>
                    <a:pt x="222" y="8171"/>
                    <a:pt x="296" y="8171"/>
                  </a:cubicBezTo>
                  <a:lnTo>
                    <a:pt x="140526" y="8171"/>
                  </a:lnTo>
                  <a:cubicBezTo>
                    <a:pt x="140637" y="8171"/>
                    <a:pt x="140711" y="8134"/>
                    <a:pt x="140747" y="8097"/>
                  </a:cubicBezTo>
                  <a:cubicBezTo>
                    <a:pt x="140821" y="8023"/>
                    <a:pt x="140858" y="7949"/>
                    <a:pt x="140858" y="7875"/>
                  </a:cubicBezTo>
                  <a:lnTo>
                    <a:pt x="140858" y="296"/>
                  </a:lnTo>
                  <a:cubicBezTo>
                    <a:pt x="140858" y="222"/>
                    <a:pt x="140821" y="148"/>
                    <a:pt x="140747" y="74"/>
                  </a:cubicBezTo>
                  <a:cubicBezTo>
                    <a:pt x="140711" y="37"/>
                    <a:pt x="140637" y="0"/>
                    <a:pt x="140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570;p64">
              <a:extLst>
                <a:ext uri="{FF2B5EF4-FFF2-40B4-BE49-F238E27FC236}">
                  <a16:creationId xmlns:a16="http://schemas.microsoft.com/office/drawing/2014/main" xmlns="" id="{7EFBA60B-75EF-415E-BDD3-D587184F9B10}"/>
                </a:ext>
              </a:extLst>
            </p:cNvPr>
            <p:cNvSpPr/>
            <p:nvPr/>
          </p:nvSpPr>
          <p:spPr>
            <a:xfrm>
              <a:off x="1668925" y="2418450"/>
              <a:ext cx="4230400" cy="734825"/>
            </a:xfrm>
            <a:custGeom>
              <a:avLst/>
              <a:gdLst/>
              <a:ahLst/>
              <a:cxnLst/>
              <a:rect l="l" t="t" r="r" b="b"/>
              <a:pathLst>
                <a:path w="169216" h="29393" extrusionOk="0">
                  <a:moveTo>
                    <a:pt x="52647" y="1"/>
                  </a:moveTo>
                  <a:lnTo>
                    <a:pt x="1" y="15085"/>
                  </a:lnTo>
                  <a:lnTo>
                    <a:pt x="6027" y="29393"/>
                  </a:lnTo>
                  <a:lnTo>
                    <a:pt x="163189" y="29393"/>
                  </a:lnTo>
                  <a:lnTo>
                    <a:pt x="169215" y="15085"/>
                  </a:lnTo>
                  <a:lnTo>
                    <a:pt x="1165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571;p64">
              <a:extLst>
                <a:ext uri="{FF2B5EF4-FFF2-40B4-BE49-F238E27FC236}">
                  <a16:creationId xmlns:a16="http://schemas.microsoft.com/office/drawing/2014/main" xmlns="" id="{F4F3A70F-3BC5-4507-BE89-028940FE0313}"/>
                </a:ext>
              </a:extLst>
            </p:cNvPr>
            <p:cNvSpPr/>
            <p:nvPr/>
          </p:nvSpPr>
          <p:spPr>
            <a:xfrm>
              <a:off x="1661525" y="2410150"/>
              <a:ext cx="4246100" cy="750525"/>
            </a:xfrm>
            <a:custGeom>
              <a:avLst/>
              <a:gdLst/>
              <a:ahLst/>
              <a:cxnLst/>
              <a:rect l="l" t="t" r="r" b="b"/>
              <a:pathLst>
                <a:path w="169844" h="30021" extrusionOk="0">
                  <a:moveTo>
                    <a:pt x="116791" y="629"/>
                  </a:moveTo>
                  <a:lnTo>
                    <a:pt x="169104" y="15639"/>
                  </a:lnTo>
                  <a:lnTo>
                    <a:pt x="163300" y="29429"/>
                  </a:lnTo>
                  <a:lnTo>
                    <a:pt x="6545" y="29429"/>
                  </a:lnTo>
                  <a:lnTo>
                    <a:pt x="740" y="15639"/>
                  </a:lnTo>
                  <a:lnTo>
                    <a:pt x="53017" y="629"/>
                  </a:lnTo>
                  <a:close/>
                  <a:moveTo>
                    <a:pt x="52943" y="0"/>
                  </a:moveTo>
                  <a:lnTo>
                    <a:pt x="52869" y="37"/>
                  </a:lnTo>
                  <a:lnTo>
                    <a:pt x="223" y="15121"/>
                  </a:lnTo>
                  <a:cubicBezTo>
                    <a:pt x="149" y="15158"/>
                    <a:pt x="75" y="15232"/>
                    <a:pt x="38" y="15306"/>
                  </a:cubicBezTo>
                  <a:cubicBezTo>
                    <a:pt x="1" y="15380"/>
                    <a:pt x="1" y="15454"/>
                    <a:pt x="38" y="15565"/>
                  </a:cubicBezTo>
                  <a:lnTo>
                    <a:pt x="6064" y="29836"/>
                  </a:lnTo>
                  <a:cubicBezTo>
                    <a:pt x="6101" y="29946"/>
                    <a:pt x="6212" y="30020"/>
                    <a:pt x="6323" y="30020"/>
                  </a:cubicBezTo>
                  <a:lnTo>
                    <a:pt x="163485" y="30020"/>
                  </a:lnTo>
                  <a:cubicBezTo>
                    <a:pt x="163633" y="30020"/>
                    <a:pt x="163744" y="29946"/>
                    <a:pt x="163781" y="29836"/>
                  </a:cubicBezTo>
                  <a:lnTo>
                    <a:pt x="169807" y="15565"/>
                  </a:lnTo>
                  <a:cubicBezTo>
                    <a:pt x="169844" y="15454"/>
                    <a:pt x="169844" y="15380"/>
                    <a:pt x="169807" y="15306"/>
                  </a:cubicBezTo>
                  <a:cubicBezTo>
                    <a:pt x="169770" y="15232"/>
                    <a:pt x="169696" y="15158"/>
                    <a:pt x="169622" y="15121"/>
                  </a:cubicBezTo>
                  <a:lnTo>
                    <a:pt x="116976" y="37"/>
                  </a:lnTo>
                  <a:lnTo>
                    <a:pt x="1168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572;p64">
              <a:extLst>
                <a:ext uri="{FF2B5EF4-FFF2-40B4-BE49-F238E27FC236}">
                  <a16:creationId xmlns:a16="http://schemas.microsoft.com/office/drawing/2014/main" xmlns="" id="{E8DCCA2F-B456-4233-8159-9020D2497016}"/>
                </a:ext>
              </a:extLst>
            </p:cNvPr>
            <p:cNvSpPr/>
            <p:nvPr/>
          </p:nvSpPr>
          <p:spPr>
            <a:xfrm>
              <a:off x="2122750" y="2690200"/>
              <a:ext cx="409475" cy="244950"/>
            </a:xfrm>
            <a:custGeom>
              <a:avLst/>
              <a:gdLst/>
              <a:ahLst/>
              <a:cxnLst/>
              <a:rect l="l" t="t" r="r" b="b"/>
              <a:pathLst>
                <a:path w="16379" h="9798" extrusionOk="0">
                  <a:moveTo>
                    <a:pt x="9391" y="0"/>
                  </a:moveTo>
                  <a:lnTo>
                    <a:pt x="0" y="2366"/>
                  </a:lnTo>
                  <a:lnTo>
                    <a:pt x="6248" y="9798"/>
                  </a:lnTo>
                  <a:lnTo>
                    <a:pt x="16378" y="8910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573;p64">
              <a:extLst>
                <a:ext uri="{FF2B5EF4-FFF2-40B4-BE49-F238E27FC236}">
                  <a16:creationId xmlns:a16="http://schemas.microsoft.com/office/drawing/2014/main" xmlns="" id="{E48F648E-381D-4D21-B5E3-8DE2B7DBF404}"/>
                </a:ext>
              </a:extLst>
            </p:cNvPr>
            <p:cNvSpPr/>
            <p:nvPr/>
          </p:nvSpPr>
          <p:spPr>
            <a:xfrm>
              <a:off x="2396325" y="2621800"/>
              <a:ext cx="409475" cy="244950"/>
            </a:xfrm>
            <a:custGeom>
              <a:avLst/>
              <a:gdLst/>
              <a:ahLst/>
              <a:cxnLst/>
              <a:rect l="l" t="t" r="r" b="b"/>
              <a:pathLst>
                <a:path w="16379" h="9798" extrusionOk="0">
                  <a:moveTo>
                    <a:pt x="9391" y="0"/>
                  </a:moveTo>
                  <a:lnTo>
                    <a:pt x="0" y="2367"/>
                  </a:lnTo>
                  <a:lnTo>
                    <a:pt x="6249" y="9798"/>
                  </a:lnTo>
                  <a:lnTo>
                    <a:pt x="16378" y="8910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574;p64">
              <a:extLst>
                <a:ext uri="{FF2B5EF4-FFF2-40B4-BE49-F238E27FC236}">
                  <a16:creationId xmlns:a16="http://schemas.microsoft.com/office/drawing/2014/main" xmlns="" id="{D4907ED8-0EBE-4406-B4DF-4DA6F7683F29}"/>
                </a:ext>
              </a:extLst>
            </p:cNvPr>
            <p:cNvSpPr/>
            <p:nvPr/>
          </p:nvSpPr>
          <p:spPr>
            <a:xfrm>
              <a:off x="5047125" y="2690200"/>
              <a:ext cx="409475" cy="244950"/>
            </a:xfrm>
            <a:custGeom>
              <a:avLst/>
              <a:gdLst/>
              <a:ahLst/>
              <a:cxnLst/>
              <a:rect l="l" t="t" r="r" b="b"/>
              <a:pathLst>
                <a:path w="16379" h="9798" extrusionOk="0">
                  <a:moveTo>
                    <a:pt x="6988" y="0"/>
                  </a:moveTo>
                  <a:lnTo>
                    <a:pt x="0" y="8910"/>
                  </a:lnTo>
                  <a:lnTo>
                    <a:pt x="10130" y="9798"/>
                  </a:lnTo>
                  <a:lnTo>
                    <a:pt x="16378" y="2366"/>
                  </a:lnTo>
                  <a:lnTo>
                    <a:pt x="6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575;p64">
              <a:extLst>
                <a:ext uri="{FF2B5EF4-FFF2-40B4-BE49-F238E27FC236}">
                  <a16:creationId xmlns:a16="http://schemas.microsoft.com/office/drawing/2014/main" xmlns="" id="{D8F3903D-D654-48C2-ADB5-AA840C94C227}"/>
                </a:ext>
              </a:extLst>
            </p:cNvPr>
            <p:cNvSpPr/>
            <p:nvPr/>
          </p:nvSpPr>
          <p:spPr>
            <a:xfrm>
              <a:off x="4772600" y="2621800"/>
              <a:ext cx="410400" cy="244950"/>
            </a:xfrm>
            <a:custGeom>
              <a:avLst/>
              <a:gdLst/>
              <a:ahLst/>
              <a:cxnLst/>
              <a:rect l="l" t="t" r="r" b="b"/>
              <a:pathLst>
                <a:path w="16416" h="9798" extrusionOk="0">
                  <a:moveTo>
                    <a:pt x="7025" y="0"/>
                  </a:moveTo>
                  <a:lnTo>
                    <a:pt x="1" y="8910"/>
                  </a:lnTo>
                  <a:lnTo>
                    <a:pt x="10131" y="9798"/>
                  </a:lnTo>
                  <a:lnTo>
                    <a:pt x="16416" y="2367"/>
                  </a:lnTo>
                  <a:lnTo>
                    <a:pt x="70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576;p64">
              <a:extLst>
                <a:ext uri="{FF2B5EF4-FFF2-40B4-BE49-F238E27FC236}">
                  <a16:creationId xmlns:a16="http://schemas.microsoft.com/office/drawing/2014/main" xmlns="" id="{E77A387C-3235-4B70-B7FA-90D522E1C5EB}"/>
                </a:ext>
              </a:extLst>
            </p:cNvPr>
            <p:cNvSpPr/>
            <p:nvPr/>
          </p:nvSpPr>
          <p:spPr>
            <a:xfrm>
              <a:off x="1668925" y="2795550"/>
              <a:ext cx="863300" cy="854975"/>
            </a:xfrm>
            <a:custGeom>
              <a:avLst/>
              <a:gdLst/>
              <a:ahLst/>
              <a:cxnLst/>
              <a:rect l="l" t="t" r="r" b="b"/>
              <a:pathLst>
                <a:path w="34532" h="34199" extrusionOk="0">
                  <a:moveTo>
                    <a:pt x="1" y="1"/>
                  </a:moveTo>
                  <a:lnTo>
                    <a:pt x="14604" y="34199"/>
                  </a:lnTo>
                  <a:lnTo>
                    <a:pt x="31537" y="34199"/>
                  </a:lnTo>
                  <a:lnTo>
                    <a:pt x="34531" y="46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577;p64">
              <a:extLst>
                <a:ext uri="{FF2B5EF4-FFF2-40B4-BE49-F238E27FC236}">
                  <a16:creationId xmlns:a16="http://schemas.microsoft.com/office/drawing/2014/main" xmlns="" id="{57133BF2-E6C4-4325-B188-9DD9C39C5193}"/>
                </a:ext>
              </a:extLst>
            </p:cNvPr>
            <p:cNvSpPr/>
            <p:nvPr/>
          </p:nvSpPr>
          <p:spPr>
            <a:xfrm>
              <a:off x="1661525" y="2788175"/>
              <a:ext cx="879000" cy="870675"/>
            </a:xfrm>
            <a:custGeom>
              <a:avLst/>
              <a:gdLst/>
              <a:ahLst/>
              <a:cxnLst/>
              <a:rect l="l" t="t" r="r" b="b"/>
              <a:pathLst>
                <a:path w="35160" h="34827" extrusionOk="0">
                  <a:moveTo>
                    <a:pt x="814" y="703"/>
                  </a:moveTo>
                  <a:lnTo>
                    <a:pt x="34494" y="5250"/>
                  </a:lnTo>
                  <a:lnTo>
                    <a:pt x="31526" y="34198"/>
                  </a:lnTo>
                  <a:lnTo>
                    <a:pt x="15122" y="34198"/>
                  </a:lnTo>
                  <a:lnTo>
                    <a:pt x="814" y="703"/>
                  </a:lnTo>
                  <a:close/>
                  <a:moveTo>
                    <a:pt x="334" y="0"/>
                  </a:moveTo>
                  <a:cubicBezTo>
                    <a:pt x="260" y="0"/>
                    <a:pt x="149" y="37"/>
                    <a:pt x="75" y="111"/>
                  </a:cubicBezTo>
                  <a:cubicBezTo>
                    <a:pt x="1" y="222"/>
                    <a:pt x="1" y="333"/>
                    <a:pt x="38" y="444"/>
                  </a:cubicBezTo>
                  <a:lnTo>
                    <a:pt x="14641" y="34605"/>
                  </a:lnTo>
                  <a:cubicBezTo>
                    <a:pt x="14678" y="34753"/>
                    <a:pt x="14789" y="34827"/>
                    <a:pt x="14900" y="34827"/>
                  </a:cubicBezTo>
                  <a:lnTo>
                    <a:pt x="31833" y="34827"/>
                  </a:lnTo>
                  <a:cubicBezTo>
                    <a:pt x="31980" y="34827"/>
                    <a:pt x="32091" y="34679"/>
                    <a:pt x="32128" y="34531"/>
                  </a:cubicBezTo>
                  <a:lnTo>
                    <a:pt x="35123" y="5028"/>
                  </a:lnTo>
                  <a:cubicBezTo>
                    <a:pt x="35160" y="4843"/>
                    <a:pt x="35049" y="4695"/>
                    <a:pt x="34864" y="4695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578;p64">
              <a:extLst>
                <a:ext uri="{FF2B5EF4-FFF2-40B4-BE49-F238E27FC236}">
                  <a16:creationId xmlns:a16="http://schemas.microsoft.com/office/drawing/2014/main" xmlns="" id="{89A60B39-5B2E-47BE-87DC-77A62B0FA3B9}"/>
                </a:ext>
              </a:extLst>
            </p:cNvPr>
            <p:cNvSpPr/>
            <p:nvPr/>
          </p:nvSpPr>
          <p:spPr>
            <a:xfrm>
              <a:off x="564425" y="2517350"/>
              <a:ext cx="635925" cy="2438250"/>
            </a:xfrm>
            <a:custGeom>
              <a:avLst/>
              <a:gdLst/>
              <a:ahLst/>
              <a:cxnLst/>
              <a:rect l="l" t="t" r="r" b="b"/>
              <a:pathLst>
                <a:path w="25437" h="97530" extrusionOk="0">
                  <a:moveTo>
                    <a:pt x="1" y="1"/>
                  </a:moveTo>
                  <a:lnTo>
                    <a:pt x="1" y="97049"/>
                  </a:lnTo>
                  <a:lnTo>
                    <a:pt x="24438" y="97530"/>
                  </a:lnTo>
                  <a:lnTo>
                    <a:pt x="25437" y="97530"/>
                  </a:lnTo>
                  <a:lnTo>
                    <a:pt x="25437" y="618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579;p64">
              <a:extLst>
                <a:ext uri="{FF2B5EF4-FFF2-40B4-BE49-F238E27FC236}">
                  <a16:creationId xmlns:a16="http://schemas.microsoft.com/office/drawing/2014/main" xmlns="" id="{D19E710C-F679-4E33-9253-F17513E4A943}"/>
                </a:ext>
              </a:extLst>
            </p:cNvPr>
            <p:cNvSpPr/>
            <p:nvPr/>
          </p:nvSpPr>
          <p:spPr>
            <a:xfrm>
              <a:off x="557050" y="2509725"/>
              <a:ext cx="651625" cy="2453275"/>
            </a:xfrm>
            <a:custGeom>
              <a:avLst/>
              <a:gdLst/>
              <a:ahLst/>
              <a:cxnLst/>
              <a:rect l="l" t="t" r="r" b="b"/>
              <a:pathLst>
                <a:path w="26065" h="98131" extrusionOk="0">
                  <a:moveTo>
                    <a:pt x="629" y="1859"/>
                  </a:moveTo>
                  <a:lnTo>
                    <a:pt x="25436" y="62232"/>
                  </a:lnTo>
                  <a:lnTo>
                    <a:pt x="25436" y="97502"/>
                  </a:lnTo>
                  <a:lnTo>
                    <a:pt x="24733" y="97502"/>
                  </a:lnTo>
                  <a:lnTo>
                    <a:pt x="629" y="97021"/>
                  </a:lnTo>
                  <a:lnTo>
                    <a:pt x="629" y="1859"/>
                  </a:lnTo>
                  <a:close/>
                  <a:moveTo>
                    <a:pt x="334" y="1"/>
                  </a:moveTo>
                  <a:cubicBezTo>
                    <a:pt x="310" y="1"/>
                    <a:pt x="284" y="4"/>
                    <a:pt x="259" y="10"/>
                  </a:cubicBezTo>
                  <a:cubicBezTo>
                    <a:pt x="111" y="47"/>
                    <a:pt x="0" y="158"/>
                    <a:pt x="0" y="306"/>
                  </a:cubicBezTo>
                  <a:lnTo>
                    <a:pt x="0" y="97354"/>
                  </a:lnTo>
                  <a:cubicBezTo>
                    <a:pt x="0" y="97502"/>
                    <a:pt x="148" y="97650"/>
                    <a:pt x="296" y="97650"/>
                  </a:cubicBezTo>
                  <a:lnTo>
                    <a:pt x="24733" y="98130"/>
                  </a:lnTo>
                  <a:lnTo>
                    <a:pt x="25732" y="98130"/>
                  </a:lnTo>
                  <a:cubicBezTo>
                    <a:pt x="25842" y="98130"/>
                    <a:pt x="25916" y="98093"/>
                    <a:pt x="25953" y="98056"/>
                  </a:cubicBezTo>
                  <a:cubicBezTo>
                    <a:pt x="26027" y="97982"/>
                    <a:pt x="26064" y="97908"/>
                    <a:pt x="26064" y="97835"/>
                  </a:cubicBezTo>
                  <a:lnTo>
                    <a:pt x="26064" y="62158"/>
                  </a:lnTo>
                  <a:lnTo>
                    <a:pt x="26027" y="62047"/>
                  </a:lnTo>
                  <a:lnTo>
                    <a:pt x="592" y="195"/>
                  </a:lnTo>
                  <a:cubicBezTo>
                    <a:pt x="561" y="72"/>
                    <a:pt x="454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580;p64">
              <a:extLst>
                <a:ext uri="{FF2B5EF4-FFF2-40B4-BE49-F238E27FC236}">
                  <a16:creationId xmlns:a16="http://schemas.microsoft.com/office/drawing/2014/main" xmlns="" id="{E06A8A19-A6FE-468A-9CEB-59D8A0E4F7B0}"/>
                </a:ext>
              </a:extLst>
            </p:cNvPr>
            <p:cNvSpPr/>
            <p:nvPr/>
          </p:nvSpPr>
          <p:spPr>
            <a:xfrm>
              <a:off x="6378975" y="2517350"/>
              <a:ext cx="635925" cy="2438250"/>
            </a:xfrm>
            <a:custGeom>
              <a:avLst/>
              <a:gdLst/>
              <a:ahLst/>
              <a:cxnLst/>
              <a:rect l="l" t="t" r="r" b="b"/>
              <a:pathLst>
                <a:path w="25437" h="97530" extrusionOk="0">
                  <a:moveTo>
                    <a:pt x="25437" y="1"/>
                  </a:moveTo>
                  <a:lnTo>
                    <a:pt x="1" y="61853"/>
                  </a:lnTo>
                  <a:lnTo>
                    <a:pt x="1" y="97530"/>
                  </a:lnTo>
                  <a:lnTo>
                    <a:pt x="1036" y="97530"/>
                  </a:lnTo>
                  <a:lnTo>
                    <a:pt x="25437" y="97049"/>
                  </a:lnTo>
                  <a:lnTo>
                    <a:pt x="254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581;p64">
              <a:extLst>
                <a:ext uri="{FF2B5EF4-FFF2-40B4-BE49-F238E27FC236}">
                  <a16:creationId xmlns:a16="http://schemas.microsoft.com/office/drawing/2014/main" xmlns="" id="{CC1A56DE-B53F-45C2-9C21-223C7E8AE52B}"/>
                </a:ext>
              </a:extLst>
            </p:cNvPr>
            <p:cNvSpPr/>
            <p:nvPr/>
          </p:nvSpPr>
          <p:spPr>
            <a:xfrm>
              <a:off x="6371600" y="2509725"/>
              <a:ext cx="650700" cy="2453275"/>
            </a:xfrm>
            <a:custGeom>
              <a:avLst/>
              <a:gdLst/>
              <a:ahLst/>
              <a:cxnLst/>
              <a:rect l="l" t="t" r="r" b="b"/>
              <a:pathLst>
                <a:path w="26028" h="98131" extrusionOk="0">
                  <a:moveTo>
                    <a:pt x="25436" y="1859"/>
                  </a:moveTo>
                  <a:lnTo>
                    <a:pt x="25436" y="97021"/>
                  </a:lnTo>
                  <a:lnTo>
                    <a:pt x="1331" y="97502"/>
                  </a:lnTo>
                  <a:lnTo>
                    <a:pt x="592" y="97502"/>
                  </a:lnTo>
                  <a:lnTo>
                    <a:pt x="592" y="62232"/>
                  </a:lnTo>
                  <a:lnTo>
                    <a:pt x="25436" y="1859"/>
                  </a:lnTo>
                  <a:close/>
                  <a:moveTo>
                    <a:pt x="25730" y="1"/>
                  </a:moveTo>
                  <a:cubicBezTo>
                    <a:pt x="25609" y="1"/>
                    <a:pt x="25497" y="72"/>
                    <a:pt x="25436" y="195"/>
                  </a:cubicBezTo>
                  <a:lnTo>
                    <a:pt x="0" y="62047"/>
                  </a:lnTo>
                  <a:lnTo>
                    <a:pt x="0" y="62158"/>
                  </a:lnTo>
                  <a:lnTo>
                    <a:pt x="0" y="97835"/>
                  </a:lnTo>
                  <a:cubicBezTo>
                    <a:pt x="0" y="97908"/>
                    <a:pt x="37" y="97982"/>
                    <a:pt x="74" y="98056"/>
                  </a:cubicBezTo>
                  <a:cubicBezTo>
                    <a:pt x="148" y="98093"/>
                    <a:pt x="222" y="98130"/>
                    <a:pt x="296" y="98130"/>
                  </a:cubicBezTo>
                  <a:lnTo>
                    <a:pt x="1331" y="98130"/>
                  </a:lnTo>
                  <a:lnTo>
                    <a:pt x="25732" y="97650"/>
                  </a:lnTo>
                  <a:cubicBezTo>
                    <a:pt x="25916" y="97650"/>
                    <a:pt x="26027" y="97502"/>
                    <a:pt x="26027" y="97354"/>
                  </a:cubicBezTo>
                  <a:lnTo>
                    <a:pt x="26027" y="306"/>
                  </a:lnTo>
                  <a:cubicBezTo>
                    <a:pt x="26027" y="158"/>
                    <a:pt x="25953" y="47"/>
                    <a:pt x="25805" y="10"/>
                  </a:cubicBezTo>
                  <a:cubicBezTo>
                    <a:pt x="25780" y="4"/>
                    <a:pt x="25755" y="1"/>
                    <a:pt x="25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582;p64">
              <a:extLst>
                <a:ext uri="{FF2B5EF4-FFF2-40B4-BE49-F238E27FC236}">
                  <a16:creationId xmlns:a16="http://schemas.microsoft.com/office/drawing/2014/main" xmlns="" id="{81EC6A08-2C3B-4F3D-96FB-82742293A125}"/>
                </a:ext>
              </a:extLst>
            </p:cNvPr>
            <p:cNvSpPr/>
            <p:nvPr/>
          </p:nvSpPr>
          <p:spPr>
            <a:xfrm>
              <a:off x="564425" y="2517350"/>
              <a:ext cx="1469625" cy="1546325"/>
            </a:xfrm>
            <a:custGeom>
              <a:avLst/>
              <a:gdLst/>
              <a:ahLst/>
              <a:cxnLst/>
              <a:rect l="l" t="t" r="r" b="b"/>
              <a:pathLst>
                <a:path w="58785" h="61853" extrusionOk="0">
                  <a:moveTo>
                    <a:pt x="1" y="1"/>
                  </a:moveTo>
                  <a:lnTo>
                    <a:pt x="25363" y="61853"/>
                  </a:lnTo>
                  <a:lnTo>
                    <a:pt x="58784" y="45327"/>
                  </a:lnTo>
                  <a:lnTo>
                    <a:pt x="44181" y="111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583;p64">
              <a:extLst>
                <a:ext uri="{FF2B5EF4-FFF2-40B4-BE49-F238E27FC236}">
                  <a16:creationId xmlns:a16="http://schemas.microsoft.com/office/drawing/2014/main" xmlns="" id="{4D508718-3C13-4D77-AEB7-8438F8D61245}"/>
                </a:ext>
              </a:extLst>
            </p:cNvPr>
            <p:cNvSpPr/>
            <p:nvPr/>
          </p:nvSpPr>
          <p:spPr>
            <a:xfrm>
              <a:off x="556125" y="2509600"/>
              <a:ext cx="1487150" cy="1562075"/>
            </a:xfrm>
            <a:custGeom>
              <a:avLst/>
              <a:gdLst/>
              <a:ahLst/>
              <a:cxnLst/>
              <a:rect l="l" t="t" r="r" b="b"/>
              <a:pathLst>
                <a:path w="59486" h="62483" extrusionOk="0">
                  <a:moveTo>
                    <a:pt x="850" y="754"/>
                  </a:moveTo>
                  <a:lnTo>
                    <a:pt x="44291" y="11698"/>
                  </a:lnTo>
                  <a:lnTo>
                    <a:pt x="58752" y="45503"/>
                  </a:lnTo>
                  <a:lnTo>
                    <a:pt x="58752" y="45503"/>
                  </a:lnTo>
                  <a:lnTo>
                    <a:pt x="25879" y="61756"/>
                  </a:lnTo>
                  <a:lnTo>
                    <a:pt x="850" y="754"/>
                  </a:lnTo>
                  <a:close/>
                  <a:moveTo>
                    <a:pt x="318" y="1"/>
                  </a:moveTo>
                  <a:cubicBezTo>
                    <a:pt x="239" y="1"/>
                    <a:pt x="165" y="35"/>
                    <a:pt x="111" y="89"/>
                  </a:cubicBezTo>
                  <a:cubicBezTo>
                    <a:pt x="37" y="200"/>
                    <a:pt x="0" y="311"/>
                    <a:pt x="74" y="422"/>
                  </a:cubicBezTo>
                  <a:lnTo>
                    <a:pt x="25399" y="62274"/>
                  </a:lnTo>
                  <a:cubicBezTo>
                    <a:pt x="25436" y="62348"/>
                    <a:pt x="25510" y="62422"/>
                    <a:pt x="25584" y="62459"/>
                  </a:cubicBezTo>
                  <a:cubicBezTo>
                    <a:pt x="25614" y="62474"/>
                    <a:pt x="25651" y="62483"/>
                    <a:pt x="25689" y="62483"/>
                  </a:cubicBezTo>
                  <a:cubicBezTo>
                    <a:pt x="25743" y="62483"/>
                    <a:pt x="25799" y="62465"/>
                    <a:pt x="25842" y="62422"/>
                  </a:cubicBezTo>
                  <a:lnTo>
                    <a:pt x="59264" y="45933"/>
                  </a:lnTo>
                  <a:cubicBezTo>
                    <a:pt x="59412" y="45859"/>
                    <a:pt x="59486" y="45674"/>
                    <a:pt x="59412" y="45526"/>
                  </a:cubicBezTo>
                  <a:lnTo>
                    <a:pt x="44808" y="11328"/>
                  </a:lnTo>
                  <a:cubicBezTo>
                    <a:pt x="44771" y="11254"/>
                    <a:pt x="44697" y="11180"/>
                    <a:pt x="44587" y="11143"/>
                  </a:cubicBezTo>
                  <a:lnTo>
                    <a:pt x="407" y="15"/>
                  </a:lnTo>
                  <a:cubicBezTo>
                    <a:pt x="377" y="5"/>
                    <a:pt x="347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584;p64">
              <a:extLst>
                <a:ext uri="{FF2B5EF4-FFF2-40B4-BE49-F238E27FC236}">
                  <a16:creationId xmlns:a16="http://schemas.microsoft.com/office/drawing/2014/main" xmlns="" id="{E28B1C43-AFA0-404A-8A2D-F9578DFE0E66}"/>
                </a:ext>
              </a:extLst>
            </p:cNvPr>
            <p:cNvSpPr/>
            <p:nvPr/>
          </p:nvSpPr>
          <p:spPr>
            <a:xfrm>
              <a:off x="5038800" y="2795550"/>
              <a:ext cx="861425" cy="854975"/>
            </a:xfrm>
            <a:custGeom>
              <a:avLst/>
              <a:gdLst/>
              <a:ahLst/>
              <a:cxnLst/>
              <a:rect l="l" t="t" r="r" b="b"/>
              <a:pathLst>
                <a:path w="34457" h="34199" extrusionOk="0">
                  <a:moveTo>
                    <a:pt x="34457" y="1"/>
                  </a:moveTo>
                  <a:lnTo>
                    <a:pt x="0" y="4696"/>
                  </a:lnTo>
                  <a:lnTo>
                    <a:pt x="2958" y="34199"/>
                  </a:lnTo>
                  <a:lnTo>
                    <a:pt x="19854" y="34199"/>
                  </a:lnTo>
                  <a:lnTo>
                    <a:pt x="34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585;p64">
              <a:extLst>
                <a:ext uri="{FF2B5EF4-FFF2-40B4-BE49-F238E27FC236}">
                  <a16:creationId xmlns:a16="http://schemas.microsoft.com/office/drawing/2014/main" xmlns="" id="{EB3CC318-123F-4E5F-A0BE-010C8332EEA5}"/>
                </a:ext>
              </a:extLst>
            </p:cNvPr>
            <p:cNvSpPr/>
            <p:nvPr/>
          </p:nvSpPr>
          <p:spPr>
            <a:xfrm>
              <a:off x="5030475" y="2788175"/>
              <a:ext cx="878075" cy="870675"/>
            </a:xfrm>
            <a:custGeom>
              <a:avLst/>
              <a:gdLst/>
              <a:ahLst/>
              <a:cxnLst/>
              <a:rect l="l" t="t" r="r" b="b"/>
              <a:pathLst>
                <a:path w="35123" h="34827" extrusionOk="0">
                  <a:moveTo>
                    <a:pt x="34272" y="703"/>
                  </a:moveTo>
                  <a:lnTo>
                    <a:pt x="19965" y="34198"/>
                  </a:lnTo>
                  <a:lnTo>
                    <a:pt x="3561" y="34198"/>
                  </a:lnTo>
                  <a:lnTo>
                    <a:pt x="666" y="5250"/>
                  </a:lnTo>
                  <a:lnTo>
                    <a:pt x="34272" y="703"/>
                  </a:lnTo>
                  <a:close/>
                  <a:moveTo>
                    <a:pt x="34753" y="0"/>
                  </a:moveTo>
                  <a:lnTo>
                    <a:pt x="296" y="4695"/>
                  </a:lnTo>
                  <a:cubicBezTo>
                    <a:pt x="149" y="4732"/>
                    <a:pt x="1" y="4880"/>
                    <a:pt x="38" y="5028"/>
                  </a:cubicBezTo>
                  <a:lnTo>
                    <a:pt x="2958" y="34531"/>
                  </a:lnTo>
                  <a:cubicBezTo>
                    <a:pt x="2995" y="34679"/>
                    <a:pt x="3106" y="34827"/>
                    <a:pt x="3291" y="34827"/>
                  </a:cubicBezTo>
                  <a:lnTo>
                    <a:pt x="20187" y="34827"/>
                  </a:lnTo>
                  <a:cubicBezTo>
                    <a:pt x="20298" y="34827"/>
                    <a:pt x="20408" y="34753"/>
                    <a:pt x="20445" y="34605"/>
                  </a:cubicBezTo>
                  <a:lnTo>
                    <a:pt x="35049" y="444"/>
                  </a:lnTo>
                  <a:cubicBezTo>
                    <a:pt x="35123" y="333"/>
                    <a:pt x="35086" y="222"/>
                    <a:pt x="35012" y="111"/>
                  </a:cubicBezTo>
                  <a:cubicBezTo>
                    <a:pt x="34938" y="37"/>
                    <a:pt x="34864" y="0"/>
                    <a:pt x="34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586;p64">
              <a:extLst>
                <a:ext uri="{FF2B5EF4-FFF2-40B4-BE49-F238E27FC236}">
                  <a16:creationId xmlns:a16="http://schemas.microsoft.com/office/drawing/2014/main" xmlns="" id="{92F28D8E-67B5-4F75-A497-38F843625654}"/>
                </a:ext>
              </a:extLst>
            </p:cNvPr>
            <p:cNvSpPr/>
            <p:nvPr/>
          </p:nvSpPr>
          <p:spPr>
            <a:xfrm>
              <a:off x="5583200" y="3053425"/>
              <a:ext cx="129400" cy="107250"/>
            </a:xfrm>
            <a:custGeom>
              <a:avLst/>
              <a:gdLst/>
              <a:ahLst/>
              <a:cxnLst/>
              <a:rect l="l" t="t" r="r" b="b"/>
              <a:pathLst>
                <a:path w="5176" h="4290" extrusionOk="0">
                  <a:moveTo>
                    <a:pt x="5176" y="1"/>
                  </a:moveTo>
                  <a:lnTo>
                    <a:pt x="1442" y="371"/>
                  </a:lnTo>
                  <a:lnTo>
                    <a:pt x="0" y="4289"/>
                  </a:lnTo>
                  <a:lnTo>
                    <a:pt x="3623" y="3957"/>
                  </a:lnTo>
                  <a:lnTo>
                    <a:pt x="5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587;p64">
              <a:extLst>
                <a:ext uri="{FF2B5EF4-FFF2-40B4-BE49-F238E27FC236}">
                  <a16:creationId xmlns:a16="http://schemas.microsoft.com/office/drawing/2014/main" xmlns="" id="{575BE2B7-7BB0-44C8-AC83-243F7CC1BA5C}"/>
                </a:ext>
              </a:extLst>
            </p:cNvPr>
            <p:cNvSpPr/>
            <p:nvPr/>
          </p:nvSpPr>
          <p:spPr>
            <a:xfrm>
              <a:off x="5375225" y="3075625"/>
              <a:ext cx="122950" cy="102600"/>
            </a:xfrm>
            <a:custGeom>
              <a:avLst/>
              <a:gdLst/>
              <a:ahLst/>
              <a:cxnLst/>
              <a:rect l="l" t="t" r="r" b="b"/>
              <a:pathLst>
                <a:path w="4918" h="4104" extrusionOk="0">
                  <a:moveTo>
                    <a:pt x="4918" y="0"/>
                  </a:moveTo>
                  <a:lnTo>
                    <a:pt x="1406" y="333"/>
                  </a:lnTo>
                  <a:lnTo>
                    <a:pt x="1" y="4104"/>
                  </a:lnTo>
                  <a:lnTo>
                    <a:pt x="3513" y="3808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588;p64">
              <a:extLst>
                <a:ext uri="{FF2B5EF4-FFF2-40B4-BE49-F238E27FC236}">
                  <a16:creationId xmlns:a16="http://schemas.microsoft.com/office/drawing/2014/main" xmlns="" id="{A67F665D-557F-4997-984D-4359C6FF9B37}"/>
                </a:ext>
              </a:extLst>
            </p:cNvPr>
            <p:cNvSpPr/>
            <p:nvPr/>
          </p:nvSpPr>
          <p:spPr>
            <a:xfrm>
              <a:off x="5415900" y="2996125"/>
              <a:ext cx="111850" cy="73050"/>
            </a:xfrm>
            <a:custGeom>
              <a:avLst/>
              <a:gdLst/>
              <a:ahLst/>
              <a:cxnLst/>
              <a:rect l="l" t="t" r="r" b="b"/>
              <a:pathLst>
                <a:path w="4474" h="2922" extrusionOk="0">
                  <a:moveTo>
                    <a:pt x="4474" y="1"/>
                  </a:moveTo>
                  <a:lnTo>
                    <a:pt x="962" y="407"/>
                  </a:lnTo>
                  <a:lnTo>
                    <a:pt x="0" y="2921"/>
                  </a:lnTo>
                  <a:lnTo>
                    <a:pt x="3513" y="2552"/>
                  </a:lnTo>
                  <a:lnTo>
                    <a:pt x="4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589;p64">
              <a:extLst>
                <a:ext uri="{FF2B5EF4-FFF2-40B4-BE49-F238E27FC236}">
                  <a16:creationId xmlns:a16="http://schemas.microsoft.com/office/drawing/2014/main" xmlns="" id="{BC94205B-EF72-44CF-8700-A6FEAEBCC00A}"/>
                </a:ext>
              </a:extLst>
            </p:cNvPr>
            <p:cNvSpPr/>
            <p:nvPr/>
          </p:nvSpPr>
          <p:spPr>
            <a:xfrm>
              <a:off x="5520350" y="2983200"/>
              <a:ext cx="112775" cy="74875"/>
            </a:xfrm>
            <a:custGeom>
              <a:avLst/>
              <a:gdLst/>
              <a:ahLst/>
              <a:cxnLst/>
              <a:rect l="l" t="t" r="r" b="b"/>
              <a:pathLst>
                <a:path w="4511" h="2995" extrusionOk="0">
                  <a:moveTo>
                    <a:pt x="4511" y="0"/>
                  </a:moveTo>
                  <a:lnTo>
                    <a:pt x="961" y="444"/>
                  </a:lnTo>
                  <a:lnTo>
                    <a:pt x="0" y="2995"/>
                  </a:lnTo>
                  <a:lnTo>
                    <a:pt x="0" y="2995"/>
                  </a:lnTo>
                  <a:lnTo>
                    <a:pt x="3512" y="2662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590;p64">
              <a:extLst>
                <a:ext uri="{FF2B5EF4-FFF2-40B4-BE49-F238E27FC236}">
                  <a16:creationId xmlns:a16="http://schemas.microsoft.com/office/drawing/2014/main" xmlns="" id="{DF0156D4-D4E1-435E-BFB9-535D7563DC50}"/>
                </a:ext>
              </a:extLst>
            </p:cNvPr>
            <p:cNvSpPr/>
            <p:nvPr/>
          </p:nvSpPr>
          <p:spPr>
            <a:xfrm>
              <a:off x="5276325" y="3085775"/>
              <a:ext cx="118350" cy="101700"/>
            </a:xfrm>
            <a:custGeom>
              <a:avLst/>
              <a:gdLst/>
              <a:ahLst/>
              <a:cxnLst/>
              <a:rect l="l" t="t" r="r" b="b"/>
              <a:pathLst>
                <a:path w="4734" h="4068" extrusionOk="0">
                  <a:moveTo>
                    <a:pt x="4733" y="1"/>
                  </a:moveTo>
                  <a:lnTo>
                    <a:pt x="1517" y="334"/>
                  </a:lnTo>
                  <a:lnTo>
                    <a:pt x="1" y="4068"/>
                  </a:lnTo>
                  <a:lnTo>
                    <a:pt x="3291" y="3772"/>
                  </a:lnTo>
                  <a:lnTo>
                    <a:pt x="4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591;p64">
              <a:extLst>
                <a:ext uri="{FF2B5EF4-FFF2-40B4-BE49-F238E27FC236}">
                  <a16:creationId xmlns:a16="http://schemas.microsoft.com/office/drawing/2014/main" xmlns="" id="{AD84CD4F-F5FA-4F2D-BC0A-0ABA4BCF1AD2}"/>
                </a:ext>
              </a:extLst>
            </p:cNvPr>
            <p:cNvSpPr/>
            <p:nvPr/>
          </p:nvSpPr>
          <p:spPr>
            <a:xfrm>
              <a:off x="5535125" y="3168050"/>
              <a:ext cx="132200" cy="119250"/>
            </a:xfrm>
            <a:custGeom>
              <a:avLst/>
              <a:gdLst/>
              <a:ahLst/>
              <a:cxnLst/>
              <a:rect l="l" t="t" r="r" b="b"/>
              <a:pathLst>
                <a:path w="5288" h="4770" extrusionOk="0">
                  <a:moveTo>
                    <a:pt x="5287" y="0"/>
                  </a:moveTo>
                  <a:lnTo>
                    <a:pt x="1664" y="296"/>
                  </a:lnTo>
                  <a:lnTo>
                    <a:pt x="1" y="4769"/>
                  </a:lnTo>
                  <a:lnTo>
                    <a:pt x="3476" y="4585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592;p64">
              <a:extLst>
                <a:ext uri="{FF2B5EF4-FFF2-40B4-BE49-F238E27FC236}">
                  <a16:creationId xmlns:a16="http://schemas.microsoft.com/office/drawing/2014/main" xmlns="" id="{58F91C19-70F8-454E-BFD4-6DB90CE03519}"/>
                </a:ext>
              </a:extLst>
            </p:cNvPr>
            <p:cNvSpPr/>
            <p:nvPr/>
          </p:nvSpPr>
          <p:spPr>
            <a:xfrm>
              <a:off x="5295750" y="3308525"/>
              <a:ext cx="115550" cy="81375"/>
            </a:xfrm>
            <a:custGeom>
              <a:avLst/>
              <a:gdLst/>
              <a:ahLst/>
              <a:cxnLst/>
              <a:rect l="l" t="t" r="r" b="b"/>
              <a:pathLst>
                <a:path w="4622" h="3255" extrusionOk="0">
                  <a:moveTo>
                    <a:pt x="4622" y="1"/>
                  </a:moveTo>
                  <a:lnTo>
                    <a:pt x="1146" y="223"/>
                  </a:lnTo>
                  <a:lnTo>
                    <a:pt x="0" y="3254"/>
                  </a:lnTo>
                  <a:lnTo>
                    <a:pt x="3402" y="3254"/>
                  </a:lnTo>
                  <a:lnTo>
                    <a:pt x="46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593;p64">
              <a:extLst>
                <a:ext uri="{FF2B5EF4-FFF2-40B4-BE49-F238E27FC236}">
                  <a16:creationId xmlns:a16="http://schemas.microsoft.com/office/drawing/2014/main" xmlns="" id="{1B3DB7F3-D976-46B8-9E58-7B98D253362C}"/>
                </a:ext>
              </a:extLst>
            </p:cNvPr>
            <p:cNvSpPr/>
            <p:nvPr/>
          </p:nvSpPr>
          <p:spPr>
            <a:xfrm>
              <a:off x="5478750" y="3064525"/>
              <a:ext cx="123875" cy="104475"/>
            </a:xfrm>
            <a:custGeom>
              <a:avLst/>
              <a:gdLst/>
              <a:ahLst/>
              <a:cxnLst/>
              <a:rect l="l" t="t" r="r" b="b"/>
              <a:pathLst>
                <a:path w="4955" h="4179" extrusionOk="0">
                  <a:moveTo>
                    <a:pt x="4954" y="0"/>
                  </a:moveTo>
                  <a:lnTo>
                    <a:pt x="1442" y="370"/>
                  </a:lnTo>
                  <a:lnTo>
                    <a:pt x="0" y="4178"/>
                  </a:lnTo>
                  <a:lnTo>
                    <a:pt x="3513" y="3882"/>
                  </a:lnTo>
                  <a:lnTo>
                    <a:pt x="4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594;p64">
              <a:extLst>
                <a:ext uri="{FF2B5EF4-FFF2-40B4-BE49-F238E27FC236}">
                  <a16:creationId xmlns:a16="http://schemas.microsoft.com/office/drawing/2014/main" xmlns="" id="{912D6927-F68E-4D2E-A71C-323A692BFF2A}"/>
                </a:ext>
              </a:extLst>
            </p:cNvPr>
            <p:cNvSpPr/>
            <p:nvPr/>
          </p:nvSpPr>
          <p:spPr>
            <a:xfrm>
              <a:off x="5624775" y="2969325"/>
              <a:ext cx="121100" cy="78575"/>
            </a:xfrm>
            <a:custGeom>
              <a:avLst/>
              <a:gdLst/>
              <a:ahLst/>
              <a:cxnLst/>
              <a:rect l="l" t="t" r="r" b="b"/>
              <a:pathLst>
                <a:path w="4844" h="3143" extrusionOk="0">
                  <a:moveTo>
                    <a:pt x="4844" y="0"/>
                  </a:moveTo>
                  <a:lnTo>
                    <a:pt x="999" y="481"/>
                  </a:lnTo>
                  <a:lnTo>
                    <a:pt x="1" y="3143"/>
                  </a:lnTo>
                  <a:lnTo>
                    <a:pt x="3772" y="2773"/>
                  </a:lnTo>
                  <a:lnTo>
                    <a:pt x="48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595;p64">
              <a:extLst>
                <a:ext uri="{FF2B5EF4-FFF2-40B4-BE49-F238E27FC236}">
                  <a16:creationId xmlns:a16="http://schemas.microsoft.com/office/drawing/2014/main" xmlns="" id="{86E34124-6A0D-42BE-BA7B-409FAEE79CEB}"/>
                </a:ext>
              </a:extLst>
            </p:cNvPr>
            <p:cNvSpPr/>
            <p:nvPr/>
          </p:nvSpPr>
          <p:spPr>
            <a:xfrm>
              <a:off x="5193150" y="3315000"/>
              <a:ext cx="115550" cy="74900"/>
            </a:xfrm>
            <a:custGeom>
              <a:avLst/>
              <a:gdLst/>
              <a:ahLst/>
              <a:cxnLst/>
              <a:rect l="l" t="t" r="r" b="b"/>
              <a:pathLst>
                <a:path w="4622" h="2996" extrusionOk="0">
                  <a:moveTo>
                    <a:pt x="4622" y="1"/>
                  </a:moveTo>
                  <a:lnTo>
                    <a:pt x="1147" y="185"/>
                  </a:lnTo>
                  <a:lnTo>
                    <a:pt x="0" y="2995"/>
                  </a:lnTo>
                  <a:lnTo>
                    <a:pt x="3476" y="2995"/>
                  </a:lnTo>
                  <a:lnTo>
                    <a:pt x="46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596;p64">
              <a:extLst>
                <a:ext uri="{FF2B5EF4-FFF2-40B4-BE49-F238E27FC236}">
                  <a16:creationId xmlns:a16="http://schemas.microsoft.com/office/drawing/2014/main" xmlns="" id="{77204EBB-A7F6-43B5-A69B-D05089CD6FB7}"/>
                </a:ext>
              </a:extLst>
            </p:cNvPr>
            <p:cNvSpPr/>
            <p:nvPr/>
          </p:nvSpPr>
          <p:spPr>
            <a:xfrm>
              <a:off x="5320700" y="3009075"/>
              <a:ext cx="102625" cy="69325"/>
            </a:xfrm>
            <a:custGeom>
              <a:avLst/>
              <a:gdLst/>
              <a:ahLst/>
              <a:cxnLst/>
              <a:rect l="l" t="t" r="r" b="b"/>
              <a:pathLst>
                <a:path w="4105" h="2773" extrusionOk="0">
                  <a:moveTo>
                    <a:pt x="4104" y="0"/>
                  </a:moveTo>
                  <a:lnTo>
                    <a:pt x="962" y="370"/>
                  </a:lnTo>
                  <a:lnTo>
                    <a:pt x="0" y="2773"/>
                  </a:lnTo>
                  <a:lnTo>
                    <a:pt x="0" y="2773"/>
                  </a:lnTo>
                  <a:lnTo>
                    <a:pt x="3180" y="2477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597;p64">
              <a:extLst>
                <a:ext uri="{FF2B5EF4-FFF2-40B4-BE49-F238E27FC236}">
                  <a16:creationId xmlns:a16="http://schemas.microsoft.com/office/drawing/2014/main" xmlns="" id="{7C9BAD72-B2D7-4B25-865B-9DBC15B828A7}"/>
                </a:ext>
              </a:extLst>
            </p:cNvPr>
            <p:cNvSpPr/>
            <p:nvPr/>
          </p:nvSpPr>
          <p:spPr>
            <a:xfrm>
              <a:off x="5497225" y="3297450"/>
              <a:ext cx="119275" cy="92450"/>
            </a:xfrm>
            <a:custGeom>
              <a:avLst/>
              <a:gdLst/>
              <a:ahLst/>
              <a:cxnLst/>
              <a:rect l="l" t="t" r="r" b="b"/>
              <a:pathLst>
                <a:path w="4771" h="3698" extrusionOk="0">
                  <a:moveTo>
                    <a:pt x="4770" y="0"/>
                  </a:moveTo>
                  <a:lnTo>
                    <a:pt x="1295" y="185"/>
                  </a:lnTo>
                  <a:lnTo>
                    <a:pt x="1" y="3697"/>
                  </a:lnTo>
                  <a:lnTo>
                    <a:pt x="3291" y="3697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598;p64">
              <a:extLst>
                <a:ext uri="{FF2B5EF4-FFF2-40B4-BE49-F238E27FC236}">
                  <a16:creationId xmlns:a16="http://schemas.microsoft.com/office/drawing/2014/main" xmlns="" id="{F9D8D1B6-E777-4AEF-BBDD-3B215ECAEEB2}"/>
                </a:ext>
              </a:extLst>
            </p:cNvPr>
            <p:cNvSpPr/>
            <p:nvPr/>
          </p:nvSpPr>
          <p:spPr>
            <a:xfrm>
              <a:off x="5432525" y="3177275"/>
              <a:ext cx="128500" cy="115575"/>
            </a:xfrm>
            <a:custGeom>
              <a:avLst/>
              <a:gdLst/>
              <a:ahLst/>
              <a:cxnLst/>
              <a:rect l="l" t="t" r="r" b="b"/>
              <a:pathLst>
                <a:path w="5140" h="4623" extrusionOk="0">
                  <a:moveTo>
                    <a:pt x="5140" y="1"/>
                  </a:moveTo>
                  <a:lnTo>
                    <a:pt x="1628" y="297"/>
                  </a:lnTo>
                  <a:lnTo>
                    <a:pt x="1" y="4622"/>
                  </a:lnTo>
                  <a:lnTo>
                    <a:pt x="3476" y="4437"/>
                  </a:lnTo>
                  <a:lnTo>
                    <a:pt x="51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599;p64">
              <a:extLst>
                <a:ext uri="{FF2B5EF4-FFF2-40B4-BE49-F238E27FC236}">
                  <a16:creationId xmlns:a16="http://schemas.microsoft.com/office/drawing/2014/main" xmlns="" id="{AA234CF6-AF7B-47C4-B22A-581185AE1B7B}"/>
                </a:ext>
              </a:extLst>
            </p:cNvPr>
            <p:cNvSpPr/>
            <p:nvPr/>
          </p:nvSpPr>
          <p:spPr>
            <a:xfrm>
              <a:off x="5329950" y="3185600"/>
              <a:ext cx="126650" cy="112800"/>
            </a:xfrm>
            <a:custGeom>
              <a:avLst/>
              <a:gdLst/>
              <a:ahLst/>
              <a:cxnLst/>
              <a:rect l="l" t="t" r="r" b="b"/>
              <a:pathLst>
                <a:path w="5066" h="4512" extrusionOk="0">
                  <a:moveTo>
                    <a:pt x="5065" y="1"/>
                  </a:moveTo>
                  <a:lnTo>
                    <a:pt x="1590" y="333"/>
                  </a:lnTo>
                  <a:lnTo>
                    <a:pt x="0" y="4511"/>
                  </a:lnTo>
                  <a:lnTo>
                    <a:pt x="3475" y="4326"/>
                  </a:lnTo>
                  <a:lnTo>
                    <a:pt x="50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600;p64">
              <a:extLst>
                <a:ext uri="{FF2B5EF4-FFF2-40B4-BE49-F238E27FC236}">
                  <a16:creationId xmlns:a16="http://schemas.microsoft.com/office/drawing/2014/main" xmlns="" id="{421E3242-E596-4679-AB13-7F45F3429EE4}"/>
                </a:ext>
              </a:extLst>
            </p:cNvPr>
            <p:cNvSpPr/>
            <p:nvPr/>
          </p:nvSpPr>
          <p:spPr>
            <a:xfrm>
              <a:off x="5228275" y="3194850"/>
              <a:ext cx="124800" cy="110000"/>
            </a:xfrm>
            <a:custGeom>
              <a:avLst/>
              <a:gdLst/>
              <a:ahLst/>
              <a:cxnLst/>
              <a:rect l="l" t="t" r="r" b="b"/>
              <a:pathLst>
                <a:path w="4992" h="4400" extrusionOk="0">
                  <a:moveTo>
                    <a:pt x="4991" y="0"/>
                  </a:moveTo>
                  <a:lnTo>
                    <a:pt x="1664" y="296"/>
                  </a:lnTo>
                  <a:lnTo>
                    <a:pt x="0" y="4400"/>
                  </a:lnTo>
                  <a:lnTo>
                    <a:pt x="3439" y="4178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601;p64">
              <a:extLst>
                <a:ext uri="{FF2B5EF4-FFF2-40B4-BE49-F238E27FC236}">
                  <a16:creationId xmlns:a16="http://schemas.microsoft.com/office/drawing/2014/main" xmlns="" id="{B2C7F392-4404-4DC8-A07E-4C97584CBE6D}"/>
                </a:ext>
              </a:extLst>
            </p:cNvPr>
            <p:cNvSpPr/>
            <p:nvPr/>
          </p:nvSpPr>
          <p:spPr>
            <a:xfrm>
              <a:off x="5396500" y="3302975"/>
              <a:ext cx="117400" cy="86925"/>
            </a:xfrm>
            <a:custGeom>
              <a:avLst/>
              <a:gdLst/>
              <a:ahLst/>
              <a:cxnLst/>
              <a:rect l="l" t="t" r="r" b="b"/>
              <a:pathLst>
                <a:path w="4696" h="3477" extrusionOk="0">
                  <a:moveTo>
                    <a:pt x="4695" y="1"/>
                  </a:moveTo>
                  <a:lnTo>
                    <a:pt x="1220" y="186"/>
                  </a:lnTo>
                  <a:lnTo>
                    <a:pt x="0" y="3476"/>
                  </a:lnTo>
                  <a:lnTo>
                    <a:pt x="3401" y="3476"/>
                  </a:lnTo>
                  <a:lnTo>
                    <a:pt x="46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602;p64">
              <a:extLst>
                <a:ext uri="{FF2B5EF4-FFF2-40B4-BE49-F238E27FC236}">
                  <a16:creationId xmlns:a16="http://schemas.microsoft.com/office/drawing/2014/main" xmlns="" id="{DCBDD62E-E1F7-4D4A-A1A7-5D96CE71D615}"/>
                </a:ext>
              </a:extLst>
            </p:cNvPr>
            <p:cNvSpPr/>
            <p:nvPr/>
          </p:nvSpPr>
          <p:spPr>
            <a:xfrm>
              <a:off x="5535125" y="2517350"/>
              <a:ext cx="1469600" cy="1546325"/>
            </a:xfrm>
            <a:custGeom>
              <a:avLst/>
              <a:gdLst/>
              <a:ahLst/>
              <a:cxnLst/>
              <a:rect l="l" t="t" r="r" b="b"/>
              <a:pathLst>
                <a:path w="58784" h="61853" extrusionOk="0">
                  <a:moveTo>
                    <a:pt x="58784" y="1"/>
                  </a:moveTo>
                  <a:lnTo>
                    <a:pt x="14604" y="11129"/>
                  </a:lnTo>
                  <a:lnTo>
                    <a:pt x="1" y="45327"/>
                  </a:lnTo>
                  <a:lnTo>
                    <a:pt x="33422" y="61853"/>
                  </a:lnTo>
                  <a:lnTo>
                    <a:pt x="587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603;p64">
              <a:extLst>
                <a:ext uri="{FF2B5EF4-FFF2-40B4-BE49-F238E27FC236}">
                  <a16:creationId xmlns:a16="http://schemas.microsoft.com/office/drawing/2014/main" xmlns="" id="{DE2D76CE-67F7-4FE2-B376-B5EECF2F8343}"/>
                </a:ext>
              </a:extLst>
            </p:cNvPr>
            <p:cNvSpPr/>
            <p:nvPr/>
          </p:nvSpPr>
          <p:spPr>
            <a:xfrm>
              <a:off x="5525875" y="2509600"/>
              <a:ext cx="1487175" cy="1562075"/>
            </a:xfrm>
            <a:custGeom>
              <a:avLst/>
              <a:gdLst/>
              <a:ahLst/>
              <a:cxnLst/>
              <a:rect l="l" t="t" r="r" b="b"/>
              <a:pathLst>
                <a:path w="59487" h="62483" extrusionOk="0">
                  <a:moveTo>
                    <a:pt x="58636" y="754"/>
                  </a:moveTo>
                  <a:lnTo>
                    <a:pt x="33644" y="61756"/>
                  </a:lnTo>
                  <a:lnTo>
                    <a:pt x="734" y="45503"/>
                  </a:lnTo>
                  <a:lnTo>
                    <a:pt x="734" y="45503"/>
                  </a:lnTo>
                  <a:lnTo>
                    <a:pt x="15196" y="11698"/>
                  </a:lnTo>
                  <a:lnTo>
                    <a:pt x="58636" y="754"/>
                  </a:lnTo>
                  <a:close/>
                  <a:moveTo>
                    <a:pt x="59168" y="1"/>
                  </a:moveTo>
                  <a:cubicBezTo>
                    <a:pt x="59139" y="1"/>
                    <a:pt x="59110" y="5"/>
                    <a:pt x="59080" y="15"/>
                  </a:cubicBezTo>
                  <a:lnTo>
                    <a:pt x="14900" y="11143"/>
                  </a:lnTo>
                  <a:cubicBezTo>
                    <a:pt x="14789" y="11180"/>
                    <a:pt x="14715" y="11254"/>
                    <a:pt x="14678" y="11328"/>
                  </a:cubicBezTo>
                  <a:lnTo>
                    <a:pt x="75" y="45526"/>
                  </a:lnTo>
                  <a:cubicBezTo>
                    <a:pt x="1" y="45674"/>
                    <a:pt x="75" y="45859"/>
                    <a:pt x="223" y="45933"/>
                  </a:cubicBezTo>
                  <a:lnTo>
                    <a:pt x="33644" y="62422"/>
                  </a:lnTo>
                  <a:cubicBezTo>
                    <a:pt x="33687" y="62465"/>
                    <a:pt x="33743" y="62483"/>
                    <a:pt x="33797" y="62483"/>
                  </a:cubicBezTo>
                  <a:cubicBezTo>
                    <a:pt x="33835" y="62483"/>
                    <a:pt x="33872" y="62474"/>
                    <a:pt x="33903" y="62459"/>
                  </a:cubicBezTo>
                  <a:cubicBezTo>
                    <a:pt x="33977" y="62422"/>
                    <a:pt x="34051" y="62348"/>
                    <a:pt x="34088" y="62274"/>
                  </a:cubicBezTo>
                  <a:lnTo>
                    <a:pt x="59413" y="422"/>
                  </a:lnTo>
                  <a:cubicBezTo>
                    <a:pt x="59487" y="311"/>
                    <a:pt x="59450" y="200"/>
                    <a:pt x="59376" y="89"/>
                  </a:cubicBezTo>
                  <a:cubicBezTo>
                    <a:pt x="59322" y="35"/>
                    <a:pt x="59248" y="1"/>
                    <a:pt x="59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604;p64">
              <a:extLst>
                <a:ext uri="{FF2B5EF4-FFF2-40B4-BE49-F238E27FC236}">
                  <a16:creationId xmlns:a16="http://schemas.microsoft.com/office/drawing/2014/main" xmlns="" id="{E51FA4E5-DA25-4201-BCB6-A91CEE1419F7}"/>
                </a:ext>
              </a:extLst>
            </p:cNvPr>
            <p:cNvSpPr/>
            <p:nvPr/>
          </p:nvSpPr>
          <p:spPr>
            <a:xfrm>
              <a:off x="2453625" y="2391650"/>
              <a:ext cx="2670225" cy="1257025"/>
            </a:xfrm>
            <a:custGeom>
              <a:avLst/>
              <a:gdLst/>
              <a:ahLst/>
              <a:cxnLst/>
              <a:rect l="l" t="t" r="r" b="b"/>
              <a:pathLst>
                <a:path w="106809" h="50281" extrusionOk="0">
                  <a:moveTo>
                    <a:pt x="8652" y="1"/>
                  </a:moveTo>
                  <a:cubicBezTo>
                    <a:pt x="6766" y="1"/>
                    <a:pt x="5214" y="1406"/>
                    <a:pt x="4992" y="3291"/>
                  </a:cubicBezTo>
                  <a:lnTo>
                    <a:pt x="1" y="50281"/>
                  </a:lnTo>
                  <a:lnTo>
                    <a:pt x="106809" y="50281"/>
                  </a:lnTo>
                  <a:lnTo>
                    <a:pt x="101818" y="3291"/>
                  </a:lnTo>
                  <a:cubicBezTo>
                    <a:pt x="101633" y="1406"/>
                    <a:pt x="100043" y="1"/>
                    <a:pt x="98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605;p64">
              <a:extLst>
                <a:ext uri="{FF2B5EF4-FFF2-40B4-BE49-F238E27FC236}">
                  <a16:creationId xmlns:a16="http://schemas.microsoft.com/office/drawing/2014/main" xmlns="" id="{539552B3-0849-4678-B081-CCF1232872F9}"/>
                </a:ext>
              </a:extLst>
            </p:cNvPr>
            <p:cNvSpPr/>
            <p:nvPr/>
          </p:nvSpPr>
          <p:spPr>
            <a:xfrm>
              <a:off x="2446225" y="2384250"/>
              <a:ext cx="2685950" cy="1272750"/>
            </a:xfrm>
            <a:custGeom>
              <a:avLst/>
              <a:gdLst/>
              <a:ahLst/>
              <a:cxnLst/>
              <a:rect l="l" t="t" r="r" b="b"/>
              <a:pathLst>
                <a:path w="107438" h="50910" extrusionOk="0">
                  <a:moveTo>
                    <a:pt x="98454" y="593"/>
                  </a:moveTo>
                  <a:cubicBezTo>
                    <a:pt x="100191" y="593"/>
                    <a:pt x="101633" y="1923"/>
                    <a:pt x="101818" y="3624"/>
                  </a:cubicBezTo>
                  <a:lnTo>
                    <a:pt x="106774" y="50281"/>
                  </a:lnTo>
                  <a:lnTo>
                    <a:pt x="666" y="50281"/>
                  </a:lnTo>
                  <a:lnTo>
                    <a:pt x="5620" y="3624"/>
                  </a:lnTo>
                  <a:cubicBezTo>
                    <a:pt x="5805" y="1923"/>
                    <a:pt x="7247" y="593"/>
                    <a:pt x="8948" y="593"/>
                  </a:cubicBezTo>
                  <a:close/>
                  <a:moveTo>
                    <a:pt x="8948" y="1"/>
                  </a:moveTo>
                  <a:cubicBezTo>
                    <a:pt x="6914" y="1"/>
                    <a:pt x="5214" y="1517"/>
                    <a:pt x="4992" y="3550"/>
                  </a:cubicBezTo>
                  <a:lnTo>
                    <a:pt x="1" y="50540"/>
                  </a:lnTo>
                  <a:cubicBezTo>
                    <a:pt x="1" y="50651"/>
                    <a:pt x="38" y="50725"/>
                    <a:pt x="75" y="50799"/>
                  </a:cubicBezTo>
                  <a:cubicBezTo>
                    <a:pt x="149" y="50873"/>
                    <a:pt x="223" y="50910"/>
                    <a:pt x="297" y="50910"/>
                  </a:cubicBezTo>
                  <a:lnTo>
                    <a:pt x="107105" y="50910"/>
                  </a:lnTo>
                  <a:cubicBezTo>
                    <a:pt x="107216" y="50910"/>
                    <a:pt x="107290" y="50873"/>
                    <a:pt x="107327" y="50799"/>
                  </a:cubicBezTo>
                  <a:cubicBezTo>
                    <a:pt x="107400" y="50725"/>
                    <a:pt x="107437" y="50651"/>
                    <a:pt x="107437" y="50540"/>
                  </a:cubicBezTo>
                  <a:lnTo>
                    <a:pt x="102446" y="3550"/>
                  </a:lnTo>
                  <a:cubicBezTo>
                    <a:pt x="102225" y="1517"/>
                    <a:pt x="100487" y="1"/>
                    <a:pt x="98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606;p64">
              <a:extLst>
                <a:ext uri="{FF2B5EF4-FFF2-40B4-BE49-F238E27FC236}">
                  <a16:creationId xmlns:a16="http://schemas.microsoft.com/office/drawing/2014/main" xmlns="" id="{7817093F-F533-4D5B-9C98-340ECB636A3B}"/>
                </a:ext>
              </a:extLst>
            </p:cNvPr>
            <p:cNvSpPr/>
            <p:nvPr/>
          </p:nvSpPr>
          <p:spPr>
            <a:xfrm>
              <a:off x="2453625" y="2391650"/>
              <a:ext cx="1203425" cy="1257025"/>
            </a:xfrm>
            <a:custGeom>
              <a:avLst/>
              <a:gdLst/>
              <a:ahLst/>
              <a:cxnLst/>
              <a:rect l="l" t="t" r="r" b="b"/>
              <a:pathLst>
                <a:path w="48137" h="50281" extrusionOk="0">
                  <a:moveTo>
                    <a:pt x="8319" y="1"/>
                  </a:moveTo>
                  <a:cubicBezTo>
                    <a:pt x="7654" y="75"/>
                    <a:pt x="7062" y="297"/>
                    <a:pt x="6544" y="666"/>
                  </a:cubicBezTo>
                  <a:lnTo>
                    <a:pt x="6397" y="777"/>
                  </a:lnTo>
                  <a:cubicBezTo>
                    <a:pt x="6249" y="888"/>
                    <a:pt x="6101" y="1036"/>
                    <a:pt x="5953" y="1184"/>
                  </a:cubicBezTo>
                  <a:cubicBezTo>
                    <a:pt x="5657" y="1517"/>
                    <a:pt x="5435" y="1886"/>
                    <a:pt x="5250" y="2293"/>
                  </a:cubicBezTo>
                  <a:cubicBezTo>
                    <a:pt x="5140" y="2626"/>
                    <a:pt x="5029" y="2958"/>
                    <a:pt x="4992" y="3291"/>
                  </a:cubicBezTo>
                  <a:lnTo>
                    <a:pt x="1" y="50281"/>
                  </a:lnTo>
                  <a:lnTo>
                    <a:pt x="19004" y="50281"/>
                  </a:lnTo>
                  <a:lnTo>
                    <a:pt x="20113" y="36971"/>
                  </a:lnTo>
                  <a:cubicBezTo>
                    <a:pt x="20445" y="32942"/>
                    <a:pt x="23403" y="29651"/>
                    <a:pt x="27359" y="28875"/>
                  </a:cubicBezTo>
                  <a:cubicBezTo>
                    <a:pt x="39522" y="26583"/>
                    <a:pt x="48136" y="15676"/>
                    <a:pt x="47508" y="3328"/>
                  </a:cubicBezTo>
                  <a:lnTo>
                    <a:pt x="47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607;p64">
              <a:extLst>
                <a:ext uri="{FF2B5EF4-FFF2-40B4-BE49-F238E27FC236}">
                  <a16:creationId xmlns:a16="http://schemas.microsoft.com/office/drawing/2014/main" xmlns="" id="{F09AE9C2-DC6C-40F5-9202-16EB7ADA2746}"/>
                </a:ext>
              </a:extLst>
            </p:cNvPr>
            <p:cNvSpPr/>
            <p:nvPr/>
          </p:nvSpPr>
          <p:spPr>
            <a:xfrm>
              <a:off x="2446225" y="2384250"/>
              <a:ext cx="1203425" cy="1272750"/>
            </a:xfrm>
            <a:custGeom>
              <a:avLst/>
              <a:gdLst/>
              <a:ahLst/>
              <a:cxnLst/>
              <a:rect l="l" t="t" r="r" b="b"/>
              <a:pathLst>
                <a:path w="48137" h="50910" extrusionOk="0">
                  <a:moveTo>
                    <a:pt x="47434" y="593"/>
                  </a:moveTo>
                  <a:lnTo>
                    <a:pt x="47508" y="3624"/>
                  </a:lnTo>
                  <a:cubicBezTo>
                    <a:pt x="47545" y="4031"/>
                    <a:pt x="47545" y="4437"/>
                    <a:pt x="47545" y="4844"/>
                  </a:cubicBezTo>
                  <a:cubicBezTo>
                    <a:pt x="47545" y="16527"/>
                    <a:pt x="39227" y="26694"/>
                    <a:pt x="27618" y="28875"/>
                  </a:cubicBezTo>
                  <a:cubicBezTo>
                    <a:pt x="23514" y="29652"/>
                    <a:pt x="20446" y="33090"/>
                    <a:pt x="20076" y="37231"/>
                  </a:cubicBezTo>
                  <a:lnTo>
                    <a:pt x="19041" y="50281"/>
                  </a:lnTo>
                  <a:lnTo>
                    <a:pt x="666" y="50281"/>
                  </a:lnTo>
                  <a:lnTo>
                    <a:pt x="5620" y="3624"/>
                  </a:lnTo>
                  <a:cubicBezTo>
                    <a:pt x="5657" y="3291"/>
                    <a:pt x="5731" y="2996"/>
                    <a:pt x="5842" y="2700"/>
                  </a:cubicBezTo>
                  <a:cubicBezTo>
                    <a:pt x="5990" y="2330"/>
                    <a:pt x="6212" y="1997"/>
                    <a:pt x="6471" y="1702"/>
                  </a:cubicBezTo>
                  <a:lnTo>
                    <a:pt x="6508" y="1665"/>
                  </a:lnTo>
                  <a:cubicBezTo>
                    <a:pt x="6609" y="1563"/>
                    <a:pt x="6742" y="1462"/>
                    <a:pt x="6877" y="1332"/>
                  </a:cubicBezTo>
                  <a:lnTo>
                    <a:pt x="6877" y="1332"/>
                  </a:lnTo>
                  <a:lnTo>
                    <a:pt x="6877" y="1332"/>
                  </a:lnTo>
                  <a:lnTo>
                    <a:pt x="7025" y="1221"/>
                  </a:lnTo>
                  <a:cubicBezTo>
                    <a:pt x="7506" y="888"/>
                    <a:pt x="8060" y="666"/>
                    <a:pt x="8652" y="630"/>
                  </a:cubicBezTo>
                  <a:cubicBezTo>
                    <a:pt x="8763" y="593"/>
                    <a:pt x="8874" y="593"/>
                    <a:pt x="8948" y="593"/>
                  </a:cubicBezTo>
                  <a:close/>
                  <a:moveTo>
                    <a:pt x="8578" y="1"/>
                  </a:moveTo>
                  <a:cubicBezTo>
                    <a:pt x="7876" y="75"/>
                    <a:pt x="7210" y="334"/>
                    <a:pt x="6656" y="703"/>
                  </a:cubicBezTo>
                  <a:lnTo>
                    <a:pt x="6656" y="740"/>
                  </a:lnTo>
                  <a:lnTo>
                    <a:pt x="6545" y="814"/>
                  </a:lnTo>
                  <a:lnTo>
                    <a:pt x="6508" y="814"/>
                  </a:lnTo>
                  <a:cubicBezTo>
                    <a:pt x="6360" y="962"/>
                    <a:pt x="6175" y="1110"/>
                    <a:pt x="6027" y="1258"/>
                  </a:cubicBezTo>
                  <a:cubicBezTo>
                    <a:pt x="5694" y="1628"/>
                    <a:pt x="5436" y="2034"/>
                    <a:pt x="5251" y="2478"/>
                  </a:cubicBezTo>
                  <a:cubicBezTo>
                    <a:pt x="5140" y="2811"/>
                    <a:pt x="5029" y="3180"/>
                    <a:pt x="4992" y="3550"/>
                  </a:cubicBezTo>
                  <a:lnTo>
                    <a:pt x="1" y="50540"/>
                  </a:lnTo>
                  <a:cubicBezTo>
                    <a:pt x="1" y="50651"/>
                    <a:pt x="38" y="50725"/>
                    <a:pt x="75" y="50799"/>
                  </a:cubicBezTo>
                  <a:cubicBezTo>
                    <a:pt x="149" y="50873"/>
                    <a:pt x="223" y="50910"/>
                    <a:pt x="297" y="50910"/>
                  </a:cubicBezTo>
                  <a:lnTo>
                    <a:pt x="19300" y="50910"/>
                  </a:lnTo>
                  <a:cubicBezTo>
                    <a:pt x="19484" y="50910"/>
                    <a:pt x="19595" y="50762"/>
                    <a:pt x="19632" y="50614"/>
                  </a:cubicBezTo>
                  <a:lnTo>
                    <a:pt x="20704" y="37304"/>
                  </a:lnTo>
                  <a:cubicBezTo>
                    <a:pt x="21037" y="33386"/>
                    <a:pt x="23884" y="30206"/>
                    <a:pt x="27729" y="29467"/>
                  </a:cubicBezTo>
                  <a:cubicBezTo>
                    <a:pt x="39633" y="27211"/>
                    <a:pt x="48137" y="16823"/>
                    <a:pt x="48137" y="4844"/>
                  </a:cubicBezTo>
                  <a:cubicBezTo>
                    <a:pt x="48137" y="4437"/>
                    <a:pt x="48137" y="3994"/>
                    <a:pt x="48137" y="3587"/>
                  </a:cubicBezTo>
                  <a:lnTo>
                    <a:pt x="48026" y="297"/>
                  </a:lnTo>
                  <a:cubicBezTo>
                    <a:pt x="48026" y="112"/>
                    <a:pt x="47878" y="1"/>
                    <a:pt x="47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608;p64">
              <a:extLst>
                <a:ext uri="{FF2B5EF4-FFF2-40B4-BE49-F238E27FC236}">
                  <a16:creationId xmlns:a16="http://schemas.microsoft.com/office/drawing/2014/main" xmlns="" id="{344125BD-FA19-4804-9622-856A06230B2C}"/>
                </a:ext>
              </a:extLst>
            </p:cNvPr>
            <p:cNvSpPr/>
            <p:nvPr/>
          </p:nvSpPr>
          <p:spPr>
            <a:xfrm>
              <a:off x="4618250" y="2603325"/>
              <a:ext cx="289325" cy="265275"/>
            </a:xfrm>
            <a:custGeom>
              <a:avLst/>
              <a:gdLst/>
              <a:ahLst/>
              <a:cxnLst/>
              <a:rect l="l" t="t" r="r" b="b"/>
              <a:pathLst>
                <a:path w="11573" h="10611" extrusionOk="0">
                  <a:moveTo>
                    <a:pt x="5768" y="0"/>
                  </a:moveTo>
                  <a:cubicBezTo>
                    <a:pt x="2589" y="0"/>
                    <a:pt x="1" y="2366"/>
                    <a:pt x="1" y="5287"/>
                  </a:cubicBezTo>
                  <a:cubicBezTo>
                    <a:pt x="1" y="8208"/>
                    <a:pt x="2589" y="10611"/>
                    <a:pt x="5768" y="10611"/>
                  </a:cubicBezTo>
                  <a:cubicBezTo>
                    <a:pt x="8985" y="10611"/>
                    <a:pt x="11573" y="8208"/>
                    <a:pt x="11573" y="5287"/>
                  </a:cubicBezTo>
                  <a:cubicBezTo>
                    <a:pt x="11573" y="2366"/>
                    <a:pt x="8985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609;p64">
              <a:extLst>
                <a:ext uri="{FF2B5EF4-FFF2-40B4-BE49-F238E27FC236}">
                  <a16:creationId xmlns:a16="http://schemas.microsoft.com/office/drawing/2014/main" xmlns="" id="{2D50A73A-B283-47AD-92A0-C0403E8AB8DB}"/>
                </a:ext>
              </a:extLst>
            </p:cNvPr>
            <p:cNvSpPr/>
            <p:nvPr/>
          </p:nvSpPr>
          <p:spPr>
            <a:xfrm>
              <a:off x="4609950" y="2595000"/>
              <a:ext cx="305025" cy="281000"/>
            </a:xfrm>
            <a:custGeom>
              <a:avLst/>
              <a:gdLst/>
              <a:ahLst/>
              <a:cxnLst/>
              <a:rect l="l" t="t" r="r" b="b"/>
              <a:pathLst>
                <a:path w="12201" h="11240" extrusionOk="0">
                  <a:moveTo>
                    <a:pt x="6100" y="629"/>
                  </a:moveTo>
                  <a:cubicBezTo>
                    <a:pt x="7616" y="629"/>
                    <a:pt x="9021" y="1183"/>
                    <a:pt x="9982" y="2108"/>
                  </a:cubicBezTo>
                  <a:cubicBezTo>
                    <a:pt x="10980" y="2995"/>
                    <a:pt x="11609" y="4252"/>
                    <a:pt x="11609" y="5620"/>
                  </a:cubicBezTo>
                  <a:cubicBezTo>
                    <a:pt x="11609" y="6988"/>
                    <a:pt x="10980" y="8245"/>
                    <a:pt x="9982" y="9169"/>
                  </a:cubicBezTo>
                  <a:cubicBezTo>
                    <a:pt x="9021" y="10056"/>
                    <a:pt x="7616" y="10611"/>
                    <a:pt x="6100" y="10611"/>
                  </a:cubicBezTo>
                  <a:cubicBezTo>
                    <a:pt x="4584" y="10611"/>
                    <a:pt x="3216" y="10056"/>
                    <a:pt x="2218" y="9169"/>
                  </a:cubicBezTo>
                  <a:cubicBezTo>
                    <a:pt x="1220" y="8245"/>
                    <a:pt x="629" y="6988"/>
                    <a:pt x="629" y="5620"/>
                  </a:cubicBezTo>
                  <a:cubicBezTo>
                    <a:pt x="629" y="4252"/>
                    <a:pt x="1220" y="2995"/>
                    <a:pt x="2218" y="2108"/>
                  </a:cubicBezTo>
                  <a:cubicBezTo>
                    <a:pt x="3216" y="1183"/>
                    <a:pt x="4584" y="629"/>
                    <a:pt x="6100" y="629"/>
                  </a:cubicBezTo>
                  <a:close/>
                  <a:moveTo>
                    <a:pt x="6100" y="0"/>
                  </a:moveTo>
                  <a:cubicBezTo>
                    <a:pt x="4437" y="0"/>
                    <a:pt x="2921" y="629"/>
                    <a:pt x="1812" y="1627"/>
                  </a:cubicBezTo>
                  <a:cubicBezTo>
                    <a:pt x="702" y="2662"/>
                    <a:pt x="0" y="4067"/>
                    <a:pt x="0" y="5620"/>
                  </a:cubicBezTo>
                  <a:cubicBezTo>
                    <a:pt x="0" y="7173"/>
                    <a:pt x="702" y="8578"/>
                    <a:pt x="1812" y="9613"/>
                  </a:cubicBezTo>
                  <a:cubicBezTo>
                    <a:pt x="2921" y="10611"/>
                    <a:pt x="4437" y="11239"/>
                    <a:pt x="6100" y="11239"/>
                  </a:cubicBezTo>
                  <a:cubicBezTo>
                    <a:pt x="7801" y="11239"/>
                    <a:pt x="9317" y="10611"/>
                    <a:pt x="10426" y="9613"/>
                  </a:cubicBezTo>
                  <a:cubicBezTo>
                    <a:pt x="11535" y="8578"/>
                    <a:pt x="12200" y="7173"/>
                    <a:pt x="12200" y="5620"/>
                  </a:cubicBezTo>
                  <a:cubicBezTo>
                    <a:pt x="12200" y="4067"/>
                    <a:pt x="11535" y="2662"/>
                    <a:pt x="10426" y="1627"/>
                  </a:cubicBezTo>
                  <a:cubicBezTo>
                    <a:pt x="9317" y="629"/>
                    <a:pt x="7801" y="0"/>
                    <a:pt x="6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610;p64">
              <a:extLst>
                <a:ext uri="{FF2B5EF4-FFF2-40B4-BE49-F238E27FC236}">
                  <a16:creationId xmlns:a16="http://schemas.microsoft.com/office/drawing/2014/main" xmlns="" id="{56527081-F832-4A88-B058-94D9EF0A9FF0}"/>
                </a:ext>
              </a:extLst>
            </p:cNvPr>
            <p:cNvSpPr/>
            <p:nvPr/>
          </p:nvSpPr>
          <p:spPr>
            <a:xfrm>
              <a:off x="4638600" y="2621800"/>
              <a:ext cx="248650" cy="227400"/>
            </a:xfrm>
            <a:custGeom>
              <a:avLst/>
              <a:gdLst/>
              <a:ahLst/>
              <a:cxnLst/>
              <a:rect l="l" t="t" r="r" b="b"/>
              <a:pathLst>
                <a:path w="9946" h="9096" extrusionOk="0">
                  <a:moveTo>
                    <a:pt x="4954" y="0"/>
                  </a:moveTo>
                  <a:cubicBezTo>
                    <a:pt x="2218" y="0"/>
                    <a:pt x="0" y="2034"/>
                    <a:pt x="0" y="4548"/>
                  </a:cubicBezTo>
                  <a:cubicBezTo>
                    <a:pt x="0" y="7062"/>
                    <a:pt x="2218" y="9095"/>
                    <a:pt x="4954" y="9095"/>
                  </a:cubicBezTo>
                  <a:cubicBezTo>
                    <a:pt x="7690" y="9095"/>
                    <a:pt x="9945" y="7062"/>
                    <a:pt x="9945" y="4548"/>
                  </a:cubicBezTo>
                  <a:cubicBezTo>
                    <a:pt x="9945" y="2034"/>
                    <a:pt x="7690" y="0"/>
                    <a:pt x="4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611;p64">
              <a:extLst>
                <a:ext uri="{FF2B5EF4-FFF2-40B4-BE49-F238E27FC236}">
                  <a16:creationId xmlns:a16="http://schemas.microsoft.com/office/drawing/2014/main" xmlns="" id="{5D38EF1C-3FBA-4DD7-9597-8B63AC780093}"/>
                </a:ext>
              </a:extLst>
            </p:cNvPr>
            <p:cNvSpPr/>
            <p:nvPr/>
          </p:nvSpPr>
          <p:spPr>
            <a:xfrm>
              <a:off x="4631200" y="2614400"/>
              <a:ext cx="263425" cy="243100"/>
            </a:xfrm>
            <a:custGeom>
              <a:avLst/>
              <a:gdLst/>
              <a:ahLst/>
              <a:cxnLst/>
              <a:rect l="l" t="t" r="r" b="b"/>
              <a:pathLst>
                <a:path w="10537" h="9724" extrusionOk="0">
                  <a:moveTo>
                    <a:pt x="5250" y="592"/>
                  </a:moveTo>
                  <a:cubicBezTo>
                    <a:pt x="6544" y="592"/>
                    <a:pt x="7727" y="1073"/>
                    <a:pt x="8578" y="1849"/>
                  </a:cubicBezTo>
                  <a:cubicBezTo>
                    <a:pt x="9391" y="2626"/>
                    <a:pt x="9908" y="3698"/>
                    <a:pt x="9908" y="4844"/>
                  </a:cubicBezTo>
                  <a:cubicBezTo>
                    <a:pt x="9908" y="6027"/>
                    <a:pt x="9391" y="7062"/>
                    <a:pt x="8578" y="7838"/>
                  </a:cubicBezTo>
                  <a:cubicBezTo>
                    <a:pt x="7727" y="8615"/>
                    <a:pt x="6544" y="9096"/>
                    <a:pt x="5250" y="9096"/>
                  </a:cubicBezTo>
                  <a:cubicBezTo>
                    <a:pt x="3956" y="9096"/>
                    <a:pt x="2810" y="8615"/>
                    <a:pt x="1960" y="7838"/>
                  </a:cubicBezTo>
                  <a:cubicBezTo>
                    <a:pt x="1109" y="7062"/>
                    <a:pt x="592" y="6027"/>
                    <a:pt x="592" y="4844"/>
                  </a:cubicBezTo>
                  <a:cubicBezTo>
                    <a:pt x="592" y="3698"/>
                    <a:pt x="1109" y="2626"/>
                    <a:pt x="1960" y="1849"/>
                  </a:cubicBezTo>
                  <a:cubicBezTo>
                    <a:pt x="2810" y="1073"/>
                    <a:pt x="3956" y="592"/>
                    <a:pt x="5250" y="592"/>
                  </a:cubicBezTo>
                  <a:close/>
                  <a:moveTo>
                    <a:pt x="5250" y="1"/>
                  </a:moveTo>
                  <a:cubicBezTo>
                    <a:pt x="3808" y="1"/>
                    <a:pt x="2514" y="518"/>
                    <a:pt x="1553" y="1406"/>
                  </a:cubicBezTo>
                  <a:cubicBezTo>
                    <a:pt x="592" y="2293"/>
                    <a:pt x="0" y="3513"/>
                    <a:pt x="0" y="4844"/>
                  </a:cubicBezTo>
                  <a:cubicBezTo>
                    <a:pt x="0" y="6212"/>
                    <a:pt x="592" y="7432"/>
                    <a:pt x="1553" y="8282"/>
                  </a:cubicBezTo>
                  <a:cubicBezTo>
                    <a:pt x="2514" y="9169"/>
                    <a:pt x="3808" y="9724"/>
                    <a:pt x="5250" y="9724"/>
                  </a:cubicBezTo>
                  <a:cubicBezTo>
                    <a:pt x="6692" y="9724"/>
                    <a:pt x="8023" y="9169"/>
                    <a:pt x="8984" y="8282"/>
                  </a:cubicBezTo>
                  <a:cubicBezTo>
                    <a:pt x="9945" y="7432"/>
                    <a:pt x="10537" y="6212"/>
                    <a:pt x="10537" y="4844"/>
                  </a:cubicBezTo>
                  <a:cubicBezTo>
                    <a:pt x="10537" y="3513"/>
                    <a:pt x="9945" y="2293"/>
                    <a:pt x="8984" y="1406"/>
                  </a:cubicBezTo>
                  <a:cubicBezTo>
                    <a:pt x="8023" y="518"/>
                    <a:pt x="6692" y="1"/>
                    <a:pt x="5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612;p64">
              <a:extLst>
                <a:ext uri="{FF2B5EF4-FFF2-40B4-BE49-F238E27FC236}">
                  <a16:creationId xmlns:a16="http://schemas.microsoft.com/office/drawing/2014/main" xmlns="" id="{1E31A70D-4896-4282-B7DA-767B8A940D13}"/>
                </a:ext>
              </a:extLst>
            </p:cNvPr>
            <p:cNvSpPr/>
            <p:nvPr/>
          </p:nvSpPr>
          <p:spPr>
            <a:xfrm>
              <a:off x="913800" y="2888150"/>
              <a:ext cx="246800" cy="260350"/>
            </a:xfrm>
            <a:custGeom>
              <a:avLst/>
              <a:gdLst/>
              <a:ahLst/>
              <a:cxnLst/>
              <a:rect l="l" t="t" r="r" b="b"/>
              <a:pathLst>
                <a:path w="9872" h="10414" extrusionOk="0">
                  <a:moveTo>
                    <a:pt x="4270" y="0"/>
                  </a:moveTo>
                  <a:cubicBezTo>
                    <a:pt x="3903" y="0"/>
                    <a:pt x="3536" y="58"/>
                    <a:pt x="3180" y="179"/>
                  </a:cubicBezTo>
                  <a:cubicBezTo>
                    <a:pt x="999" y="955"/>
                    <a:pt x="1" y="3802"/>
                    <a:pt x="962" y="6575"/>
                  </a:cubicBezTo>
                  <a:cubicBezTo>
                    <a:pt x="1766" y="8895"/>
                    <a:pt x="3684" y="10413"/>
                    <a:pt x="5567" y="10413"/>
                  </a:cubicBezTo>
                  <a:cubicBezTo>
                    <a:pt x="5934" y="10413"/>
                    <a:pt x="6300" y="10356"/>
                    <a:pt x="6655" y="10235"/>
                  </a:cubicBezTo>
                  <a:cubicBezTo>
                    <a:pt x="8874" y="9459"/>
                    <a:pt x="9872" y="6575"/>
                    <a:pt x="8911" y="3802"/>
                  </a:cubicBezTo>
                  <a:cubicBezTo>
                    <a:pt x="8075" y="1513"/>
                    <a:pt x="6153" y="0"/>
                    <a:pt x="4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613;p64">
              <a:extLst>
                <a:ext uri="{FF2B5EF4-FFF2-40B4-BE49-F238E27FC236}">
                  <a16:creationId xmlns:a16="http://schemas.microsoft.com/office/drawing/2014/main" xmlns="" id="{183F9214-DF64-4E88-A76F-1E9300D55533}"/>
                </a:ext>
              </a:extLst>
            </p:cNvPr>
            <p:cNvSpPr/>
            <p:nvPr/>
          </p:nvSpPr>
          <p:spPr>
            <a:xfrm>
              <a:off x="920275" y="2880600"/>
              <a:ext cx="232950" cy="275450"/>
            </a:xfrm>
            <a:custGeom>
              <a:avLst/>
              <a:gdLst/>
              <a:ahLst/>
              <a:cxnLst/>
              <a:rect l="l" t="t" r="r" b="b"/>
              <a:pathLst>
                <a:path w="9318" h="11018" extrusionOk="0">
                  <a:moveTo>
                    <a:pt x="4096" y="628"/>
                  </a:moveTo>
                  <a:cubicBezTo>
                    <a:pt x="5813" y="628"/>
                    <a:pt x="7589" y="2061"/>
                    <a:pt x="8356" y="4215"/>
                  </a:cubicBezTo>
                  <a:cubicBezTo>
                    <a:pt x="8578" y="4917"/>
                    <a:pt x="8689" y="5583"/>
                    <a:pt x="8689" y="6248"/>
                  </a:cubicBezTo>
                  <a:cubicBezTo>
                    <a:pt x="8689" y="7210"/>
                    <a:pt x="8467" y="8060"/>
                    <a:pt x="8060" y="8762"/>
                  </a:cubicBezTo>
                  <a:cubicBezTo>
                    <a:pt x="7653" y="9465"/>
                    <a:pt x="7062" y="9982"/>
                    <a:pt x="6322" y="10241"/>
                  </a:cubicBezTo>
                  <a:cubicBezTo>
                    <a:pt x="5990" y="10352"/>
                    <a:pt x="5620" y="10389"/>
                    <a:pt x="5287" y="10389"/>
                  </a:cubicBezTo>
                  <a:cubicBezTo>
                    <a:pt x="5266" y="10390"/>
                    <a:pt x="5245" y="10390"/>
                    <a:pt x="5223" y="10390"/>
                  </a:cubicBezTo>
                  <a:cubicBezTo>
                    <a:pt x="3540" y="10390"/>
                    <a:pt x="1729" y="8957"/>
                    <a:pt x="999" y="6803"/>
                  </a:cubicBezTo>
                  <a:cubicBezTo>
                    <a:pt x="740" y="6100"/>
                    <a:pt x="629" y="5398"/>
                    <a:pt x="629" y="4769"/>
                  </a:cubicBezTo>
                  <a:cubicBezTo>
                    <a:pt x="629" y="3808"/>
                    <a:pt x="851" y="2958"/>
                    <a:pt x="1257" y="2255"/>
                  </a:cubicBezTo>
                  <a:cubicBezTo>
                    <a:pt x="1701" y="1553"/>
                    <a:pt x="2293" y="1035"/>
                    <a:pt x="3032" y="777"/>
                  </a:cubicBezTo>
                  <a:cubicBezTo>
                    <a:pt x="3365" y="666"/>
                    <a:pt x="3698" y="629"/>
                    <a:pt x="4030" y="629"/>
                  </a:cubicBezTo>
                  <a:cubicBezTo>
                    <a:pt x="4052" y="628"/>
                    <a:pt x="4074" y="628"/>
                    <a:pt x="4096" y="628"/>
                  </a:cubicBezTo>
                  <a:close/>
                  <a:moveTo>
                    <a:pt x="4030" y="0"/>
                  </a:moveTo>
                  <a:cubicBezTo>
                    <a:pt x="3624" y="0"/>
                    <a:pt x="3217" y="74"/>
                    <a:pt x="2810" y="185"/>
                  </a:cubicBezTo>
                  <a:cubicBezTo>
                    <a:pt x="1923" y="518"/>
                    <a:pt x="1220" y="1146"/>
                    <a:pt x="740" y="1923"/>
                  </a:cubicBezTo>
                  <a:cubicBezTo>
                    <a:pt x="259" y="2736"/>
                    <a:pt x="0" y="3734"/>
                    <a:pt x="0" y="4769"/>
                  </a:cubicBezTo>
                  <a:cubicBezTo>
                    <a:pt x="0" y="5472"/>
                    <a:pt x="148" y="6248"/>
                    <a:pt x="407" y="6988"/>
                  </a:cubicBezTo>
                  <a:cubicBezTo>
                    <a:pt x="1257" y="9391"/>
                    <a:pt x="3254" y="11018"/>
                    <a:pt x="5287" y="11018"/>
                  </a:cubicBezTo>
                  <a:cubicBezTo>
                    <a:pt x="5694" y="11018"/>
                    <a:pt x="6101" y="10944"/>
                    <a:pt x="6507" y="10796"/>
                  </a:cubicBezTo>
                  <a:cubicBezTo>
                    <a:pt x="7395" y="10500"/>
                    <a:pt x="8097" y="9871"/>
                    <a:pt x="8578" y="9058"/>
                  </a:cubicBezTo>
                  <a:cubicBezTo>
                    <a:pt x="9058" y="8282"/>
                    <a:pt x="9317" y="7284"/>
                    <a:pt x="9317" y="6248"/>
                  </a:cubicBezTo>
                  <a:cubicBezTo>
                    <a:pt x="9317" y="5546"/>
                    <a:pt x="9169" y="4769"/>
                    <a:pt x="8910" y="4030"/>
                  </a:cubicBezTo>
                  <a:cubicBezTo>
                    <a:pt x="8097" y="1627"/>
                    <a:pt x="6101" y="0"/>
                    <a:pt x="4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614;p64">
              <a:extLst>
                <a:ext uri="{FF2B5EF4-FFF2-40B4-BE49-F238E27FC236}">
                  <a16:creationId xmlns:a16="http://schemas.microsoft.com/office/drawing/2014/main" xmlns="" id="{84D41931-13D4-4A6A-ABA1-E1CDA0552196}"/>
                </a:ext>
              </a:extLst>
            </p:cNvPr>
            <p:cNvSpPr/>
            <p:nvPr/>
          </p:nvSpPr>
          <p:spPr>
            <a:xfrm>
              <a:off x="931375" y="2906950"/>
              <a:ext cx="211675" cy="222725"/>
            </a:xfrm>
            <a:custGeom>
              <a:avLst/>
              <a:gdLst/>
              <a:ahLst/>
              <a:cxnLst/>
              <a:rect l="l" t="t" r="r" b="b"/>
              <a:pathLst>
                <a:path w="8467" h="8909" extrusionOk="0">
                  <a:moveTo>
                    <a:pt x="3692" y="1"/>
                  </a:moveTo>
                  <a:cubicBezTo>
                    <a:pt x="3369" y="1"/>
                    <a:pt x="3047" y="54"/>
                    <a:pt x="2736" y="166"/>
                  </a:cubicBezTo>
                  <a:cubicBezTo>
                    <a:pt x="850" y="795"/>
                    <a:pt x="0" y="3272"/>
                    <a:pt x="813" y="5638"/>
                  </a:cubicBezTo>
                  <a:cubicBezTo>
                    <a:pt x="1490" y="7606"/>
                    <a:pt x="3138" y="8909"/>
                    <a:pt x="4759" y="8909"/>
                  </a:cubicBezTo>
                  <a:cubicBezTo>
                    <a:pt x="5086" y="8909"/>
                    <a:pt x="5413" y="8856"/>
                    <a:pt x="5731" y="8744"/>
                  </a:cubicBezTo>
                  <a:cubicBezTo>
                    <a:pt x="7616" y="8078"/>
                    <a:pt x="8466" y="5638"/>
                    <a:pt x="7616" y="3272"/>
                  </a:cubicBezTo>
                  <a:cubicBezTo>
                    <a:pt x="6940" y="1304"/>
                    <a:pt x="5291" y="1"/>
                    <a:pt x="3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615;p64">
              <a:extLst>
                <a:ext uri="{FF2B5EF4-FFF2-40B4-BE49-F238E27FC236}">
                  <a16:creationId xmlns:a16="http://schemas.microsoft.com/office/drawing/2014/main" xmlns="" id="{3D460D70-6637-457E-B6F1-10F0C41C5359}"/>
                </a:ext>
              </a:extLst>
            </p:cNvPr>
            <p:cNvSpPr/>
            <p:nvPr/>
          </p:nvSpPr>
          <p:spPr>
            <a:xfrm>
              <a:off x="935975" y="2899075"/>
              <a:ext cx="201525" cy="238500"/>
            </a:xfrm>
            <a:custGeom>
              <a:avLst/>
              <a:gdLst/>
              <a:ahLst/>
              <a:cxnLst/>
              <a:rect l="l" t="t" r="r" b="b"/>
              <a:pathLst>
                <a:path w="8061" h="9540" extrusionOk="0">
                  <a:moveTo>
                    <a:pt x="3577" y="628"/>
                  </a:moveTo>
                  <a:cubicBezTo>
                    <a:pt x="5001" y="628"/>
                    <a:pt x="6517" y="1840"/>
                    <a:pt x="7136" y="3698"/>
                  </a:cubicBezTo>
                  <a:cubicBezTo>
                    <a:pt x="7358" y="4252"/>
                    <a:pt x="7432" y="4844"/>
                    <a:pt x="7432" y="5398"/>
                  </a:cubicBezTo>
                  <a:cubicBezTo>
                    <a:pt x="7432" y="6212"/>
                    <a:pt x="7247" y="6951"/>
                    <a:pt x="6914" y="7543"/>
                  </a:cubicBezTo>
                  <a:cubicBezTo>
                    <a:pt x="6545" y="8134"/>
                    <a:pt x="6064" y="8541"/>
                    <a:pt x="5436" y="8763"/>
                  </a:cubicBezTo>
                  <a:cubicBezTo>
                    <a:pt x="5140" y="8874"/>
                    <a:pt x="4881" y="8911"/>
                    <a:pt x="4585" y="8911"/>
                  </a:cubicBezTo>
                  <a:cubicBezTo>
                    <a:pt x="3143" y="8911"/>
                    <a:pt x="1591" y="7728"/>
                    <a:pt x="925" y="5842"/>
                  </a:cubicBezTo>
                  <a:cubicBezTo>
                    <a:pt x="703" y="5287"/>
                    <a:pt x="629" y="4696"/>
                    <a:pt x="629" y="4141"/>
                  </a:cubicBezTo>
                  <a:cubicBezTo>
                    <a:pt x="629" y="3328"/>
                    <a:pt x="814" y="2589"/>
                    <a:pt x="1184" y="1997"/>
                  </a:cubicBezTo>
                  <a:cubicBezTo>
                    <a:pt x="1517" y="1406"/>
                    <a:pt x="2034" y="962"/>
                    <a:pt x="2626" y="777"/>
                  </a:cubicBezTo>
                  <a:cubicBezTo>
                    <a:pt x="2922" y="666"/>
                    <a:pt x="3217" y="629"/>
                    <a:pt x="3513" y="629"/>
                  </a:cubicBezTo>
                  <a:cubicBezTo>
                    <a:pt x="3534" y="629"/>
                    <a:pt x="3556" y="628"/>
                    <a:pt x="3577" y="628"/>
                  </a:cubicBezTo>
                  <a:close/>
                  <a:moveTo>
                    <a:pt x="3513" y="1"/>
                  </a:moveTo>
                  <a:cubicBezTo>
                    <a:pt x="3143" y="1"/>
                    <a:pt x="2774" y="75"/>
                    <a:pt x="2441" y="186"/>
                  </a:cubicBezTo>
                  <a:cubicBezTo>
                    <a:pt x="1665" y="444"/>
                    <a:pt x="1036" y="999"/>
                    <a:pt x="629" y="1701"/>
                  </a:cubicBezTo>
                  <a:cubicBezTo>
                    <a:pt x="223" y="2367"/>
                    <a:pt x="1" y="3217"/>
                    <a:pt x="1" y="4141"/>
                  </a:cubicBezTo>
                  <a:cubicBezTo>
                    <a:pt x="1" y="4770"/>
                    <a:pt x="112" y="5398"/>
                    <a:pt x="334" y="6064"/>
                  </a:cubicBezTo>
                  <a:cubicBezTo>
                    <a:pt x="1073" y="8134"/>
                    <a:pt x="2774" y="9539"/>
                    <a:pt x="4585" y="9539"/>
                  </a:cubicBezTo>
                  <a:cubicBezTo>
                    <a:pt x="4918" y="9539"/>
                    <a:pt x="5288" y="9465"/>
                    <a:pt x="5620" y="9354"/>
                  </a:cubicBezTo>
                  <a:cubicBezTo>
                    <a:pt x="6397" y="9095"/>
                    <a:pt x="7025" y="8541"/>
                    <a:pt x="7432" y="7838"/>
                  </a:cubicBezTo>
                  <a:cubicBezTo>
                    <a:pt x="7839" y="7136"/>
                    <a:pt x="8061" y="6323"/>
                    <a:pt x="8061" y="5398"/>
                  </a:cubicBezTo>
                  <a:cubicBezTo>
                    <a:pt x="8061" y="4770"/>
                    <a:pt x="7950" y="4141"/>
                    <a:pt x="7728" y="3476"/>
                  </a:cubicBezTo>
                  <a:cubicBezTo>
                    <a:pt x="6988" y="1406"/>
                    <a:pt x="5288" y="1"/>
                    <a:pt x="3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616;p64">
              <a:extLst>
                <a:ext uri="{FF2B5EF4-FFF2-40B4-BE49-F238E27FC236}">
                  <a16:creationId xmlns:a16="http://schemas.microsoft.com/office/drawing/2014/main" xmlns="" id="{3037DF71-7AD5-4A5F-8C03-EBB7216E32CC}"/>
                </a:ext>
              </a:extLst>
            </p:cNvPr>
            <p:cNvSpPr/>
            <p:nvPr/>
          </p:nvSpPr>
          <p:spPr>
            <a:xfrm>
              <a:off x="1254850" y="2924675"/>
              <a:ext cx="196900" cy="207625"/>
            </a:xfrm>
            <a:custGeom>
              <a:avLst/>
              <a:gdLst/>
              <a:ahLst/>
              <a:cxnLst/>
              <a:rect l="l" t="t" r="r" b="b"/>
              <a:pathLst>
                <a:path w="7876" h="8305" extrusionOk="0">
                  <a:moveTo>
                    <a:pt x="3465" y="1"/>
                  </a:moveTo>
                  <a:cubicBezTo>
                    <a:pt x="3156" y="1"/>
                    <a:pt x="2849" y="52"/>
                    <a:pt x="2552" y="160"/>
                  </a:cubicBezTo>
                  <a:cubicBezTo>
                    <a:pt x="814" y="751"/>
                    <a:pt x="1" y="3043"/>
                    <a:pt x="777" y="5262"/>
                  </a:cubicBezTo>
                  <a:cubicBezTo>
                    <a:pt x="1421" y="7101"/>
                    <a:pt x="2928" y="8304"/>
                    <a:pt x="4436" y="8304"/>
                  </a:cubicBezTo>
                  <a:cubicBezTo>
                    <a:pt x="4747" y="8304"/>
                    <a:pt x="5058" y="8253"/>
                    <a:pt x="5362" y="8145"/>
                  </a:cubicBezTo>
                  <a:cubicBezTo>
                    <a:pt x="7099" y="7554"/>
                    <a:pt x="7876" y="5262"/>
                    <a:pt x="7136" y="3043"/>
                  </a:cubicBezTo>
                  <a:cubicBezTo>
                    <a:pt x="6493" y="1205"/>
                    <a:pt x="4960" y="1"/>
                    <a:pt x="3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617;p64">
              <a:extLst>
                <a:ext uri="{FF2B5EF4-FFF2-40B4-BE49-F238E27FC236}">
                  <a16:creationId xmlns:a16="http://schemas.microsoft.com/office/drawing/2014/main" xmlns="" id="{3BE5775C-44E9-4DBD-A238-7CBA0635B553}"/>
                </a:ext>
              </a:extLst>
            </p:cNvPr>
            <p:cNvSpPr/>
            <p:nvPr/>
          </p:nvSpPr>
          <p:spPr>
            <a:xfrm>
              <a:off x="1259475" y="2916650"/>
              <a:ext cx="188575" cy="223700"/>
            </a:xfrm>
            <a:custGeom>
              <a:avLst/>
              <a:gdLst/>
              <a:ahLst/>
              <a:cxnLst/>
              <a:rect l="l" t="t" r="r" b="b"/>
              <a:pathLst>
                <a:path w="7543" h="8948" extrusionOk="0">
                  <a:moveTo>
                    <a:pt x="3254" y="629"/>
                  </a:moveTo>
                  <a:cubicBezTo>
                    <a:pt x="4585" y="629"/>
                    <a:pt x="6027" y="1738"/>
                    <a:pt x="6655" y="3475"/>
                  </a:cubicBezTo>
                  <a:cubicBezTo>
                    <a:pt x="6840" y="3993"/>
                    <a:pt x="6914" y="4548"/>
                    <a:pt x="6914" y="5065"/>
                  </a:cubicBezTo>
                  <a:cubicBezTo>
                    <a:pt x="6914" y="5805"/>
                    <a:pt x="6729" y="6507"/>
                    <a:pt x="6434" y="7025"/>
                  </a:cubicBezTo>
                  <a:cubicBezTo>
                    <a:pt x="6101" y="7579"/>
                    <a:pt x="5620" y="7986"/>
                    <a:pt x="5066" y="8171"/>
                  </a:cubicBezTo>
                  <a:cubicBezTo>
                    <a:pt x="4807" y="8282"/>
                    <a:pt x="4548" y="8319"/>
                    <a:pt x="4252" y="8319"/>
                  </a:cubicBezTo>
                  <a:cubicBezTo>
                    <a:pt x="2921" y="8319"/>
                    <a:pt x="1479" y="7209"/>
                    <a:pt x="888" y="5472"/>
                  </a:cubicBezTo>
                  <a:cubicBezTo>
                    <a:pt x="703" y="4917"/>
                    <a:pt x="592" y="4400"/>
                    <a:pt x="592" y="3882"/>
                  </a:cubicBezTo>
                  <a:cubicBezTo>
                    <a:pt x="592" y="3143"/>
                    <a:pt x="777" y="2440"/>
                    <a:pt x="1110" y="1886"/>
                  </a:cubicBezTo>
                  <a:cubicBezTo>
                    <a:pt x="1443" y="1368"/>
                    <a:pt x="1886" y="961"/>
                    <a:pt x="2478" y="740"/>
                  </a:cubicBezTo>
                  <a:cubicBezTo>
                    <a:pt x="2736" y="666"/>
                    <a:pt x="2995" y="629"/>
                    <a:pt x="3254" y="629"/>
                  </a:cubicBezTo>
                  <a:close/>
                  <a:moveTo>
                    <a:pt x="3254" y="0"/>
                  </a:moveTo>
                  <a:cubicBezTo>
                    <a:pt x="2921" y="0"/>
                    <a:pt x="2589" y="74"/>
                    <a:pt x="2256" y="185"/>
                  </a:cubicBezTo>
                  <a:cubicBezTo>
                    <a:pt x="1553" y="407"/>
                    <a:pt x="962" y="924"/>
                    <a:pt x="592" y="1590"/>
                  </a:cubicBezTo>
                  <a:cubicBezTo>
                    <a:pt x="186" y="2255"/>
                    <a:pt x="1" y="3032"/>
                    <a:pt x="1" y="3882"/>
                  </a:cubicBezTo>
                  <a:cubicBezTo>
                    <a:pt x="1" y="4474"/>
                    <a:pt x="75" y="5065"/>
                    <a:pt x="296" y="5694"/>
                  </a:cubicBezTo>
                  <a:cubicBezTo>
                    <a:pt x="962" y="7616"/>
                    <a:pt x="2589" y="8910"/>
                    <a:pt x="4252" y="8947"/>
                  </a:cubicBezTo>
                  <a:cubicBezTo>
                    <a:pt x="4585" y="8947"/>
                    <a:pt x="4918" y="8873"/>
                    <a:pt x="5250" y="8762"/>
                  </a:cubicBezTo>
                  <a:cubicBezTo>
                    <a:pt x="5990" y="8503"/>
                    <a:pt x="6544" y="7986"/>
                    <a:pt x="6951" y="7357"/>
                  </a:cubicBezTo>
                  <a:cubicBezTo>
                    <a:pt x="7321" y="6692"/>
                    <a:pt x="7543" y="5915"/>
                    <a:pt x="7543" y="5065"/>
                  </a:cubicBezTo>
                  <a:cubicBezTo>
                    <a:pt x="7543" y="4474"/>
                    <a:pt x="7432" y="3882"/>
                    <a:pt x="7210" y="3254"/>
                  </a:cubicBezTo>
                  <a:cubicBezTo>
                    <a:pt x="6544" y="1331"/>
                    <a:pt x="4918" y="0"/>
                    <a:pt x="3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618;p64">
              <a:extLst>
                <a:ext uri="{FF2B5EF4-FFF2-40B4-BE49-F238E27FC236}">
                  <a16:creationId xmlns:a16="http://schemas.microsoft.com/office/drawing/2014/main" xmlns="" id="{76427E06-84C5-4CD3-8ACF-9CE44D43C0AF}"/>
                </a:ext>
              </a:extLst>
            </p:cNvPr>
            <p:cNvSpPr/>
            <p:nvPr/>
          </p:nvSpPr>
          <p:spPr>
            <a:xfrm>
              <a:off x="1268725" y="2939350"/>
              <a:ext cx="169150" cy="178300"/>
            </a:xfrm>
            <a:custGeom>
              <a:avLst/>
              <a:gdLst/>
              <a:ahLst/>
              <a:cxnLst/>
              <a:rect l="l" t="t" r="r" b="b"/>
              <a:pathLst>
                <a:path w="6766" h="7132" extrusionOk="0">
                  <a:moveTo>
                    <a:pt x="2950" y="0"/>
                  </a:moveTo>
                  <a:cubicBezTo>
                    <a:pt x="2692" y="0"/>
                    <a:pt x="2434" y="41"/>
                    <a:pt x="2182" y="127"/>
                  </a:cubicBezTo>
                  <a:cubicBezTo>
                    <a:pt x="703" y="645"/>
                    <a:pt x="0" y="2604"/>
                    <a:pt x="666" y="4527"/>
                  </a:cubicBezTo>
                  <a:cubicBezTo>
                    <a:pt x="1221" y="6099"/>
                    <a:pt x="2546" y="7131"/>
                    <a:pt x="3829" y="7131"/>
                  </a:cubicBezTo>
                  <a:cubicBezTo>
                    <a:pt x="4085" y="7131"/>
                    <a:pt x="4339" y="7090"/>
                    <a:pt x="4585" y="7004"/>
                  </a:cubicBezTo>
                  <a:cubicBezTo>
                    <a:pt x="6101" y="6486"/>
                    <a:pt x="6766" y="4490"/>
                    <a:pt x="6101" y="2604"/>
                  </a:cubicBezTo>
                  <a:cubicBezTo>
                    <a:pt x="5546" y="1032"/>
                    <a:pt x="4246" y="0"/>
                    <a:pt x="2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619;p64">
              <a:extLst>
                <a:ext uri="{FF2B5EF4-FFF2-40B4-BE49-F238E27FC236}">
                  <a16:creationId xmlns:a16="http://schemas.microsoft.com/office/drawing/2014/main" xmlns="" id="{66A427A4-FFDD-4166-97B7-F461A5A5DFD2}"/>
                </a:ext>
              </a:extLst>
            </p:cNvPr>
            <p:cNvSpPr/>
            <p:nvPr/>
          </p:nvSpPr>
          <p:spPr>
            <a:xfrm>
              <a:off x="1271500" y="2931425"/>
              <a:ext cx="163625" cy="194125"/>
            </a:xfrm>
            <a:custGeom>
              <a:avLst/>
              <a:gdLst/>
              <a:ahLst/>
              <a:cxnLst/>
              <a:rect l="l" t="t" r="r" b="b"/>
              <a:pathLst>
                <a:path w="6545" h="7765" extrusionOk="0">
                  <a:moveTo>
                    <a:pt x="2847" y="629"/>
                  </a:moveTo>
                  <a:cubicBezTo>
                    <a:pt x="3956" y="629"/>
                    <a:pt x="5176" y="1553"/>
                    <a:pt x="5694" y="3032"/>
                  </a:cubicBezTo>
                  <a:cubicBezTo>
                    <a:pt x="5879" y="3476"/>
                    <a:pt x="5953" y="3957"/>
                    <a:pt x="5953" y="4400"/>
                  </a:cubicBezTo>
                  <a:cubicBezTo>
                    <a:pt x="5953" y="5029"/>
                    <a:pt x="5805" y="5583"/>
                    <a:pt x="5509" y="6064"/>
                  </a:cubicBezTo>
                  <a:cubicBezTo>
                    <a:pt x="5250" y="6508"/>
                    <a:pt x="4843" y="6840"/>
                    <a:pt x="4363" y="7025"/>
                  </a:cubicBezTo>
                  <a:cubicBezTo>
                    <a:pt x="4141" y="7099"/>
                    <a:pt x="3919" y="7136"/>
                    <a:pt x="3697" y="7136"/>
                  </a:cubicBezTo>
                  <a:cubicBezTo>
                    <a:pt x="2588" y="7136"/>
                    <a:pt x="1368" y="6212"/>
                    <a:pt x="851" y="4733"/>
                  </a:cubicBezTo>
                  <a:cubicBezTo>
                    <a:pt x="703" y="4252"/>
                    <a:pt x="629" y="3809"/>
                    <a:pt x="629" y="3365"/>
                  </a:cubicBezTo>
                  <a:cubicBezTo>
                    <a:pt x="629" y="2736"/>
                    <a:pt x="777" y="2145"/>
                    <a:pt x="1035" y="1701"/>
                  </a:cubicBezTo>
                  <a:cubicBezTo>
                    <a:pt x="1331" y="1258"/>
                    <a:pt x="1701" y="888"/>
                    <a:pt x="2182" y="740"/>
                  </a:cubicBezTo>
                  <a:cubicBezTo>
                    <a:pt x="2403" y="666"/>
                    <a:pt x="2625" y="629"/>
                    <a:pt x="2847" y="629"/>
                  </a:cubicBezTo>
                  <a:close/>
                  <a:moveTo>
                    <a:pt x="2847" y="1"/>
                  </a:moveTo>
                  <a:cubicBezTo>
                    <a:pt x="2551" y="1"/>
                    <a:pt x="2255" y="38"/>
                    <a:pt x="1997" y="149"/>
                  </a:cubicBezTo>
                  <a:cubicBezTo>
                    <a:pt x="1368" y="370"/>
                    <a:pt x="851" y="814"/>
                    <a:pt x="518" y="1369"/>
                  </a:cubicBezTo>
                  <a:cubicBezTo>
                    <a:pt x="185" y="1960"/>
                    <a:pt x="0" y="2626"/>
                    <a:pt x="0" y="3365"/>
                  </a:cubicBezTo>
                  <a:cubicBezTo>
                    <a:pt x="0" y="3883"/>
                    <a:pt x="74" y="4400"/>
                    <a:pt x="259" y="4918"/>
                  </a:cubicBezTo>
                  <a:cubicBezTo>
                    <a:pt x="851" y="6618"/>
                    <a:pt x="2255" y="7728"/>
                    <a:pt x="3697" y="7765"/>
                  </a:cubicBezTo>
                  <a:cubicBezTo>
                    <a:pt x="3993" y="7765"/>
                    <a:pt x="4289" y="7691"/>
                    <a:pt x="4585" y="7617"/>
                  </a:cubicBezTo>
                  <a:cubicBezTo>
                    <a:pt x="5213" y="7395"/>
                    <a:pt x="5694" y="6951"/>
                    <a:pt x="6063" y="6360"/>
                  </a:cubicBezTo>
                  <a:cubicBezTo>
                    <a:pt x="6396" y="5805"/>
                    <a:pt x="6544" y="5103"/>
                    <a:pt x="6544" y="4400"/>
                  </a:cubicBezTo>
                  <a:cubicBezTo>
                    <a:pt x="6544" y="3883"/>
                    <a:pt x="6470" y="3365"/>
                    <a:pt x="6285" y="2810"/>
                  </a:cubicBezTo>
                  <a:cubicBezTo>
                    <a:pt x="5694" y="1147"/>
                    <a:pt x="4326" y="1"/>
                    <a:pt x="2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620;p64">
              <a:extLst>
                <a:ext uri="{FF2B5EF4-FFF2-40B4-BE49-F238E27FC236}">
                  <a16:creationId xmlns:a16="http://schemas.microsoft.com/office/drawing/2014/main" xmlns="" id="{76EB7C9C-16D8-4F76-817B-48E8073AF0D2}"/>
                </a:ext>
              </a:extLst>
            </p:cNvPr>
            <p:cNvSpPr/>
            <p:nvPr/>
          </p:nvSpPr>
          <p:spPr>
            <a:xfrm>
              <a:off x="1540450" y="2960750"/>
              <a:ext cx="151600" cy="159500"/>
            </a:xfrm>
            <a:custGeom>
              <a:avLst/>
              <a:gdLst/>
              <a:ahLst/>
              <a:cxnLst/>
              <a:rect l="l" t="t" r="r" b="b"/>
              <a:pathLst>
                <a:path w="6064" h="6380" extrusionOk="0">
                  <a:moveTo>
                    <a:pt x="2656" y="1"/>
                  </a:moveTo>
                  <a:cubicBezTo>
                    <a:pt x="2420" y="1"/>
                    <a:pt x="2187" y="40"/>
                    <a:pt x="1960" y="122"/>
                  </a:cubicBezTo>
                  <a:cubicBezTo>
                    <a:pt x="629" y="565"/>
                    <a:pt x="1" y="2340"/>
                    <a:pt x="592" y="4041"/>
                  </a:cubicBezTo>
                  <a:cubicBezTo>
                    <a:pt x="1083" y="5452"/>
                    <a:pt x="2262" y="6379"/>
                    <a:pt x="3409" y="6379"/>
                  </a:cubicBezTo>
                  <a:cubicBezTo>
                    <a:pt x="3644" y="6379"/>
                    <a:pt x="3878" y="6341"/>
                    <a:pt x="4104" y="6259"/>
                  </a:cubicBezTo>
                  <a:cubicBezTo>
                    <a:pt x="5435" y="5778"/>
                    <a:pt x="6064" y="4041"/>
                    <a:pt x="5472" y="2340"/>
                  </a:cubicBezTo>
                  <a:cubicBezTo>
                    <a:pt x="4981" y="928"/>
                    <a:pt x="3803" y="1"/>
                    <a:pt x="2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621;p64">
              <a:extLst>
                <a:ext uri="{FF2B5EF4-FFF2-40B4-BE49-F238E27FC236}">
                  <a16:creationId xmlns:a16="http://schemas.microsoft.com/office/drawing/2014/main" xmlns="" id="{20F16798-E866-458F-B0B1-D862C87026FA}"/>
                </a:ext>
              </a:extLst>
            </p:cNvPr>
            <p:cNvSpPr/>
            <p:nvPr/>
          </p:nvSpPr>
          <p:spPr>
            <a:xfrm>
              <a:off x="1542300" y="2952675"/>
              <a:ext cx="147900" cy="174725"/>
            </a:xfrm>
            <a:custGeom>
              <a:avLst/>
              <a:gdLst/>
              <a:ahLst/>
              <a:cxnLst/>
              <a:rect l="l" t="t" r="r" b="b"/>
              <a:pathLst>
                <a:path w="5916" h="6989" extrusionOk="0">
                  <a:moveTo>
                    <a:pt x="2589" y="629"/>
                  </a:moveTo>
                  <a:cubicBezTo>
                    <a:pt x="3550" y="629"/>
                    <a:pt x="4659" y="1443"/>
                    <a:pt x="5103" y="2774"/>
                  </a:cubicBezTo>
                  <a:cubicBezTo>
                    <a:pt x="5250" y="3180"/>
                    <a:pt x="5324" y="3587"/>
                    <a:pt x="5324" y="3957"/>
                  </a:cubicBezTo>
                  <a:cubicBezTo>
                    <a:pt x="5324" y="4511"/>
                    <a:pt x="5177" y="5029"/>
                    <a:pt x="4918" y="5436"/>
                  </a:cubicBezTo>
                  <a:cubicBezTo>
                    <a:pt x="4696" y="5842"/>
                    <a:pt x="4363" y="6138"/>
                    <a:pt x="3920" y="6286"/>
                  </a:cubicBezTo>
                  <a:cubicBezTo>
                    <a:pt x="3735" y="6360"/>
                    <a:pt x="3550" y="6397"/>
                    <a:pt x="3328" y="6397"/>
                  </a:cubicBezTo>
                  <a:cubicBezTo>
                    <a:pt x="2367" y="6397"/>
                    <a:pt x="1258" y="5547"/>
                    <a:pt x="814" y="4253"/>
                  </a:cubicBezTo>
                  <a:cubicBezTo>
                    <a:pt x="666" y="3846"/>
                    <a:pt x="592" y="3439"/>
                    <a:pt x="592" y="3033"/>
                  </a:cubicBezTo>
                  <a:cubicBezTo>
                    <a:pt x="592" y="2478"/>
                    <a:pt x="740" y="1960"/>
                    <a:pt x="999" y="1554"/>
                  </a:cubicBezTo>
                  <a:cubicBezTo>
                    <a:pt x="1221" y="1184"/>
                    <a:pt x="1553" y="888"/>
                    <a:pt x="1997" y="740"/>
                  </a:cubicBezTo>
                  <a:cubicBezTo>
                    <a:pt x="2182" y="666"/>
                    <a:pt x="2367" y="629"/>
                    <a:pt x="2589" y="629"/>
                  </a:cubicBezTo>
                  <a:close/>
                  <a:moveTo>
                    <a:pt x="2589" y="1"/>
                  </a:moveTo>
                  <a:cubicBezTo>
                    <a:pt x="2330" y="1"/>
                    <a:pt x="2034" y="38"/>
                    <a:pt x="1775" y="149"/>
                  </a:cubicBezTo>
                  <a:cubicBezTo>
                    <a:pt x="1221" y="334"/>
                    <a:pt x="777" y="740"/>
                    <a:pt x="444" y="1258"/>
                  </a:cubicBezTo>
                  <a:cubicBezTo>
                    <a:pt x="149" y="1776"/>
                    <a:pt x="1" y="2404"/>
                    <a:pt x="1" y="3033"/>
                  </a:cubicBezTo>
                  <a:cubicBezTo>
                    <a:pt x="1" y="3513"/>
                    <a:pt x="75" y="3994"/>
                    <a:pt x="222" y="4437"/>
                  </a:cubicBezTo>
                  <a:cubicBezTo>
                    <a:pt x="777" y="5953"/>
                    <a:pt x="2034" y="6988"/>
                    <a:pt x="3328" y="6988"/>
                  </a:cubicBezTo>
                  <a:cubicBezTo>
                    <a:pt x="3624" y="6988"/>
                    <a:pt x="3883" y="6951"/>
                    <a:pt x="4141" y="6878"/>
                  </a:cubicBezTo>
                  <a:cubicBezTo>
                    <a:pt x="4696" y="6656"/>
                    <a:pt x="5177" y="6249"/>
                    <a:pt x="5472" y="5768"/>
                  </a:cubicBezTo>
                  <a:cubicBezTo>
                    <a:pt x="5768" y="5251"/>
                    <a:pt x="5916" y="4622"/>
                    <a:pt x="5916" y="3957"/>
                  </a:cubicBezTo>
                  <a:cubicBezTo>
                    <a:pt x="5916" y="3513"/>
                    <a:pt x="5842" y="3033"/>
                    <a:pt x="5694" y="2552"/>
                  </a:cubicBezTo>
                  <a:cubicBezTo>
                    <a:pt x="5140" y="1036"/>
                    <a:pt x="3883" y="1"/>
                    <a:pt x="2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622;p64">
              <a:extLst>
                <a:ext uri="{FF2B5EF4-FFF2-40B4-BE49-F238E27FC236}">
                  <a16:creationId xmlns:a16="http://schemas.microsoft.com/office/drawing/2014/main" xmlns="" id="{4B632EEB-6BBF-4366-A843-74D7A9359B7C}"/>
                </a:ext>
              </a:extLst>
            </p:cNvPr>
            <p:cNvSpPr/>
            <p:nvPr/>
          </p:nvSpPr>
          <p:spPr>
            <a:xfrm>
              <a:off x="1551550" y="2972325"/>
              <a:ext cx="129425" cy="136350"/>
            </a:xfrm>
            <a:custGeom>
              <a:avLst/>
              <a:gdLst/>
              <a:ahLst/>
              <a:cxnLst/>
              <a:rect l="l" t="t" r="r" b="b"/>
              <a:pathLst>
                <a:path w="5177" h="5454" extrusionOk="0">
                  <a:moveTo>
                    <a:pt x="2260" y="1"/>
                  </a:moveTo>
                  <a:cubicBezTo>
                    <a:pt x="2059" y="1"/>
                    <a:pt x="1858" y="33"/>
                    <a:pt x="1664" y="102"/>
                  </a:cubicBezTo>
                  <a:cubicBezTo>
                    <a:pt x="518" y="472"/>
                    <a:pt x="0" y="1988"/>
                    <a:pt x="518" y="3430"/>
                  </a:cubicBezTo>
                  <a:cubicBezTo>
                    <a:pt x="917" y="4659"/>
                    <a:pt x="1930" y="5454"/>
                    <a:pt x="2918" y="5454"/>
                  </a:cubicBezTo>
                  <a:cubicBezTo>
                    <a:pt x="3119" y="5454"/>
                    <a:pt x="3319" y="5421"/>
                    <a:pt x="3513" y="5352"/>
                  </a:cubicBezTo>
                  <a:cubicBezTo>
                    <a:pt x="4659" y="4945"/>
                    <a:pt x="5176" y="3430"/>
                    <a:pt x="4659" y="1988"/>
                  </a:cubicBezTo>
                  <a:cubicBezTo>
                    <a:pt x="4259" y="790"/>
                    <a:pt x="3248" y="1"/>
                    <a:pt x="2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623;p64">
              <a:extLst>
                <a:ext uri="{FF2B5EF4-FFF2-40B4-BE49-F238E27FC236}">
                  <a16:creationId xmlns:a16="http://schemas.microsoft.com/office/drawing/2014/main" xmlns="" id="{4ED1EC83-33C2-4F2B-8D52-6D7FF0BD58B1}"/>
                </a:ext>
              </a:extLst>
            </p:cNvPr>
            <p:cNvSpPr/>
            <p:nvPr/>
          </p:nvSpPr>
          <p:spPr>
            <a:xfrm>
              <a:off x="1551550" y="2963775"/>
              <a:ext cx="129425" cy="152525"/>
            </a:xfrm>
            <a:custGeom>
              <a:avLst/>
              <a:gdLst/>
              <a:ahLst/>
              <a:cxnLst/>
              <a:rect l="l" t="t" r="r" b="b"/>
              <a:pathLst>
                <a:path w="5177" h="6101" extrusionOk="0">
                  <a:moveTo>
                    <a:pt x="2256" y="629"/>
                  </a:moveTo>
                  <a:cubicBezTo>
                    <a:pt x="3069" y="629"/>
                    <a:pt x="3993" y="1332"/>
                    <a:pt x="4400" y="2441"/>
                  </a:cubicBezTo>
                  <a:cubicBezTo>
                    <a:pt x="4511" y="2773"/>
                    <a:pt x="4548" y="3143"/>
                    <a:pt x="4548" y="3439"/>
                  </a:cubicBezTo>
                  <a:cubicBezTo>
                    <a:pt x="4548" y="3920"/>
                    <a:pt x="4437" y="4363"/>
                    <a:pt x="4252" y="4696"/>
                  </a:cubicBezTo>
                  <a:cubicBezTo>
                    <a:pt x="4030" y="5029"/>
                    <a:pt x="3771" y="5287"/>
                    <a:pt x="3402" y="5398"/>
                  </a:cubicBezTo>
                  <a:cubicBezTo>
                    <a:pt x="3254" y="5472"/>
                    <a:pt x="3069" y="5472"/>
                    <a:pt x="2921" y="5472"/>
                  </a:cubicBezTo>
                  <a:cubicBezTo>
                    <a:pt x="2901" y="5473"/>
                    <a:pt x="2880" y="5474"/>
                    <a:pt x="2859" y="5474"/>
                  </a:cubicBezTo>
                  <a:cubicBezTo>
                    <a:pt x="2062" y="5474"/>
                    <a:pt x="1174" y="4779"/>
                    <a:pt x="814" y="3698"/>
                  </a:cubicBezTo>
                  <a:cubicBezTo>
                    <a:pt x="666" y="3328"/>
                    <a:pt x="629" y="2995"/>
                    <a:pt x="629" y="2663"/>
                  </a:cubicBezTo>
                  <a:cubicBezTo>
                    <a:pt x="629" y="2182"/>
                    <a:pt x="740" y="1775"/>
                    <a:pt x="925" y="1442"/>
                  </a:cubicBezTo>
                  <a:cubicBezTo>
                    <a:pt x="1146" y="1073"/>
                    <a:pt x="1405" y="851"/>
                    <a:pt x="1775" y="703"/>
                  </a:cubicBezTo>
                  <a:cubicBezTo>
                    <a:pt x="1923" y="666"/>
                    <a:pt x="2108" y="629"/>
                    <a:pt x="2256" y="629"/>
                  </a:cubicBezTo>
                  <a:close/>
                  <a:moveTo>
                    <a:pt x="2256" y="1"/>
                  </a:moveTo>
                  <a:cubicBezTo>
                    <a:pt x="2034" y="1"/>
                    <a:pt x="1812" y="75"/>
                    <a:pt x="1590" y="149"/>
                  </a:cubicBezTo>
                  <a:cubicBezTo>
                    <a:pt x="1073" y="296"/>
                    <a:pt x="666" y="666"/>
                    <a:pt x="407" y="1110"/>
                  </a:cubicBezTo>
                  <a:cubicBezTo>
                    <a:pt x="148" y="1553"/>
                    <a:pt x="0" y="2108"/>
                    <a:pt x="0" y="2663"/>
                  </a:cubicBezTo>
                  <a:cubicBezTo>
                    <a:pt x="0" y="3069"/>
                    <a:pt x="74" y="3476"/>
                    <a:pt x="222" y="3883"/>
                  </a:cubicBezTo>
                  <a:cubicBezTo>
                    <a:pt x="666" y="5214"/>
                    <a:pt x="1775" y="6101"/>
                    <a:pt x="2921" y="6101"/>
                  </a:cubicBezTo>
                  <a:cubicBezTo>
                    <a:pt x="3143" y="6101"/>
                    <a:pt x="3402" y="6064"/>
                    <a:pt x="3623" y="5990"/>
                  </a:cubicBezTo>
                  <a:cubicBezTo>
                    <a:pt x="4104" y="5805"/>
                    <a:pt x="4511" y="5472"/>
                    <a:pt x="4770" y="4992"/>
                  </a:cubicBezTo>
                  <a:cubicBezTo>
                    <a:pt x="5028" y="4548"/>
                    <a:pt x="5176" y="4030"/>
                    <a:pt x="5176" y="3439"/>
                  </a:cubicBezTo>
                  <a:cubicBezTo>
                    <a:pt x="5176" y="3069"/>
                    <a:pt x="5102" y="2626"/>
                    <a:pt x="4954" y="2219"/>
                  </a:cubicBezTo>
                  <a:cubicBezTo>
                    <a:pt x="4511" y="925"/>
                    <a:pt x="3439" y="38"/>
                    <a:pt x="2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624;p64">
              <a:extLst>
                <a:ext uri="{FF2B5EF4-FFF2-40B4-BE49-F238E27FC236}">
                  <a16:creationId xmlns:a16="http://schemas.microsoft.com/office/drawing/2014/main" xmlns="" id="{31738B94-8B00-4890-A148-EFCA303A3E1E}"/>
                </a:ext>
              </a:extLst>
            </p:cNvPr>
            <p:cNvSpPr/>
            <p:nvPr/>
          </p:nvSpPr>
          <p:spPr>
            <a:xfrm>
              <a:off x="4390900" y="2603325"/>
              <a:ext cx="29600" cy="247725"/>
            </a:xfrm>
            <a:custGeom>
              <a:avLst/>
              <a:gdLst/>
              <a:ahLst/>
              <a:cxnLst/>
              <a:rect l="l" t="t" r="r" b="b"/>
              <a:pathLst>
                <a:path w="1184" h="9909" extrusionOk="0">
                  <a:moveTo>
                    <a:pt x="0" y="0"/>
                  </a:moveTo>
                  <a:lnTo>
                    <a:pt x="0" y="9908"/>
                  </a:lnTo>
                  <a:lnTo>
                    <a:pt x="1183" y="9908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625;p64">
              <a:extLst>
                <a:ext uri="{FF2B5EF4-FFF2-40B4-BE49-F238E27FC236}">
                  <a16:creationId xmlns:a16="http://schemas.microsoft.com/office/drawing/2014/main" xmlns="" id="{F4E76443-9BDA-4B81-93B4-0D2205791487}"/>
                </a:ext>
              </a:extLst>
            </p:cNvPr>
            <p:cNvSpPr/>
            <p:nvPr/>
          </p:nvSpPr>
          <p:spPr>
            <a:xfrm>
              <a:off x="4291075" y="2603325"/>
              <a:ext cx="28675" cy="247725"/>
            </a:xfrm>
            <a:custGeom>
              <a:avLst/>
              <a:gdLst/>
              <a:ahLst/>
              <a:cxnLst/>
              <a:rect l="l" t="t" r="r" b="b"/>
              <a:pathLst>
                <a:path w="1147" h="9909" extrusionOk="0">
                  <a:moveTo>
                    <a:pt x="0" y="0"/>
                  </a:moveTo>
                  <a:lnTo>
                    <a:pt x="0" y="9908"/>
                  </a:lnTo>
                  <a:lnTo>
                    <a:pt x="1146" y="9908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626;p64">
              <a:extLst>
                <a:ext uri="{FF2B5EF4-FFF2-40B4-BE49-F238E27FC236}">
                  <a16:creationId xmlns:a16="http://schemas.microsoft.com/office/drawing/2014/main" xmlns="" id="{C65FAF3C-7433-44A2-856F-850850F94B77}"/>
                </a:ext>
              </a:extLst>
            </p:cNvPr>
            <p:cNvSpPr/>
            <p:nvPr/>
          </p:nvSpPr>
          <p:spPr>
            <a:xfrm>
              <a:off x="4190325" y="2603325"/>
              <a:ext cx="29600" cy="247725"/>
            </a:xfrm>
            <a:custGeom>
              <a:avLst/>
              <a:gdLst/>
              <a:ahLst/>
              <a:cxnLst/>
              <a:rect l="l" t="t" r="r" b="b"/>
              <a:pathLst>
                <a:path w="1184" h="9909" extrusionOk="0">
                  <a:moveTo>
                    <a:pt x="0" y="0"/>
                  </a:moveTo>
                  <a:lnTo>
                    <a:pt x="0" y="9908"/>
                  </a:lnTo>
                  <a:lnTo>
                    <a:pt x="1183" y="9908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627;p64">
              <a:extLst>
                <a:ext uri="{FF2B5EF4-FFF2-40B4-BE49-F238E27FC236}">
                  <a16:creationId xmlns:a16="http://schemas.microsoft.com/office/drawing/2014/main" xmlns="" id="{4DB70730-6046-45B2-9F1A-19E907C50E37}"/>
                </a:ext>
              </a:extLst>
            </p:cNvPr>
            <p:cNvSpPr/>
            <p:nvPr/>
          </p:nvSpPr>
          <p:spPr>
            <a:xfrm>
              <a:off x="4090500" y="2603325"/>
              <a:ext cx="28675" cy="247725"/>
            </a:xfrm>
            <a:custGeom>
              <a:avLst/>
              <a:gdLst/>
              <a:ahLst/>
              <a:cxnLst/>
              <a:rect l="l" t="t" r="r" b="b"/>
              <a:pathLst>
                <a:path w="1147" h="9909" extrusionOk="0">
                  <a:moveTo>
                    <a:pt x="1" y="0"/>
                  </a:moveTo>
                  <a:lnTo>
                    <a:pt x="1" y="9908"/>
                  </a:lnTo>
                  <a:lnTo>
                    <a:pt x="1147" y="990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628;p64">
              <a:extLst>
                <a:ext uri="{FF2B5EF4-FFF2-40B4-BE49-F238E27FC236}">
                  <a16:creationId xmlns:a16="http://schemas.microsoft.com/office/drawing/2014/main" xmlns="" id="{5AAEFC1E-45A9-4732-A450-7A2ED7CA3C2F}"/>
                </a:ext>
              </a:extLst>
            </p:cNvPr>
            <p:cNvSpPr/>
            <p:nvPr/>
          </p:nvSpPr>
          <p:spPr>
            <a:xfrm>
              <a:off x="4561875" y="2950850"/>
              <a:ext cx="378050" cy="36050"/>
            </a:xfrm>
            <a:custGeom>
              <a:avLst/>
              <a:gdLst/>
              <a:ahLst/>
              <a:cxnLst/>
              <a:rect l="l" t="t" r="r" b="b"/>
              <a:pathLst>
                <a:path w="15122" h="1442" extrusionOk="0">
                  <a:moveTo>
                    <a:pt x="703" y="0"/>
                  </a:moveTo>
                  <a:cubicBezTo>
                    <a:pt x="333" y="0"/>
                    <a:pt x="1" y="333"/>
                    <a:pt x="1" y="739"/>
                  </a:cubicBezTo>
                  <a:cubicBezTo>
                    <a:pt x="1" y="1109"/>
                    <a:pt x="333" y="1442"/>
                    <a:pt x="703" y="1442"/>
                  </a:cubicBezTo>
                  <a:lnTo>
                    <a:pt x="14419" y="1442"/>
                  </a:lnTo>
                  <a:cubicBezTo>
                    <a:pt x="14789" y="1442"/>
                    <a:pt x="15122" y="1109"/>
                    <a:pt x="15122" y="739"/>
                  </a:cubicBezTo>
                  <a:cubicBezTo>
                    <a:pt x="15122" y="333"/>
                    <a:pt x="14789" y="0"/>
                    <a:pt x="14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629;p64">
              <a:extLst>
                <a:ext uri="{FF2B5EF4-FFF2-40B4-BE49-F238E27FC236}">
                  <a16:creationId xmlns:a16="http://schemas.microsoft.com/office/drawing/2014/main" xmlns="" id="{C7268DF0-CEF9-440A-B618-EB15D93879D9}"/>
                </a:ext>
              </a:extLst>
            </p:cNvPr>
            <p:cNvSpPr/>
            <p:nvPr/>
          </p:nvSpPr>
          <p:spPr>
            <a:xfrm>
              <a:off x="4561875" y="3063600"/>
              <a:ext cx="378050" cy="35150"/>
            </a:xfrm>
            <a:custGeom>
              <a:avLst/>
              <a:gdLst/>
              <a:ahLst/>
              <a:cxnLst/>
              <a:rect l="l" t="t" r="r" b="b"/>
              <a:pathLst>
                <a:path w="15122" h="1406" extrusionOk="0">
                  <a:moveTo>
                    <a:pt x="703" y="0"/>
                  </a:moveTo>
                  <a:cubicBezTo>
                    <a:pt x="333" y="0"/>
                    <a:pt x="1" y="296"/>
                    <a:pt x="1" y="703"/>
                  </a:cubicBezTo>
                  <a:cubicBezTo>
                    <a:pt x="1" y="1073"/>
                    <a:pt x="333" y="1405"/>
                    <a:pt x="703" y="1405"/>
                  </a:cubicBezTo>
                  <a:lnTo>
                    <a:pt x="14419" y="1405"/>
                  </a:lnTo>
                  <a:cubicBezTo>
                    <a:pt x="14789" y="1405"/>
                    <a:pt x="15122" y="1073"/>
                    <a:pt x="15122" y="703"/>
                  </a:cubicBezTo>
                  <a:cubicBezTo>
                    <a:pt x="15122" y="296"/>
                    <a:pt x="14789" y="0"/>
                    <a:pt x="14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630;p64">
              <a:extLst>
                <a:ext uri="{FF2B5EF4-FFF2-40B4-BE49-F238E27FC236}">
                  <a16:creationId xmlns:a16="http://schemas.microsoft.com/office/drawing/2014/main" xmlns="" id="{6939231E-BB3B-4A3F-81AC-292D34A6E8BA}"/>
                </a:ext>
              </a:extLst>
            </p:cNvPr>
            <p:cNvSpPr/>
            <p:nvPr/>
          </p:nvSpPr>
          <p:spPr>
            <a:xfrm>
              <a:off x="2656050" y="3012775"/>
              <a:ext cx="159925" cy="146050"/>
            </a:xfrm>
            <a:custGeom>
              <a:avLst/>
              <a:gdLst/>
              <a:ahLst/>
              <a:cxnLst/>
              <a:rect l="l" t="t" r="r" b="b"/>
              <a:pathLst>
                <a:path w="6397" h="5842" extrusionOk="0">
                  <a:moveTo>
                    <a:pt x="3217" y="0"/>
                  </a:moveTo>
                  <a:cubicBezTo>
                    <a:pt x="1442" y="0"/>
                    <a:pt x="0" y="1331"/>
                    <a:pt x="0" y="2921"/>
                  </a:cubicBezTo>
                  <a:cubicBezTo>
                    <a:pt x="0" y="4547"/>
                    <a:pt x="1442" y="5841"/>
                    <a:pt x="3217" y="5841"/>
                  </a:cubicBezTo>
                  <a:cubicBezTo>
                    <a:pt x="4954" y="5841"/>
                    <a:pt x="6396" y="4547"/>
                    <a:pt x="6396" y="2921"/>
                  </a:cubicBezTo>
                  <a:cubicBezTo>
                    <a:pt x="6396" y="1331"/>
                    <a:pt x="4954" y="0"/>
                    <a:pt x="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631;p64">
              <a:extLst>
                <a:ext uri="{FF2B5EF4-FFF2-40B4-BE49-F238E27FC236}">
                  <a16:creationId xmlns:a16="http://schemas.microsoft.com/office/drawing/2014/main" xmlns="" id="{FD9EB5D5-BEFD-4C82-AA8D-A4A454B47174}"/>
                </a:ext>
              </a:extLst>
            </p:cNvPr>
            <p:cNvSpPr/>
            <p:nvPr/>
          </p:nvSpPr>
          <p:spPr>
            <a:xfrm>
              <a:off x="2648650" y="3005375"/>
              <a:ext cx="174700" cy="161775"/>
            </a:xfrm>
            <a:custGeom>
              <a:avLst/>
              <a:gdLst/>
              <a:ahLst/>
              <a:cxnLst/>
              <a:rect l="l" t="t" r="r" b="b"/>
              <a:pathLst>
                <a:path w="6988" h="6471" extrusionOk="0">
                  <a:moveTo>
                    <a:pt x="3513" y="629"/>
                  </a:moveTo>
                  <a:cubicBezTo>
                    <a:pt x="4289" y="629"/>
                    <a:pt x="5028" y="925"/>
                    <a:pt x="5546" y="1368"/>
                  </a:cubicBezTo>
                  <a:cubicBezTo>
                    <a:pt x="6064" y="1849"/>
                    <a:pt x="6359" y="2514"/>
                    <a:pt x="6359" y="3217"/>
                  </a:cubicBezTo>
                  <a:cubicBezTo>
                    <a:pt x="6359" y="3919"/>
                    <a:pt x="6064" y="4585"/>
                    <a:pt x="5546" y="5065"/>
                  </a:cubicBezTo>
                  <a:cubicBezTo>
                    <a:pt x="5028" y="5546"/>
                    <a:pt x="4289" y="5842"/>
                    <a:pt x="3513" y="5842"/>
                  </a:cubicBezTo>
                  <a:cubicBezTo>
                    <a:pt x="2699" y="5842"/>
                    <a:pt x="1960" y="5546"/>
                    <a:pt x="1442" y="5065"/>
                  </a:cubicBezTo>
                  <a:cubicBezTo>
                    <a:pt x="925" y="4585"/>
                    <a:pt x="629" y="3919"/>
                    <a:pt x="629" y="3217"/>
                  </a:cubicBezTo>
                  <a:cubicBezTo>
                    <a:pt x="629" y="2514"/>
                    <a:pt x="925" y="1849"/>
                    <a:pt x="1442" y="1368"/>
                  </a:cubicBezTo>
                  <a:cubicBezTo>
                    <a:pt x="1960" y="925"/>
                    <a:pt x="2699" y="629"/>
                    <a:pt x="3513" y="629"/>
                  </a:cubicBezTo>
                  <a:close/>
                  <a:moveTo>
                    <a:pt x="3513" y="0"/>
                  </a:moveTo>
                  <a:cubicBezTo>
                    <a:pt x="2551" y="0"/>
                    <a:pt x="1664" y="333"/>
                    <a:pt x="1036" y="925"/>
                  </a:cubicBezTo>
                  <a:cubicBezTo>
                    <a:pt x="407" y="1516"/>
                    <a:pt x="0" y="2329"/>
                    <a:pt x="0" y="3217"/>
                  </a:cubicBezTo>
                  <a:cubicBezTo>
                    <a:pt x="0" y="4104"/>
                    <a:pt x="407" y="4917"/>
                    <a:pt x="1036" y="5509"/>
                  </a:cubicBezTo>
                  <a:cubicBezTo>
                    <a:pt x="1664" y="6100"/>
                    <a:pt x="2551" y="6470"/>
                    <a:pt x="3513" y="6470"/>
                  </a:cubicBezTo>
                  <a:cubicBezTo>
                    <a:pt x="4437" y="6470"/>
                    <a:pt x="5324" y="6100"/>
                    <a:pt x="5953" y="5509"/>
                  </a:cubicBezTo>
                  <a:cubicBezTo>
                    <a:pt x="6581" y="4917"/>
                    <a:pt x="6988" y="4104"/>
                    <a:pt x="6988" y="3217"/>
                  </a:cubicBezTo>
                  <a:cubicBezTo>
                    <a:pt x="6988" y="2329"/>
                    <a:pt x="6581" y="1516"/>
                    <a:pt x="5953" y="925"/>
                  </a:cubicBezTo>
                  <a:cubicBezTo>
                    <a:pt x="5324" y="333"/>
                    <a:pt x="4437" y="0"/>
                    <a:pt x="3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632;p64">
              <a:extLst>
                <a:ext uri="{FF2B5EF4-FFF2-40B4-BE49-F238E27FC236}">
                  <a16:creationId xmlns:a16="http://schemas.microsoft.com/office/drawing/2014/main" xmlns="" id="{7BD45B12-DAFB-47FF-8BA5-A8FE40CC9175}"/>
                </a:ext>
              </a:extLst>
            </p:cNvPr>
            <p:cNvSpPr/>
            <p:nvPr/>
          </p:nvSpPr>
          <p:spPr>
            <a:xfrm>
              <a:off x="2644950" y="3225350"/>
              <a:ext cx="159000" cy="146050"/>
            </a:xfrm>
            <a:custGeom>
              <a:avLst/>
              <a:gdLst/>
              <a:ahLst/>
              <a:cxnLst/>
              <a:rect l="l" t="t" r="r" b="b"/>
              <a:pathLst>
                <a:path w="6360" h="5842" extrusionOk="0">
                  <a:moveTo>
                    <a:pt x="3180" y="0"/>
                  </a:moveTo>
                  <a:cubicBezTo>
                    <a:pt x="1405" y="0"/>
                    <a:pt x="1" y="1294"/>
                    <a:pt x="1" y="2921"/>
                  </a:cubicBezTo>
                  <a:cubicBezTo>
                    <a:pt x="1" y="4548"/>
                    <a:pt x="1405" y="5842"/>
                    <a:pt x="3180" y="5842"/>
                  </a:cubicBezTo>
                  <a:cubicBezTo>
                    <a:pt x="4918" y="5842"/>
                    <a:pt x="6360" y="4548"/>
                    <a:pt x="6360" y="2921"/>
                  </a:cubicBezTo>
                  <a:cubicBezTo>
                    <a:pt x="6360" y="1294"/>
                    <a:pt x="4918" y="0"/>
                    <a:pt x="3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633;p64">
              <a:extLst>
                <a:ext uri="{FF2B5EF4-FFF2-40B4-BE49-F238E27FC236}">
                  <a16:creationId xmlns:a16="http://schemas.microsoft.com/office/drawing/2014/main" xmlns="" id="{0F723226-EF50-4AC9-A359-81621AF65BFF}"/>
                </a:ext>
              </a:extLst>
            </p:cNvPr>
            <p:cNvSpPr/>
            <p:nvPr/>
          </p:nvSpPr>
          <p:spPr>
            <a:xfrm>
              <a:off x="2636625" y="3217950"/>
              <a:ext cx="174725" cy="160850"/>
            </a:xfrm>
            <a:custGeom>
              <a:avLst/>
              <a:gdLst/>
              <a:ahLst/>
              <a:cxnLst/>
              <a:rect l="l" t="t" r="r" b="b"/>
              <a:pathLst>
                <a:path w="6989" h="6434" extrusionOk="0">
                  <a:moveTo>
                    <a:pt x="3513" y="592"/>
                  </a:moveTo>
                  <a:cubicBezTo>
                    <a:pt x="4289" y="592"/>
                    <a:pt x="5029" y="888"/>
                    <a:pt x="5546" y="1368"/>
                  </a:cubicBezTo>
                  <a:cubicBezTo>
                    <a:pt x="6064" y="1849"/>
                    <a:pt x="6397" y="2515"/>
                    <a:pt x="6397" y="3217"/>
                  </a:cubicBezTo>
                  <a:cubicBezTo>
                    <a:pt x="6397" y="3919"/>
                    <a:pt x="6064" y="4585"/>
                    <a:pt x="5546" y="5066"/>
                  </a:cubicBezTo>
                  <a:cubicBezTo>
                    <a:pt x="5029" y="5546"/>
                    <a:pt x="4289" y="5842"/>
                    <a:pt x="3513" y="5842"/>
                  </a:cubicBezTo>
                  <a:cubicBezTo>
                    <a:pt x="2700" y="5842"/>
                    <a:pt x="1960" y="5546"/>
                    <a:pt x="1443" y="5066"/>
                  </a:cubicBezTo>
                  <a:cubicBezTo>
                    <a:pt x="925" y="4585"/>
                    <a:pt x="629" y="3919"/>
                    <a:pt x="629" y="3217"/>
                  </a:cubicBezTo>
                  <a:cubicBezTo>
                    <a:pt x="629" y="2515"/>
                    <a:pt x="925" y="1849"/>
                    <a:pt x="1443" y="1368"/>
                  </a:cubicBezTo>
                  <a:cubicBezTo>
                    <a:pt x="1960" y="888"/>
                    <a:pt x="2700" y="592"/>
                    <a:pt x="3513" y="592"/>
                  </a:cubicBezTo>
                  <a:close/>
                  <a:moveTo>
                    <a:pt x="3513" y="1"/>
                  </a:moveTo>
                  <a:cubicBezTo>
                    <a:pt x="2552" y="1"/>
                    <a:pt x="1665" y="333"/>
                    <a:pt x="1036" y="925"/>
                  </a:cubicBezTo>
                  <a:cubicBezTo>
                    <a:pt x="408" y="1516"/>
                    <a:pt x="1" y="2330"/>
                    <a:pt x="1" y="3217"/>
                  </a:cubicBezTo>
                  <a:cubicBezTo>
                    <a:pt x="1" y="4104"/>
                    <a:pt x="408" y="4918"/>
                    <a:pt x="1036" y="5509"/>
                  </a:cubicBezTo>
                  <a:cubicBezTo>
                    <a:pt x="1665" y="6101"/>
                    <a:pt x="2552" y="6433"/>
                    <a:pt x="3513" y="6433"/>
                  </a:cubicBezTo>
                  <a:cubicBezTo>
                    <a:pt x="4474" y="6433"/>
                    <a:pt x="5325" y="6101"/>
                    <a:pt x="5953" y="5509"/>
                  </a:cubicBezTo>
                  <a:cubicBezTo>
                    <a:pt x="6582" y="4918"/>
                    <a:pt x="6988" y="4104"/>
                    <a:pt x="6988" y="3217"/>
                  </a:cubicBezTo>
                  <a:cubicBezTo>
                    <a:pt x="6988" y="2330"/>
                    <a:pt x="6582" y="1516"/>
                    <a:pt x="5953" y="925"/>
                  </a:cubicBezTo>
                  <a:cubicBezTo>
                    <a:pt x="5325" y="333"/>
                    <a:pt x="4474" y="1"/>
                    <a:pt x="3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634;p64">
              <a:extLst>
                <a:ext uri="{FF2B5EF4-FFF2-40B4-BE49-F238E27FC236}">
                  <a16:creationId xmlns:a16="http://schemas.microsoft.com/office/drawing/2014/main" xmlns="" id="{CFC783DA-0735-46B7-ACD6-67D313FA68F1}"/>
                </a:ext>
              </a:extLst>
            </p:cNvPr>
            <p:cNvSpPr/>
            <p:nvPr/>
          </p:nvSpPr>
          <p:spPr>
            <a:xfrm>
              <a:off x="2618150" y="3425000"/>
              <a:ext cx="159925" cy="146050"/>
            </a:xfrm>
            <a:custGeom>
              <a:avLst/>
              <a:gdLst/>
              <a:ahLst/>
              <a:cxnLst/>
              <a:rect l="l" t="t" r="r" b="b"/>
              <a:pathLst>
                <a:path w="6397" h="5842" extrusionOk="0">
                  <a:moveTo>
                    <a:pt x="3217" y="0"/>
                  </a:moveTo>
                  <a:cubicBezTo>
                    <a:pt x="1442" y="0"/>
                    <a:pt x="0" y="1331"/>
                    <a:pt x="0" y="2921"/>
                  </a:cubicBezTo>
                  <a:cubicBezTo>
                    <a:pt x="0" y="4547"/>
                    <a:pt x="1442" y="5841"/>
                    <a:pt x="3217" y="5841"/>
                  </a:cubicBezTo>
                  <a:cubicBezTo>
                    <a:pt x="4954" y="5841"/>
                    <a:pt x="6396" y="4547"/>
                    <a:pt x="6396" y="2921"/>
                  </a:cubicBezTo>
                  <a:cubicBezTo>
                    <a:pt x="6396" y="1331"/>
                    <a:pt x="4954" y="0"/>
                    <a:pt x="3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635;p64">
              <a:extLst>
                <a:ext uri="{FF2B5EF4-FFF2-40B4-BE49-F238E27FC236}">
                  <a16:creationId xmlns:a16="http://schemas.microsoft.com/office/drawing/2014/main" xmlns="" id="{4EC048B7-42C3-416A-88D0-71D3E80457D2}"/>
                </a:ext>
              </a:extLst>
            </p:cNvPr>
            <p:cNvSpPr/>
            <p:nvPr/>
          </p:nvSpPr>
          <p:spPr>
            <a:xfrm>
              <a:off x="2610750" y="3417600"/>
              <a:ext cx="174725" cy="160850"/>
            </a:xfrm>
            <a:custGeom>
              <a:avLst/>
              <a:gdLst/>
              <a:ahLst/>
              <a:cxnLst/>
              <a:rect l="l" t="t" r="r" b="b"/>
              <a:pathLst>
                <a:path w="6989" h="6434" extrusionOk="0">
                  <a:moveTo>
                    <a:pt x="3513" y="592"/>
                  </a:moveTo>
                  <a:cubicBezTo>
                    <a:pt x="4289" y="592"/>
                    <a:pt x="5029" y="925"/>
                    <a:pt x="5546" y="1368"/>
                  </a:cubicBezTo>
                  <a:cubicBezTo>
                    <a:pt x="6064" y="1849"/>
                    <a:pt x="6360" y="2514"/>
                    <a:pt x="6360" y="3217"/>
                  </a:cubicBezTo>
                  <a:cubicBezTo>
                    <a:pt x="6360" y="3919"/>
                    <a:pt x="6064" y="4585"/>
                    <a:pt x="5546" y="5065"/>
                  </a:cubicBezTo>
                  <a:cubicBezTo>
                    <a:pt x="5029" y="5546"/>
                    <a:pt x="4289" y="5842"/>
                    <a:pt x="3513" y="5842"/>
                  </a:cubicBezTo>
                  <a:cubicBezTo>
                    <a:pt x="2700" y="5842"/>
                    <a:pt x="1960" y="5546"/>
                    <a:pt x="1443" y="5065"/>
                  </a:cubicBezTo>
                  <a:cubicBezTo>
                    <a:pt x="925" y="4585"/>
                    <a:pt x="629" y="3919"/>
                    <a:pt x="629" y="3217"/>
                  </a:cubicBezTo>
                  <a:cubicBezTo>
                    <a:pt x="629" y="2514"/>
                    <a:pt x="925" y="1849"/>
                    <a:pt x="1443" y="1368"/>
                  </a:cubicBezTo>
                  <a:cubicBezTo>
                    <a:pt x="1960" y="925"/>
                    <a:pt x="2700" y="592"/>
                    <a:pt x="3513" y="592"/>
                  </a:cubicBezTo>
                  <a:close/>
                  <a:moveTo>
                    <a:pt x="3513" y="0"/>
                  </a:moveTo>
                  <a:cubicBezTo>
                    <a:pt x="2552" y="0"/>
                    <a:pt x="1664" y="333"/>
                    <a:pt x="1036" y="925"/>
                  </a:cubicBezTo>
                  <a:cubicBezTo>
                    <a:pt x="407" y="1516"/>
                    <a:pt x="1" y="2329"/>
                    <a:pt x="1" y="3217"/>
                  </a:cubicBezTo>
                  <a:cubicBezTo>
                    <a:pt x="1" y="4104"/>
                    <a:pt x="407" y="4917"/>
                    <a:pt x="1036" y="5509"/>
                  </a:cubicBezTo>
                  <a:cubicBezTo>
                    <a:pt x="1664" y="6100"/>
                    <a:pt x="2552" y="6433"/>
                    <a:pt x="3513" y="6433"/>
                  </a:cubicBezTo>
                  <a:cubicBezTo>
                    <a:pt x="4437" y="6433"/>
                    <a:pt x="5324" y="6100"/>
                    <a:pt x="5953" y="5509"/>
                  </a:cubicBezTo>
                  <a:cubicBezTo>
                    <a:pt x="6581" y="4917"/>
                    <a:pt x="6988" y="4104"/>
                    <a:pt x="6988" y="3217"/>
                  </a:cubicBezTo>
                  <a:cubicBezTo>
                    <a:pt x="6988" y="2329"/>
                    <a:pt x="6581" y="1516"/>
                    <a:pt x="5953" y="925"/>
                  </a:cubicBezTo>
                  <a:cubicBezTo>
                    <a:pt x="5324" y="333"/>
                    <a:pt x="4437" y="0"/>
                    <a:pt x="3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4636;p64">
              <a:extLst>
                <a:ext uri="{FF2B5EF4-FFF2-40B4-BE49-F238E27FC236}">
                  <a16:creationId xmlns:a16="http://schemas.microsoft.com/office/drawing/2014/main" xmlns="" id="{5CE42A65-39FA-4196-8149-32925031707C}"/>
                </a:ext>
              </a:extLst>
            </p:cNvPr>
            <p:cNvSpPr/>
            <p:nvPr/>
          </p:nvSpPr>
          <p:spPr>
            <a:xfrm>
              <a:off x="5515725" y="3650500"/>
              <a:ext cx="855875" cy="1305100"/>
            </a:xfrm>
            <a:custGeom>
              <a:avLst/>
              <a:gdLst/>
              <a:ahLst/>
              <a:cxnLst/>
              <a:rect l="l" t="t" r="r" b="b"/>
              <a:pathLst>
                <a:path w="34235" h="52204" extrusionOk="0">
                  <a:moveTo>
                    <a:pt x="777" y="1"/>
                  </a:moveTo>
                  <a:lnTo>
                    <a:pt x="0" y="25769"/>
                  </a:lnTo>
                  <a:lnTo>
                    <a:pt x="34235" y="52204"/>
                  </a:lnTo>
                  <a:lnTo>
                    <a:pt x="34235" y="52204"/>
                  </a:lnTo>
                  <a:lnTo>
                    <a:pt x="34198" y="16527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637;p64">
              <a:extLst>
                <a:ext uri="{FF2B5EF4-FFF2-40B4-BE49-F238E27FC236}">
                  <a16:creationId xmlns:a16="http://schemas.microsoft.com/office/drawing/2014/main" xmlns="" id="{35CEFCD1-C972-4489-A6C8-AF2CA1DD7952}"/>
                </a:ext>
              </a:extLst>
            </p:cNvPr>
            <p:cNvSpPr/>
            <p:nvPr/>
          </p:nvSpPr>
          <p:spPr>
            <a:xfrm>
              <a:off x="5508325" y="3642975"/>
              <a:ext cx="871600" cy="1320100"/>
            </a:xfrm>
            <a:custGeom>
              <a:avLst/>
              <a:gdLst/>
              <a:ahLst/>
              <a:cxnLst/>
              <a:rect l="l" t="t" r="r" b="b"/>
              <a:pathLst>
                <a:path w="34864" h="52804" extrusionOk="0">
                  <a:moveTo>
                    <a:pt x="1368" y="782"/>
                  </a:moveTo>
                  <a:lnTo>
                    <a:pt x="34198" y="17014"/>
                  </a:lnTo>
                  <a:lnTo>
                    <a:pt x="34235" y="51876"/>
                  </a:lnTo>
                  <a:lnTo>
                    <a:pt x="34235" y="51876"/>
                  </a:lnTo>
                  <a:lnTo>
                    <a:pt x="629" y="25923"/>
                  </a:lnTo>
                  <a:lnTo>
                    <a:pt x="1368" y="782"/>
                  </a:lnTo>
                  <a:close/>
                  <a:moveTo>
                    <a:pt x="1073" y="0"/>
                  </a:moveTo>
                  <a:cubicBezTo>
                    <a:pt x="1016" y="0"/>
                    <a:pt x="952" y="22"/>
                    <a:pt x="888" y="43"/>
                  </a:cubicBezTo>
                  <a:cubicBezTo>
                    <a:pt x="814" y="80"/>
                    <a:pt x="777" y="191"/>
                    <a:pt x="740" y="302"/>
                  </a:cubicBezTo>
                  <a:lnTo>
                    <a:pt x="0" y="26070"/>
                  </a:lnTo>
                  <a:cubicBezTo>
                    <a:pt x="0" y="26144"/>
                    <a:pt x="37" y="26255"/>
                    <a:pt x="111" y="26292"/>
                  </a:cubicBezTo>
                  <a:lnTo>
                    <a:pt x="34346" y="52726"/>
                  </a:lnTo>
                  <a:cubicBezTo>
                    <a:pt x="34415" y="52772"/>
                    <a:pt x="34483" y="52804"/>
                    <a:pt x="34552" y="52804"/>
                  </a:cubicBezTo>
                  <a:cubicBezTo>
                    <a:pt x="34594" y="52804"/>
                    <a:pt x="34637" y="52792"/>
                    <a:pt x="34679" y="52763"/>
                  </a:cubicBezTo>
                  <a:cubicBezTo>
                    <a:pt x="34790" y="52726"/>
                    <a:pt x="34864" y="52615"/>
                    <a:pt x="34864" y="52505"/>
                  </a:cubicBezTo>
                  <a:lnTo>
                    <a:pt x="34790" y="16828"/>
                  </a:lnTo>
                  <a:cubicBezTo>
                    <a:pt x="34790" y="16717"/>
                    <a:pt x="34716" y="16606"/>
                    <a:pt x="34642" y="16569"/>
                  </a:cubicBezTo>
                  <a:lnTo>
                    <a:pt x="1184" y="43"/>
                  </a:lnTo>
                  <a:cubicBezTo>
                    <a:pt x="1152" y="12"/>
                    <a:pt x="1114" y="0"/>
                    <a:pt x="1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638;p64">
              <a:extLst>
                <a:ext uri="{FF2B5EF4-FFF2-40B4-BE49-F238E27FC236}">
                  <a16:creationId xmlns:a16="http://schemas.microsoft.com/office/drawing/2014/main" xmlns="" id="{E8CC473E-94BF-47E4-B6BA-9C65FFD4045E}"/>
                </a:ext>
              </a:extLst>
            </p:cNvPr>
            <p:cNvSpPr/>
            <p:nvPr/>
          </p:nvSpPr>
          <p:spPr>
            <a:xfrm>
              <a:off x="1200325" y="3650500"/>
              <a:ext cx="854975" cy="1305100"/>
            </a:xfrm>
            <a:custGeom>
              <a:avLst/>
              <a:gdLst/>
              <a:ahLst/>
              <a:cxnLst/>
              <a:rect l="l" t="t" r="r" b="b"/>
              <a:pathLst>
                <a:path w="34199" h="52204" extrusionOk="0">
                  <a:moveTo>
                    <a:pt x="33459" y="1"/>
                  </a:moveTo>
                  <a:lnTo>
                    <a:pt x="1" y="16527"/>
                  </a:lnTo>
                  <a:lnTo>
                    <a:pt x="1" y="52204"/>
                  </a:lnTo>
                  <a:lnTo>
                    <a:pt x="34198" y="25769"/>
                  </a:lnTo>
                  <a:lnTo>
                    <a:pt x="334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639;p64">
              <a:extLst>
                <a:ext uri="{FF2B5EF4-FFF2-40B4-BE49-F238E27FC236}">
                  <a16:creationId xmlns:a16="http://schemas.microsoft.com/office/drawing/2014/main" xmlns="" id="{F3E74D1E-6ADD-4516-829A-6C4E2C8B1C56}"/>
                </a:ext>
              </a:extLst>
            </p:cNvPr>
            <p:cNvSpPr/>
            <p:nvPr/>
          </p:nvSpPr>
          <p:spPr>
            <a:xfrm>
              <a:off x="1192925" y="3642975"/>
              <a:ext cx="869775" cy="1320100"/>
            </a:xfrm>
            <a:custGeom>
              <a:avLst/>
              <a:gdLst/>
              <a:ahLst/>
              <a:cxnLst/>
              <a:rect l="l" t="t" r="r" b="b"/>
              <a:pathLst>
                <a:path w="34791" h="52804" extrusionOk="0">
                  <a:moveTo>
                    <a:pt x="33459" y="782"/>
                  </a:moveTo>
                  <a:lnTo>
                    <a:pt x="34162" y="25923"/>
                  </a:lnTo>
                  <a:lnTo>
                    <a:pt x="629" y="51876"/>
                  </a:lnTo>
                  <a:lnTo>
                    <a:pt x="629" y="16995"/>
                  </a:lnTo>
                  <a:lnTo>
                    <a:pt x="629" y="16995"/>
                  </a:lnTo>
                  <a:lnTo>
                    <a:pt x="33459" y="782"/>
                  </a:lnTo>
                  <a:close/>
                  <a:moveTo>
                    <a:pt x="33718" y="0"/>
                  </a:moveTo>
                  <a:cubicBezTo>
                    <a:pt x="33676" y="0"/>
                    <a:pt x="33638" y="12"/>
                    <a:pt x="33607" y="43"/>
                  </a:cubicBezTo>
                  <a:lnTo>
                    <a:pt x="186" y="16569"/>
                  </a:lnTo>
                  <a:cubicBezTo>
                    <a:pt x="75" y="16606"/>
                    <a:pt x="1" y="16717"/>
                    <a:pt x="1" y="16828"/>
                  </a:cubicBezTo>
                  <a:lnTo>
                    <a:pt x="1" y="52505"/>
                  </a:lnTo>
                  <a:cubicBezTo>
                    <a:pt x="1" y="52615"/>
                    <a:pt x="75" y="52726"/>
                    <a:pt x="186" y="52763"/>
                  </a:cubicBezTo>
                  <a:cubicBezTo>
                    <a:pt x="228" y="52792"/>
                    <a:pt x="270" y="52804"/>
                    <a:pt x="313" y="52804"/>
                  </a:cubicBezTo>
                  <a:cubicBezTo>
                    <a:pt x="381" y="52804"/>
                    <a:pt x="450" y="52772"/>
                    <a:pt x="518" y="52726"/>
                  </a:cubicBezTo>
                  <a:lnTo>
                    <a:pt x="34679" y="26292"/>
                  </a:lnTo>
                  <a:cubicBezTo>
                    <a:pt x="34753" y="26255"/>
                    <a:pt x="34790" y="26144"/>
                    <a:pt x="34790" y="26070"/>
                  </a:cubicBezTo>
                  <a:lnTo>
                    <a:pt x="34051" y="302"/>
                  </a:lnTo>
                  <a:cubicBezTo>
                    <a:pt x="34051" y="191"/>
                    <a:pt x="33977" y="80"/>
                    <a:pt x="33903" y="43"/>
                  </a:cubicBezTo>
                  <a:cubicBezTo>
                    <a:pt x="33839" y="22"/>
                    <a:pt x="33775" y="0"/>
                    <a:pt x="33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640;p64">
              <a:extLst>
                <a:ext uri="{FF2B5EF4-FFF2-40B4-BE49-F238E27FC236}">
                  <a16:creationId xmlns:a16="http://schemas.microsoft.com/office/drawing/2014/main" xmlns="" id="{7E338A25-0EDF-4313-BA4B-B724DD0A95E6}"/>
                </a:ext>
              </a:extLst>
            </p:cNvPr>
            <p:cNvSpPr/>
            <p:nvPr/>
          </p:nvSpPr>
          <p:spPr>
            <a:xfrm>
              <a:off x="2685625" y="2486850"/>
              <a:ext cx="543475" cy="497275"/>
            </a:xfrm>
            <a:custGeom>
              <a:avLst/>
              <a:gdLst/>
              <a:ahLst/>
              <a:cxnLst/>
              <a:rect l="l" t="t" r="r" b="b"/>
              <a:pathLst>
                <a:path w="21739" h="19891" extrusionOk="0">
                  <a:moveTo>
                    <a:pt x="10870" y="1"/>
                  </a:moveTo>
                  <a:cubicBezTo>
                    <a:pt x="4880" y="1"/>
                    <a:pt x="0" y="4437"/>
                    <a:pt x="0" y="9946"/>
                  </a:cubicBezTo>
                  <a:cubicBezTo>
                    <a:pt x="0" y="15455"/>
                    <a:pt x="4880" y="19891"/>
                    <a:pt x="10870" y="19891"/>
                  </a:cubicBezTo>
                  <a:cubicBezTo>
                    <a:pt x="16859" y="19891"/>
                    <a:pt x="21739" y="15455"/>
                    <a:pt x="21739" y="9946"/>
                  </a:cubicBezTo>
                  <a:cubicBezTo>
                    <a:pt x="21739" y="4437"/>
                    <a:pt x="16859" y="1"/>
                    <a:pt x="10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641;p64">
              <a:extLst>
                <a:ext uri="{FF2B5EF4-FFF2-40B4-BE49-F238E27FC236}">
                  <a16:creationId xmlns:a16="http://schemas.microsoft.com/office/drawing/2014/main" xmlns="" id="{800DBDC4-8915-4E38-854D-13D418CC6052}"/>
                </a:ext>
              </a:extLst>
            </p:cNvPr>
            <p:cNvSpPr/>
            <p:nvPr/>
          </p:nvSpPr>
          <p:spPr>
            <a:xfrm>
              <a:off x="2678225" y="2479450"/>
              <a:ext cx="558275" cy="513000"/>
            </a:xfrm>
            <a:custGeom>
              <a:avLst/>
              <a:gdLst/>
              <a:ahLst/>
              <a:cxnLst/>
              <a:rect l="l" t="t" r="r" b="b"/>
              <a:pathLst>
                <a:path w="22331" h="20520" extrusionOk="0">
                  <a:moveTo>
                    <a:pt x="11166" y="593"/>
                  </a:moveTo>
                  <a:cubicBezTo>
                    <a:pt x="14086" y="593"/>
                    <a:pt x="16711" y="1702"/>
                    <a:pt x="18634" y="3439"/>
                  </a:cubicBezTo>
                  <a:cubicBezTo>
                    <a:pt x="20519" y="5177"/>
                    <a:pt x="21702" y="7580"/>
                    <a:pt x="21702" y="10242"/>
                  </a:cubicBezTo>
                  <a:cubicBezTo>
                    <a:pt x="21702" y="12904"/>
                    <a:pt x="20519" y="15307"/>
                    <a:pt x="18634" y="17044"/>
                  </a:cubicBezTo>
                  <a:cubicBezTo>
                    <a:pt x="16711" y="18819"/>
                    <a:pt x="14086" y="19891"/>
                    <a:pt x="11166" y="19891"/>
                  </a:cubicBezTo>
                  <a:cubicBezTo>
                    <a:pt x="8245" y="19891"/>
                    <a:pt x="5583" y="18819"/>
                    <a:pt x="3698" y="17044"/>
                  </a:cubicBezTo>
                  <a:cubicBezTo>
                    <a:pt x="1775" y="15307"/>
                    <a:pt x="629" y="12904"/>
                    <a:pt x="629" y="10242"/>
                  </a:cubicBezTo>
                  <a:cubicBezTo>
                    <a:pt x="629" y="7580"/>
                    <a:pt x="1775" y="5177"/>
                    <a:pt x="3698" y="3439"/>
                  </a:cubicBezTo>
                  <a:cubicBezTo>
                    <a:pt x="5583" y="1702"/>
                    <a:pt x="8245" y="593"/>
                    <a:pt x="11166" y="593"/>
                  </a:cubicBezTo>
                  <a:close/>
                  <a:moveTo>
                    <a:pt x="11166" y="1"/>
                  </a:moveTo>
                  <a:cubicBezTo>
                    <a:pt x="8097" y="1"/>
                    <a:pt x="5287" y="1147"/>
                    <a:pt x="3291" y="2996"/>
                  </a:cubicBezTo>
                  <a:cubicBezTo>
                    <a:pt x="1258" y="4844"/>
                    <a:pt x="1" y="7395"/>
                    <a:pt x="1" y="10242"/>
                  </a:cubicBezTo>
                  <a:cubicBezTo>
                    <a:pt x="1" y="13089"/>
                    <a:pt x="1258" y="15677"/>
                    <a:pt x="3291" y="17525"/>
                  </a:cubicBezTo>
                  <a:cubicBezTo>
                    <a:pt x="5287" y="19374"/>
                    <a:pt x="8097" y="20520"/>
                    <a:pt x="11166" y="20520"/>
                  </a:cubicBezTo>
                  <a:cubicBezTo>
                    <a:pt x="14234" y="20520"/>
                    <a:pt x="17007" y="19374"/>
                    <a:pt x="19040" y="17525"/>
                  </a:cubicBezTo>
                  <a:cubicBezTo>
                    <a:pt x="21074" y="15677"/>
                    <a:pt x="22331" y="13089"/>
                    <a:pt x="22331" y="10242"/>
                  </a:cubicBezTo>
                  <a:cubicBezTo>
                    <a:pt x="22331" y="7395"/>
                    <a:pt x="21074" y="4844"/>
                    <a:pt x="19040" y="2996"/>
                  </a:cubicBezTo>
                  <a:cubicBezTo>
                    <a:pt x="17007" y="1147"/>
                    <a:pt x="14234" y="1"/>
                    <a:pt x="11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4642;p64">
              <a:extLst>
                <a:ext uri="{FF2B5EF4-FFF2-40B4-BE49-F238E27FC236}">
                  <a16:creationId xmlns:a16="http://schemas.microsoft.com/office/drawing/2014/main" xmlns="" id="{93A1121F-2149-4899-B7F0-0A4D42C055D5}"/>
                </a:ext>
              </a:extLst>
            </p:cNvPr>
            <p:cNvSpPr/>
            <p:nvPr/>
          </p:nvSpPr>
          <p:spPr>
            <a:xfrm>
              <a:off x="2722600" y="2520125"/>
              <a:ext cx="469550" cy="430750"/>
            </a:xfrm>
            <a:custGeom>
              <a:avLst/>
              <a:gdLst/>
              <a:ahLst/>
              <a:cxnLst/>
              <a:rect l="l" t="t" r="r" b="b"/>
              <a:pathLst>
                <a:path w="18782" h="17230" extrusionOk="0">
                  <a:moveTo>
                    <a:pt x="9391" y="1"/>
                  </a:moveTo>
                  <a:cubicBezTo>
                    <a:pt x="4215" y="1"/>
                    <a:pt x="0" y="3846"/>
                    <a:pt x="0" y="8615"/>
                  </a:cubicBezTo>
                  <a:cubicBezTo>
                    <a:pt x="0" y="13384"/>
                    <a:pt x="4215" y="17229"/>
                    <a:pt x="9391" y="17229"/>
                  </a:cubicBezTo>
                  <a:cubicBezTo>
                    <a:pt x="14567" y="17229"/>
                    <a:pt x="18781" y="13384"/>
                    <a:pt x="18781" y="8615"/>
                  </a:cubicBezTo>
                  <a:cubicBezTo>
                    <a:pt x="18781" y="3846"/>
                    <a:pt x="14567" y="1"/>
                    <a:pt x="9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643;p64">
              <a:extLst>
                <a:ext uri="{FF2B5EF4-FFF2-40B4-BE49-F238E27FC236}">
                  <a16:creationId xmlns:a16="http://schemas.microsoft.com/office/drawing/2014/main" xmlns="" id="{B824F766-C659-431D-BC41-E292E14050A5}"/>
                </a:ext>
              </a:extLst>
            </p:cNvPr>
            <p:cNvSpPr/>
            <p:nvPr/>
          </p:nvSpPr>
          <p:spPr>
            <a:xfrm>
              <a:off x="2714275" y="2512725"/>
              <a:ext cx="485250" cy="445525"/>
            </a:xfrm>
            <a:custGeom>
              <a:avLst/>
              <a:gdLst/>
              <a:ahLst/>
              <a:cxnLst/>
              <a:rect l="l" t="t" r="r" b="b"/>
              <a:pathLst>
                <a:path w="19410" h="17821" extrusionOk="0">
                  <a:moveTo>
                    <a:pt x="9724" y="592"/>
                  </a:moveTo>
                  <a:cubicBezTo>
                    <a:pt x="12238" y="592"/>
                    <a:pt x="14530" y="1554"/>
                    <a:pt x="16157" y="3069"/>
                  </a:cubicBezTo>
                  <a:cubicBezTo>
                    <a:pt x="17783" y="4548"/>
                    <a:pt x="18818" y="6619"/>
                    <a:pt x="18818" y="8911"/>
                  </a:cubicBezTo>
                  <a:cubicBezTo>
                    <a:pt x="18818" y="11203"/>
                    <a:pt x="17783" y="13273"/>
                    <a:pt x="16157" y="14789"/>
                  </a:cubicBezTo>
                  <a:cubicBezTo>
                    <a:pt x="14530" y="16305"/>
                    <a:pt x="12238" y="17229"/>
                    <a:pt x="9724" y="17229"/>
                  </a:cubicBezTo>
                  <a:cubicBezTo>
                    <a:pt x="7210" y="17229"/>
                    <a:pt x="4917" y="16305"/>
                    <a:pt x="3291" y="14789"/>
                  </a:cubicBezTo>
                  <a:cubicBezTo>
                    <a:pt x="1627" y="13273"/>
                    <a:pt x="629" y="11203"/>
                    <a:pt x="629" y="8911"/>
                  </a:cubicBezTo>
                  <a:cubicBezTo>
                    <a:pt x="629" y="6619"/>
                    <a:pt x="1627" y="4548"/>
                    <a:pt x="3291" y="3069"/>
                  </a:cubicBezTo>
                  <a:cubicBezTo>
                    <a:pt x="4917" y="1554"/>
                    <a:pt x="7210" y="592"/>
                    <a:pt x="9724" y="592"/>
                  </a:cubicBezTo>
                  <a:close/>
                  <a:moveTo>
                    <a:pt x="9724" y="1"/>
                  </a:moveTo>
                  <a:cubicBezTo>
                    <a:pt x="7062" y="1"/>
                    <a:pt x="4622" y="999"/>
                    <a:pt x="2884" y="2589"/>
                  </a:cubicBezTo>
                  <a:cubicBezTo>
                    <a:pt x="1109" y="4216"/>
                    <a:pt x="0" y="6434"/>
                    <a:pt x="0" y="8911"/>
                  </a:cubicBezTo>
                  <a:cubicBezTo>
                    <a:pt x="0" y="11388"/>
                    <a:pt x="1109" y="13606"/>
                    <a:pt x="2884" y="15233"/>
                  </a:cubicBezTo>
                  <a:cubicBezTo>
                    <a:pt x="4622" y="16860"/>
                    <a:pt x="7062" y="17821"/>
                    <a:pt x="9724" y="17821"/>
                  </a:cubicBezTo>
                  <a:cubicBezTo>
                    <a:pt x="12386" y="17821"/>
                    <a:pt x="14826" y="16860"/>
                    <a:pt x="16563" y="15233"/>
                  </a:cubicBezTo>
                  <a:cubicBezTo>
                    <a:pt x="18338" y="13606"/>
                    <a:pt x="19410" y="11388"/>
                    <a:pt x="19410" y="8911"/>
                  </a:cubicBezTo>
                  <a:cubicBezTo>
                    <a:pt x="19410" y="6434"/>
                    <a:pt x="18338" y="4216"/>
                    <a:pt x="16563" y="2589"/>
                  </a:cubicBezTo>
                  <a:cubicBezTo>
                    <a:pt x="14826" y="999"/>
                    <a:pt x="12386" y="1"/>
                    <a:pt x="9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644;p64">
              <a:extLst>
                <a:ext uri="{FF2B5EF4-FFF2-40B4-BE49-F238E27FC236}">
                  <a16:creationId xmlns:a16="http://schemas.microsoft.com/office/drawing/2014/main" xmlns="" id="{94160CBF-DB89-47FC-B327-9FCBC8CBB2B7}"/>
                </a:ext>
              </a:extLst>
            </p:cNvPr>
            <p:cNvSpPr/>
            <p:nvPr/>
          </p:nvSpPr>
          <p:spPr>
            <a:xfrm>
              <a:off x="2772500" y="2565425"/>
              <a:ext cx="369725" cy="340150"/>
            </a:xfrm>
            <a:custGeom>
              <a:avLst/>
              <a:gdLst/>
              <a:ahLst/>
              <a:cxnLst/>
              <a:rect l="l" t="t" r="r" b="b"/>
              <a:pathLst>
                <a:path w="14789" h="13606" extrusionOk="0">
                  <a:moveTo>
                    <a:pt x="7395" y="629"/>
                  </a:moveTo>
                  <a:cubicBezTo>
                    <a:pt x="9280" y="629"/>
                    <a:pt x="10981" y="1331"/>
                    <a:pt x="12201" y="2440"/>
                  </a:cubicBezTo>
                  <a:cubicBezTo>
                    <a:pt x="13421" y="3586"/>
                    <a:pt x="14160" y="5102"/>
                    <a:pt x="14160" y="6803"/>
                  </a:cubicBezTo>
                  <a:cubicBezTo>
                    <a:pt x="14160" y="8504"/>
                    <a:pt x="13421" y="10056"/>
                    <a:pt x="12201" y="11165"/>
                  </a:cubicBezTo>
                  <a:cubicBezTo>
                    <a:pt x="10981" y="12275"/>
                    <a:pt x="9280" y="12977"/>
                    <a:pt x="7395" y="12977"/>
                  </a:cubicBezTo>
                  <a:cubicBezTo>
                    <a:pt x="5509" y="12977"/>
                    <a:pt x="3808" y="12275"/>
                    <a:pt x="2588" y="11165"/>
                  </a:cubicBezTo>
                  <a:cubicBezTo>
                    <a:pt x="1368" y="10056"/>
                    <a:pt x="629" y="8504"/>
                    <a:pt x="629" y="6803"/>
                  </a:cubicBezTo>
                  <a:cubicBezTo>
                    <a:pt x="629" y="5102"/>
                    <a:pt x="1368" y="3586"/>
                    <a:pt x="2588" y="2440"/>
                  </a:cubicBezTo>
                  <a:cubicBezTo>
                    <a:pt x="3808" y="1331"/>
                    <a:pt x="5509" y="629"/>
                    <a:pt x="7395" y="629"/>
                  </a:cubicBezTo>
                  <a:close/>
                  <a:moveTo>
                    <a:pt x="7395" y="0"/>
                  </a:moveTo>
                  <a:cubicBezTo>
                    <a:pt x="5361" y="0"/>
                    <a:pt x="3513" y="777"/>
                    <a:pt x="2182" y="1997"/>
                  </a:cubicBezTo>
                  <a:cubicBezTo>
                    <a:pt x="851" y="3217"/>
                    <a:pt x="1" y="4917"/>
                    <a:pt x="1" y="6803"/>
                  </a:cubicBezTo>
                  <a:cubicBezTo>
                    <a:pt x="1" y="8688"/>
                    <a:pt x="851" y="10389"/>
                    <a:pt x="2182" y="11609"/>
                  </a:cubicBezTo>
                  <a:cubicBezTo>
                    <a:pt x="3513" y="12866"/>
                    <a:pt x="5361" y="13605"/>
                    <a:pt x="7395" y="13605"/>
                  </a:cubicBezTo>
                  <a:cubicBezTo>
                    <a:pt x="9428" y="13605"/>
                    <a:pt x="11277" y="12866"/>
                    <a:pt x="12607" y="11609"/>
                  </a:cubicBezTo>
                  <a:cubicBezTo>
                    <a:pt x="13938" y="10389"/>
                    <a:pt x="14789" y="8688"/>
                    <a:pt x="14789" y="6803"/>
                  </a:cubicBezTo>
                  <a:cubicBezTo>
                    <a:pt x="14789" y="4917"/>
                    <a:pt x="13938" y="3217"/>
                    <a:pt x="12607" y="1997"/>
                  </a:cubicBezTo>
                  <a:cubicBezTo>
                    <a:pt x="11277" y="777"/>
                    <a:pt x="9428" y="0"/>
                    <a:pt x="7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645;p64">
              <a:extLst>
                <a:ext uri="{FF2B5EF4-FFF2-40B4-BE49-F238E27FC236}">
                  <a16:creationId xmlns:a16="http://schemas.microsoft.com/office/drawing/2014/main" xmlns="" id="{EB483D57-20BD-4A6C-997B-8C8BC3C44616}"/>
                </a:ext>
              </a:extLst>
            </p:cNvPr>
            <p:cNvSpPr/>
            <p:nvPr/>
          </p:nvSpPr>
          <p:spPr>
            <a:xfrm>
              <a:off x="2850150" y="2636600"/>
              <a:ext cx="214450" cy="197800"/>
            </a:xfrm>
            <a:custGeom>
              <a:avLst/>
              <a:gdLst/>
              <a:ahLst/>
              <a:cxnLst/>
              <a:rect l="l" t="t" r="r" b="b"/>
              <a:pathLst>
                <a:path w="8578" h="7912" extrusionOk="0">
                  <a:moveTo>
                    <a:pt x="4289" y="629"/>
                  </a:moveTo>
                  <a:cubicBezTo>
                    <a:pt x="5324" y="629"/>
                    <a:pt x="6248" y="998"/>
                    <a:pt x="6914" y="1590"/>
                  </a:cubicBezTo>
                  <a:cubicBezTo>
                    <a:pt x="7579" y="2218"/>
                    <a:pt x="7949" y="3032"/>
                    <a:pt x="7949" y="3956"/>
                  </a:cubicBezTo>
                  <a:cubicBezTo>
                    <a:pt x="7949" y="4880"/>
                    <a:pt x="7579" y="5693"/>
                    <a:pt x="6914" y="6322"/>
                  </a:cubicBezTo>
                  <a:cubicBezTo>
                    <a:pt x="6248" y="6914"/>
                    <a:pt x="5324" y="7320"/>
                    <a:pt x="4289" y="7320"/>
                  </a:cubicBezTo>
                  <a:cubicBezTo>
                    <a:pt x="3253" y="7320"/>
                    <a:pt x="2329" y="6914"/>
                    <a:pt x="1664" y="6322"/>
                  </a:cubicBezTo>
                  <a:cubicBezTo>
                    <a:pt x="998" y="5693"/>
                    <a:pt x="592" y="4880"/>
                    <a:pt x="592" y="3956"/>
                  </a:cubicBezTo>
                  <a:cubicBezTo>
                    <a:pt x="592" y="3032"/>
                    <a:pt x="998" y="2218"/>
                    <a:pt x="1664" y="1590"/>
                  </a:cubicBezTo>
                  <a:cubicBezTo>
                    <a:pt x="2329" y="998"/>
                    <a:pt x="3253" y="629"/>
                    <a:pt x="4289" y="629"/>
                  </a:cubicBezTo>
                  <a:close/>
                  <a:moveTo>
                    <a:pt x="4289" y="0"/>
                  </a:moveTo>
                  <a:cubicBezTo>
                    <a:pt x="3106" y="0"/>
                    <a:pt x="2033" y="444"/>
                    <a:pt x="1257" y="1146"/>
                  </a:cubicBezTo>
                  <a:cubicBezTo>
                    <a:pt x="481" y="1849"/>
                    <a:pt x="0" y="2847"/>
                    <a:pt x="0" y="3956"/>
                  </a:cubicBezTo>
                  <a:cubicBezTo>
                    <a:pt x="0" y="5065"/>
                    <a:pt x="481" y="6063"/>
                    <a:pt x="1257" y="6766"/>
                  </a:cubicBezTo>
                  <a:cubicBezTo>
                    <a:pt x="2033" y="7505"/>
                    <a:pt x="3106" y="7912"/>
                    <a:pt x="4289" y="7912"/>
                  </a:cubicBezTo>
                  <a:cubicBezTo>
                    <a:pt x="5472" y="7912"/>
                    <a:pt x="6544" y="7505"/>
                    <a:pt x="7320" y="6766"/>
                  </a:cubicBezTo>
                  <a:cubicBezTo>
                    <a:pt x="8097" y="6063"/>
                    <a:pt x="8577" y="5065"/>
                    <a:pt x="8577" y="3956"/>
                  </a:cubicBezTo>
                  <a:cubicBezTo>
                    <a:pt x="8577" y="2847"/>
                    <a:pt x="8097" y="1849"/>
                    <a:pt x="7320" y="1146"/>
                  </a:cubicBezTo>
                  <a:cubicBezTo>
                    <a:pt x="6544" y="444"/>
                    <a:pt x="5472" y="0"/>
                    <a:pt x="4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646;p64">
              <a:extLst>
                <a:ext uri="{FF2B5EF4-FFF2-40B4-BE49-F238E27FC236}">
                  <a16:creationId xmlns:a16="http://schemas.microsoft.com/office/drawing/2014/main" xmlns="" id="{6C58E6B8-0339-4015-AFDB-621B36A0E766}"/>
                </a:ext>
              </a:extLst>
            </p:cNvPr>
            <p:cNvSpPr/>
            <p:nvPr/>
          </p:nvSpPr>
          <p:spPr>
            <a:xfrm>
              <a:off x="2957350" y="2520125"/>
              <a:ext cx="25" cy="430750"/>
            </a:xfrm>
            <a:custGeom>
              <a:avLst/>
              <a:gdLst/>
              <a:ahLst/>
              <a:cxnLst/>
              <a:rect l="l" t="t" r="r" b="b"/>
              <a:pathLst>
                <a:path w="1" h="17230" extrusionOk="0">
                  <a:moveTo>
                    <a:pt x="1" y="1"/>
                  </a:moveTo>
                  <a:lnTo>
                    <a:pt x="1" y="172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647;p64">
              <a:extLst>
                <a:ext uri="{FF2B5EF4-FFF2-40B4-BE49-F238E27FC236}">
                  <a16:creationId xmlns:a16="http://schemas.microsoft.com/office/drawing/2014/main" xmlns="" id="{ECD9A1E3-970A-4560-8C76-B85E0B5E89E8}"/>
                </a:ext>
              </a:extLst>
            </p:cNvPr>
            <p:cNvSpPr/>
            <p:nvPr/>
          </p:nvSpPr>
          <p:spPr>
            <a:xfrm>
              <a:off x="2949950" y="2512725"/>
              <a:ext cx="14825" cy="445525"/>
            </a:xfrm>
            <a:custGeom>
              <a:avLst/>
              <a:gdLst/>
              <a:ahLst/>
              <a:cxnLst/>
              <a:rect l="l" t="t" r="r" b="b"/>
              <a:pathLst>
                <a:path w="593" h="17821" extrusionOk="0">
                  <a:moveTo>
                    <a:pt x="297" y="1"/>
                  </a:moveTo>
                  <a:cubicBezTo>
                    <a:pt x="112" y="1"/>
                    <a:pt x="1" y="149"/>
                    <a:pt x="1" y="297"/>
                  </a:cubicBezTo>
                  <a:lnTo>
                    <a:pt x="1" y="17525"/>
                  </a:lnTo>
                  <a:cubicBezTo>
                    <a:pt x="1" y="17710"/>
                    <a:pt x="112" y="17821"/>
                    <a:pt x="297" y="17821"/>
                  </a:cubicBezTo>
                  <a:cubicBezTo>
                    <a:pt x="445" y="17821"/>
                    <a:pt x="592" y="17710"/>
                    <a:pt x="592" y="17525"/>
                  </a:cubicBezTo>
                  <a:lnTo>
                    <a:pt x="592" y="297"/>
                  </a:lnTo>
                  <a:cubicBezTo>
                    <a:pt x="592" y="149"/>
                    <a:pt x="445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648;p64">
              <a:extLst>
                <a:ext uri="{FF2B5EF4-FFF2-40B4-BE49-F238E27FC236}">
                  <a16:creationId xmlns:a16="http://schemas.microsoft.com/office/drawing/2014/main" xmlns="" id="{CB12EF2E-5AAD-4F48-AC9A-E4BBA076D1F1}"/>
                </a:ext>
              </a:extLst>
            </p:cNvPr>
            <p:cNvSpPr/>
            <p:nvPr/>
          </p:nvSpPr>
          <p:spPr>
            <a:xfrm>
              <a:off x="2722600" y="2735475"/>
              <a:ext cx="469550" cy="25"/>
            </a:xfrm>
            <a:custGeom>
              <a:avLst/>
              <a:gdLst/>
              <a:ahLst/>
              <a:cxnLst/>
              <a:rect l="l" t="t" r="r" b="b"/>
              <a:pathLst>
                <a:path w="18782" h="1" extrusionOk="0">
                  <a:moveTo>
                    <a:pt x="0" y="1"/>
                  </a:moveTo>
                  <a:lnTo>
                    <a:pt x="1878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649;p64">
              <a:extLst>
                <a:ext uri="{FF2B5EF4-FFF2-40B4-BE49-F238E27FC236}">
                  <a16:creationId xmlns:a16="http://schemas.microsoft.com/office/drawing/2014/main" xmlns="" id="{BD61542D-A7D2-4518-B8B1-D525F5D3A36A}"/>
                </a:ext>
              </a:extLst>
            </p:cNvPr>
            <p:cNvSpPr/>
            <p:nvPr/>
          </p:nvSpPr>
          <p:spPr>
            <a:xfrm>
              <a:off x="2714275" y="2728100"/>
              <a:ext cx="485250" cy="14800"/>
            </a:xfrm>
            <a:custGeom>
              <a:avLst/>
              <a:gdLst/>
              <a:ahLst/>
              <a:cxnLst/>
              <a:rect l="l" t="t" r="r" b="b"/>
              <a:pathLst>
                <a:path w="19410" h="592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19114" y="592"/>
                  </a:lnTo>
                  <a:cubicBezTo>
                    <a:pt x="19299" y="592"/>
                    <a:pt x="19410" y="481"/>
                    <a:pt x="19410" y="296"/>
                  </a:cubicBezTo>
                  <a:cubicBezTo>
                    <a:pt x="19410" y="148"/>
                    <a:pt x="19299" y="0"/>
                    <a:pt x="19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4650;p64">
              <a:extLst>
                <a:ext uri="{FF2B5EF4-FFF2-40B4-BE49-F238E27FC236}">
                  <a16:creationId xmlns:a16="http://schemas.microsoft.com/office/drawing/2014/main" xmlns="" id="{F751F506-E844-4A68-A2DE-E3CAE5ADE452}"/>
                </a:ext>
              </a:extLst>
            </p:cNvPr>
            <p:cNvSpPr/>
            <p:nvPr/>
          </p:nvSpPr>
          <p:spPr>
            <a:xfrm>
              <a:off x="1932350" y="3051575"/>
              <a:ext cx="224625" cy="411425"/>
            </a:xfrm>
            <a:custGeom>
              <a:avLst/>
              <a:gdLst/>
              <a:ahLst/>
              <a:cxnLst/>
              <a:rect l="l" t="t" r="r" b="b"/>
              <a:pathLst>
                <a:path w="8985" h="16457" extrusionOk="0">
                  <a:moveTo>
                    <a:pt x="1183" y="1"/>
                  </a:moveTo>
                  <a:cubicBezTo>
                    <a:pt x="481" y="1"/>
                    <a:pt x="0" y="740"/>
                    <a:pt x="296" y="1369"/>
                  </a:cubicBezTo>
                  <a:lnTo>
                    <a:pt x="6729" y="15861"/>
                  </a:lnTo>
                  <a:cubicBezTo>
                    <a:pt x="6866" y="16239"/>
                    <a:pt x="7226" y="16457"/>
                    <a:pt x="7632" y="16457"/>
                  </a:cubicBezTo>
                  <a:cubicBezTo>
                    <a:pt x="7663" y="16457"/>
                    <a:pt x="7695" y="16455"/>
                    <a:pt x="7727" y="16453"/>
                  </a:cubicBezTo>
                  <a:lnTo>
                    <a:pt x="7949" y="16416"/>
                  </a:lnTo>
                  <a:cubicBezTo>
                    <a:pt x="8614" y="16342"/>
                    <a:pt x="8984" y="15639"/>
                    <a:pt x="8725" y="15048"/>
                  </a:cubicBezTo>
                  <a:lnTo>
                    <a:pt x="2071" y="592"/>
                  </a:lnTo>
                  <a:cubicBezTo>
                    <a:pt x="1923" y="223"/>
                    <a:pt x="1590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4651;p64">
              <a:extLst>
                <a:ext uri="{FF2B5EF4-FFF2-40B4-BE49-F238E27FC236}">
                  <a16:creationId xmlns:a16="http://schemas.microsoft.com/office/drawing/2014/main" xmlns="" id="{C776258E-262D-4FAE-95F7-1E85556F87FC}"/>
                </a:ext>
              </a:extLst>
            </p:cNvPr>
            <p:cNvSpPr/>
            <p:nvPr/>
          </p:nvSpPr>
          <p:spPr>
            <a:xfrm>
              <a:off x="1929575" y="3044200"/>
              <a:ext cx="230175" cy="426100"/>
            </a:xfrm>
            <a:custGeom>
              <a:avLst/>
              <a:gdLst/>
              <a:ahLst/>
              <a:cxnLst/>
              <a:rect l="l" t="t" r="r" b="b"/>
              <a:pathLst>
                <a:path w="9207" h="17044" extrusionOk="0">
                  <a:moveTo>
                    <a:pt x="1294" y="629"/>
                  </a:moveTo>
                  <a:cubicBezTo>
                    <a:pt x="1553" y="629"/>
                    <a:pt x="1812" y="776"/>
                    <a:pt x="1923" y="998"/>
                  </a:cubicBezTo>
                  <a:lnTo>
                    <a:pt x="8541" y="15454"/>
                  </a:lnTo>
                  <a:cubicBezTo>
                    <a:pt x="8578" y="15565"/>
                    <a:pt x="8614" y="15639"/>
                    <a:pt x="8614" y="15750"/>
                  </a:cubicBezTo>
                  <a:cubicBezTo>
                    <a:pt x="8614" y="16082"/>
                    <a:pt x="8356" y="16378"/>
                    <a:pt x="8023" y="16415"/>
                  </a:cubicBezTo>
                  <a:lnTo>
                    <a:pt x="7801" y="16452"/>
                  </a:lnTo>
                  <a:lnTo>
                    <a:pt x="7727" y="16452"/>
                  </a:lnTo>
                  <a:cubicBezTo>
                    <a:pt x="7468" y="16452"/>
                    <a:pt x="7210" y="16304"/>
                    <a:pt x="7099" y="16045"/>
                  </a:cubicBezTo>
                  <a:lnTo>
                    <a:pt x="703" y="1553"/>
                  </a:lnTo>
                  <a:cubicBezTo>
                    <a:pt x="666" y="1442"/>
                    <a:pt x="629" y="1368"/>
                    <a:pt x="629" y="1294"/>
                  </a:cubicBezTo>
                  <a:cubicBezTo>
                    <a:pt x="629" y="1109"/>
                    <a:pt x="703" y="924"/>
                    <a:pt x="814" y="813"/>
                  </a:cubicBezTo>
                  <a:cubicBezTo>
                    <a:pt x="962" y="703"/>
                    <a:pt x="1109" y="629"/>
                    <a:pt x="1294" y="629"/>
                  </a:cubicBezTo>
                  <a:close/>
                  <a:moveTo>
                    <a:pt x="1294" y="0"/>
                  </a:moveTo>
                  <a:cubicBezTo>
                    <a:pt x="925" y="0"/>
                    <a:pt x="592" y="148"/>
                    <a:pt x="370" y="370"/>
                  </a:cubicBezTo>
                  <a:cubicBezTo>
                    <a:pt x="148" y="629"/>
                    <a:pt x="0" y="924"/>
                    <a:pt x="0" y="1294"/>
                  </a:cubicBezTo>
                  <a:cubicBezTo>
                    <a:pt x="0" y="1442"/>
                    <a:pt x="37" y="1627"/>
                    <a:pt x="111" y="1812"/>
                  </a:cubicBezTo>
                  <a:lnTo>
                    <a:pt x="6544" y="16304"/>
                  </a:lnTo>
                  <a:cubicBezTo>
                    <a:pt x="6766" y="16748"/>
                    <a:pt x="7210" y="17044"/>
                    <a:pt x="7727" y="17044"/>
                  </a:cubicBezTo>
                  <a:lnTo>
                    <a:pt x="7875" y="17044"/>
                  </a:lnTo>
                  <a:lnTo>
                    <a:pt x="8097" y="17007"/>
                  </a:lnTo>
                  <a:cubicBezTo>
                    <a:pt x="8762" y="16933"/>
                    <a:pt x="9206" y="16378"/>
                    <a:pt x="9206" y="15750"/>
                  </a:cubicBezTo>
                  <a:cubicBezTo>
                    <a:pt x="9206" y="15565"/>
                    <a:pt x="9169" y="15380"/>
                    <a:pt x="9095" y="15195"/>
                  </a:cubicBezTo>
                  <a:lnTo>
                    <a:pt x="2477" y="740"/>
                  </a:lnTo>
                  <a:cubicBezTo>
                    <a:pt x="2256" y="296"/>
                    <a:pt x="1812" y="0"/>
                    <a:pt x="1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4652;p64">
              <a:extLst>
                <a:ext uri="{FF2B5EF4-FFF2-40B4-BE49-F238E27FC236}">
                  <a16:creationId xmlns:a16="http://schemas.microsoft.com/office/drawing/2014/main" xmlns="" id="{659E3A4F-B60B-4C4C-AE1D-7A0CAF802DB7}"/>
                </a:ext>
              </a:extLst>
            </p:cNvPr>
            <p:cNvSpPr/>
            <p:nvPr/>
          </p:nvSpPr>
          <p:spPr>
            <a:xfrm>
              <a:off x="1860250" y="3071925"/>
              <a:ext cx="241250" cy="60100"/>
            </a:xfrm>
            <a:custGeom>
              <a:avLst/>
              <a:gdLst/>
              <a:ahLst/>
              <a:cxnLst/>
              <a:rect l="l" t="t" r="r" b="b"/>
              <a:pathLst>
                <a:path w="9650" h="2404" extrusionOk="0">
                  <a:moveTo>
                    <a:pt x="8467" y="0"/>
                  </a:moveTo>
                  <a:lnTo>
                    <a:pt x="1184" y="74"/>
                  </a:lnTo>
                  <a:cubicBezTo>
                    <a:pt x="555" y="74"/>
                    <a:pt x="1" y="592"/>
                    <a:pt x="1" y="1257"/>
                  </a:cubicBezTo>
                  <a:cubicBezTo>
                    <a:pt x="1" y="1886"/>
                    <a:pt x="555" y="2403"/>
                    <a:pt x="1184" y="2403"/>
                  </a:cubicBezTo>
                  <a:lnTo>
                    <a:pt x="8504" y="2366"/>
                  </a:lnTo>
                  <a:lnTo>
                    <a:pt x="8541" y="2366"/>
                  </a:lnTo>
                  <a:cubicBezTo>
                    <a:pt x="9169" y="2329"/>
                    <a:pt x="9650" y="1812"/>
                    <a:pt x="9650" y="1183"/>
                  </a:cubicBezTo>
                  <a:cubicBezTo>
                    <a:pt x="9650" y="518"/>
                    <a:pt x="9132" y="0"/>
                    <a:pt x="8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4653;p64">
              <a:extLst>
                <a:ext uri="{FF2B5EF4-FFF2-40B4-BE49-F238E27FC236}">
                  <a16:creationId xmlns:a16="http://schemas.microsoft.com/office/drawing/2014/main" xmlns="" id="{C762F80A-F930-4B61-89AA-A567E1AFC8DD}"/>
                </a:ext>
              </a:extLst>
            </p:cNvPr>
            <p:cNvSpPr/>
            <p:nvPr/>
          </p:nvSpPr>
          <p:spPr>
            <a:xfrm>
              <a:off x="1852850" y="3064525"/>
              <a:ext cx="256050" cy="74900"/>
            </a:xfrm>
            <a:custGeom>
              <a:avLst/>
              <a:gdLst/>
              <a:ahLst/>
              <a:cxnLst/>
              <a:rect l="l" t="t" r="r" b="b"/>
              <a:pathLst>
                <a:path w="10242" h="2996" extrusionOk="0">
                  <a:moveTo>
                    <a:pt x="8763" y="629"/>
                  </a:moveTo>
                  <a:cubicBezTo>
                    <a:pt x="9243" y="629"/>
                    <a:pt x="9650" y="999"/>
                    <a:pt x="9650" y="1479"/>
                  </a:cubicBezTo>
                  <a:cubicBezTo>
                    <a:pt x="9650" y="1960"/>
                    <a:pt x="9280" y="2330"/>
                    <a:pt x="8837" y="2330"/>
                  </a:cubicBezTo>
                  <a:lnTo>
                    <a:pt x="8763" y="2367"/>
                  </a:lnTo>
                  <a:lnTo>
                    <a:pt x="1480" y="2404"/>
                  </a:lnTo>
                  <a:cubicBezTo>
                    <a:pt x="999" y="2404"/>
                    <a:pt x="629" y="1997"/>
                    <a:pt x="629" y="1516"/>
                  </a:cubicBezTo>
                  <a:cubicBezTo>
                    <a:pt x="629" y="1294"/>
                    <a:pt x="703" y="1073"/>
                    <a:pt x="888" y="925"/>
                  </a:cubicBezTo>
                  <a:cubicBezTo>
                    <a:pt x="1036" y="777"/>
                    <a:pt x="1258" y="666"/>
                    <a:pt x="1480" y="666"/>
                  </a:cubicBezTo>
                  <a:lnTo>
                    <a:pt x="8763" y="629"/>
                  </a:lnTo>
                  <a:close/>
                  <a:moveTo>
                    <a:pt x="8763" y="0"/>
                  </a:moveTo>
                  <a:lnTo>
                    <a:pt x="1480" y="37"/>
                  </a:lnTo>
                  <a:cubicBezTo>
                    <a:pt x="666" y="37"/>
                    <a:pt x="1" y="703"/>
                    <a:pt x="1" y="1516"/>
                  </a:cubicBezTo>
                  <a:lnTo>
                    <a:pt x="1" y="1553"/>
                  </a:lnTo>
                  <a:cubicBezTo>
                    <a:pt x="1" y="2367"/>
                    <a:pt x="666" y="2995"/>
                    <a:pt x="1480" y="2995"/>
                  </a:cubicBezTo>
                  <a:lnTo>
                    <a:pt x="8800" y="2958"/>
                  </a:lnTo>
                  <a:lnTo>
                    <a:pt x="8837" y="2958"/>
                  </a:lnTo>
                  <a:cubicBezTo>
                    <a:pt x="9650" y="2921"/>
                    <a:pt x="10242" y="2293"/>
                    <a:pt x="10242" y="1479"/>
                  </a:cubicBezTo>
                  <a:cubicBezTo>
                    <a:pt x="10242" y="666"/>
                    <a:pt x="9576" y="0"/>
                    <a:pt x="8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4654;p64">
              <a:extLst>
                <a:ext uri="{FF2B5EF4-FFF2-40B4-BE49-F238E27FC236}">
                  <a16:creationId xmlns:a16="http://schemas.microsoft.com/office/drawing/2014/main" xmlns="" id="{1BF65F99-8F76-4A04-A618-026CF84729B8}"/>
                </a:ext>
              </a:extLst>
            </p:cNvPr>
            <p:cNvSpPr/>
            <p:nvPr/>
          </p:nvSpPr>
          <p:spPr>
            <a:xfrm>
              <a:off x="2226250" y="3045125"/>
              <a:ext cx="224625" cy="411425"/>
            </a:xfrm>
            <a:custGeom>
              <a:avLst/>
              <a:gdLst/>
              <a:ahLst/>
              <a:cxnLst/>
              <a:rect l="l" t="t" r="r" b="b"/>
              <a:pathLst>
                <a:path w="8985" h="16457" extrusionOk="0">
                  <a:moveTo>
                    <a:pt x="1184" y="0"/>
                  </a:moveTo>
                  <a:cubicBezTo>
                    <a:pt x="482" y="0"/>
                    <a:pt x="1" y="739"/>
                    <a:pt x="297" y="1368"/>
                  </a:cubicBezTo>
                  <a:lnTo>
                    <a:pt x="6730" y="15860"/>
                  </a:lnTo>
                  <a:cubicBezTo>
                    <a:pt x="6867" y="16238"/>
                    <a:pt x="7227" y="16456"/>
                    <a:pt x="7632" y="16456"/>
                  </a:cubicBezTo>
                  <a:cubicBezTo>
                    <a:pt x="7664" y="16456"/>
                    <a:pt x="7696" y="16455"/>
                    <a:pt x="7728" y="16452"/>
                  </a:cubicBezTo>
                  <a:lnTo>
                    <a:pt x="7950" y="16415"/>
                  </a:lnTo>
                  <a:cubicBezTo>
                    <a:pt x="8615" y="16341"/>
                    <a:pt x="8985" y="15639"/>
                    <a:pt x="8726" y="15047"/>
                  </a:cubicBezTo>
                  <a:lnTo>
                    <a:pt x="2071" y="592"/>
                  </a:lnTo>
                  <a:cubicBezTo>
                    <a:pt x="1923" y="222"/>
                    <a:pt x="1591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4655;p64">
              <a:extLst>
                <a:ext uri="{FF2B5EF4-FFF2-40B4-BE49-F238E27FC236}">
                  <a16:creationId xmlns:a16="http://schemas.microsoft.com/office/drawing/2014/main" xmlns="" id="{1B5213E6-F1C5-4B57-9853-FB43BB266FFF}"/>
                </a:ext>
              </a:extLst>
            </p:cNvPr>
            <p:cNvSpPr/>
            <p:nvPr/>
          </p:nvSpPr>
          <p:spPr>
            <a:xfrm>
              <a:off x="2224400" y="3037725"/>
              <a:ext cx="230175" cy="426100"/>
            </a:xfrm>
            <a:custGeom>
              <a:avLst/>
              <a:gdLst/>
              <a:ahLst/>
              <a:cxnLst/>
              <a:rect l="l" t="t" r="r" b="b"/>
              <a:pathLst>
                <a:path w="9207" h="17044" extrusionOk="0">
                  <a:moveTo>
                    <a:pt x="1258" y="629"/>
                  </a:moveTo>
                  <a:cubicBezTo>
                    <a:pt x="1517" y="629"/>
                    <a:pt x="1776" y="777"/>
                    <a:pt x="1886" y="999"/>
                  </a:cubicBezTo>
                  <a:lnTo>
                    <a:pt x="8504" y="15491"/>
                  </a:lnTo>
                  <a:cubicBezTo>
                    <a:pt x="8541" y="15565"/>
                    <a:pt x="8578" y="15676"/>
                    <a:pt x="8578" y="15750"/>
                  </a:cubicBezTo>
                  <a:cubicBezTo>
                    <a:pt x="8578" y="16083"/>
                    <a:pt x="8319" y="16378"/>
                    <a:pt x="7987" y="16415"/>
                  </a:cubicBezTo>
                  <a:lnTo>
                    <a:pt x="7765" y="16452"/>
                  </a:lnTo>
                  <a:lnTo>
                    <a:pt x="7691" y="16452"/>
                  </a:lnTo>
                  <a:cubicBezTo>
                    <a:pt x="7432" y="16452"/>
                    <a:pt x="7173" y="16304"/>
                    <a:pt x="7062" y="16046"/>
                  </a:cubicBezTo>
                  <a:lnTo>
                    <a:pt x="666" y="1553"/>
                  </a:lnTo>
                  <a:cubicBezTo>
                    <a:pt x="629" y="1442"/>
                    <a:pt x="592" y="1368"/>
                    <a:pt x="592" y="1294"/>
                  </a:cubicBezTo>
                  <a:cubicBezTo>
                    <a:pt x="592" y="1109"/>
                    <a:pt x="666" y="925"/>
                    <a:pt x="777" y="814"/>
                  </a:cubicBezTo>
                  <a:cubicBezTo>
                    <a:pt x="925" y="703"/>
                    <a:pt x="1073" y="629"/>
                    <a:pt x="1258" y="629"/>
                  </a:cubicBezTo>
                  <a:close/>
                  <a:moveTo>
                    <a:pt x="1258" y="0"/>
                  </a:moveTo>
                  <a:cubicBezTo>
                    <a:pt x="888" y="0"/>
                    <a:pt x="592" y="148"/>
                    <a:pt x="334" y="370"/>
                  </a:cubicBezTo>
                  <a:cubicBezTo>
                    <a:pt x="112" y="629"/>
                    <a:pt x="1" y="925"/>
                    <a:pt x="1" y="1294"/>
                  </a:cubicBezTo>
                  <a:cubicBezTo>
                    <a:pt x="1" y="1442"/>
                    <a:pt x="1" y="1627"/>
                    <a:pt x="112" y="1812"/>
                  </a:cubicBezTo>
                  <a:lnTo>
                    <a:pt x="6508" y="16304"/>
                  </a:lnTo>
                  <a:cubicBezTo>
                    <a:pt x="6730" y="16748"/>
                    <a:pt x="7173" y="17044"/>
                    <a:pt x="7691" y="17044"/>
                  </a:cubicBezTo>
                  <a:lnTo>
                    <a:pt x="8061" y="17044"/>
                  </a:lnTo>
                  <a:cubicBezTo>
                    <a:pt x="8726" y="16933"/>
                    <a:pt x="9207" y="16378"/>
                    <a:pt x="9207" y="15750"/>
                  </a:cubicBezTo>
                  <a:cubicBezTo>
                    <a:pt x="9207" y="15565"/>
                    <a:pt x="9170" y="15380"/>
                    <a:pt x="9059" y="15232"/>
                  </a:cubicBezTo>
                  <a:lnTo>
                    <a:pt x="2441" y="740"/>
                  </a:lnTo>
                  <a:cubicBezTo>
                    <a:pt x="2219" y="296"/>
                    <a:pt x="1776" y="0"/>
                    <a:pt x="1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4656;p64">
              <a:extLst>
                <a:ext uri="{FF2B5EF4-FFF2-40B4-BE49-F238E27FC236}">
                  <a16:creationId xmlns:a16="http://schemas.microsoft.com/office/drawing/2014/main" xmlns="" id="{63A78649-A1D1-4AB0-924C-B949CA326E72}"/>
                </a:ext>
              </a:extLst>
            </p:cNvPr>
            <p:cNvSpPr/>
            <p:nvPr/>
          </p:nvSpPr>
          <p:spPr>
            <a:xfrm>
              <a:off x="2154175" y="3065450"/>
              <a:ext cx="241250" cy="60100"/>
            </a:xfrm>
            <a:custGeom>
              <a:avLst/>
              <a:gdLst/>
              <a:ahLst/>
              <a:cxnLst/>
              <a:rect l="l" t="t" r="r" b="b"/>
              <a:pathLst>
                <a:path w="9650" h="2404" extrusionOk="0">
                  <a:moveTo>
                    <a:pt x="8466" y="0"/>
                  </a:moveTo>
                  <a:lnTo>
                    <a:pt x="1183" y="74"/>
                  </a:lnTo>
                  <a:cubicBezTo>
                    <a:pt x="555" y="74"/>
                    <a:pt x="0" y="592"/>
                    <a:pt x="0" y="1257"/>
                  </a:cubicBezTo>
                  <a:cubicBezTo>
                    <a:pt x="37" y="1886"/>
                    <a:pt x="555" y="2404"/>
                    <a:pt x="1183" y="2404"/>
                  </a:cubicBezTo>
                  <a:lnTo>
                    <a:pt x="8503" y="2367"/>
                  </a:lnTo>
                  <a:lnTo>
                    <a:pt x="8540" y="2367"/>
                  </a:lnTo>
                  <a:cubicBezTo>
                    <a:pt x="9169" y="2330"/>
                    <a:pt x="9650" y="1812"/>
                    <a:pt x="9650" y="1183"/>
                  </a:cubicBezTo>
                  <a:cubicBezTo>
                    <a:pt x="9650" y="518"/>
                    <a:pt x="9132" y="0"/>
                    <a:pt x="8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4657;p64">
              <a:extLst>
                <a:ext uri="{FF2B5EF4-FFF2-40B4-BE49-F238E27FC236}">
                  <a16:creationId xmlns:a16="http://schemas.microsoft.com/office/drawing/2014/main" xmlns="" id="{4E1674CB-BDFA-43C5-AEA5-AC4AD2B7566D}"/>
                </a:ext>
              </a:extLst>
            </p:cNvPr>
            <p:cNvSpPr/>
            <p:nvPr/>
          </p:nvSpPr>
          <p:spPr>
            <a:xfrm>
              <a:off x="2146775" y="3058050"/>
              <a:ext cx="256050" cy="75825"/>
            </a:xfrm>
            <a:custGeom>
              <a:avLst/>
              <a:gdLst/>
              <a:ahLst/>
              <a:cxnLst/>
              <a:rect l="l" t="t" r="r" b="b"/>
              <a:pathLst>
                <a:path w="10242" h="3033" extrusionOk="0">
                  <a:moveTo>
                    <a:pt x="8762" y="629"/>
                  </a:moveTo>
                  <a:cubicBezTo>
                    <a:pt x="9243" y="629"/>
                    <a:pt x="9650" y="999"/>
                    <a:pt x="9650" y="1479"/>
                  </a:cubicBezTo>
                  <a:cubicBezTo>
                    <a:pt x="9650" y="1960"/>
                    <a:pt x="9280" y="2330"/>
                    <a:pt x="8836" y="2367"/>
                  </a:cubicBezTo>
                  <a:lnTo>
                    <a:pt x="8762" y="2367"/>
                  </a:lnTo>
                  <a:lnTo>
                    <a:pt x="1479" y="2404"/>
                  </a:lnTo>
                  <a:cubicBezTo>
                    <a:pt x="999" y="2404"/>
                    <a:pt x="629" y="1997"/>
                    <a:pt x="629" y="1553"/>
                  </a:cubicBezTo>
                  <a:lnTo>
                    <a:pt x="629" y="1516"/>
                  </a:lnTo>
                  <a:cubicBezTo>
                    <a:pt x="629" y="1295"/>
                    <a:pt x="703" y="1073"/>
                    <a:pt x="888" y="925"/>
                  </a:cubicBezTo>
                  <a:cubicBezTo>
                    <a:pt x="1036" y="777"/>
                    <a:pt x="1257" y="666"/>
                    <a:pt x="1479" y="666"/>
                  </a:cubicBezTo>
                  <a:lnTo>
                    <a:pt x="8762" y="629"/>
                  </a:lnTo>
                  <a:close/>
                  <a:moveTo>
                    <a:pt x="8762" y="1"/>
                  </a:moveTo>
                  <a:lnTo>
                    <a:pt x="1479" y="38"/>
                  </a:lnTo>
                  <a:cubicBezTo>
                    <a:pt x="666" y="38"/>
                    <a:pt x="0" y="703"/>
                    <a:pt x="0" y="1516"/>
                  </a:cubicBezTo>
                  <a:lnTo>
                    <a:pt x="0" y="1553"/>
                  </a:lnTo>
                  <a:cubicBezTo>
                    <a:pt x="0" y="2367"/>
                    <a:pt x="666" y="3032"/>
                    <a:pt x="1479" y="3032"/>
                  </a:cubicBezTo>
                  <a:lnTo>
                    <a:pt x="8799" y="2958"/>
                  </a:lnTo>
                  <a:lnTo>
                    <a:pt x="8836" y="2958"/>
                  </a:lnTo>
                  <a:cubicBezTo>
                    <a:pt x="9650" y="2921"/>
                    <a:pt x="10241" y="2293"/>
                    <a:pt x="10241" y="1479"/>
                  </a:cubicBezTo>
                  <a:cubicBezTo>
                    <a:pt x="10241" y="666"/>
                    <a:pt x="9576" y="1"/>
                    <a:pt x="8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4658;p64">
              <a:extLst>
                <a:ext uri="{FF2B5EF4-FFF2-40B4-BE49-F238E27FC236}">
                  <a16:creationId xmlns:a16="http://schemas.microsoft.com/office/drawing/2014/main" xmlns="" id="{F8DD1CE5-0F29-43E1-BDFF-753CC165C84D}"/>
                </a:ext>
              </a:extLst>
            </p:cNvPr>
            <p:cNvSpPr/>
            <p:nvPr/>
          </p:nvSpPr>
          <p:spPr>
            <a:xfrm>
              <a:off x="6411325" y="2750350"/>
              <a:ext cx="307800" cy="342775"/>
            </a:xfrm>
            <a:custGeom>
              <a:avLst/>
              <a:gdLst/>
              <a:ahLst/>
              <a:cxnLst/>
              <a:rect l="l" t="t" r="r" b="b"/>
              <a:pathLst>
                <a:path w="12312" h="13711" extrusionOk="0">
                  <a:moveTo>
                    <a:pt x="7907" y="0"/>
                  </a:moveTo>
                  <a:cubicBezTo>
                    <a:pt x="5765" y="0"/>
                    <a:pt x="3291" y="1801"/>
                    <a:pt x="1849" y="4656"/>
                  </a:cubicBezTo>
                  <a:cubicBezTo>
                    <a:pt x="1" y="8242"/>
                    <a:pt x="481" y="12124"/>
                    <a:pt x="2884" y="13344"/>
                  </a:cubicBezTo>
                  <a:cubicBezTo>
                    <a:pt x="3367" y="13593"/>
                    <a:pt x="3894" y="13711"/>
                    <a:pt x="4443" y="13711"/>
                  </a:cubicBezTo>
                  <a:cubicBezTo>
                    <a:pt x="6585" y="13711"/>
                    <a:pt x="9058" y="11910"/>
                    <a:pt x="10500" y="9055"/>
                  </a:cubicBezTo>
                  <a:cubicBezTo>
                    <a:pt x="12312" y="5469"/>
                    <a:pt x="11868" y="1587"/>
                    <a:pt x="9465" y="367"/>
                  </a:cubicBezTo>
                  <a:cubicBezTo>
                    <a:pt x="8983" y="118"/>
                    <a:pt x="8456" y="0"/>
                    <a:pt x="7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4659;p64">
              <a:extLst>
                <a:ext uri="{FF2B5EF4-FFF2-40B4-BE49-F238E27FC236}">
                  <a16:creationId xmlns:a16="http://schemas.microsoft.com/office/drawing/2014/main" xmlns="" id="{680F0100-A2E7-4B1C-9E1F-E045BA73A5FB}"/>
                </a:ext>
              </a:extLst>
            </p:cNvPr>
            <p:cNvSpPr/>
            <p:nvPr/>
          </p:nvSpPr>
          <p:spPr>
            <a:xfrm>
              <a:off x="6421500" y="2742875"/>
              <a:ext cx="288400" cy="358650"/>
            </a:xfrm>
            <a:custGeom>
              <a:avLst/>
              <a:gdLst/>
              <a:ahLst/>
              <a:cxnLst/>
              <a:rect l="l" t="t" r="r" b="b"/>
              <a:pathLst>
                <a:path w="11536" h="14346" extrusionOk="0">
                  <a:moveTo>
                    <a:pt x="7505" y="592"/>
                  </a:moveTo>
                  <a:cubicBezTo>
                    <a:pt x="8023" y="592"/>
                    <a:pt x="8467" y="703"/>
                    <a:pt x="8910" y="925"/>
                  </a:cubicBezTo>
                  <a:cubicBezTo>
                    <a:pt x="9576" y="1258"/>
                    <a:pt x="10056" y="1775"/>
                    <a:pt x="10389" y="2478"/>
                  </a:cubicBezTo>
                  <a:cubicBezTo>
                    <a:pt x="10722" y="3180"/>
                    <a:pt x="10907" y="4030"/>
                    <a:pt x="10907" y="4992"/>
                  </a:cubicBezTo>
                  <a:cubicBezTo>
                    <a:pt x="10907" y="6286"/>
                    <a:pt x="10537" y="7764"/>
                    <a:pt x="9835" y="9206"/>
                  </a:cubicBezTo>
                  <a:cubicBezTo>
                    <a:pt x="8393" y="12016"/>
                    <a:pt x="5990" y="13717"/>
                    <a:pt x="4030" y="13717"/>
                  </a:cubicBezTo>
                  <a:cubicBezTo>
                    <a:pt x="3513" y="13717"/>
                    <a:pt x="3032" y="13606"/>
                    <a:pt x="2588" y="13384"/>
                  </a:cubicBezTo>
                  <a:cubicBezTo>
                    <a:pt x="1960" y="13051"/>
                    <a:pt x="1479" y="12534"/>
                    <a:pt x="1147" y="11831"/>
                  </a:cubicBezTo>
                  <a:cubicBezTo>
                    <a:pt x="814" y="11129"/>
                    <a:pt x="629" y="10278"/>
                    <a:pt x="629" y="9354"/>
                  </a:cubicBezTo>
                  <a:cubicBezTo>
                    <a:pt x="629" y="8023"/>
                    <a:pt x="962" y="6544"/>
                    <a:pt x="1701" y="5103"/>
                  </a:cubicBezTo>
                  <a:cubicBezTo>
                    <a:pt x="3106" y="2293"/>
                    <a:pt x="5509" y="592"/>
                    <a:pt x="7505" y="592"/>
                  </a:cubicBezTo>
                  <a:close/>
                  <a:moveTo>
                    <a:pt x="7505" y="1"/>
                  </a:moveTo>
                  <a:cubicBezTo>
                    <a:pt x="5176" y="1"/>
                    <a:pt x="2662" y="1886"/>
                    <a:pt x="1147" y="4807"/>
                  </a:cubicBezTo>
                  <a:cubicBezTo>
                    <a:pt x="370" y="6323"/>
                    <a:pt x="0" y="7912"/>
                    <a:pt x="0" y="9354"/>
                  </a:cubicBezTo>
                  <a:cubicBezTo>
                    <a:pt x="0" y="10352"/>
                    <a:pt x="185" y="11314"/>
                    <a:pt x="592" y="12090"/>
                  </a:cubicBezTo>
                  <a:cubicBezTo>
                    <a:pt x="962" y="12903"/>
                    <a:pt x="1553" y="13532"/>
                    <a:pt x="2330" y="13939"/>
                  </a:cubicBezTo>
                  <a:cubicBezTo>
                    <a:pt x="2847" y="14197"/>
                    <a:pt x="3439" y="14345"/>
                    <a:pt x="4030" y="14345"/>
                  </a:cubicBezTo>
                  <a:cubicBezTo>
                    <a:pt x="6359" y="14308"/>
                    <a:pt x="8873" y="12423"/>
                    <a:pt x="10352" y="9502"/>
                  </a:cubicBezTo>
                  <a:cubicBezTo>
                    <a:pt x="11129" y="7986"/>
                    <a:pt x="11535" y="6397"/>
                    <a:pt x="11535" y="4992"/>
                  </a:cubicBezTo>
                  <a:cubicBezTo>
                    <a:pt x="11535" y="3957"/>
                    <a:pt x="11313" y="2995"/>
                    <a:pt x="10944" y="2219"/>
                  </a:cubicBezTo>
                  <a:cubicBezTo>
                    <a:pt x="10574" y="1406"/>
                    <a:pt x="9982" y="777"/>
                    <a:pt x="9206" y="370"/>
                  </a:cubicBezTo>
                  <a:cubicBezTo>
                    <a:pt x="8689" y="112"/>
                    <a:pt x="8097" y="1"/>
                    <a:pt x="7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4660;p64">
              <a:extLst>
                <a:ext uri="{FF2B5EF4-FFF2-40B4-BE49-F238E27FC236}">
                  <a16:creationId xmlns:a16="http://schemas.microsoft.com/office/drawing/2014/main" xmlns="" id="{8E3E6623-34CE-4567-9CA6-8D62ACC7659E}"/>
                </a:ext>
              </a:extLst>
            </p:cNvPr>
            <p:cNvSpPr/>
            <p:nvPr/>
          </p:nvSpPr>
          <p:spPr>
            <a:xfrm>
              <a:off x="6367900" y="2718725"/>
              <a:ext cx="380800" cy="356000"/>
            </a:xfrm>
            <a:custGeom>
              <a:avLst/>
              <a:gdLst/>
              <a:ahLst/>
              <a:cxnLst/>
              <a:rect l="l" t="t" r="r" b="b"/>
              <a:pathLst>
                <a:path w="15232" h="14240" extrusionOk="0">
                  <a:moveTo>
                    <a:pt x="13049" y="0"/>
                  </a:moveTo>
                  <a:cubicBezTo>
                    <a:pt x="12563" y="0"/>
                    <a:pt x="12075" y="185"/>
                    <a:pt x="11683" y="560"/>
                  </a:cubicBezTo>
                  <a:lnTo>
                    <a:pt x="850" y="10838"/>
                  </a:lnTo>
                  <a:cubicBezTo>
                    <a:pt x="37" y="11577"/>
                    <a:pt x="0" y="12834"/>
                    <a:pt x="777" y="13611"/>
                  </a:cubicBezTo>
                  <a:cubicBezTo>
                    <a:pt x="1146" y="14017"/>
                    <a:pt x="1664" y="14239"/>
                    <a:pt x="2181" y="14239"/>
                  </a:cubicBezTo>
                  <a:cubicBezTo>
                    <a:pt x="2662" y="14239"/>
                    <a:pt x="3180" y="14054"/>
                    <a:pt x="3549" y="13685"/>
                  </a:cubicBezTo>
                  <a:lnTo>
                    <a:pt x="14419" y="3407"/>
                  </a:lnTo>
                  <a:cubicBezTo>
                    <a:pt x="15195" y="2667"/>
                    <a:pt x="15232" y="1410"/>
                    <a:pt x="14493" y="634"/>
                  </a:cubicBezTo>
                  <a:cubicBezTo>
                    <a:pt x="14091" y="213"/>
                    <a:pt x="13570" y="0"/>
                    <a:pt x="13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4661;p64">
              <a:extLst>
                <a:ext uri="{FF2B5EF4-FFF2-40B4-BE49-F238E27FC236}">
                  <a16:creationId xmlns:a16="http://schemas.microsoft.com/office/drawing/2014/main" xmlns="" id="{AD0C6A82-749A-4DD8-906D-D446C58C3DEB}"/>
                </a:ext>
              </a:extLst>
            </p:cNvPr>
            <p:cNvSpPr/>
            <p:nvPr/>
          </p:nvSpPr>
          <p:spPr>
            <a:xfrm>
              <a:off x="6007425" y="2810625"/>
              <a:ext cx="244025" cy="272225"/>
            </a:xfrm>
            <a:custGeom>
              <a:avLst/>
              <a:gdLst/>
              <a:ahLst/>
              <a:cxnLst/>
              <a:rect l="l" t="t" r="r" b="b"/>
              <a:pathLst>
                <a:path w="9761" h="10889" extrusionOk="0">
                  <a:moveTo>
                    <a:pt x="6283" y="0"/>
                  </a:moveTo>
                  <a:cubicBezTo>
                    <a:pt x="4573" y="0"/>
                    <a:pt x="2595" y="1449"/>
                    <a:pt x="1442" y="3724"/>
                  </a:cubicBezTo>
                  <a:cubicBezTo>
                    <a:pt x="1" y="6533"/>
                    <a:pt x="370" y="9639"/>
                    <a:pt x="2256" y="10600"/>
                  </a:cubicBezTo>
                  <a:cubicBezTo>
                    <a:pt x="2647" y="10796"/>
                    <a:pt x="3071" y="10889"/>
                    <a:pt x="3510" y="10889"/>
                  </a:cubicBezTo>
                  <a:cubicBezTo>
                    <a:pt x="5225" y="10889"/>
                    <a:pt x="7171" y="9466"/>
                    <a:pt x="8319" y="7199"/>
                  </a:cubicBezTo>
                  <a:cubicBezTo>
                    <a:pt x="9761" y="4352"/>
                    <a:pt x="9391" y="1247"/>
                    <a:pt x="7506" y="285"/>
                  </a:cubicBezTo>
                  <a:cubicBezTo>
                    <a:pt x="7127" y="92"/>
                    <a:pt x="6713" y="0"/>
                    <a:pt x="6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4662;p64">
              <a:extLst>
                <a:ext uri="{FF2B5EF4-FFF2-40B4-BE49-F238E27FC236}">
                  <a16:creationId xmlns:a16="http://schemas.microsoft.com/office/drawing/2014/main" xmlns="" id="{6255A3F2-8CD4-4D72-8B6F-09CB80A954D1}"/>
                </a:ext>
              </a:extLst>
            </p:cNvPr>
            <p:cNvSpPr/>
            <p:nvPr/>
          </p:nvSpPr>
          <p:spPr>
            <a:xfrm>
              <a:off x="6013900" y="2802950"/>
              <a:ext cx="231100" cy="287475"/>
            </a:xfrm>
            <a:custGeom>
              <a:avLst/>
              <a:gdLst/>
              <a:ahLst/>
              <a:cxnLst/>
              <a:rect l="l" t="t" r="r" b="b"/>
              <a:pathLst>
                <a:path w="9244" h="11499" extrusionOk="0">
                  <a:moveTo>
                    <a:pt x="5990" y="629"/>
                  </a:moveTo>
                  <a:cubicBezTo>
                    <a:pt x="6396" y="629"/>
                    <a:pt x="6766" y="703"/>
                    <a:pt x="7099" y="888"/>
                  </a:cubicBezTo>
                  <a:cubicBezTo>
                    <a:pt x="7579" y="1147"/>
                    <a:pt x="7986" y="1554"/>
                    <a:pt x="8245" y="2071"/>
                  </a:cubicBezTo>
                  <a:cubicBezTo>
                    <a:pt x="8504" y="2626"/>
                    <a:pt x="8652" y="3291"/>
                    <a:pt x="8652" y="4031"/>
                  </a:cubicBezTo>
                  <a:cubicBezTo>
                    <a:pt x="8652" y="5066"/>
                    <a:pt x="8356" y="6249"/>
                    <a:pt x="7801" y="7358"/>
                  </a:cubicBezTo>
                  <a:cubicBezTo>
                    <a:pt x="6692" y="9539"/>
                    <a:pt x="4770" y="10907"/>
                    <a:pt x="3254" y="10907"/>
                  </a:cubicBezTo>
                  <a:cubicBezTo>
                    <a:pt x="2847" y="10870"/>
                    <a:pt x="2477" y="10796"/>
                    <a:pt x="2145" y="10648"/>
                  </a:cubicBezTo>
                  <a:cubicBezTo>
                    <a:pt x="1664" y="10390"/>
                    <a:pt x="1294" y="9983"/>
                    <a:pt x="1036" y="9428"/>
                  </a:cubicBezTo>
                  <a:cubicBezTo>
                    <a:pt x="740" y="8911"/>
                    <a:pt x="629" y="8245"/>
                    <a:pt x="629" y="7506"/>
                  </a:cubicBezTo>
                  <a:cubicBezTo>
                    <a:pt x="629" y="6471"/>
                    <a:pt x="888" y="5288"/>
                    <a:pt x="1479" y="4141"/>
                  </a:cubicBezTo>
                  <a:cubicBezTo>
                    <a:pt x="2034" y="3069"/>
                    <a:pt x="2773" y="2182"/>
                    <a:pt x="3587" y="1554"/>
                  </a:cubicBezTo>
                  <a:cubicBezTo>
                    <a:pt x="4363" y="962"/>
                    <a:pt x="5250" y="629"/>
                    <a:pt x="5990" y="629"/>
                  </a:cubicBezTo>
                  <a:close/>
                  <a:moveTo>
                    <a:pt x="5990" y="1"/>
                  </a:moveTo>
                  <a:cubicBezTo>
                    <a:pt x="4141" y="38"/>
                    <a:pt x="2108" y="1517"/>
                    <a:pt x="925" y="3883"/>
                  </a:cubicBezTo>
                  <a:cubicBezTo>
                    <a:pt x="296" y="5103"/>
                    <a:pt x="0" y="6360"/>
                    <a:pt x="0" y="7506"/>
                  </a:cubicBezTo>
                  <a:cubicBezTo>
                    <a:pt x="0" y="8319"/>
                    <a:pt x="148" y="9059"/>
                    <a:pt x="481" y="9687"/>
                  </a:cubicBezTo>
                  <a:cubicBezTo>
                    <a:pt x="777" y="10353"/>
                    <a:pt x="1257" y="10870"/>
                    <a:pt x="1886" y="11166"/>
                  </a:cubicBezTo>
                  <a:cubicBezTo>
                    <a:pt x="2293" y="11388"/>
                    <a:pt x="2773" y="11499"/>
                    <a:pt x="3254" y="11499"/>
                  </a:cubicBezTo>
                  <a:cubicBezTo>
                    <a:pt x="5139" y="11499"/>
                    <a:pt x="7136" y="9983"/>
                    <a:pt x="8319" y="7654"/>
                  </a:cubicBezTo>
                  <a:cubicBezTo>
                    <a:pt x="8947" y="6434"/>
                    <a:pt x="9243" y="5177"/>
                    <a:pt x="9243" y="4031"/>
                  </a:cubicBezTo>
                  <a:cubicBezTo>
                    <a:pt x="9243" y="3217"/>
                    <a:pt x="9095" y="2441"/>
                    <a:pt x="8799" y="1812"/>
                  </a:cubicBezTo>
                  <a:cubicBezTo>
                    <a:pt x="8467" y="1184"/>
                    <a:pt x="8023" y="666"/>
                    <a:pt x="7395" y="333"/>
                  </a:cubicBezTo>
                  <a:cubicBezTo>
                    <a:pt x="6951" y="112"/>
                    <a:pt x="6470" y="1"/>
                    <a:pt x="5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4663;p64">
              <a:extLst>
                <a:ext uri="{FF2B5EF4-FFF2-40B4-BE49-F238E27FC236}">
                  <a16:creationId xmlns:a16="http://schemas.microsoft.com/office/drawing/2014/main" xmlns="" id="{4FA25AEA-E4E4-4706-830F-7D72E886FB2F}"/>
                </a:ext>
              </a:extLst>
            </p:cNvPr>
            <p:cNvSpPr/>
            <p:nvPr/>
          </p:nvSpPr>
          <p:spPr>
            <a:xfrm>
              <a:off x="5994500" y="2772900"/>
              <a:ext cx="258800" cy="320975"/>
            </a:xfrm>
            <a:custGeom>
              <a:avLst/>
              <a:gdLst/>
              <a:ahLst/>
              <a:cxnLst/>
              <a:rect l="l" t="t" r="r" b="b"/>
              <a:pathLst>
                <a:path w="10352" h="12839" extrusionOk="0">
                  <a:moveTo>
                    <a:pt x="8574" y="1"/>
                  </a:moveTo>
                  <a:cubicBezTo>
                    <a:pt x="8085" y="1"/>
                    <a:pt x="7601" y="232"/>
                    <a:pt x="7283" y="685"/>
                  </a:cubicBezTo>
                  <a:lnTo>
                    <a:pt x="481" y="10371"/>
                  </a:lnTo>
                  <a:cubicBezTo>
                    <a:pt x="0" y="11074"/>
                    <a:pt x="185" y="12072"/>
                    <a:pt x="887" y="12553"/>
                  </a:cubicBezTo>
                  <a:cubicBezTo>
                    <a:pt x="1167" y="12749"/>
                    <a:pt x="1490" y="12839"/>
                    <a:pt x="1806" y="12839"/>
                  </a:cubicBezTo>
                  <a:cubicBezTo>
                    <a:pt x="1908" y="12839"/>
                    <a:pt x="2009" y="12829"/>
                    <a:pt x="2107" y="12812"/>
                  </a:cubicBezTo>
                  <a:cubicBezTo>
                    <a:pt x="2477" y="12738"/>
                    <a:pt x="2810" y="12516"/>
                    <a:pt x="3069" y="12183"/>
                  </a:cubicBezTo>
                  <a:lnTo>
                    <a:pt x="9871" y="2460"/>
                  </a:lnTo>
                  <a:cubicBezTo>
                    <a:pt x="10352" y="1757"/>
                    <a:pt x="10167" y="796"/>
                    <a:pt x="9464" y="278"/>
                  </a:cubicBezTo>
                  <a:cubicBezTo>
                    <a:pt x="9193" y="93"/>
                    <a:pt x="8882" y="1"/>
                    <a:pt x="8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4664;p64">
              <a:extLst>
                <a:ext uri="{FF2B5EF4-FFF2-40B4-BE49-F238E27FC236}">
                  <a16:creationId xmlns:a16="http://schemas.microsoft.com/office/drawing/2014/main" xmlns="" id="{C3CE1ADA-60EC-4C5B-BD00-99113C917BD7}"/>
                </a:ext>
              </a:extLst>
            </p:cNvPr>
            <p:cNvSpPr/>
            <p:nvPr/>
          </p:nvSpPr>
          <p:spPr>
            <a:xfrm>
              <a:off x="5838275" y="3220725"/>
              <a:ext cx="467725" cy="561975"/>
            </a:xfrm>
            <a:custGeom>
              <a:avLst/>
              <a:gdLst/>
              <a:ahLst/>
              <a:cxnLst/>
              <a:rect l="l" t="t" r="r" b="b"/>
              <a:pathLst>
                <a:path w="18709" h="22479" extrusionOk="0">
                  <a:moveTo>
                    <a:pt x="8467" y="0"/>
                  </a:moveTo>
                  <a:lnTo>
                    <a:pt x="1" y="18523"/>
                  </a:lnTo>
                  <a:lnTo>
                    <a:pt x="8948" y="22479"/>
                  </a:lnTo>
                  <a:lnTo>
                    <a:pt x="18708" y="555"/>
                  </a:lnTo>
                  <a:lnTo>
                    <a:pt x="84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4665;p64">
              <a:extLst>
                <a:ext uri="{FF2B5EF4-FFF2-40B4-BE49-F238E27FC236}">
                  <a16:creationId xmlns:a16="http://schemas.microsoft.com/office/drawing/2014/main" xmlns="" id="{5D0180BE-8846-442A-B741-2C8C8594DE02}"/>
                </a:ext>
              </a:extLst>
            </p:cNvPr>
            <p:cNvSpPr/>
            <p:nvPr/>
          </p:nvSpPr>
          <p:spPr>
            <a:xfrm>
              <a:off x="5829975" y="3213325"/>
              <a:ext cx="484325" cy="577500"/>
            </a:xfrm>
            <a:custGeom>
              <a:avLst/>
              <a:gdLst/>
              <a:ahLst/>
              <a:cxnLst/>
              <a:rect l="l" t="t" r="r" b="b"/>
              <a:pathLst>
                <a:path w="19373" h="23100" extrusionOk="0">
                  <a:moveTo>
                    <a:pt x="9006" y="639"/>
                  </a:moveTo>
                  <a:lnTo>
                    <a:pt x="18596" y="1110"/>
                  </a:lnTo>
                  <a:lnTo>
                    <a:pt x="9132" y="22368"/>
                  </a:lnTo>
                  <a:lnTo>
                    <a:pt x="740" y="18671"/>
                  </a:lnTo>
                  <a:lnTo>
                    <a:pt x="9006" y="639"/>
                  </a:lnTo>
                  <a:close/>
                  <a:moveTo>
                    <a:pt x="8836" y="1"/>
                  </a:moveTo>
                  <a:cubicBezTo>
                    <a:pt x="8688" y="1"/>
                    <a:pt x="8577" y="75"/>
                    <a:pt x="8540" y="186"/>
                  </a:cubicBezTo>
                  <a:lnTo>
                    <a:pt x="37" y="18708"/>
                  </a:lnTo>
                  <a:cubicBezTo>
                    <a:pt x="0" y="18782"/>
                    <a:pt x="0" y="18856"/>
                    <a:pt x="37" y="18930"/>
                  </a:cubicBezTo>
                  <a:cubicBezTo>
                    <a:pt x="74" y="19004"/>
                    <a:pt x="111" y="19078"/>
                    <a:pt x="222" y="19115"/>
                  </a:cubicBezTo>
                  <a:lnTo>
                    <a:pt x="9169" y="23070"/>
                  </a:lnTo>
                  <a:cubicBezTo>
                    <a:pt x="9209" y="23090"/>
                    <a:pt x="9251" y="23099"/>
                    <a:pt x="9293" y="23099"/>
                  </a:cubicBezTo>
                  <a:cubicBezTo>
                    <a:pt x="9408" y="23099"/>
                    <a:pt x="9521" y="23031"/>
                    <a:pt x="9576" y="22923"/>
                  </a:cubicBezTo>
                  <a:lnTo>
                    <a:pt x="19336" y="962"/>
                  </a:lnTo>
                  <a:cubicBezTo>
                    <a:pt x="19373" y="851"/>
                    <a:pt x="19373" y="777"/>
                    <a:pt x="19336" y="666"/>
                  </a:cubicBezTo>
                  <a:cubicBezTo>
                    <a:pt x="19262" y="592"/>
                    <a:pt x="19188" y="518"/>
                    <a:pt x="19077" y="518"/>
                  </a:cubicBezTo>
                  <a:lnTo>
                    <a:pt x="88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4666;p64">
              <a:extLst>
                <a:ext uri="{FF2B5EF4-FFF2-40B4-BE49-F238E27FC236}">
                  <a16:creationId xmlns:a16="http://schemas.microsoft.com/office/drawing/2014/main" xmlns="" id="{2F01C1DA-8E34-4317-8853-7A66584FAFCF}"/>
                </a:ext>
              </a:extLst>
            </p:cNvPr>
            <p:cNvSpPr/>
            <p:nvPr/>
          </p:nvSpPr>
          <p:spPr>
            <a:xfrm>
              <a:off x="6088775" y="3235525"/>
              <a:ext cx="500975" cy="665475"/>
            </a:xfrm>
            <a:custGeom>
              <a:avLst/>
              <a:gdLst/>
              <a:ahLst/>
              <a:cxnLst/>
              <a:rect l="l" t="t" r="r" b="b"/>
              <a:pathLst>
                <a:path w="20039" h="26619" extrusionOk="0">
                  <a:moveTo>
                    <a:pt x="9945" y="0"/>
                  </a:moveTo>
                  <a:lnTo>
                    <a:pt x="0" y="22367"/>
                  </a:lnTo>
                  <a:lnTo>
                    <a:pt x="9575" y="26619"/>
                  </a:lnTo>
                  <a:lnTo>
                    <a:pt x="20038" y="518"/>
                  </a:lnTo>
                  <a:lnTo>
                    <a:pt x="99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4667;p64">
              <a:extLst>
                <a:ext uri="{FF2B5EF4-FFF2-40B4-BE49-F238E27FC236}">
                  <a16:creationId xmlns:a16="http://schemas.microsoft.com/office/drawing/2014/main" xmlns="" id="{B9D48E55-AF6E-43FD-9B96-3153B0357443}"/>
                </a:ext>
              </a:extLst>
            </p:cNvPr>
            <p:cNvSpPr/>
            <p:nvPr/>
          </p:nvSpPr>
          <p:spPr>
            <a:xfrm>
              <a:off x="6081375" y="3228125"/>
              <a:ext cx="516675" cy="680050"/>
            </a:xfrm>
            <a:custGeom>
              <a:avLst/>
              <a:gdLst/>
              <a:ahLst/>
              <a:cxnLst/>
              <a:rect l="l" t="t" r="r" b="b"/>
              <a:pathLst>
                <a:path w="20667" h="27202" extrusionOk="0">
                  <a:moveTo>
                    <a:pt x="10450" y="639"/>
                  </a:moveTo>
                  <a:lnTo>
                    <a:pt x="19890" y="1109"/>
                  </a:lnTo>
                  <a:lnTo>
                    <a:pt x="9687" y="26471"/>
                  </a:lnTo>
                  <a:lnTo>
                    <a:pt x="740" y="22515"/>
                  </a:lnTo>
                  <a:lnTo>
                    <a:pt x="10450" y="639"/>
                  </a:lnTo>
                  <a:close/>
                  <a:moveTo>
                    <a:pt x="10278" y="0"/>
                  </a:moveTo>
                  <a:cubicBezTo>
                    <a:pt x="10130" y="0"/>
                    <a:pt x="10019" y="74"/>
                    <a:pt x="9982" y="185"/>
                  </a:cubicBezTo>
                  <a:lnTo>
                    <a:pt x="37" y="22552"/>
                  </a:lnTo>
                  <a:cubicBezTo>
                    <a:pt x="0" y="22626"/>
                    <a:pt x="0" y="22700"/>
                    <a:pt x="37" y="22774"/>
                  </a:cubicBezTo>
                  <a:cubicBezTo>
                    <a:pt x="74" y="22848"/>
                    <a:pt x="111" y="22922"/>
                    <a:pt x="185" y="22959"/>
                  </a:cubicBezTo>
                  <a:lnTo>
                    <a:pt x="9724" y="27174"/>
                  </a:lnTo>
                  <a:cubicBezTo>
                    <a:pt x="9779" y="27192"/>
                    <a:pt x="9825" y="27201"/>
                    <a:pt x="9867" y="27201"/>
                  </a:cubicBezTo>
                  <a:cubicBezTo>
                    <a:pt x="9908" y="27201"/>
                    <a:pt x="9945" y="27192"/>
                    <a:pt x="9982" y="27174"/>
                  </a:cubicBezTo>
                  <a:cubicBezTo>
                    <a:pt x="10056" y="27137"/>
                    <a:pt x="10130" y="27100"/>
                    <a:pt x="10167" y="27026"/>
                  </a:cubicBezTo>
                  <a:lnTo>
                    <a:pt x="20630" y="925"/>
                  </a:lnTo>
                  <a:cubicBezTo>
                    <a:pt x="20667" y="851"/>
                    <a:pt x="20667" y="740"/>
                    <a:pt x="20593" y="666"/>
                  </a:cubicBezTo>
                  <a:cubicBezTo>
                    <a:pt x="20556" y="592"/>
                    <a:pt x="20445" y="518"/>
                    <a:pt x="20371" y="518"/>
                  </a:cubicBezTo>
                  <a:lnTo>
                    <a:pt x="10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4668;p64">
              <a:extLst>
                <a:ext uri="{FF2B5EF4-FFF2-40B4-BE49-F238E27FC236}">
                  <a16:creationId xmlns:a16="http://schemas.microsoft.com/office/drawing/2014/main" xmlns="" id="{361776E4-9668-4734-905D-49329731F95A}"/>
                </a:ext>
              </a:extLst>
            </p:cNvPr>
            <p:cNvSpPr/>
            <p:nvPr/>
          </p:nvSpPr>
          <p:spPr>
            <a:xfrm>
              <a:off x="5663600" y="3210550"/>
              <a:ext cx="354950" cy="461250"/>
            </a:xfrm>
            <a:custGeom>
              <a:avLst/>
              <a:gdLst/>
              <a:ahLst/>
              <a:cxnLst/>
              <a:rect l="l" t="t" r="r" b="b"/>
              <a:pathLst>
                <a:path w="14198" h="18450" extrusionOk="0">
                  <a:moveTo>
                    <a:pt x="7136" y="1"/>
                  </a:moveTo>
                  <a:lnTo>
                    <a:pt x="1" y="15824"/>
                  </a:lnTo>
                  <a:lnTo>
                    <a:pt x="5916" y="18449"/>
                  </a:lnTo>
                  <a:lnTo>
                    <a:pt x="14197" y="371"/>
                  </a:lnTo>
                  <a:lnTo>
                    <a:pt x="71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4669;p64">
              <a:extLst>
                <a:ext uri="{FF2B5EF4-FFF2-40B4-BE49-F238E27FC236}">
                  <a16:creationId xmlns:a16="http://schemas.microsoft.com/office/drawing/2014/main" xmlns="" id="{424818C8-C320-4A34-869B-B80D230419FD}"/>
                </a:ext>
              </a:extLst>
            </p:cNvPr>
            <p:cNvSpPr/>
            <p:nvPr/>
          </p:nvSpPr>
          <p:spPr>
            <a:xfrm>
              <a:off x="5655275" y="3202250"/>
              <a:ext cx="371575" cy="477650"/>
            </a:xfrm>
            <a:custGeom>
              <a:avLst/>
              <a:gdLst/>
              <a:ahLst/>
              <a:cxnLst/>
              <a:rect l="l" t="t" r="r" b="b"/>
              <a:pathLst>
                <a:path w="14863" h="19106" extrusionOk="0">
                  <a:moveTo>
                    <a:pt x="7691" y="629"/>
                  </a:moveTo>
                  <a:lnTo>
                    <a:pt x="14079" y="974"/>
                  </a:lnTo>
                  <a:lnTo>
                    <a:pt x="14079" y="974"/>
                  </a:lnTo>
                  <a:lnTo>
                    <a:pt x="6101" y="18375"/>
                  </a:lnTo>
                  <a:lnTo>
                    <a:pt x="740" y="16008"/>
                  </a:lnTo>
                  <a:lnTo>
                    <a:pt x="7691" y="629"/>
                  </a:lnTo>
                  <a:close/>
                  <a:moveTo>
                    <a:pt x="7506" y="0"/>
                  </a:moveTo>
                  <a:cubicBezTo>
                    <a:pt x="7358" y="0"/>
                    <a:pt x="7247" y="74"/>
                    <a:pt x="7210" y="185"/>
                  </a:cubicBezTo>
                  <a:lnTo>
                    <a:pt x="38" y="16045"/>
                  </a:lnTo>
                  <a:cubicBezTo>
                    <a:pt x="1" y="16119"/>
                    <a:pt x="1" y="16193"/>
                    <a:pt x="38" y="16267"/>
                  </a:cubicBezTo>
                  <a:cubicBezTo>
                    <a:pt x="75" y="16378"/>
                    <a:pt x="112" y="16415"/>
                    <a:pt x="186" y="16452"/>
                  </a:cubicBezTo>
                  <a:lnTo>
                    <a:pt x="6101" y="19077"/>
                  </a:lnTo>
                  <a:cubicBezTo>
                    <a:pt x="6150" y="19097"/>
                    <a:pt x="6200" y="19106"/>
                    <a:pt x="6247" y="19106"/>
                  </a:cubicBezTo>
                  <a:cubicBezTo>
                    <a:pt x="6374" y="19106"/>
                    <a:pt x="6481" y="19037"/>
                    <a:pt x="6508" y="18929"/>
                  </a:cubicBezTo>
                  <a:lnTo>
                    <a:pt x="14826" y="813"/>
                  </a:lnTo>
                  <a:cubicBezTo>
                    <a:pt x="14863" y="739"/>
                    <a:pt x="14863" y="629"/>
                    <a:pt x="14789" y="518"/>
                  </a:cubicBezTo>
                  <a:cubicBezTo>
                    <a:pt x="14752" y="444"/>
                    <a:pt x="14641" y="370"/>
                    <a:pt x="14567" y="370"/>
                  </a:cubicBezTo>
                  <a:lnTo>
                    <a:pt x="7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4670;p64">
              <a:extLst>
                <a:ext uri="{FF2B5EF4-FFF2-40B4-BE49-F238E27FC236}">
                  <a16:creationId xmlns:a16="http://schemas.microsoft.com/office/drawing/2014/main" xmlns="" id="{61429A9A-2A13-432E-824C-BCC957AA5725}"/>
                </a:ext>
              </a:extLst>
            </p:cNvPr>
            <p:cNvSpPr/>
            <p:nvPr/>
          </p:nvSpPr>
          <p:spPr>
            <a:xfrm>
              <a:off x="1289975" y="3512800"/>
              <a:ext cx="232025" cy="192275"/>
            </a:xfrm>
            <a:custGeom>
              <a:avLst/>
              <a:gdLst/>
              <a:ahLst/>
              <a:cxnLst/>
              <a:rect l="l" t="t" r="r" b="b"/>
              <a:pathLst>
                <a:path w="9281" h="7691" extrusionOk="0">
                  <a:moveTo>
                    <a:pt x="7136" y="0"/>
                  </a:moveTo>
                  <a:lnTo>
                    <a:pt x="1" y="1775"/>
                  </a:lnTo>
                  <a:lnTo>
                    <a:pt x="2441" y="7690"/>
                  </a:lnTo>
                  <a:lnTo>
                    <a:pt x="9280" y="5065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4671;p64">
              <a:extLst>
                <a:ext uri="{FF2B5EF4-FFF2-40B4-BE49-F238E27FC236}">
                  <a16:creationId xmlns:a16="http://schemas.microsoft.com/office/drawing/2014/main" xmlns="" id="{82F3165B-914B-48F2-B0F8-74487F4028CF}"/>
                </a:ext>
              </a:extLst>
            </p:cNvPr>
            <p:cNvSpPr/>
            <p:nvPr/>
          </p:nvSpPr>
          <p:spPr>
            <a:xfrm>
              <a:off x="1281650" y="3505175"/>
              <a:ext cx="247750" cy="207525"/>
            </a:xfrm>
            <a:custGeom>
              <a:avLst/>
              <a:gdLst/>
              <a:ahLst/>
              <a:cxnLst/>
              <a:rect l="l" t="t" r="r" b="b"/>
              <a:pathLst>
                <a:path w="9910" h="8301" extrusionOk="0">
                  <a:moveTo>
                    <a:pt x="7284" y="675"/>
                  </a:moveTo>
                  <a:lnTo>
                    <a:pt x="9195" y="5192"/>
                  </a:lnTo>
                  <a:lnTo>
                    <a:pt x="9195" y="5192"/>
                  </a:lnTo>
                  <a:lnTo>
                    <a:pt x="2959" y="7588"/>
                  </a:lnTo>
                  <a:lnTo>
                    <a:pt x="740" y="2265"/>
                  </a:lnTo>
                  <a:lnTo>
                    <a:pt x="7284" y="675"/>
                  </a:lnTo>
                  <a:close/>
                  <a:moveTo>
                    <a:pt x="7471" y="0"/>
                  </a:moveTo>
                  <a:cubicBezTo>
                    <a:pt x="7446" y="0"/>
                    <a:pt x="7420" y="3"/>
                    <a:pt x="7395" y="9"/>
                  </a:cubicBezTo>
                  <a:lnTo>
                    <a:pt x="260" y="1784"/>
                  </a:lnTo>
                  <a:cubicBezTo>
                    <a:pt x="186" y="1784"/>
                    <a:pt x="112" y="1858"/>
                    <a:pt x="38" y="1932"/>
                  </a:cubicBezTo>
                  <a:cubicBezTo>
                    <a:pt x="1" y="2006"/>
                    <a:pt x="1" y="2117"/>
                    <a:pt x="38" y="2191"/>
                  </a:cubicBezTo>
                  <a:lnTo>
                    <a:pt x="2478" y="8106"/>
                  </a:lnTo>
                  <a:cubicBezTo>
                    <a:pt x="2539" y="8229"/>
                    <a:pt x="2677" y="8300"/>
                    <a:pt x="2806" y="8300"/>
                  </a:cubicBezTo>
                  <a:cubicBezTo>
                    <a:pt x="2833" y="8300"/>
                    <a:pt x="2859" y="8297"/>
                    <a:pt x="2885" y="8291"/>
                  </a:cubicBezTo>
                  <a:lnTo>
                    <a:pt x="9724" y="5666"/>
                  </a:lnTo>
                  <a:cubicBezTo>
                    <a:pt x="9798" y="5629"/>
                    <a:pt x="9835" y="5555"/>
                    <a:pt x="9872" y="5481"/>
                  </a:cubicBezTo>
                  <a:cubicBezTo>
                    <a:pt x="9909" y="5407"/>
                    <a:pt x="9909" y="5333"/>
                    <a:pt x="9872" y="5259"/>
                  </a:cubicBezTo>
                  <a:lnTo>
                    <a:pt x="7765" y="194"/>
                  </a:lnTo>
                  <a:cubicBezTo>
                    <a:pt x="7704" y="72"/>
                    <a:pt x="7592" y="0"/>
                    <a:pt x="7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4672;p64">
              <a:extLst>
                <a:ext uri="{FF2B5EF4-FFF2-40B4-BE49-F238E27FC236}">
                  <a16:creationId xmlns:a16="http://schemas.microsoft.com/office/drawing/2014/main" xmlns="" id="{1620FFDA-133E-4D47-B288-2F69EFBFEF72}"/>
                </a:ext>
              </a:extLst>
            </p:cNvPr>
            <p:cNvSpPr/>
            <p:nvPr/>
          </p:nvSpPr>
          <p:spPr>
            <a:xfrm>
              <a:off x="1197550" y="3311300"/>
              <a:ext cx="243100" cy="176575"/>
            </a:xfrm>
            <a:custGeom>
              <a:avLst/>
              <a:gdLst/>
              <a:ahLst/>
              <a:cxnLst/>
              <a:rect l="l" t="t" r="r" b="b"/>
              <a:pathLst>
                <a:path w="9724" h="7063" extrusionOk="0">
                  <a:moveTo>
                    <a:pt x="7469" y="1"/>
                  </a:moveTo>
                  <a:lnTo>
                    <a:pt x="1" y="888"/>
                  </a:lnTo>
                  <a:lnTo>
                    <a:pt x="2552" y="7062"/>
                  </a:lnTo>
                  <a:lnTo>
                    <a:pt x="9724" y="5398"/>
                  </a:lnTo>
                  <a:lnTo>
                    <a:pt x="74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673;p64">
              <a:extLst>
                <a:ext uri="{FF2B5EF4-FFF2-40B4-BE49-F238E27FC236}">
                  <a16:creationId xmlns:a16="http://schemas.microsoft.com/office/drawing/2014/main" xmlns="" id="{0838BE3F-E0BB-4CBA-99DB-D7A7F4ADB3A8}"/>
                </a:ext>
              </a:extLst>
            </p:cNvPr>
            <p:cNvSpPr/>
            <p:nvPr/>
          </p:nvSpPr>
          <p:spPr>
            <a:xfrm>
              <a:off x="1190150" y="3302975"/>
              <a:ext cx="258825" cy="192475"/>
            </a:xfrm>
            <a:custGeom>
              <a:avLst/>
              <a:gdLst/>
              <a:ahLst/>
              <a:cxnLst/>
              <a:rect l="l" t="t" r="r" b="b"/>
              <a:pathLst>
                <a:path w="10353" h="7699" extrusionOk="0">
                  <a:moveTo>
                    <a:pt x="7543" y="666"/>
                  </a:moveTo>
                  <a:lnTo>
                    <a:pt x="9613" y="5510"/>
                  </a:lnTo>
                  <a:lnTo>
                    <a:pt x="3041" y="7002"/>
                  </a:lnTo>
                  <a:lnTo>
                    <a:pt x="3041" y="7002"/>
                  </a:lnTo>
                  <a:lnTo>
                    <a:pt x="740" y="1480"/>
                  </a:lnTo>
                  <a:lnTo>
                    <a:pt x="7543" y="666"/>
                  </a:lnTo>
                  <a:close/>
                  <a:moveTo>
                    <a:pt x="7728" y="1"/>
                  </a:moveTo>
                  <a:lnTo>
                    <a:pt x="260" y="925"/>
                  </a:lnTo>
                  <a:cubicBezTo>
                    <a:pt x="186" y="925"/>
                    <a:pt x="75" y="999"/>
                    <a:pt x="38" y="1073"/>
                  </a:cubicBezTo>
                  <a:cubicBezTo>
                    <a:pt x="1" y="1147"/>
                    <a:pt x="1" y="1258"/>
                    <a:pt x="38" y="1332"/>
                  </a:cubicBezTo>
                  <a:lnTo>
                    <a:pt x="2552" y="7506"/>
                  </a:lnTo>
                  <a:cubicBezTo>
                    <a:pt x="2616" y="7602"/>
                    <a:pt x="2735" y="7698"/>
                    <a:pt x="2862" y="7698"/>
                  </a:cubicBezTo>
                  <a:cubicBezTo>
                    <a:pt x="2882" y="7698"/>
                    <a:pt x="2902" y="7696"/>
                    <a:pt x="2922" y="7691"/>
                  </a:cubicBezTo>
                  <a:lnTo>
                    <a:pt x="10094" y="6027"/>
                  </a:lnTo>
                  <a:cubicBezTo>
                    <a:pt x="10168" y="6027"/>
                    <a:pt x="10242" y="5953"/>
                    <a:pt x="10316" y="5879"/>
                  </a:cubicBezTo>
                  <a:cubicBezTo>
                    <a:pt x="10353" y="5805"/>
                    <a:pt x="10353" y="5694"/>
                    <a:pt x="10316" y="5620"/>
                  </a:cubicBezTo>
                  <a:lnTo>
                    <a:pt x="8023" y="186"/>
                  </a:lnTo>
                  <a:cubicBezTo>
                    <a:pt x="7987" y="75"/>
                    <a:pt x="7839" y="1"/>
                    <a:pt x="7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4674;p64">
              <a:extLst>
                <a:ext uri="{FF2B5EF4-FFF2-40B4-BE49-F238E27FC236}">
                  <a16:creationId xmlns:a16="http://schemas.microsoft.com/office/drawing/2014/main" xmlns="" id="{6FF0EC5C-B40E-4F9C-B707-94C6C5262402}"/>
                </a:ext>
              </a:extLst>
            </p:cNvPr>
            <p:cNvSpPr/>
            <p:nvPr/>
          </p:nvSpPr>
          <p:spPr>
            <a:xfrm>
              <a:off x="1413825" y="3288200"/>
              <a:ext cx="203375" cy="151600"/>
            </a:xfrm>
            <a:custGeom>
              <a:avLst/>
              <a:gdLst/>
              <a:ahLst/>
              <a:cxnLst/>
              <a:rect l="l" t="t" r="r" b="b"/>
              <a:pathLst>
                <a:path w="8135" h="6064" extrusionOk="0">
                  <a:moveTo>
                    <a:pt x="6323" y="0"/>
                  </a:moveTo>
                  <a:lnTo>
                    <a:pt x="1" y="777"/>
                  </a:lnTo>
                  <a:lnTo>
                    <a:pt x="2256" y="6064"/>
                  </a:lnTo>
                  <a:lnTo>
                    <a:pt x="8134" y="4733"/>
                  </a:lnTo>
                  <a:lnTo>
                    <a:pt x="6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675;p64">
              <a:extLst>
                <a:ext uri="{FF2B5EF4-FFF2-40B4-BE49-F238E27FC236}">
                  <a16:creationId xmlns:a16="http://schemas.microsoft.com/office/drawing/2014/main" xmlns="" id="{A6833940-6535-44E0-B50D-EB60AC58D9E9}"/>
                </a:ext>
              </a:extLst>
            </p:cNvPr>
            <p:cNvSpPr/>
            <p:nvPr/>
          </p:nvSpPr>
          <p:spPr>
            <a:xfrm>
              <a:off x="1406425" y="3280575"/>
              <a:ext cx="219100" cy="166850"/>
            </a:xfrm>
            <a:custGeom>
              <a:avLst/>
              <a:gdLst/>
              <a:ahLst/>
              <a:cxnLst/>
              <a:rect l="l" t="t" r="r" b="b"/>
              <a:pathLst>
                <a:path w="8764" h="6674" extrusionOk="0">
                  <a:moveTo>
                    <a:pt x="6397" y="638"/>
                  </a:moveTo>
                  <a:lnTo>
                    <a:pt x="8024" y="4816"/>
                  </a:lnTo>
                  <a:lnTo>
                    <a:pt x="2711" y="6020"/>
                  </a:lnTo>
                  <a:lnTo>
                    <a:pt x="2711" y="6020"/>
                  </a:lnTo>
                  <a:lnTo>
                    <a:pt x="740" y="1341"/>
                  </a:lnTo>
                  <a:lnTo>
                    <a:pt x="6397" y="638"/>
                  </a:lnTo>
                  <a:close/>
                  <a:moveTo>
                    <a:pt x="6641" y="0"/>
                  </a:moveTo>
                  <a:cubicBezTo>
                    <a:pt x="6621" y="0"/>
                    <a:pt x="6601" y="3"/>
                    <a:pt x="6582" y="10"/>
                  </a:cubicBezTo>
                  <a:lnTo>
                    <a:pt x="260" y="749"/>
                  </a:lnTo>
                  <a:cubicBezTo>
                    <a:pt x="186" y="786"/>
                    <a:pt x="75" y="823"/>
                    <a:pt x="38" y="897"/>
                  </a:cubicBezTo>
                  <a:cubicBezTo>
                    <a:pt x="1" y="1008"/>
                    <a:pt x="1" y="1082"/>
                    <a:pt x="38" y="1193"/>
                  </a:cubicBezTo>
                  <a:lnTo>
                    <a:pt x="2256" y="6479"/>
                  </a:lnTo>
                  <a:cubicBezTo>
                    <a:pt x="2287" y="6602"/>
                    <a:pt x="2394" y="6674"/>
                    <a:pt x="2513" y="6674"/>
                  </a:cubicBezTo>
                  <a:cubicBezTo>
                    <a:pt x="2538" y="6674"/>
                    <a:pt x="2564" y="6671"/>
                    <a:pt x="2589" y="6664"/>
                  </a:cubicBezTo>
                  <a:lnTo>
                    <a:pt x="8504" y="5333"/>
                  </a:lnTo>
                  <a:cubicBezTo>
                    <a:pt x="8615" y="5296"/>
                    <a:pt x="8689" y="5259"/>
                    <a:pt x="8726" y="5149"/>
                  </a:cubicBezTo>
                  <a:cubicBezTo>
                    <a:pt x="8763" y="5075"/>
                    <a:pt x="8763" y="5001"/>
                    <a:pt x="8726" y="4927"/>
                  </a:cubicBezTo>
                  <a:lnTo>
                    <a:pt x="6878" y="194"/>
                  </a:lnTo>
                  <a:cubicBezTo>
                    <a:pt x="6847" y="72"/>
                    <a:pt x="6740" y="0"/>
                    <a:pt x="6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4676;p64">
              <a:extLst>
                <a:ext uri="{FF2B5EF4-FFF2-40B4-BE49-F238E27FC236}">
                  <a16:creationId xmlns:a16="http://schemas.microsoft.com/office/drawing/2014/main" xmlns="" id="{E11F67C4-FA0A-417C-8E46-802B9C56FBA8}"/>
                </a:ext>
              </a:extLst>
            </p:cNvPr>
            <p:cNvSpPr/>
            <p:nvPr/>
          </p:nvSpPr>
          <p:spPr>
            <a:xfrm>
              <a:off x="1601450" y="3269700"/>
              <a:ext cx="162700" cy="129425"/>
            </a:xfrm>
            <a:custGeom>
              <a:avLst/>
              <a:gdLst/>
              <a:ahLst/>
              <a:cxnLst/>
              <a:rect l="l" t="t" r="r" b="b"/>
              <a:pathLst>
                <a:path w="6508" h="5177" extrusionOk="0">
                  <a:moveTo>
                    <a:pt x="4844" y="1"/>
                  </a:moveTo>
                  <a:lnTo>
                    <a:pt x="1" y="592"/>
                  </a:lnTo>
                  <a:lnTo>
                    <a:pt x="1812" y="5177"/>
                  </a:lnTo>
                  <a:lnTo>
                    <a:pt x="6508" y="4105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677;p64">
              <a:extLst>
                <a:ext uri="{FF2B5EF4-FFF2-40B4-BE49-F238E27FC236}">
                  <a16:creationId xmlns:a16="http://schemas.microsoft.com/office/drawing/2014/main" xmlns="" id="{72635B5F-BE5A-4184-8E05-8574763841D9}"/>
                </a:ext>
              </a:extLst>
            </p:cNvPr>
            <p:cNvSpPr/>
            <p:nvPr/>
          </p:nvSpPr>
          <p:spPr>
            <a:xfrm>
              <a:off x="1593150" y="3262075"/>
              <a:ext cx="179325" cy="145375"/>
            </a:xfrm>
            <a:custGeom>
              <a:avLst/>
              <a:gdLst/>
              <a:ahLst/>
              <a:cxnLst/>
              <a:rect l="l" t="t" r="r" b="b"/>
              <a:pathLst>
                <a:path w="7173" h="5815" extrusionOk="0">
                  <a:moveTo>
                    <a:pt x="4969" y="632"/>
                  </a:moveTo>
                  <a:lnTo>
                    <a:pt x="6433" y="4188"/>
                  </a:lnTo>
                  <a:lnTo>
                    <a:pt x="2329" y="5149"/>
                  </a:lnTo>
                  <a:lnTo>
                    <a:pt x="776" y="1156"/>
                  </a:lnTo>
                  <a:lnTo>
                    <a:pt x="4969" y="632"/>
                  </a:lnTo>
                  <a:close/>
                  <a:moveTo>
                    <a:pt x="5199" y="1"/>
                  </a:moveTo>
                  <a:cubicBezTo>
                    <a:pt x="5178" y="1"/>
                    <a:pt x="5158" y="4"/>
                    <a:pt x="5139" y="10"/>
                  </a:cubicBezTo>
                  <a:lnTo>
                    <a:pt x="296" y="602"/>
                  </a:lnTo>
                  <a:cubicBezTo>
                    <a:pt x="222" y="602"/>
                    <a:pt x="111" y="639"/>
                    <a:pt x="74" y="750"/>
                  </a:cubicBezTo>
                  <a:cubicBezTo>
                    <a:pt x="37" y="824"/>
                    <a:pt x="0" y="897"/>
                    <a:pt x="37" y="1008"/>
                  </a:cubicBezTo>
                  <a:lnTo>
                    <a:pt x="1849" y="5593"/>
                  </a:lnTo>
                  <a:cubicBezTo>
                    <a:pt x="1886" y="5741"/>
                    <a:pt x="2033" y="5815"/>
                    <a:pt x="2218" y="5815"/>
                  </a:cubicBezTo>
                  <a:lnTo>
                    <a:pt x="6914" y="4742"/>
                  </a:lnTo>
                  <a:cubicBezTo>
                    <a:pt x="6987" y="4705"/>
                    <a:pt x="7061" y="4632"/>
                    <a:pt x="7135" y="4558"/>
                  </a:cubicBezTo>
                  <a:cubicBezTo>
                    <a:pt x="7172" y="4484"/>
                    <a:pt x="7172" y="4373"/>
                    <a:pt x="7135" y="4299"/>
                  </a:cubicBezTo>
                  <a:lnTo>
                    <a:pt x="5435" y="195"/>
                  </a:lnTo>
                  <a:cubicBezTo>
                    <a:pt x="5404" y="73"/>
                    <a:pt x="5297" y="1"/>
                    <a:pt x="5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678;p64">
              <a:extLst>
                <a:ext uri="{FF2B5EF4-FFF2-40B4-BE49-F238E27FC236}">
                  <a16:creationId xmlns:a16="http://schemas.microsoft.com/office/drawing/2014/main" xmlns="" id="{CD9B0A37-61C5-4334-8297-1C3553747087}"/>
                </a:ext>
              </a:extLst>
            </p:cNvPr>
            <p:cNvSpPr/>
            <p:nvPr/>
          </p:nvSpPr>
          <p:spPr>
            <a:xfrm>
              <a:off x="1497950" y="3470275"/>
              <a:ext cx="185800" cy="158075"/>
            </a:xfrm>
            <a:custGeom>
              <a:avLst/>
              <a:gdLst/>
              <a:ahLst/>
              <a:cxnLst/>
              <a:rect l="l" t="t" r="r" b="b"/>
              <a:pathLst>
                <a:path w="7432" h="6323" extrusionOk="0">
                  <a:moveTo>
                    <a:pt x="5767" y="1"/>
                  </a:moveTo>
                  <a:lnTo>
                    <a:pt x="0" y="1405"/>
                  </a:lnTo>
                  <a:lnTo>
                    <a:pt x="2033" y="6323"/>
                  </a:lnTo>
                  <a:lnTo>
                    <a:pt x="7431" y="4252"/>
                  </a:lnTo>
                  <a:lnTo>
                    <a:pt x="5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679;p64">
              <a:extLst>
                <a:ext uri="{FF2B5EF4-FFF2-40B4-BE49-F238E27FC236}">
                  <a16:creationId xmlns:a16="http://schemas.microsoft.com/office/drawing/2014/main" xmlns="" id="{3041F37F-6836-480C-89DB-5FA14947F07E}"/>
                </a:ext>
              </a:extLst>
            </p:cNvPr>
            <p:cNvSpPr/>
            <p:nvPr/>
          </p:nvSpPr>
          <p:spPr>
            <a:xfrm>
              <a:off x="1489625" y="3462650"/>
              <a:ext cx="202425" cy="173825"/>
            </a:xfrm>
            <a:custGeom>
              <a:avLst/>
              <a:gdLst/>
              <a:ahLst/>
              <a:cxnLst/>
              <a:rect l="l" t="t" r="r" b="b"/>
              <a:pathLst>
                <a:path w="8097" h="6953" extrusionOk="0">
                  <a:moveTo>
                    <a:pt x="5935" y="660"/>
                  </a:moveTo>
                  <a:lnTo>
                    <a:pt x="7357" y="4372"/>
                  </a:lnTo>
                  <a:lnTo>
                    <a:pt x="2551" y="6258"/>
                  </a:lnTo>
                  <a:lnTo>
                    <a:pt x="740" y="1932"/>
                  </a:lnTo>
                  <a:lnTo>
                    <a:pt x="5935" y="660"/>
                  </a:lnTo>
                  <a:close/>
                  <a:moveTo>
                    <a:pt x="6105" y="0"/>
                  </a:moveTo>
                  <a:cubicBezTo>
                    <a:pt x="6078" y="0"/>
                    <a:pt x="6052" y="3"/>
                    <a:pt x="6027" y="10"/>
                  </a:cubicBezTo>
                  <a:lnTo>
                    <a:pt x="259" y="1415"/>
                  </a:lnTo>
                  <a:cubicBezTo>
                    <a:pt x="148" y="1452"/>
                    <a:pt x="74" y="1489"/>
                    <a:pt x="37" y="1600"/>
                  </a:cubicBezTo>
                  <a:cubicBezTo>
                    <a:pt x="0" y="1674"/>
                    <a:pt x="0" y="1747"/>
                    <a:pt x="37" y="1858"/>
                  </a:cubicBezTo>
                  <a:lnTo>
                    <a:pt x="2108" y="6775"/>
                  </a:lnTo>
                  <a:cubicBezTo>
                    <a:pt x="2135" y="6884"/>
                    <a:pt x="2241" y="6952"/>
                    <a:pt x="2354" y="6952"/>
                  </a:cubicBezTo>
                  <a:cubicBezTo>
                    <a:pt x="2395" y="6952"/>
                    <a:pt x="2438" y="6943"/>
                    <a:pt x="2477" y="6923"/>
                  </a:cubicBezTo>
                  <a:lnTo>
                    <a:pt x="7875" y="4853"/>
                  </a:lnTo>
                  <a:cubicBezTo>
                    <a:pt x="7949" y="4816"/>
                    <a:pt x="8023" y="4779"/>
                    <a:pt x="8060" y="4705"/>
                  </a:cubicBezTo>
                  <a:cubicBezTo>
                    <a:pt x="8097" y="4631"/>
                    <a:pt x="8097" y="4520"/>
                    <a:pt x="8060" y="4446"/>
                  </a:cubicBezTo>
                  <a:lnTo>
                    <a:pt x="6396" y="195"/>
                  </a:lnTo>
                  <a:cubicBezTo>
                    <a:pt x="6366" y="72"/>
                    <a:pt x="6233" y="0"/>
                    <a:pt x="6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680;p64">
              <a:extLst>
                <a:ext uri="{FF2B5EF4-FFF2-40B4-BE49-F238E27FC236}">
                  <a16:creationId xmlns:a16="http://schemas.microsoft.com/office/drawing/2014/main" xmlns="" id="{C7D10028-AE3D-4203-AB6B-E1CEC2ABAA38}"/>
                </a:ext>
              </a:extLst>
            </p:cNvPr>
            <p:cNvSpPr/>
            <p:nvPr/>
          </p:nvSpPr>
          <p:spPr>
            <a:xfrm>
              <a:off x="1004375" y="3337175"/>
              <a:ext cx="228325" cy="193200"/>
            </a:xfrm>
            <a:custGeom>
              <a:avLst/>
              <a:gdLst/>
              <a:ahLst/>
              <a:cxnLst/>
              <a:rect l="l" t="t" r="r" b="b"/>
              <a:pathLst>
                <a:path w="9133" h="7728" extrusionOk="0">
                  <a:moveTo>
                    <a:pt x="6545" y="1"/>
                  </a:moveTo>
                  <a:lnTo>
                    <a:pt x="1" y="814"/>
                  </a:lnTo>
                  <a:lnTo>
                    <a:pt x="2811" y="7728"/>
                  </a:lnTo>
                  <a:lnTo>
                    <a:pt x="9133" y="6286"/>
                  </a:lnTo>
                  <a:lnTo>
                    <a:pt x="65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4681;p64">
              <a:extLst>
                <a:ext uri="{FF2B5EF4-FFF2-40B4-BE49-F238E27FC236}">
                  <a16:creationId xmlns:a16="http://schemas.microsoft.com/office/drawing/2014/main" xmlns="" id="{0D0A3B89-15DE-40D8-B2C5-97FE9BD50AFE}"/>
                </a:ext>
              </a:extLst>
            </p:cNvPr>
            <p:cNvSpPr/>
            <p:nvPr/>
          </p:nvSpPr>
          <p:spPr>
            <a:xfrm>
              <a:off x="996075" y="3329800"/>
              <a:ext cx="244025" cy="208150"/>
            </a:xfrm>
            <a:custGeom>
              <a:avLst/>
              <a:gdLst/>
              <a:ahLst/>
              <a:cxnLst/>
              <a:rect l="l" t="t" r="r" b="b"/>
              <a:pathLst>
                <a:path w="9761" h="8326" extrusionOk="0">
                  <a:moveTo>
                    <a:pt x="6683" y="656"/>
                  </a:moveTo>
                  <a:lnTo>
                    <a:pt x="9021" y="6359"/>
                  </a:lnTo>
                  <a:lnTo>
                    <a:pt x="3327" y="7653"/>
                  </a:lnTo>
                  <a:lnTo>
                    <a:pt x="776" y="1368"/>
                  </a:lnTo>
                  <a:lnTo>
                    <a:pt x="6683" y="656"/>
                  </a:lnTo>
                  <a:close/>
                  <a:moveTo>
                    <a:pt x="6840" y="0"/>
                  </a:moveTo>
                  <a:lnTo>
                    <a:pt x="296" y="813"/>
                  </a:lnTo>
                  <a:cubicBezTo>
                    <a:pt x="222" y="813"/>
                    <a:pt x="111" y="850"/>
                    <a:pt x="74" y="961"/>
                  </a:cubicBezTo>
                  <a:cubicBezTo>
                    <a:pt x="37" y="1035"/>
                    <a:pt x="0" y="1146"/>
                    <a:pt x="37" y="1220"/>
                  </a:cubicBezTo>
                  <a:lnTo>
                    <a:pt x="2847" y="8134"/>
                  </a:lnTo>
                  <a:cubicBezTo>
                    <a:pt x="2911" y="8230"/>
                    <a:pt x="3030" y="8326"/>
                    <a:pt x="3157" y="8326"/>
                  </a:cubicBezTo>
                  <a:cubicBezTo>
                    <a:pt x="3177" y="8326"/>
                    <a:pt x="3197" y="8323"/>
                    <a:pt x="3216" y="8318"/>
                  </a:cubicBezTo>
                  <a:lnTo>
                    <a:pt x="9501" y="6877"/>
                  </a:lnTo>
                  <a:cubicBezTo>
                    <a:pt x="9612" y="6840"/>
                    <a:pt x="9686" y="6803"/>
                    <a:pt x="9723" y="6692"/>
                  </a:cubicBezTo>
                  <a:cubicBezTo>
                    <a:pt x="9760" y="6618"/>
                    <a:pt x="9760" y="6544"/>
                    <a:pt x="9723" y="6433"/>
                  </a:cubicBezTo>
                  <a:lnTo>
                    <a:pt x="7135" y="185"/>
                  </a:lnTo>
                  <a:cubicBezTo>
                    <a:pt x="7098" y="74"/>
                    <a:pt x="6951" y="0"/>
                    <a:pt x="6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682;p64">
              <a:extLst>
                <a:ext uri="{FF2B5EF4-FFF2-40B4-BE49-F238E27FC236}">
                  <a16:creationId xmlns:a16="http://schemas.microsoft.com/office/drawing/2014/main" xmlns="" id="{9E23747B-6892-4854-80C7-FC34D0424E8D}"/>
                </a:ext>
              </a:extLst>
            </p:cNvPr>
            <p:cNvSpPr/>
            <p:nvPr/>
          </p:nvSpPr>
          <p:spPr>
            <a:xfrm>
              <a:off x="1752100" y="3259550"/>
              <a:ext cx="92475" cy="106300"/>
            </a:xfrm>
            <a:custGeom>
              <a:avLst/>
              <a:gdLst/>
              <a:ahLst/>
              <a:cxnLst/>
              <a:rect l="l" t="t" r="r" b="b"/>
              <a:pathLst>
                <a:path w="3699" h="4252" extrusionOk="0">
                  <a:moveTo>
                    <a:pt x="2108" y="0"/>
                  </a:moveTo>
                  <a:lnTo>
                    <a:pt x="1" y="259"/>
                  </a:lnTo>
                  <a:lnTo>
                    <a:pt x="1628" y="4252"/>
                  </a:lnTo>
                  <a:lnTo>
                    <a:pt x="3698" y="38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4683;p64">
              <a:extLst>
                <a:ext uri="{FF2B5EF4-FFF2-40B4-BE49-F238E27FC236}">
                  <a16:creationId xmlns:a16="http://schemas.microsoft.com/office/drawing/2014/main" xmlns="" id="{CD0921F8-C135-4591-BFC4-130877BEDCC0}"/>
                </a:ext>
              </a:extLst>
            </p:cNvPr>
            <p:cNvSpPr/>
            <p:nvPr/>
          </p:nvSpPr>
          <p:spPr>
            <a:xfrm>
              <a:off x="1743800" y="3251925"/>
              <a:ext cx="109075" cy="121575"/>
            </a:xfrm>
            <a:custGeom>
              <a:avLst/>
              <a:gdLst/>
              <a:ahLst/>
              <a:cxnLst/>
              <a:rect l="l" t="t" r="r" b="b"/>
              <a:pathLst>
                <a:path w="4363" h="4863" extrusionOk="0">
                  <a:moveTo>
                    <a:pt x="2218" y="638"/>
                  </a:moveTo>
                  <a:lnTo>
                    <a:pt x="3623" y="3891"/>
                  </a:lnTo>
                  <a:lnTo>
                    <a:pt x="2159" y="4210"/>
                  </a:lnTo>
                  <a:lnTo>
                    <a:pt x="2159" y="4210"/>
                  </a:lnTo>
                  <a:lnTo>
                    <a:pt x="777" y="823"/>
                  </a:lnTo>
                  <a:lnTo>
                    <a:pt x="2218" y="638"/>
                  </a:lnTo>
                  <a:close/>
                  <a:moveTo>
                    <a:pt x="2463" y="0"/>
                  </a:moveTo>
                  <a:cubicBezTo>
                    <a:pt x="2442" y="0"/>
                    <a:pt x="2422" y="3"/>
                    <a:pt x="2403" y="9"/>
                  </a:cubicBezTo>
                  <a:lnTo>
                    <a:pt x="296" y="268"/>
                  </a:lnTo>
                  <a:cubicBezTo>
                    <a:pt x="222" y="268"/>
                    <a:pt x="111" y="305"/>
                    <a:pt x="74" y="416"/>
                  </a:cubicBezTo>
                  <a:cubicBezTo>
                    <a:pt x="37" y="490"/>
                    <a:pt x="0" y="601"/>
                    <a:pt x="37" y="675"/>
                  </a:cubicBezTo>
                  <a:lnTo>
                    <a:pt x="1701" y="4668"/>
                  </a:lnTo>
                  <a:cubicBezTo>
                    <a:pt x="1732" y="4790"/>
                    <a:pt x="1838" y="4862"/>
                    <a:pt x="1958" y="4862"/>
                  </a:cubicBezTo>
                  <a:cubicBezTo>
                    <a:pt x="1983" y="4862"/>
                    <a:pt x="2008" y="4859"/>
                    <a:pt x="2034" y="4853"/>
                  </a:cubicBezTo>
                  <a:lnTo>
                    <a:pt x="4104" y="4409"/>
                  </a:lnTo>
                  <a:cubicBezTo>
                    <a:pt x="4215" y="4372"/>
                    <a:pt x="4289" y="4335"/>
                    <a:pt x="4326" y="4224"/>
                  </a:cubicBezTo>
                  <a:cubicBezTo>
                    <a:pt x="4363" y="4150"/>
                    <a:pt x="4363" y="4076"/>
                    <a:pt x="4326" y="3965"/>
                  </a:cubicBezTo>
                  <a:lnTo>
                    <a:pt x="2699" y="194"/>
                  </a:lnTo>
                  <a:cubicBezTo>
                    <a:pt x="2668" y="72"/>
                    <a:pt x="2562" y="0"/>
                    <a:pt x="2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4684;p64">
              <a:extLst>
                <a:ext uri="{FF2B5EF4-FFF2-40B4-BE49-F238E27FC236}">
                  <a16:creationId xmlns:a16="http://schemas.microsoft.com/office/drawing/2014/main" xmlns="" id="{AF0B846C-BB40-45AE-B808-3498536D179A}"/>
                </a:ext>
              </a:extLst>
            </p:cNvPr>
            <p:cNvSpPr/>
            <p:nvPr/>
          </p:nvSpPr>
          <p:spPr>
            <a:xfrm>
              <a:off x="1087575" y="3563625"/>
              <a:ext cx="235700" cy="215375"/>
            </a:xfrm>
            <a:custGeom>
              <a:avLst/>
              <a:gdLst/>
              <a:ahLst/>
              <a:cxnLst/>
              <a:rect l="l" t="t" r="r" b="b"/>
              <a:pathLst>
                <a:path w="9428" h="8615" extrusionOk="0">
                  <a:moveTo>
                    <a:pt x="6951" y="1"/>
                  </a:moveTo>
                  <a:lnTo>
                    <a:pt x="0" y="1701"/>
                  </a:lnTo>
                  <a:lnTo>
                    <a:pt x="2810" y="8615"/>
                  </a:lnTo>
                  <a:lnTo>
                    <a:pt x="9428" y="6064"/>
                  </a:lnTo>
                  <a:lnTo>
                    <a:pt x="69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685;p64">
              <a:extLst>
                <a:ext uri="{FF2B5EF4-FFF2-40B4-BE49-F238E27FC236}">
                  <a16:creationId xmlns:a16="http://schemas.microsoft.com/office/drawing/2014/main" xmlns="" id="{9CF49297-7381-4A9B-81E9-6BAA9544890A}"/>
                </a:ext>
              </a:extLst>
            </p:cNvPr>
            <p:cNvSpPr/>
            <p:nvPr/>
          </p:nvSpPr>
          <p:spPr>
            <a:xfrm>
              <a:off x="1079250" y="3556000"/>
              <a:ext cx="252350" cy="231100"/>
            </a:xfrm>
            <a:custGeom>
              <a:avLst/>
              <a:gdLst/>
              <a:ahLst/>
              <a:cxnLst/>
              <a:rect l="l" t="t" r="r" b="b"/>
              <a:pathLst>
                <a:path w="10094" h="9244" extrusionOk="0">
                  <a:moveTo>
                    <a:pt x="7091" y="667"/>
                  </a:moveTo>
                  <a:lnTo>
                    <a:pt x="9354" y="6184"/>
                  </a:lnTo>
                  <a:lnTo>
                    <a:pt x="3328" y="8513"/>
                  </a:lnTo>
                  <a:lnTo>
                    <a:pt x="740" y="2228"/>
                  </a:lnTo>
                  <a:lnTo>
                    <a:pt x="7091" y="667"/>
                  </a:lnTo>
                  <a:close/>
                  <a:moveTo>
                    <a:pt x="7285" y="0"/>
                  </a:moveTo>
                  <a:cubicBezTo>
                    <a:pt x="7260" y="0"/>
                    <a:pt x="7235" y="4"/>
                    <a:pt x="7210" y="10"/>
                  </a:cubicBezTo>
                  <a:lnTo>
                    <a:pt x="259" y="1711"/>
                  </a:lnTo>
                  <a:cubicBezTo>
                    <a:pt x="185" y="1747"/>
                    <a:pt x="111" y="1821"/>
                    <a:pt x="74" y="1895"/>
                  </a:cubicBezTo>
                  <a:cubicBezTo>
                    <a:pt x="37" y="1969"/>
                    <a:pt x="0" y="2043"/>
                    <a:pt x="37" y="2154"/>
                  </a:cubicBezTo>
                  <a:lnTo>
                    <a:pt x="2847" y="9031"/>
                  </a:lnTo>
                  <a:cubicBezTo>
                    <a:pt x="2902" y="9168"/>
                    <a:pt x="3018" y="9244"/>
                    <a:pt x="3134" y="9244"/>
                  </a:cubicBezTo>
                  <a:cubicBezTo>
                    <a:pt x="3175" y="9244"/>
                    <a:pt x="3216" y="9235"/>
                    <a:pt x="3254" y="9216"/>
                  </a:cubicBezTo>
                  <a:lnTo>
                    <a:pt x="9872" y="6665"/>
                  </a:lnTo>
                  <a:cubicBezTo>
                    <a:pt x="9945" y="6628"/>
                    <a:pt x="10019" y="6591"/>
                    <a:pt x="10056" y="6480"/>
                  </a:cubicBezTo>
                  <a:cubicBezTo>
                    <a:pt x="10093" y="6406"/>
                    <a:pt x="10093" y="6332"/>
                    <a:pt x="10056" y="6258"/>
                  </a:cubicBezTo>
                  <a:lnTo>
                    <a:pt x="7542" y="195"/>
                  </a:lnTo>
                  <a:cubicBezTo>
                    <a:pt x="7512" y="72"/>
                    <a:pt x="7405" y="0"/>
                    <a:pt x="7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4686;p64">
              <a:extLst>
                <a:ext uri="{FF2B5EF4-FFF2-40B4-BE49-F238E27FC236}">
                  <a16:creationId xmlns:a16="http://schemas.microsoft.com/office/drawing/2014/main" xmlns="" id="{D9E7D2F2-AD7A-463A-B843-4E7DADE4122C}"/>
                </a:ext>
              </a:extLst>
            </p:cNvPr>
            <p:cNvSpPr/>
            <p:nvPr/>
          </p:nvSpPr>
          <p:spPr>
            <a:xfrm>
              <a:off x="1670775" y="3434225"/>
              <a:ext cx="154375" cy="132200"/>
            </a:xfrm>
            <a:custGeom>
              <a:avLst/>
              <a:gdLst/>
              <a:ahLst/>
              <a:cxnLst/>
              <a:rect l="l" t="t" r="r" b="b"/>
              <a:pathLst>
                <a:path w="6175" h="5288" extrusionOk="0">
                  <a:moveTo>
                    <a:pt x="4733" y="1"/>
                  </a:moveTo>
                  <a:lnTo>
                    <a:pt x="1" y="1147"/>
                  </a:lnTo>
                  <a:lnTo>
                    <a:pt x="1627" y="5288"/>
                  </a:lnTo>
                  <a:lnTo>
                    <a:pt x="6175" y="3513"/>
                  </a:lnTo>
                  <a:lnTo>
                    <a:pt x="47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4687;p64">
              <a:extLst>
                <a:ext uri="{FF2B5EF4-FFF2-40B4-BE49-F238E27FC236}">
                  <a16:creationId xmlns:a16="http://schemas.microsoft.com/office/drawing/2014/main" xmlns="" id="{4CDE1C48-68FB-43D6-A8D9-3B32F3659587}"/>
                </a:ext>
              </a:extLst>
            </p:cNvPr>
            <p:cNvSpPr/>
            <p:nvPr/>
          </p:nvSpPr>
          <p:spPr>
            <a:xfrm>
              <a:off x="1663375" y="3426600"/>
              <a:ext cx="170100" cy="147450"/>
            </a:xfrm>
            <a:custGeom>
              <a:avLst/>
              <a:gdLst/>
              <a:ahLst/>
              <a:cxnLst/>
              <a:rect l="l" t="t" r="r" b="b"/>
              <a:pathLst>
                <a:path w="6804" h="5898" extrusionOk="0">
                  <a:moveTo>
                    <a:pt x="4867" y="660"/>
                  </a:moveTo>
                  <a:lnTo>
                    <a:pt x="6064" y="3670"/>
                  </a:lnTo>
                  <a:lnTo>
                    <a:pt x="2108" y="5186"/>
                  </a:lnTo>
                  <a:lnTo>
                    <a:pt x="740" y="1674"/>
                  </a:lnTo>
                  <a:lnTo>
                    <a:pt x="4867" y="660"/>
                  </a:lnTo>
                  <a:close/>
                  <a:moveTo>
                    <a:pt x="5031" y="1"/>
                  </a:moveTo>
                  <a:cubicBezTo>
                    <a:pt x="5006" y="1"/>
                    <a:pt x="4980" y="4"/>
                    <a:pt x="4955" y="10"/>
                  </a:cubicBezTo>
                  <a:lnTo>
                    <a:pt x="223" y="1156"/>
                  </a:lnTo>
                  <a:cubicBezTo>
                    <a:pt x="149" y="1193"/>
                    <a:pt x="75" y="1230"/>
                    <a:pt x="38" y="1304"/>
                  </a:cubicBezTo>
                  <a:cubicBezTo>
                    <a:pt x="1" y="1415"/>
                    <a:pt x="1" y="1489"/>
                    <a:pt x="38" y="1563"/>
                  </a:cubicBezTo>
                  <a:lnTo>
                    <a:pt x="1628" y="5703"/>
                  </a:lnTo>
                  <a:cubicBezTo>
                    <a:pt x="1689" y="5826"/>
                    <a:pt x="1826" y="5898"/>
                    <a:pt x="1956" y="5898"/>
                  </a:cubicBezTo>
                  <a:cubicBezTo>
                    <a:pt x="1982" y="5898"/>
                    <a:pt x="2009" y="5895"/>
                    <a:pt x="2034" y="5888"/>
                  </a:cubicBezTo>
                  <a:lnTo>
                    <a:pt x="6582" y="4114"/>
                  </a:lnTo>
                  <a:cubicBezTo>
                    <a:pt x="6656" y="4077"/>
                    <a:pt x="6729" y="4040"/>
                    <a:pt x="6766" y="3966"/>
                  </a:cubicBezTo>
                  <a:cubicBezTo>
                    <a:pt x="6803" y="3892"/>
                    <a:pt x="6803" y="3781"/>
                    <a:pt x="6766" y="3707"/>
                  </a:cubicBezTo>
                  <a:lnTo>
                    <a:pt x="5325" y="195"/>
                  </a:lnTo>
                  <a:cubicBezTo>
                    <a:pt x="5263" y="72"/>
                    <a:pt x="5151" y="1"/>
                    <a:pt x="5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4688;p64">
              <a:extLst>
                <a:ext uri="{FF2B5EF4-FFF2-40B4-BE49-F238E27FC236}">
                  <a16:creationId xmlns:a16="http://schemas.microsoft.com/office/drawing/2014/main" xmlns="" id="{84A1BD8E-B8EF-4EE9-ABF2-CCD07D3EF4D9}"/>
                </a:ext>
              </a:extLst>
            </p:cNvPr>
            <p:cNvSpPr/>
            <p:nvPr/>
          </p:nvSpPr>
          <p:spPr>
            <a:xfrm>
              <a:off x="1817725" y="3414825"/>
              <a:ext cx="87850" cy="97075"/>
            </a:xfrm>
            <a:custGeom>
              <a:avLst/>
              <a:gdLst/>
              <a:ahLst/>
              <a:cxnLst/>
              <a:rect l="l" t="t" r="r" b="b"/>
              <a:pathLst>
                <a:path w="3514" h="3883" extrusionOk="0">
                  <a:moveTo>
                    <a:pt x="1997" y="0"/>
                  </a:moveTo>
                  <a:lnTo>
                    <a:pt x="1" y="481"/>
                  </a:lnTo>
                  <a:lnTo>
                    <a:pt x="1406" y="3882"/>
                  </a:lnTo>
                  <a:lnTo>
                    <a:pt x="3513" y="3069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4689;p64">
              <a:extLst>
                <a:ext uri="{FF2B5EF4-FFF2-40B4-BE49-F238E27FC236}">
                  <a16:creationId xmlns:a16="http://schemas.microsoft.com/office/drawing/2014/main" xmlns="" id="{5E8D43CC-4CD1-4842-8EF5-A7283DA771BF}"/>
                </a:ext>
              </a:extLst>
            </p:cNvPr>
            <p:cNvSpPr/>
            <p:nvPr/>
          </p:nvSpPr>
          <p:spPr>
            <a:xfrm>
              <a:off x="1810350" y="3407175"/>
              <a:ext cx="103525" cy="112350"/>
            </a:xfrm>
            <a:custGeom>
              <a:avLst/>
              <a:gdLst/>
              <a:ahLst/>
              <a:cxnLst/>
              <a:rect l="l" t="t" r="r" b="b"/>
              <a:pathLst>
                <a:path w="4141" h="4494" extrusionOk="0">
                  <a:moveTo>
                    <a:pt x="2107" y="676"/>
                  </a:moveTo>
                  <a:lnTo>
                    <a:pt x="3401" y="3227"/>
                  </a:lnTo>
                  <a:lnTo>
                    <a:pt x="1878" y="3787"/>
                  </a:lnTo>
                  <a:lnTo>
                    <a:pt x="1878" y="3787"/>
                  </a:lnTo>
                  <a:lnTo>
                    <a:pt x="740" y="1009"/>
                  </a:lnTo>
                  <a:lnTo>
                    <a:pt x="2107" y="676"/>
                  </a:lnTo>
                  <a:close/>
                  <a:moveTo>
                    <a:pt x="2280" y="1"/>
                  </a:moveTo>
                  <a:cubicBezTo>
                    <a:pt x="2259" y="1"/>
                    <a:pt x="2238" y="4"/>
                    <a:pt x="2218" y="11"/>
                  </a:cubicBezTo>
                  <a:lnTo>
                    <a:pt x="222" y="491"/>
                  </a:lnTo>
                  <a:cubicBezTo>
                    <a:pt x="148" y="528"/>
                    <a:pt x="74" y="565"/>
                    <a:pt x="37" y="639"/>
                  </a:cubicBezTo>
                  <a:cubicBezTo>
                    <a:pt x="0" y="713"/>
                    <a:pt x="0" y="824"/>
                    <a:pt x="37" y="898"/>
                  </a:cubicBezTo>
                  <a:lnTo>
                    <a:pt x="1405" y="4299"/>
                  </a:lnTo>
                  <a:cubicBezTo>
                    <a:pt x="1466" y="4422"/>
                    <a:pt x="1604" y="4493"/>
                    <a:pt x="1733" y="4493"/>
                  </a:cubicBezTo>
                  <a:cubicBezTo>
                    <a:pt x="1760" y="4493"/>
                    <a:pt x="1786" y="4490"/>
                    <a:pt x="1812" y="4484"/>
                  </a:cubicBezTo>
                  <a:lnTo>
                    <a:pt x="3919" y="3671"/>
                  </a:lnTo>
                  <a:cubicBezTo>
                    <a:pt x="3993" y="3634"/>
                    <a:pt x="4067" y="3560"/>
                    <a:pt x="4104" y="3486"/>
                  </a:cubicBezTo>
                  <a:cubicBezTo>
                    <a:pt x="4141" y="3412"/>
                    <a:pt x="4141" y="3301"/>
                    <a:pt x="4104" y="3227"/>
                  </a:cubicBezTo>
                  <a:lnTo>
                    <a:pt x="2551" y="158"/>
                  </a:lnTo>
                  <a:cubicBezTo>
                    <a:pt x="2490" y="67"/>
                    <a:pt x="2379" y="1"/>
                    <a:pt x="2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4690;p64">
              <a:extLst>
                <a:ext uri="{FF2B5EF4-FFF2-40B4-BE49-F238E27FC236}">
                  <a16:creationId xmlns:a16="http://schemas.microsoft.com/office/drawing/2014/main" xmlns="" id="{5A721A24-34A9-49DA-AB27-E8ED620FD631}"/>
                </a:ext>
              </a:extLst>
            </p:cNvPr>
            <p:cNvSpPr/>
            <p:nvPr/>
          </p:nvSpPr>
          <p:spPr>
            <a:xfrm>
              <a:off x="6467700" y="3108900"/>
              <a:ext cx="396550" cy="1791250"/>
            </a:xfrm>
            <a:custGeom>
              <a:avLst/>
              <a:gdLst/>
              <a:ahLst/>
              <a:cxnLst/>
              <a:rect l="l" t="t" r="r" b="b"/>
              <a:pathLst>
                <a:path w="15862" h="71650" extrusionOk="0">
                  <a:moveTo>
                    <a:pt x="15529" y="0"/>
                  </a:moveTo>
                  <a:cubicBezTo>
                    <a:pt x="15381" y="0"/>
                    <a:pt x="15233" y="148"/>
                    <a:pt x="15233" y="296"/>
                  </a:cubicBezTo>
                  <a:lnTo>
                    <a:pt x="15233" y="55456"/>
                  </a:lnTo>
                  <a:lnTo>
                    <a:pt x="297" y="55456"/>
                  </a:lnTo>
                  <a:cubicBezTo>
                    <a:pt x="223" y="55456"/>
                    <a:pt x="149" y="55493"/>
                    <a:pt x="112" y="55530"/>
                  </a:cubicBezTo>
                  <a:cubicBezTo>
                    <a:pt x="38" y="55604"/>
                    <a:pt x="1" y="55678"/>
                    <a:pt x="1" y="55752"/>
                  </a:cubicBezTo>
                  <a:lnTo>
                    <a:pt x="1" y="71354"/>
                  </a:lnTo>
                  <a:cubicBezTo>
                    <a:pt x="1" y="71538"/>
                    <a:pt x="149" y="71649"/>
                    <a:pt x="297" y="71649"/>
                  </a:cubicBezTo>
                  <a:cubicBezTo>
                    <a:pt x="482" y="71649"/>
                    <a:pt x="629" y="71538"/>
                    <a:pt x="629" y="71354"/>
                  </a:cubicBezTo>
                  <a:lnTo>
                    <a:pt x="629" y="56085"/>
                  </a:lnTo>
                  <a:lnTo>
                    <a:pt x="15529" y="56085"/>
                  </a:lnTo>
                  <a:cubicBezTo>
                    <a:pt x="15603" y="56085"/>
                    <a:pt x="15713" y="56048"/>
                    <a:pt x="15750" y="55974"/>
                  </a:cubicBezTo>
                  <a:cubicBezTo>
                    <a:pt x="15824" y="55937"/>
                    <a:pt x="15861" y="55863"/>
                    <a:pt x="15861" y="55752"/>
                  </a:cubicBezTo>
                  <a:lnTo>
                    <a:pt x="15861" y="296"/>
                  </a:lnTo>
                  <a:cubicBezTo>
                    <a:pt x="15861" y="148"/>
                    <a:pt x="15713" y="0"/>
                    <a:pt x="15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4691;p64">
              <a:extLst>
                <a:ext uri="{FF2B5EF4-FFF2-40B4-BE49-F238E27FC236}">
                  <a16:creationId xmlns:a16="http://schemas.microsoft.com/office/drawing/2014/main" xmlns="" id="{C219A126-94D9-412D-BACB-E2D7A25419F1}"/>
                </a:ext>
              </a:extLst>
            </p:cNvPr>
            <p:cNvSpPr/>
            <p:nvPr/>
          </p:nvSpPr>
          <p:spPr>
            <a:xfrm>
              <a:off x="6694150" y="3425900"/>
              <a:ext cx="170100" cy="713575"/>
            </a:xfrm>
            <a:custGeom>
              <a:avLst/>
              <a:gdLst/>
              <a:ahLst/>
              <a:cxnLst/>
              <a:rect l="l" t="t" r="r" b="b"/>
              <a:pathLst>
                <a:path w="6804" h="28543" extrusionOk="0">
                  <a:moveTo>
                    <a:pt x="333" y="1"/>
                  </a:moveTo>
                  <a:cubicBezTo>
                    <a:pt x="149" y="1"/>
                    <a:pt x="1" y="149"/>
                    <a:pt x="1" y="297"/>
                  </a:cubicBezTo>
                  <a:lnTo>
                    <a:pt x="1" y="28210"/>
                  </a:lnTo>
                  <a:cubicBezTo>
                    <a:pt x="1" y="28321"/>
                    <a:pt x="38" y="28395"/>
                    <a:pt x="112" y="28431"/>
                  </a:cubicBezTo>
                  <a:cubicBezTo>
                    <a:pt x="149" y="28505"/>
                    <a:pt x="223" y="28542"/>
                    <a:pt x="333" y="28542"/>
                  </a:cubicBezTo>
                  <a:lnTo>
                    <a:pt x="6471" y="28542"/>
                  </a:lnTo>
                  <a:cubicBezTo>
                    <a:pt x="6655" y="28542"/>
                    <a:pt x="6803" y="28395"/>
                    <a:pt x="6803" y="28210"/>
                  </a:cubicBezTo>
                  <a:cubicBezTo>
                    <a:pt x="6803" y="28062"/>
                    <a:pt x="6655" y="27914"/>
                    <a:pt x="6471" y="27914"/>
                  </a:cubicBezTo>
                  <a:lnTo>
                    <a:pt x="629" y="27914"/>
                  </a:lnTo>
                  <a:lnTo>
                    <a:pt x="629" y="297"/>
                  </a:lnTo>
                  <a:cubicBezTo>
                    <a:pt x="629" y="149"/>
                    <a:pt x="481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4692;p64">
              <a:extLst>
                <a:ext uri="{FF2B5EF4-FFF2-40B4-BE49-F238E27FC236}">
                  <a16:creationId xmlns:a16="http://schemas.microsoft.com/office/drawing/2014/main" xmlns="" id="{8BCE9E2E-379E-49FE-88B9-D93E20415AB7}"/>
                </a:ext>
              </a:extLst>
            </p:cNvPr>
            <p:cNvSpPr/>
            <p:nvPr/>
          </p:nvSpPr>
          <p:spPr>
            <a:xfrm>
              <a:off x="5578575" y="4023925"/>
              <a:ext cx="478775" cy="632200"/>
            </a:xfrm>
            <a:custGeom>
              <a:avLst/>
              <a:gdLst/>
              <a:ahLst/>
              <a:cxnLst/>
              <a:rect l="l" t="t" r="r" b="b"/>
              <a:pathLst>
                <a:path w="19151" h="25288" extrusionOk="0">
                  <a:moveTo>
                    <a:pt x="362" y="0"/>
                  </a:moveTo>
                  <a:cubicBezTo>
                    <a:pt x="255" y="0"/>
                    <a:pt x="148" y="49"/>
                    <a:pt x="74" y="148"/>
                  </a:cubicBezTo>
                  <a:cubicBezTo>
                    <a:pt x="0" y="296"/>
                    <a:pt x="37" y="481"/>
                    <a:pt x="185" y="592"/>
                  </a:cubicBezTo>
                  <a:lnTo>
                    <a:pt x="18523" y="11720"/>
                  </a:lnTo>
                  <a:lnTo>
                    <a:pt x="18523" y="24955"/>
                  </a:lnTo>
                  <a:cubicBezTo>
                    <a:pt x="18523" y="25140"/>
                    <a:pt x="18670" y="25288"/>
                    <a:pt x="18855" y="25288"/>
                  </a:cubicBezTo>
                  <a:cubicBezTo>
                    <a:pt x="19003" y="25288"/>
                    <a:pt x="19151" y="25140"/>
                    <a:pt x="19151" y="24955"/>
                  </a:cubicBezTo>
                  <a:lnTo>
                    <a:pt x="19151" y="11535"/>
                  </a:lnTo>
                  <a:cubicBezTo>
                    <a:pt x="19151" y="11461"/>
                    <a:pt x="19077" y="11350"/>
                    <a:pt x="19003" y="11276"/>
                  </a:cubicBezTo>
                  <a:lnTo>
                    <a:pt x="518" y="37"/>
                  </a:lnTo>
                  <a:cubicBezTo>
                    <a:pt x="469" y="12"/>
                    <a:pt x="415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4693;p64">
              <a:extLst>
                <a:ext uri="{FF2B5EF4-FFF2-40B4-BE49-F238E27FC236}">
                  <a16:creationId xmlns:a16="http://schemas.microsoft.com/office/drawing/2014/main" xmlns="" id="{C1F9862D-A094-4F05-9A30-C83E299E6EED}"/>
                </a:ext>
              </a:extLst>
            </p:cNvPr>
            <p:cNvSpPr/>
            <p:nvPr/>
          </p:nvSpPr>
          <p:spPr>
            <a:xfrm>
              <a:off x="5824425" y="4187500"/>
              <a:ext cx="15725" cy="314275"/>
            </a:xfrm>
            <a:custGeom>
              <a:avLst/>
              <a:gdLst/>
              <a:ahLst/>
              <a:cxnLst/>
              <a:rect l="l" t="t" r="r" b="b"/>
              <a:pathLst>
                <a:path w="629" h="12571" extrusionOk="0">
                  <a:moveTo>
                    <a:pt x="296" y="1"/>
                  </a:moveTo>
                  <a:cubicBezTo>
                    <a:pt x="148" y="1"/>
                    <a:pt x="0" y="112"/>
                    <a:pt x="0" y="297"/>
                  </a:cubicBezTo>
                  <a:lnTo>
                    <a:pt x="0" y="12275"/>
                  </a:lnTo>
                  <a:cubicBezTo>
                    <a:pt x="0" y="12423"/>
                    <a:pt x="148" y="12571"/>
                    <a:pt x="296" y="12571"/>
                  </a:cubicBezTo>
                  <a:cubicBezTo>
                    <a:pt x="481" y="12571"/>
                    <a:pt x="629" y="12423"/>
                    <a:pt x="629" y="12275"/>
                  </a:cubicBezTo>
                  <a:lnTo>
                    <a:pt x="629" y="297"/>
                  </a:lnTo>
                  <a:cubicBezTo>
                    <a:pt x="629" y="112"/>
                    <a:pt x="481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4694;p64">
              <a:extLst>
                <a:ext uri="{FF2B5EF4-FFF2-40B4-BE49-F238E27FC236}">
                  <a16:creationId xmlns:a16="http://schemas.microsoft.com/office/drawing/2014/main" xmlns="" id="{D964BDE1-93D4-4E1F-BB2B-737D37C3094E}"/>
                </a:ext>
              </a:extLst>
            </p:cNvPr>
            <p:cNvSpPr/>
            <p:nvPr/>
          </p:nvSpPr>
          <p:spPr>
            <a:xfrm>
              <a:off x="5823500" y="3806475"/>
              <a:ext cx="396525" cy="794825"/>
            </a:xfrm>
            <a:custGeom>
              <a:avLst/>
              <a:gdLst/>
              <a:ahLst/>
              <a:cxnLst/>
              <a:rect l="l" t="t" r="r" b="b"/>
              <a:pathLst>
                <a:path w="15861" h="31793" extrusionOk="0">
                  <a:moveTo>
                    <a:pt x="335" y="1"/>
                  </a:moveTo>
                  <a:cubicBezTo>
                    <a:pt x="310" y="1"/>
                    <a:pt x="284" y="4"/>
                    <a:pt x="259" y="10"/>
                  </a:cubicBezTo>
                  <a:cubicBezTo>
                    <a:pt x="74" y="84"/>
                    <a:pt x="0" y="232"/>
                    <a:pt x="37" y="417"/>
                  </a:cubicBezTo>
                  <a:lnTo>
                    <a:pt x="1849" y="6221"/>
                  </a:lnTo>
                  <a:cubicBezTo>
                    <a:pt x="1886" y="6258"/>
                    <a:pt x="1923" y="6332"/>
                    <a:pt x="1997" y="6369"/>
                  </a:cubicBezTo>
                  <a:lnTo>
                    <a:pt x="15269" y="14613"/>
                  </a:lnTo>
                  <a:lnTo>
                    <a:pt x="15269" y="30844"/>
                  </a:lnTo>
                  <a:lnTo>
                    <a:pt x="9243" y="26185"/>
                  </a:lnTo>
                  <a:cubicBezTo>
                    <a:pt x="9174" y="26134"/>
                    <a:pt x="9098" y="26106"/>
                    <a:pt x="9024" y="26106"/>
                  </a:cubicBezTo>
                  <a:cubicBezTo>
                    <a:pt x="8940" y="26106"/>
                    <a:pt x="8859" y="26143"/>
                    <a:pt x="8799" y="26222"/>
                  </a:cubicBezTo>
                  <a:cubicBezTo>
                    <a:pt x="8689" y="26370"/>
                    <a:pt x="8726" y="26555"/>
                    <a:pt x="8836" y="26666"/>
                  </a:cubicBezTo>
                  <a:lnTo>
                    <a:pt x="15380" y="31731"/>
                  </a:lnTo>
                  <a:cubicBezTo>
                    <a:pt x="15424" y="31774"/>
                    <a:pt x="15492" y="31792"/>
                    <a:pt x="15564" y="31792"/>
                  </a:cubicBezTo>
                  <a:cubicBezTo>
                    <a:pt x="15615" y="31792"/>
                    <a:pt x="15667" y="31783"/>
                    <a:pt x="15713" y="31768"/>
                  </a:cubicBezTo>
                  <a:cubicBezTo>
                    <a:pt x="15824" y="31731"/>
                    <a:pt x="15861" y="31620"/>
                    <a:pt x="15861" y="31472"/>
                  </a:cubicBezTo>
                  <a:lnTo>
                    <a:pt x="15861" y="14465"/>
                  </a:lnTo>
                  <a:cubicBezTo>
                    <a:pt x="15861" y="14355"/>
                    <a:pt x="15824" y="14244"/>
                    <a:pt x="15713" y="14207"/>
                  </a:cubicBezTo>
                  <a:lnTo>
                    <a:pt x="2404" y="5925"/>
                  </a:lnTo>
                  <a:lnTo>
                    <a:pt x="629" y="232"/>
                  </a:lnTo>
                  <a:cubicBezTo>
                    <a:pt x="598" y="78"/>
                    <a:pt x="465" y="1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4695;p64">
              <a:extLst>
                <a:ext uri="{FF2B5EF4-FFF2-40B4-BE49-F238E27FC236}">
                  <a16:creationId xmlns:a16="http://schemas.microsoft.com/office/drawing/2014/main" xmlns="" id="{6CEA39B4-9864-47F8-A054-FE315A6E5EFC}"/>
                </a:ext>
              </a:extLst>
            </p:cNvPr>
            <p:cNvSpPr/>
            <p:nvPr/>
          </p:nvSpPr>
          <p:spPr>
            <a:xfrm>
              <a:off x="694750" y="2954525"/>
              <a:ext cx="15750" cy="1954850"/>
            </a:xfrm>
            <a:custGeom>
              <a:avLst/>
              <a:gdLst/>
              <a:ahLst/>
              <a:cxnLst/>
              <a:rect l="l" t="t" r="r" b="b"/>
              <a:pathLst>
                <a:path w="630" h="78194" extrusionOk="0">
                  <a:moveTo>
                    <a:pt x="333" y="1"/>
                  </a:moveTo>
                  <a:cubicBezTo>
                    <a:pt x="149" y="1"/>
                    <a:pt x="1" y="149"/>
                    <a:pt x="1" y="334"/>
                  </a:cubicBezTo>
                  <a:lnTo>
                    <a:pt x="1" y="77898"/>
                  </a:lnTo>
                  <a:cubicBezTo>
                    <a:pt x="1" y="78046"/>
                    <a:pt x="149" y="78194"/>
                    <a:pt x="333" y="78194"/>
                  </a:cubicBezTo>
                  <a:cubicBezTo>
                    <a:pt x="481" y="78194"/>
                    <a:pt x="629" y="78046"/>
                    <a:pt x="629" y="77898"/>
                  </a:cubicBezTo>
                  <a:lnTo>
                    <a:pt x="629" y="334"/>
                  </a:lnTo>
                  <a:cubicBezTo>
                    <a:pt x="629" y="149"/>
                    <a:pt x="481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4696;p64">
              <a:extLst>
                <a:ext uri="{FF2B5EF4-FFF2-40B4-BE49-F238E27FC236}">
                  <a16:creationId xmlns:a16="http://schemas.microsoft.com/office/drawing/2014/main" xmlns="" id="{68DA62C7-E381-4ACF-9BDB-1C97D21E7726}"/>
                </a:ext>
              </a:extLst>
            </p:cNvPr>
            <p:cNvSpPr/>
            <p:nvPr/>
          </p:nvSpPr>
          <p:spPr>
            <a:xfrm>
              <a:off x="758525" y="3878800"/>
              <a:ext cx="223700" cy="15750"/>
            </a:xfrm>
            <a:custGeom>
              <a:avLst/>
              <a:gdLst/>
              <a:ahLst/>
              <a:cxnLst/>
              <a:rect l="l" t="t" r="r" b="b"/>
              <a:pathLst>
                <a:path w="8948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8652" y="629"/>
                  </a:lnTo>
                  <a:cubicBezTo>
                    <a:pt x="8800" y="629"/>
                    <a:pt x="8947" y="481"/>
                    <a:pt x="8947" y="333"/>
                  </a:cubicBezTo>
                  <a:cubicBezTo>
                    <a:pt x="8947" y="149"/>
                    <a:pt x="8800" y="1"/>
                    <a:pt x="86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4697;p64">
              <a:extLst>
                <a:ext uri="{FF2B5EF4-FFF2-40B4-BE49-F238E27FC236}">
                  <a16:creationId xmlns:a16="http://schemas.microsoft.com/office/drawing/2014/main" xmlns="" id="{A582E0D2-235C-4693-B4EC-A075AE7E998C}"/>
                </a:ext>
              </a:extLst>
            </p:cNvPr>
            <p:cNvSpPr/>
            <p:nvPr/>
          </p:nvSpPr>
          <p:spPr>
            <a:xfrm>
              <a:off x="966475" y="3697650"/>
              <a:ext cx="170100" cy="1175700"/>
            </a:xfrm>
            <a:custGeom>
              <a:avLst/>
              <a:gdLst/>
              <a:ahLst/>
              <a:cxnLst/>
              <a:rect l="l" t="t" r="r" b="b"/>
              <a:pathLst>
                <a:path w="6804" h="47028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lnTo>
                    <a:pt x="1" y="46731"/>
                  </a:lnTo>
                  <a:cubicBezTo>
                    <a:pt x="1" y="46805"/>
                    <a:pt x="38" y="46879"/>
                    <a:pt x="112" y="46916"/>
                  </a:cubicBezTo>
                  <a:cubicBezTo>
                    <a:pt x="149" y="46990"/>
                    <a:pt x="260" y="47027"/>
                    <a:pt x="334" y="47027"/>
                  </a:cubicBezTo>
                  <a:lnTo>
                    <a:pt x="6471" y="47027"/>
                  </a:lnTo>
                  <a:cubicBezTo>
                    <a:pt x="6656" y="47027"/>
                    <a:pt x="6804" y="46879"/>
                    <a:pt x="6804" y="46731"/>
                  </a:cubicBezTo>
                  <a:cubicBezTo>
                    <a:pt x="6804" y="46547"/>
                    <a:pt x="6656" y="46399"/>
                    <a:pt x="6471" y="46399"/>
                  </a:cubicBezTo>
                  <a:lnTo>
                    <a:pt x="629" y="46399"/>
                  </a:lnTo>
                  <a:lnTo>
                    <a:pt x="629" y="333"/>
                  </a:lnTo>
                  <a:cubicBezTo>
                    <a:pt x="629" y="148"/>
                    <a:pt x="482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4698;p64">
              <a:extLst>
                <a:ext uri="{FF2B5EF4-FFF2-40B4-BE49-F238E27FC236}">
                  <a16:creationId xmlns:a16="http://schemas.microsoft.com/office/drawing/2014/main" xmlns="" id="{E1390FFD-5DE5-43F6-8316-312D80AFD5A9}"/>
                </a:ext>
              </a:extLst>
            </p:cNvPr>
            <p:cNvSpPr/>
            <p:nvPr/>
          </p:nvSpPr>
          <p:spPr>
            <a:xfrm>
              <a:off x="794575" y="4078450"/>
              <a:ext cx="187650" cy="332750"/>
            </a:xfrm>
            <a:custGeom>
              <a:avLst/>
              <a:gdLst/>
              <a:ahLst/>
              <a:cxnLst/>
              <a:rect l="l" t="t" r="r" b="b"/>
              <a:pathLst>
                <a:path w="7506" h="13310" extrusionOk="0">
                  <a:moveTo>
                    <a:pt x="296" y="0"/>
                  </a:moveTo>
                  <a:cubicBezTo>
                    <a:pt x="222" y="0"/>
                    <a:pt x="148" y="37"/>
                    <a:pt x="111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3014"/>
                  </a:lnTo>
                  <a:cubicBezTo>
                    <a:pt x="0" y="13088"/>
                    <a:pt x="37" y="13162"/>
                    <a:pt x="111" y="13199"/>
                  </a:cubicBezTo>
                  <a:cubicBezTo>
                    <a:pt x="148" y="13273"/>
                    <a:pt x="222" y="13310"/>
                    <a:pt x="296" y="13310"/>
                  </a:cubicBezTo>
                  <a:lnTo>
                    <a:pt x="6840" y="13310"/>
                  </a:lnTo>
                  <a:cubicBezTo>
                    <a:pt x="7025" y="13310"/>
                    <a:pt x="7136" y="13162"/>
                    <a:pt x="7136" y="13014"/>
                  </a:cubicBezTo>
                  <a:cubicBezTo>
                    <a:pt x="7136" y="12829"/>
                    <a:pt x="7025" y="12681"/>
                    <a:pt x="6840" y="12681"/>
                  </a:cubicBezTo>
                  <a:lnTo>
                    <a:pt x="629" y="12681"/>
                  </a:lnTo>
                  <a:lnTo>
                    <a:pt x="629" y="629"/>
                  </a:lnTo>
                  <a:lnTo>
                    <a:pt x="7210" y="629"/>
                  </a:lnTo>
                  <a:cubicBezTo>
                    <a:pt x="7358" y="629"/>
                    <a:pt x="7505" y="481"/>
                    <a:pt x="7505" y="296"/>
                  </a:cubicBezTo>
                  <a:cubicBezTo>
                    <a:pt x="7505" y="148"/>
                    <a:pt x="7358" y="0"/>
                    <a:pt x="7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699;p64">
              <a:extLst>
                <a:ext uri="{FF2B5EF4-FFF2-40B4-BE49-F238E27FC236}">
                  <a16:creationId xmlns:a16="http://schemas.microsoft.com/office/drawing/2014/main" xmlns="" id="{62E21A7B-A72A-4DC4-B192-0FCA65BA6F4A}"/>
                </a:ext>
              </a:extLst>
            </p:cNvPr>
            <p:cNvSpPr/>
            <p:nvPr/>
          </p:nvSpPr>
          <p:spPr>
            <a:xfrm>
              <a:off x="1193850" y="4105250"/>
              <a:ext cx="14825" cy="813375"/>
            </a:xfrm>
            <a:custGeom>
              <a:avLst/>
              <a:gdLst/>
              <a:ahLst/>
              <a:cxnLst/>
              <a:rect l="l" t="t" r="r" b="b"/>
              <a:pathLst>
                <a:path w="593" h="32535" extrusionOk="0">
                  <a:moveTo>
                    <a:pt x="297" y="0"/>
                  </a:moveTo>
                  <a:cubicBezTo>
                    <a:pt x="112" y="0"/>
                    <a:pt x="1" y="148"/>
                    <a:pt x="1" y="333"/>
                  </a:cubicBezTo>
                  <a:lnTo>
                    <a:pt x="1" y="32239"/>
                  </a:lnTo>
                  <a:cubicBezTo>
                    <a:pt x="1" y="32387"/>
                    <a:pt x="112" y="32535"/>
                    <a:pt x="297" y="32535"/>
                  </a:cubicBezTo>
                  <a:cubicBezTo>
                    <a:pt x="444" y="32535"/>
                    <a:pt x="592" y="32387"/>
                    <a:pt x="592" y="32239"/>
                  </a:cubicBezTo>
                  <a:lnTo>
                    <a:pt x="592" y="333"/>
                  </a:lnTo>
                  <a:cubicBezTo>
                    <a:pt x="592" y="148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700;p64">
              <a:extLst>
                <a:ext uri="{FF2B5EF4-FFF2-40B4-BE49-F238E27FC236}">
                  <a16:creationId xmlns:a16="http://schemas.microsoft.com/office/drawing/2014/main" xmlns="" id="{0D9E0CCB-5E17-403C-822C-2B027FE5D4C4}"/>
                </a:ext>
              </a:extLst>
            </p:cNvPr>
            <p:cNvSpPr/>
            <p:nvPr/>
          </p:nvSpPr>
          <p:spPr>
            <a:xfrm>
              <a:off x="6377125" y="4105250"/>
              <a:ext cx="15750" cy="857750"/>
            </a:xfrm>
            <a:custGeom>
              <a:avLst/>
              <a:gdLst/>
              <a:ahLst/>
              <a:cxnLst/>
              <a:rect l="l" t="t" r="r" b="b"/>
              <a:pathLst>
                <a:path w="630" h="34310" extrusionOk="0">
                  <a:moveTo>
                    <a:pt x="297" y="0"/>
                  </a:moveTo>
                  <a:cubicBezTo>
                    <a:pt x="149" y="0"/>
                    <a:pt x="1" y="148"/>
                    <a:pt x="1" y="333"/>
                  </a:cubicBezTo>
                  <a:lnTo>
                    <a:pt x="1" y="34014"/>
                  </a:lnTo>
                  <a:cubicBezTo>
                    <a:pt x="1" y="34161"/>
                    <a:pt x="149" y="34309"/>
                    <a:pt x="297" y="34309"/>
                  </a:cubicBezTo>
                  <a:cubicBezTo>
                    <a:pt x="481" y="34309"/>
                    <a:pt x="629" y="34161"/>
                    <a:pt x="629" y="34014"/>
                  </a:cubicBezTo>
                  <a:lnTo>
                    <a:pt x="629" y="333"/>
                  </a:lnTo>
                  <a:cubicBezTo>
                    <a:pt x="629" y="148"/>
                    <a:pt x="48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701;p64">
              <a:extLst>
                <a:ext uri="{FF2B5EF4-FFF2-40B4-BE49-F238E27FC236}">
                  <a16:creationId xmlns:a16="http://schemas.microsoft.com/office/drawing/2014/main" xmlns="" id="{27BA0197-6568-4F34-A7AB-10201ED178BA}"/>
                </a:ext>
              </a:extLst>
            </p:cNvPr>
            <p:cNvSpPr/>
            <p:nvPr/>
          </p:nvSpPr>
          <p:spPr>
            <a:xfrm>
              <a:off x="1301075" y="3906075"/>
              <a:ext cx="715400" cy="278475"/>
            </a:xfrm>
            <a:custGeom>
              <a:avLst/>
              <a:gdLst/>
              <a:ahLst/>
              <a:cxnLst/>
              <a:rect l="l" t="t" r="r" b="b"/>
              <a:pathLst>
                <a:path w="28616" h="11139" extrusionOk="0">
                  <a:moveTo>
                    <a:pt x="19941" y="0"/>
                  </a:moveTo>
                  <a:cubicBezTo>
                    <a:pt x="19891" y="0"/>
                    <a:pt x="19835" y="19"/>
                    <a:pt x="19780" y="56"/>
                  </a:cubicBezTo>
                  <a:lnTo>
                    <a:pt x="222" y="10555"/>
                  </a:lnTo>
                  <a:cubicBezTo>
                    <a:pt x="74" y="10629"/>
                    <a:pt x="0" y="10814"/>
                    <a:pt x="74" y="10962"/>
                  </a:cubicBezTo>
                  <a:cubicBezTo>
                    <a:pt x="128" y="11070"/>
                    <a:pt x="242" y="11139"/>
                    <a:pt x="357" y="11139"/>
                  </a:cubicBezTo>
                  <a:cubicBezTo>
                    <a:pt x="399" y="11139"/>
                    <a:pt x="441" y="11130"/>
                    <a:pt x="481" y="11110"/>
                  </a:cubicBezTo>
                  <a:lnTo>
                    <a:pt x="19632" y="832"/>
                  </a:lnTo>
                  <a:lnTo>
                    <a:pt x="19632" y="9372"/>
                  </a:lnTo>
                  <a:cubicBezTo>
                    <a:pt x="19632" y="9483"/>
                    <a:pt x="19669" y="9594"/>
                    <a:pt x="19780" y="9668"/>
                  </a:cubicBezTo>
                  <a:cubicBezTo>
                    <a:pt x="19826" y="9683"/>
                    <a:pt x="19878" y="9692"/>
                    <a:pt x="19929" y="9692"/>
                  </a:cubicBezTo>
                  <a:cubicBezTo>
                    <a:pt x="20000" y="9692"/>
                    <a:pt x="20069" y="9674"/>
                    <a:pt x="20112" y="9631"/>
                  </a:cubicBezTo>
                  <a:lnTo>
                    <a:pt x="28468" y="3087"/>
                  </a:lnTo>
                  <a:cubicBezTo>
                    <a:pt x="28579" y="2976"/>
                    <a:pt x="28616" y="2792"/>
                    <a:pt x="28505" y="2681"/>
                  </a:cubicBezTo>
                  <a:cubicBezTo>
                    <a:pt x="28437" y="2591"/>
                    <a:pt x="28343" y="2542"/>
                    <a:pt x="28246" y="2542"/>
                  </a:cubicBezTo>
                  <a:cubicBezTo>
                    <a:pt x="28183" y="2542"/>
                    <a:pt x="28119" y="2563"/>
                    <a:pt x="28061" y="2607"/>
                  </a:cubicBezTo>
                  <a:lnTo>
                    <a:pt x="20223" y="8744"/>
                  </a:lnTo>
                  <a:lnTo>
                    <a:pt x="20223" y="315"/>
                  </a:lnTo>
                  <a:cubicBezTo>
                    <a:pt x="20223" y="204"/>
                    <a:pt x="20186" y="93"/>
                    <a:pt x="20075" y="56"/>
                  </a:cubicBezTo>
                  <a:cubicBezTo>
                    <a:pt x="20038" y="19"/>
                    <a:pt x="19992" y="0"/>
                    <a:pt x="19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702;p64">
              <a:extLst>
                <a:ext uri="{FF2B5EF4-FFF2-40B4-BE49-F238E27FC236}">
                  <a16:creationId xmlns:a16="http://schemas.microsoft.com/office/drawing/2014/main" xmlns="" id="{0FAB74F4-896C-450A-8410-7A4CF8C1D05B}"/>
                </a:ext>
              </a:extLst>
            </p:cNvPr>
            <p:cNvSpPr/>
            <p:nvPr/>
          </p:nvSpPr>
          <p:spPr>
            <a:xfrm>
              <a:off x="1355600" y="3997100"/>
              <a:ext cx="297650" cy="595025"/>
            </a:xfrm>
            <a:custGeom>
              <a:avLst/>
              <a:gdLst/>
              <a:ahLst/>
              <a:cxnLst/>
              <a:rect l="l" t="t" r="r" b="b"/>
              <a:pathLst>
                <a:path w="11906" h="23801" extrusionOk="0">
                  <a:moveTo>
                    <a:pt x="11572" y="1"/>
                  </a:moveTo>
                  <a:cubicBezTo>
                    <a:pt x="11425" y="1"/>
                    <a:pt x="11277" y="149"/>
                    <a:pt x="11277" y="297"/>
                  </a:cubicBezTo>
                  <a:lnTo>
                    <a:pt x="11277" y="15381"/>
                  </a:lnTo>
                  <a:lnTo>
                    <a:pt x="185" y="23255"/>
                  </a:lnTo>
                  <a:cubicBezTo>
                    <a:pt x="38" y="23329"/>
                    <a:pt x="1" y="23551"/>
                    <a:pt x="112" y="23662"/>
                  </a:cubicBezTo>
                  <a:cubicBezTo>
                    <a:pt x="156" y="23752"/>
                    <a:pt x="242" y="23801"/>
                    <a:pt x="335" y="23801"/>
                  </a:cubicBezTo>
                  <a:cubicBezTo>
                    <a:pt x="396" y="23801"/>
                    <a:pt x="460" y="23780"/>
                    <a:pt x="518" y="23736"/>
                  </a:cubicBezTo>
                  <a:lnTo>
                    <a:pt x="11757" y="15787"/>
                  </a:lnTo>
                  <a:cubicBezTo>
                    <a:pt x="11831" y="15713"/>
                    <a:pt x="11905" y="15640"/>
                    <a:pt x="11905" y="15529"/>
                  </a:cubicBezTo>
                  <a:lnTo>
                    <a:pt x="11905" y="297"/>
                  </a:lnTo>
                  <a:cubicBezTo>
                    <a:pt x="11905" y="149"/>
                    <a:pt x="11757" y="1"/>
                    <a:pt x="1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703;p64">
              <a:extLst>
                <a:ext uri="{FF2B5EF4-FFF2-40B4-BE49-F238E27FC236}">
                  <a16:creationId xmlns:a16="http://schemas.microsoft.com/office/drawing/2014/main" xmlns="" id="{7A7EB460-EA79-4C9C-BFAD-3B108999810B}"/>
                </a:ext>
              </a:extLst>
            </p:cNvPr>
            <p:cNvSpPr/>
            <p:nvPr/>
          </p:nvSpPr>
          <p:spPr>
            <a:xfrm>
              <a:off x="1882425" y="4069200"/>
              <a:ext cx="14825" cy="206150"/>
            </a:xfrm>
            <a:custGeom>
              <a:avLst/>
              <a:gdLst/>
              <a:ahLst/>
              <a:cxnLst/>
              <a:rect l="l" t="t" r="r" b="b"/>
              <a:pathLst>
                <a:path w="593" h="8246" extrusionOk="0">
                  <a:moveTo>
                    <a:pt x="297" y="1"/>
                  </a:moveTo>
                  <a:cubicBezTo>
                    <a:pt x="112" y="1"/>
                    <a:pt x="1" y="148"/>
                    <a:pt x="1" y="333"/>
                  </a:cubicBezTo>
                  <a:lnTo>
                    <a:pt x="1" y="7912"/>
                  </a:lnTo>
                  <a:cubicBezTo>
                    <a:pt x="1" y="8097"/>
                    <a:pt x="112" y="8245"/>
                    <a:pt x="297" y="8245"/>
                  </a:cubicBezTo>
                  <a:cubicBezTo>
                    <a:pt x="481" y="8245"/>
                    <a:pt x="592" y="8097"/>
                    <a:pt x="592" y="7912"/>
                  </a:cubicBezTo>
                  <a:lnTo>
                    <a:pt x="592" y="333"/>
                  </a:lnTo>
                  <a:cubicBezTo>
                    <a:pt x="592" y="148"/>
                    <a:pt x="48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704;p64">
              <a:extLst>
                <a:ext uri="{FF2B5EF4-FFF2-40B4-BE49-F238E27FC236}">
                  <a16:creationId xmlns:a16="http://schemas.microsoft.com/office/drawing/2014/main" xmlns="" id="{9F309BA6-4202-446B-884D-D98376B9652A}"/>
                </a:ext>
              </a:extLst>
            </p:cNvPr>
            <p:cNvSpPr/>
            <p:nvPr/>
          </p:nvSpPr>
          <p:spPr>
            <a:xfrm>
              <a:off x="3261425" y="5005475"/>
              <a:ext cx="265300" cy="191150"/>
            </a:xfrm>
            <a:custGeom>
              <a:avLst/>
              <a:gdLst/>
              <a:ahLst/>
              <a:cxnLst/>
              <a:rect l="l" t="t" r="r" b="b"/>
              <a:pathLst>
                <a:path w="10612" h="7646" extrusionOk="0">
                  <a:moveTo>
                    <a:pt x="5879" y="1"/>
                  </a:moveTo>
                  <a:lnTo>
                    <a:pt x="851" y="6397"/>
                  </a:lnTo>
                  <a:cubicBezTo>
                    <a:pt x="851" y="6397"/>
                    <a:pt x="1" y="7395"/>
                    <a:pt x="1517" y="7580"/>
                  </a:cubicBezTo>
                  <a:cubicBezTo>
                    <a:pt x="2022" y="7629"/>
                    <a:pt x="3201" y="7646"/>
                    <a:pt x="4548" y="7646"/>
                  </a:cubicBezTo>
                  <a:cubicBezTo>
                    <a:pt x="7243" y="7646"/>
                    <a:pt x="10612" y="7580"/>
                    <a:pt x="10612" y="7580"/>
                  </a:cubicBezTo>
                  <a:lnTo>
                    <a:pt x="10612" y="999"/>
                  </a:lnTo>
                  <a:lnTo>
                    <a:pt x="58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705;p64">
              <a:extLst>
                <a:ext uri="{FF2B5EF4-FFF2-40B4-BE49-F238E27FC236}">
                  <a16:creationId xmlns:a16="http://schemas.microsoft.com/office/drawing/2014/main" xmlns="" id="{EA39A044-7C2A-41BC-A6EC-C3593021AA9E}"/>
                </a:ext>
              </a:extLst>
            </p:cNvPr>
            <p:cNvSpPr/>
            <p:nvPr/>
          </p:nvSpPr>
          <p:spPr>
            <a:xfrm>
              <a:off x="3268825" y="4997850"/>
              <a:ext cx="265300" cy="206375"/>
            </a:xfrm>
            <a:custGeom>
              <a:avLst/>
              <a:gdLst/>
              <a:ahLst/>
              <a:cxnLst/>
              <a:rect l="l" t="t" r="r" b="b"/>
              <a:pathLst>
                <a:path w="10612" h="8255" extrusionOk="0">
                  <a:moveTo>
                    <a:pt x="5724" y="640"/>
                  </a:moveTo>
                  <a:lnTo>
                    <a:pt x="9983" y="1563"/>
                  </a:lnTo>
                  <a:lnTo>
                    <a:pt x="9983" y="7566"/>
                  </a:lnTo>
                  <a:lnTo>
                    <a:pt x="9983" y="7566"/>
                  </a:lnTo>
                  <a:cubicBezTo>
                    <a:pt x="9629" y="7580"/>
                    <a:pt x="9021" y="7603"/>
                    <a:pt x="8282" y="7626"/>
                  </a:cubicBezTo>
                  <a:cubicBezTo>
                    <a:pt x="7099" y="7626"/>
                    <a:pt x="5583" y="7663"/>
                    <a:pt x="4252" y="7663"/>
                  </a:cubicBezTo>
                  <a:cubicBezTo>
                    <a:pt x="2921" y="7663"/>
                    <a:pt x="1738" y="7626"/>
                    <a:pt x="1258" y="7589"/>
                  </a:cubicBezTo>
                  <a:cubicBezTo>
                    <a:pt x="925" y="7552"/>
                    <a:pt x="777" y="7441"/>
                    <a:pt x="703" y="7404"/>
                  </a:cubicBezTo>
                  <a:cubicBezTo>
                    <a:pt x="629" y="7330"/>
                    <a:pt x="629" y="7330"/>
                    <a:pt x="629" y="7256"/>
                  </a:cubicBezTo>
                  <a:cubicBezTo>
                    <a:pt x="629" y="7219"/>
                    <a:pt x="666" y="7109"/>
                    <a:pt x="703" y="7035"/>
                  </a:cubicBezTo>
                  <a:lnTo>
                    <a:pt x="777" y="6924"/>
                  </a:lnTo>
                  <a:lnTo>
                    <a:pt x="777" y="6887"/>
                  </a:lnTo>
                  <a:lnTo>
                    <a:pt x="5724" y="640"/>
                  </a:lnTo>
                  <a:close/>
                  <a:moveTo>
                    <a:pt x="5596" y="0"/>
                  </a:moveTo>
                  <a:cubicBezTo>
                    <a:pt x="5507" y="0"/>
                    <a:pt x="5422" y="61"/>
                    <a:pt x="5361" y="121"/>
                  </a:cubicBezTo>
                  <a:lnTo>
                    <a:pt x="296" y="6517"/>
                  </a:lnTo>
                  <a:lnTo>
                    <a:pt x="308" y="6525"/>
                  </a:lnTo>
                  <a:lnTo>
                    <a:pt x="308" y="6525"/>
                  </a:lnTo>
                  <a:cubicBezTo>
                    <a:pt x="268" y="6548"/>
                    <a:pt x="208" y="6620"/>
                    <a:pt x="149" y="6739"/>
                  </a:cubicBezTo>
                  <a:cubicBezTo>
                    <a:pt x="112" y="6850"/>
                    <a:pt x="1" y="7035"/>
                    <a:pt x="1" y="7256"/>
                  </a:cubicBezTo>
                  <a:cubicBezTo>
                    <a:pt x="1" y="7478"/>
                    <a:pt x="112" y="7737"/>
                    <a:pt x="296" y="7885"/>
                  </a:cubicBezTo>
                  <a:cubicBezTo>
                    <a:pt x="518" y="8033"/>
                    <a:pt x="814" y="8144"/>
                    <a:pt x="1184" y="8181"/>
                  </a:cubicBezTo>
                  <a:cubicBezTo>
                    <a:pt x="1738" y="8255"/>
                    <a:pt x="2884" y="8255"/>
                    <a:pt x="4252" y="8255"/>
                  </a:cubicBezTo>
                  <a:cubicBezTo>
                    <a:pt x="6951" y="8255"/>
                    <a:pt x="10316" y="8181"/>
                    <a:pt x="10316" y="8181"/>
                  </a:cubicBezTo>
                  <a:cubicBezTo>
                    <a:pt x="10463" y="8181"/>
                    <a:pt x="10611" y="8033"/>
                    <a:pt x="10611" y="7885"/>
                  </a:cubicBezTo>
                  <a:lnTo>
                    <a:pt x="10611" y="1304"/>
                  </a:lnTo>
                  <a:cubicBezTo>
                    <a:pt x="10611" y="1193"/>
                    <a:pt x="10500" y="1045"/>
                    <a:pt x="10352" y="1008"/>
                  </a:cubicBezTo>
                  <a:lnTo>
                    <a:pt x="5657" y="10"/>
                  </a:lnTo>
                  <a:cubicBezTo>
                    <a:pt x="5637" y="3"/>
                    <a:pt x="5617" y="0"/>
                    <a:pt x="5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706;p64">
              <a:extLst>
                <a:ext uri="{FF2B5EF4-FFF2-40B4-BE49-F238E27FC236}">
                  <a16:creationId xmlns:a16="http://schemas.microsoft.com/office/drawing/2014/main" xmlns="" id="{B79B2744-68EE-4120-920B-32DF1C557EC2}"/>
                </a:ext>
              </a:extLst>
            </p:cNvPr>
            <p:cNvSpPr/>
            <p:nvPr/>
          </p:nvSpPr>
          <p:spPr>
            <a:xfrm>
              <a:off x="3389900" y="4063650"/>
              <a:ext cx="271775" cy="1028750"/>
            </a:xfrm>
            <a:custGeom>
              <a:avLst/>
              <a:gdLst/>
              <a:ahLst/>
              <a:cxnLst/>
              <a:rect l="l" t="t" r="r" b="b"/>
              <a:pathLst>
                <a:path w="10871" h="41150" extrusionOk="0">
                  <a:moveTo>
                    <a:pt x="297" y="1"/>
                  </a:moveTo>
                  <a:lnTo>
                    <a:pt x="1" y="39264"/>
                  </a:lnTo>
                  <a:cubicBezTo>
                    <a:pt x="1" y="40299"/>
                    <a:pt x="851" y="41149"/>
                    <a:pt x="1886" y="41149"/>
                  </a:cubicBezTo>
                  <a:lnTo>
                    <a:pt x="3365" y="41149"/>
                  </a:lnTo>
                  <a:cubicBezTo>
                    <a:pt x="4289" y="41149"/>
                    <a:pt x="5066" y="40484"/>
                    <a:pt x="5214" y="39559"/>
                  </a:cubicBezTo>
                  <a:lnTo>
                    <a:pt x="10870" y="388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707;p64">
              <a:extLst>
                <a:ext uri="{FF2B5EF4-FFF2-40B4-BE49-F238E27FC236}">
                  <a16:creationId xmlns:a16="http://schemas.microsoft.com/office/drawing/2014/main" xmlns="" id="{2550625E-CF4B-4B69-B6E8-63BB5006925B}"/>
                </a:ext>
              </a:extLst>
            </p:cNvPr>
            <p:cNvSpPr/>
            <p:nvPr/>
          </p:nvSpPr>
          <p:spPr>
            <a:xfrm>
              <a:off x="3382525" y="4055650"/>
              <a:ext cx="287450" cy="1044125"/>
            </a:xfrm>
            <a:custGeom>
              <a:avLst/>
              <a:gdLst/>
              <a:ahLst/>
              <a:cxnLst/>
              <a:rect l="l" t="t" r="r" b="b"/>
              <a:pathLst>
                <a:path w="11498" h="41765" extrusionOk="0">
                  <a:moveTo>
                    <a:pt x="921" y="777"/>
                  </a:moveTo>
                  <a:lnTo>
                    <a:pt x="10832" y="4388"/>
                  </a:lnTo>
                  <a:lnTo>
                    <a:pt x="5213" y="39842"/>
                  </a:lnTo>
                  <a:cubicBezTo>
                    <a:pt x="5102" y="40619"/>
                    <a:pt x="4437" y="41173"/>
                    <a:pt x="3660" y="41173"/>
                  </a:cubicBezTo>
                  <a:lnTo>
                    <a:pt x="2181" y="41173"/>
                  </a:lnTo>
                  <a:cubicBezTo>
                    <a:pt x="1331" y="41173"/>
                    <a:pt x="629" y="40471"/>
                    <a:pt x="629" y="39584"/>
                  </a:cubicBezTo>
                  <a:lnTo>
                    <a:pt x="921" y="777"/>
                  </a:lnTo>
                  <a:close/>
                  <a:moveTo>
                    <a:pt x="597" y="1"/>
                  </a:moveTo>
                  <a:cubicBezTo>
                    <a:pt x="543" y="1"/>
                    <a:pt x="487" y="19"/>
                    <a:pt x="444" y="62"/>
                  </a:cubicBezTo>
                  <a:cubicBezTo>
                    <a:pt x="333" y="99"/>
                    <a:pt x="296" y="210"/>
                    <a:pt x="296" y="321"/>
                  </a:cubicBezTo>
                  <a:lnTo>
                    <a:pt x="0" y="39584"/>
                  </a:lnTo>
                  <a:cubicBezTo>
                    <a:pt x="0" y="40804"/>
                    <a:pt x="961" y="41765"/>
                    <a:pt x="2181" y="41765"/>
                  </a:cubicBezTo>
                  <a:lnTo>
                    <a:pt x="3660" y="41765"/>
                  </a:lnTo>
                  <a:cubicBezTo>
                    <a:pt x="4732" y="41765"/>
                    <a:pt x="5657" y="40989"/>
                    <a:pt x="5804" y="39953"/>
                  </a:cubicBezTo>
                  <a:lnTo>
                    <a:pt x="11461" y="4240"/>
                  </a:lnTo>
                  <a:cubicBezTo>
                    <a:pt x="11498" y="4092"/>
                    <a:pt x="11424" y="3944"/>
                    <a:pt x="11276" y="3907"/>
                  </a:cubicBezTo>
                  <a:lnTo>
                    <a:pt x="703" y="25"/>
                  </a:lnTo>
                  <a:cubicBezTo>
                    <a:pt x="672" y="10"/>
                    <a:pt x="63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708;p64">
              <a:extLst>
                <a:ext uri="{FF2B5EF4-FFF2-40B4-BE49-F238E27FC236}">
                  <a16:creationId xmlns:a16="http://schemas.microsoft.com/office/drawing/2014/main" xmlns="" id="{C8563B5D-B482-45BF-BD98-14B92323C291}"/>
                </a:ext>
              </a:extLst>
            </p:cNvPr>
            <p:cNvSpPr/>
            <p:nvPr/>
          </p:nvSpPr>
          <p:spPr>
            <a:xfrm>
              <a:off x="3397300" y="3850150"/>
              <a:ext cx="427050" cy="427050"/>
            </a:xfrm>
            <a:custGeom>
              <a:avLst/>
              <a:gdLst/>
              <a:ahLst/>
              <a:cxnLst/>
              <a:rect l="l" t="t" r="r" b="b"/>
              <a:pathLst>
                <a:path w="17082" h="17082" extrusionOk="0">
                  <a:moveTo>
                    <a:pt x="8541" y="1"/>
                  </a:moveTo>
                  <a:cubicBezTo>
                    <a:pt x="3846" y="1"/>
                    <a:pt x="1" y="3809"/>
                    <a:pt x="1" y="8541"/>
                  </a:cubicBezTo>
                  <a:cubicBezTo>
                    <a:pt x="1" y="13236"/>
                    <a:pt x="3846" y="17081"/>
                    <a:pt x="8541" y="17081"/>
                  </a:cubicBezTo>
                  <a:cubicBezTo>
                    <a:pt x="13273" y="17081"/>
                    <a:pt x="17081" y="13236"/>
                    <a:pt x="17081" y="8541"/>
                  </a:cubicBezTo>
                  <a:cubicBezTo>
                    <a:pt x="17081" y="3809"/>
                    <a:pt x="13273" y="1"/>
                    <a:pt x="8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709;p64">
              <a:extLst>
                <a:ext uri="{FF2B5EF4-FFF2-40B4-BE49-F238E27FC236}">
                  <a16:creationId xmlns:a16="http://schemas.microsoft.com/office/drawing/2014/main" xmlns="" id="{1B25E93F-E675-46A5-988E-935C2F102E4B}"/>
                </a:ext>
              </a:extLst>
            </p:cNvPr>
            <p:cNvSpPr/>
            <p:nvPr/>
          </p:nvSpPr>
          <p:spPr>
            <a:xfrm>
              <a:off x="3389900" y="3841825"/>
              <a:ext cx="442750" cy="442750"/>
            </a:xfrm>
            <a:custGeom>
              <a:avLst/>
              <a:gdLst/>
              <a:ahLst/>
              <a:cxnLst/>
              <a:rect l="l" t="t" r="r" b="b"/>
              <a:pathLst>
                <a:path w="17710" h="17710" extrusionOk="0">
                  <a:moveTo>
                    <a:pt x="8837" y="629"/>
                  </a:moveTo>
                  <a:cubicBezTo>
                    <a:pt x="11129" y="629"/>
                    <a:pt x="13199" y="1554"/>
                    <a:pt x="14678" y="3032"/>
                  </a:cubicBezTo>
                  <a:cubicBezTo>
                    <a:pt x="16157" y="4548"/>
                    <a:pt x="17081" y="6582"/>
                    <a:pt x="17081" y="8874"/>
                  </a:cubicBezTo>
                  <a:cubicBezTo>
                    <a:pt x="17081" y="11129"/>
                    <a:pt x="16157" y="13199"/>
                    <a:pt x="14678" y="14678"/>
                  </a:cubicBezTo>
                  <a:cubicBezTo>
                    <a:pt x="13199" y="16194"/>
                    <a:pt x="11129" y="17081"/>
                    <a:pt x="8837" y="17081"/>
                  </a:cubicBezTo>
                  <a:cubicBezTo>
                    <a:pt x="6582" y="17081"/>
                    <a:pt x="4511" y="16194"/>
                    <a:pt x="3032" y="14678"/>
                  </a:cubicBezTo>
                  <a:cubicBezTo>
                    <a:pt x="1554" y="13199"/>
                    <a:pt x="629" y="11129"/>
                    <a:pt x="629" y="8874"/>
                  </a:cubicBezTo>
                  <a:cubicBezTo>
                    <a:pt x="629" y="6582"/>
                    <a:pt x="1554" y="4548"/>
                    <a:pt x="3032" y="3032"/>
                  </a:cubicBezTo>
                  <a:cubicBezTo>
                    <a:pt x="4511" y="1554"/>
                    <a:pt x="6582" y="629"/>
                    <a:pt x="8837" y="629"/>
                  </a:cubicBezTo>
                  <a:close/>
                  <a:moveTo>
                    <a:pt x="8837" y="1"/>
                  </a:moveTo>
                  <a:cubicBezTo>
                    <a:pt x="3957" y="1"/>
                    <a:pt x="1" y="3994"/>
                    <a:pt x="1" y="8874"/>
                  </a:cubicBezTo>
                  <a:cubicBezTo>
                    <a:pt x="1" y="13754"/>
                    <a:pt x="3957" y="17710"/>
                    <a:pt x="8837" y="17710"/>
                  </a:cubicBezTo>
                  <a:cubicBezTo>
                    <a:pt x="13754" y="17710"/>
                    <a:pt x="17710" y="13754"/>
                    <a:pt x="17710" y="8874"/>
                  </a:cubicBezTo>
                  <a:cubicBezTo>
                    <a:pt x="17710" y="3994"/>
                    <a:pt x="13754" y="1"/>
                    <a:pt x="8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710;p64">
              <a:extLst>
                <a:ext uri="{FF2B5EF4-FFF2-40B4-BE49-F238E27FC236}">
                  <a16:creationId xmlns:a16="http://schemas.microsoft.com/office/drawing/2014/main" xmlns="" id="{F7FFF3E2-1DB2-43F0-81E8-1323A03D60F1}"/>
                </a:ext>
              </a:extLst>
            </p:cNvPr>
            <p:cNvSpPr/>
            <p:nvPr/>
          </p:nvSpPr>
          <p:spPr>
            <a:xfrm>
              <a:off x="4143175" y="5005475"/>
              <a:ext cx="265300" cy="191150"/>
            </a:xfrm>
            <a:custGeom>
              <a:avLst/>
              <a:gdLst/>
              <a:ahLst/>
              <a:cxnLst/>
              <a:rect l="l" t="t" r="r" b="b"/>
              <a:pathLst>
                <a:path w="10612" h="7646" extrusionOk="0">
                  <a:moveTo>
                    <a:pt x="4733" y="1"/>
                  </a:moveTo>
                  <a:lnTo>
                    <a:pt x="1" y="999"/>
                  </a:lnTo>
                  <a:lnTo>
                    <a:pt x="1" y="7580"/>
                  </a:lnTo>
                  <a:cubicBezTo>
                    <a:pt x="1" y="7580"/>
                    <a:pt x="3369" y="7646"/>
                    <a:pt x="6064" y="7646"/>
                  </a:cubicBezTo>
                  <a:cubicBezTo>
                    <a:pt x="7411" y="7646"/>
                    <a:pt x="8590" y="7629"/>
                    <a:pt x="9096" y="7580"/>
                  </a:cubicBezTo>
                  <a:cubicBezTo>
                    <a:pt x="10611" y="7395"/>
                    <a:pt x="9761" y="6397"/>
                    <a:pt x="9761" y="6397"/>
                  </a:cubicBezTo>
                  <a:lnTo>
                    <a:pt x="47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711;p64">
              <a:extLst>
                <a:ext uri="{FF2B5EF4-FFF2-40B4-BE49-F238E27FC236}">
                  <a16:creationId xmlns:a16="http://schemas.microsoft.com/office/drawing/2014/main" xmlns="" id="{D1EAA2E1-1C14-4AE3-8CCE-46EDF12F1303}"/>
                </a:ext>
              </a:extLst>
            </p:cNvPr>
            <p:cNvSpPr/>
            <p:nvPr/>
          </p:nvSpPr>
          <p:spPr>
            <a:xfrm>
              <a:off x="4135800" y="4997850"/>
              <a:ext cx="265275" cy="206375"/>
            </a:xfrm>
            <a:custGeom>
              <a:avLst/>
              <a:gdLst/>
              <a:ahLst/>
              <a:cxnLst/>
              <a:rect l="l" t="t" r="r" b="b"/>
              <a:pathLst>
                <a:path w="10611" h="8255" extrusionOk="0">
                  <a:moveTo>
                    <a:pt x="4887" y="640"/>
                  </a:moveTo>
                  <a:lnTo>
                    <a:pt x="9797" y="6887"/>
                  </a:lnTo>
                  <a:lnTo>
                    <a:pt x="9834" y="6887"/>
                  </a:lnTo>
                  <a:cubicBezTo>
                    <a:pt x="9834" y="6887"/>
                    <a:pt x="9871" y="6961"/>
                    <a:pt x="9908" y="7035"/>
                  </a:cubicBezTo>
                  <a:cubicBezTo>
                    <a:pt x="9945" y="7109"/>
                    <a:pt x="9982" y="7219"/>
                    <a:pt x="9982" y="7256"/>
                  </a:cubicBezTo>
                  <a:cubicBezTo>
                    <a:pt x="9982" y="7330"/>
                    <a:pt x="9982" y="7330"/>
                    <a:pt x="9908" y="7404"/>
                  </a:cubicBezTo>
                  <a:cubicBezTo>
                    <a:pt x="9834" y="7441"/>
                    <a:pt x="9686" y="7552"/>
                    <a:pt x="9354" y="7589"/>
                  </a:cubicBezTo>
                  <a:cubicBezTo>
                    <a:pt x="8873" y="7626"/>
                    <a:pt x="7690" y="7663"/>
                    <a:pt x="6359" y="7663"/>
                  </a:cubicBezTo>
                  <a:cubicBezTo>
                    <a:pt x="5028" y="7663"/>
                    <a:pt x="3512" y="7626"/>
                    <a:pt x="2329" y="7626"/>
                  </a:cubicBezTo>
                  <a:cubicBezTo>
                    <a:pt x="1564" y="7602"/>
                    <a:pt x="938" y="7578"/>
                    <a:pt x="592" y="7564"/>
                  </a:cubicBezTo>
                  <a:lnTo>
                    <a:pt x="592" y="7564"/>
                  </a:lnTo>
                  <a:lnTo>
                    <a:pt x="592" y="1563"/>
                  </a:lnTo>
                  <a:lnTo>
                    <a:pt x="4887" y="640"/>
                  </a:lnTo>
                  <a:close/>
                  <a:moveTo>
                    <a:pt x="5015" y="0"/>
                  </a:moveTo>
                  <a:cubicBezTo>
                    <a:pt x="4995" y="0"/>
                    <a:pt x="4975" y="3"/>
                    <a:pt x="4954" y="10"/>
                  </a:cubicBezTo>
                  <a:lnTo>
                    <a:pt x="222" y="1008"/>
                  </a:lnTo>
                  <a:cubicBezTo>
                    <a:pt x="111" y="1045"/>
                    <a:pt x="0" y="1193"/>
                    <a:pt x="0" y="1304"/>
                  </a:cubicBezTo>
                  <a:lnTo>
                    <a:pt x="0" y="7885"/>
                  </a:lnTo>
                  <a:cubicBezTo>
                    <a:pt x="0" y="8033"/>
                    <a:pt x="111" y="8181"/>
                    <a:pt x="296" y="8181"/>
                  </a:cubicBezTo>
                  <a:cubicBezTo>
                    <a:pt x="296" y="8181"/>
                    <a:pt x="3660" y="8255"/>
                    <a:pt x="6359" y="8255"/>
                  </a:cubicBezTo>
                  <a:cubicBezTo>
                    <a:pt x="7690" y="8255"/>
                    <a:pt x="8873" y="8255"/>
                    <a:pt x="9428" y="8181"/>
                  </a:cubicBezTo>
                  <a:cubicBezTo>
                    <a:pt x="9797" y="8144"/>
                    <a:pt x="10093" y="8033"/>
                    <a:pt x="10278" y="7885"/>
                  </a:cubicBezTo>
                  <a:cubicBezTo>
                    <a:pt x="10500" y="7737"/>
                    <a:pt x="10611" y="7478"/>
                    <a:pt x="10611" y="7256"/>
                  </a:cubicBezTo>
                  <a:cubicBezTo>
                    <a:pt x="10611" y="7035"/>
                    <a:pt x="10500" y="6850"/>
                    <a:pt x="10426" y="6739"/>
                  </a:cubicBezTo>
                  <a:cubicBezTo>
                    <a:pt x="10352" y="6591"/>
                    <a:pt x="10315" y="6517"/>
                    <a:pt x="10278" y="6517"/>
                  </a:cubicBezTo>
                  <a:lnTo>
                    <a:pt x="5250" y="121"/>
                  </a:lnTo>
                  <a:cubicBezTo>
                    <a:pt x="5190" y="61"/>
                    <a:pt x="5105" y="0"/>
                    <a:pt x="5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712;p64">
              <a:extLst>
                <a:ext uri="{FF2B5EF4-FFF2-40B4-BE49-F238E27FC236}">
                  <a16:creationId xmlns:a16="http://schemas.microsoft.com/office/drawing/2014/main" xmlns="" id="{491EEF4C-EE62-4FFE-B4A9-EEB6638E1096}"/>
                </a:ext>
              </a:extLst>
            </p:cNvPr>
            <p:cNvSpPr/>
            <p:nvPr/>
          </p:nvSpPr>
          <p:spPr>
            <a:xfrm>
              <a:off x="4008250" y="4063650"/>
              <a:ext cx="271750" cy="1028750"/>
            </a:xfrm>
            <a:custGeom>
              <a:avLst/>
              <a:gdLst/>
              <a:ahLst/>
              <a:cxnLst/>
              <a:rect l="l" t="t" r="r" b="b"/>
              <a:pathLst>
                <a:path w="10870" h="41150" extrusionOk="0">
                  <a:moveTo>
                    <a:pt x="10574" y="1"/>
                  </a:moveTo>
                  <a:lnTo>
                    <a:pt x="0" y="3883"/>
                  </a:lnTo>
                  <a:lnTo>
                    <a:pt x="5657" y="39559"/>
                  </a:lnTo>
                  <a:cubicBezTo>
                    <a:pt x="5805" y="40484"/>
                    <a:pt x="6581" y="41149"/>
                    <a:pt x="7505" y="41149"/>
                  </a:cubicBezTo>
                  <a:lnTo>
                    <a:pt x="8984" y="41149"/>
                  </a:lnTo>
                  <a:cubicBezTo>
                    <a:pt x="10019" y="41149"/>
                    <a:pt x="10870" y="40299"/>
                    <a:pt x="10870" y="39264"/>
                  </a:cubicBezTo>
                  <a:lnTo>
                    <a:pt x="105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713;p64">
              <a:extLst>
                <a:ext uri="{FF2B5EF4-FFF2-40B4-BE49-F238E27FC236}">
                  <a16:creationId xmlns:a16="http://schemas.microsoft.com/office/drawing/2014/main" xmlns="" id="{952F8774-F6B6-4B5C-9DE2-F3AB57F76196}"/>
                </a:ext>
              </a:extLst>
            </p:cNvPr>
            <p:cNvSpPr/>
            <p:nvPr/>
          </p:nvSpPr>
          <p:spPr>
            <a:xfrm>
              <a:off x="3999925" y="4055650"/>
              <a:ext cx="287475" cy="1044125"/>
            </a:xfrm>
            <a:custGeom>
              <a:avLst/>
              <a:gdLst/>
              <a:ahLst/>
              <a:cxnLst/>
              <a:rect l="l" t="t" r="r" b="b"/>
              <a:pathLst>
                <a:path w="11499" h="41765" extrusionOk="0">
                  <a:moveTo>
                    <a:pt x="10577" y="764"/>
                  </a:moveTo>
                  <a:lnTo>
                    <a:pt x="10870" y="39584"/>
                  </a:lnTo>
                  <a:cubicBezTo>
                    <a:pt x="10870" y="40471"/>
                    <a:pt x="10167" y="41173"/>
                    <a:pt x="9317" y="41173"/>
                  </a:cubicBezTo>
                  <a:lnTo>
                    <a:pt x="7838" y="41173"/>
                  </a:lnTo>
                  <a:cubicBezTo>
                    <a:pt x="7062" y="41173"/>
                    <a:pt x="6396" y="40619"/>
                    <a:pt x="6285" y="39842"/>
                  </a:cubicBezTo>
                  <a:lnTo>
                    <a:pt x="666" y="4388"/>
                  </a:lnTo>
                  <a:lnTo>
                    <a:pt x="10577" y="764"/>
                  </a:lnTo>
                  <a:close/>
                  <a:moveTo>
                    <a:pt x="10902" y="1"/>
                  </a:moveTo>
                  <a:cubicBezTo>
                    <a:pt x="10863" y="1"/>
                    <a:pt x="10827" y="10"/>
                    <a:pt x="10796" y="25"/>
                  </a:cubicBezTo>
                  <a:lnTo>
                    <a:pt x="222" y="3907"/>
                  </a:lnTo>
                  <a:cubicBezTo>
                    <a:pt x="74" y="3944"/>
                    <a:pt x="0" y="4092"/>
                    <a:pt x="37" y="4240"/>
                  </a:cubicBezTo>
                  <a:lnTo>
                    <a:pt x="5657" y="39953"/>
                  </a:lnTo>
                  <a:cubicBezTo>
                    <a:pt x="5842" y="40989"/>
                    <a:pt x="6766" y="41765"/>
                    <a:pt x="7838" y="41765"/>
                  </a:cubicBezTo>
                  <a:lnTo>
                    <a:pt x="9317" y="41765"/>
                  </a:lnTo>
                  <a:cubicBezTo>
                    <a:pt x="10500" y="41765"/>
                    <a:pt x="11498" y="40804"/>
                    <a:pt x="11498" y="39584"/>
                  </a:cubicBezTo>
                  <a:lnTo>
                    <a:pt x="11203" y="321"/>
                  </a:lnTo>
                  <a:cubicBezTo>
                    <a:pt x="11203" y="210"/>
                    <a:pt x="11129" y="99"/>
                    <a:pt x="11055" y="62"/>
                  </a:cubicBezTo>
                  <a:cubicBezTo>
                    <a:pt x="11011" y="19"/>
                    <a:pt x="10955" y="1"/>
                    <a:pt x="10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714;p64">
              <a:extLst>
                <a:ext uri="{FF2B5EF4-FFF2-40B4-BE49-F238E27FC236}">
                  <a16:creationId xmlns:a16="http://schemas.microsoft.com/office/drawing/2014/main" xmlns="" id="{65C234CA-E833-4A9A-9AC0-791D3DF4675E}"/>
                </a:ext>
              </a:extLst>
            </p:cNvPr>
            <p:cNvSpPr/>
            <p:nvPr/>
          </p:nvSpPr>
          <p:spPr>
            <a:xfrm>
              <a:off x="3844650" y="3850150"/>
              <a:ext cx="427950" cy="427050"/>
            </a:xfrm>
            <a:custGeom>
              <a:avLst/>
              <a:gdLst/>
              <a:ahLst/>
              <a:cxnLst/>
              <a:rect l="l" t="t" r="r" b="b"/>
              <a:pathLst>
                <a:path w="17118" h="17082" extrusionOk="0">
                  <a:moveTo>
                    <a:pt x="8541" y="1"/>
                  </a:moveTo>
                  <a:cubicBezTo>
                    <a:pt x="3845" y="1"/>
                    <a:pt x="0" y="3809"/>
                    <a:pt x="0" y="8541"/>
                  </a:cubicBezTo>
                  <a:cubicBezTo>
                    <a:pt x="0" y="13236"/>
                    <a:pt x="3845" y="17081"/>
                    <a:pt x="8541" y="17081"/>
                  </a:cubicBezTo>
                  <a:cubicBezTo>
                    <a:pt x="13273" y="17081"/>
                    <a:pt x="17118" y="13236"/>
                    <a:pt x="17118" y="8541"/>
                  </a:cubicBezTo>
                  <a:cubicBezTo>
                    <a:pt x="17118" y="3809"/>
                    <a:pt x="13273" y="1"/>
                    <a:pt x="8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715;p64">
              <a:extLst>
                <a:ext uri="{FF2B5EF4-FFF2-40B4-BE49-F238E27FC236}">
                  <a16:creationId xmlns:a16="http://schemas.microsoft.com/office/drawing/2014/main" xmlns="" id="{61E12C86-F535-429E-877A-273FFB6545BF}"/>
                </a:ext>
              </a:extLst>
            </p:cNvPr>
            <p:cNvSpPr/>
            <p:nvPr/>
          </p:nvSpPr>
          <p:spPr>
            <a:xfrm>
              <a:off x="3837250" y="3841825"/>
              <a:ext cx="442750" cy="442750"/>
            </a:xfrm>
            <a:custGeom>
              <a:avLst/>
              <a:gdLst/>
              <a:ahLst/>
              <a:cxnLst/>
              <a:rect l="l" t="t" r="r" b="b"/>
              <a:pathLst>
                <a:path w="17710" h="17710" extrusionOk="0">
                  <a:moveTo>
                    <a:pt x="8837" y="629"/>
                  </a:moveTo>
                  <a:cubicBezTo>
                    <a:pt x="11129" y="629"/>
                    <a:pt x="13199" y="1554"/>
                    <a:pt x="14678" y="3032"/>
                  </a:cubicBezTo>
                  <a:cubicBezTo>
                    <a:pt x="16157" y="4548"/>
                    <a:pt x="17081" y="6582"/>
                    <a:pt x="17081" y="8874"/>
                  </a:cubicBezTo>
                  <a:cubicBezTo>
                    <a:pt x="17081" y="11129"/>
                    <a:pt x="16157" y="13199"/>
                    <a:pt x="14678" y="14678"/>
                  </a:cubicBezTo>
                  <a:cubicBezTo>
                    <a:pt x="13199" y="16194"/>
                    <a:pt x="11129" y="17081"/>
                    <a:pt x="8837" y="17081"/>
                  </a:cubicBezTo>
                  <a:cubicBezTo>
                    <a:pt x="6581" y="17081"/>
                    <a:pt x="4511" y="16194"/>
                    <a:pt x="3032" y="14678"/>
                  </a:cubicBezTo>
                  <a:cubicBezTo>
                    <a:pt x="1553" y="13199"/>
                    <a:pt x="629" y="11129"/>
                    <a:pt x="629" y="8874"/>
                  </a:cubicBezTo>
                  <a:cubicBezTo>
                    <a:pt x="629" y="6582"/>
                    <a:pt x="1553" y="4548"/>
                    <a:pt x="3032" y="3032"/>
                  </a:cubicBezTo>
                  <a:cubicBezTo>
                    <a:pt x="4511" y="1554"/>
                    <a:pt x="6581" y="629"/>
                    <a:pt x="8837" y="629"/>
                  </a:cubicBezTo>
                  <a:close/>
                  <a:moveTo>
                    <a:pt x="8837" y="1"/>
                  </a:moveTo>
                  <a:cubicBezTo>
                    <a:pt x="3956" y="1"/>
                    <a:pt x="1" y="3994"/>
                    <a:pt x="1" y="8874"/>
                  </a:cubicBezTo>
                  <a:cubicBezTo>
                    <a:pt x="1" y="13754"/>
                    <a:pt x="3956" y="17710"/>
                    <a:pt x="8837" y="17710"/>
                  </a:cubicBezTo>
                  <a:cubicBezTo>
                    <a:pt x="13754" y="17710"/>
                    <a:pt x="17710" y="13754"/>
                    <a:pt x="17710" y="8874"/>
                  </a:cubicBezTo>
                  <a:cubicBezTo>
                    <a:pt x="17710" y="3994"/>
                    <a:pt x="13754" y="1"/>
                    <a:pt x="8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716;p64">
              <a:extLst>
                <a:ext uri="{FF2B5EF4-FFF2-40B4-BE49-F238E27FC236}">
                  <a16:creationId xmlns:a16="http://schemas.microsoft.com/office/drawing/2014/main" xmlns="" id="{59BF49A6-C258-4170-BCC0-86E73125BF63}"/>
                </a:ext>
              </a:extLst>
            </p:cNvPr>
            <p:cNvSpPr/>
            <p:nvPr/>
          </p:nvSpPr>
          <p:spPr>
            <a:xfrm>
              <a:off x="3685675" y="2397200"/>
              <a:ext cx="332750" cy="450150"/>
            </a:xfrm>
            <a:custGeom>
              <a:avLst/>
              <a:gdLst/>
              <a:ahLst/>
              <a:cxnLst/>
              <a:rect l="l" t="t" r="r" b="b"/>
              <a:pathLst>
                <a:path w="13310" h="18006" extrusionOk="0">
                  <a:moveTo>
                    <a:pt x="6433" y="1"/>
                  </a:moveTo>
                  <a:cubicBezTo>
                    <a:pt x="5657" y="1"/>
                    <a:pt x="4881" y="112"/>
                    <a:pt x="4252" y="333"/>
                  </a:cubicBezTo>
                  <a:cubicBezTo>
                    <a:pt x="0" y="2034"/>
                    <a:pt x="1442" y="9280"/>
                    <a:pt x="2034" y="12755"/>
                  </a:cubicBezTo>
                  <a:cubicBezTo>
                    <a:pt x="2516" y="15718"/>
                    <a:pt x="5405" y="18006"/>
                    <a:pt x="8369" y="18006"/>
                  </a:cubicBezTo>
                  <a:cubicBezTo>
                    <a:pt x="8586" y="18006"/>
                    <a:pt x="8804" y="17994"/>
                    <a:pt x="9021" y="17968"/>
                  </a:cubicBezTo>
                  <a:cubicBezTo>
                    <a:pt x="13125" y="17525"/>
                    <a:pt x="13310" y="12534"/>
                    <a:pt x="13162" y="9391"/>
                  </a:cubicBezTo>
                  <a:cubicBezTo>
                    <a:pt x="12903" y="4770"/>
                    <a:pt x="12090" y="38"/>
                    <a:pt x="6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717;p64">
              <a:extLst>
                <a:ext uri="{FF2B5EF4-FFF2-40B4-BE49-F238E27FC236}">
                  <a16:creationId xmlns:a16="http://schemas.microsoft.com/office/drawing/2014/main" xmlns="" id="{E69D9373-D44E-42B1-A507-89193F4AE32F}"/>
                </a:ext>
              </a:extLst>
            </p:cNvPr>
            <p:cNvSpPr/>
            <p:nvPr/>
          </p:nvSpPr>
          <p:spPr>
            <a:xfrm>
              <a:off x="3710625" y="2388875"/>
              <a:ext cx="312425" cy="466800"/>
            </a:xfrm>
            <a:custGeom>
              <a:avLst/>
              <a:gdLst/>
              <a:ahLst/>
              <a:cxnLst/>
              <a:rect l="l" t="t" r="r" b="b"/>
              <a:pathLst>
                <a:path w="12497" h="18672" extrusionOk="0">
                  <a:moveTo>
                    <a:pt x="5435" y="629"/>
                  </a:moveTo>
                  <a:cubicBezTo>
                    <a:pt x="6803" y="629"/>
                    <a:pt x="7838" y="925"/>
                    <a:pt x="8689" y="1406"/>
                  </a:cubicBezTo>
                  <a:cubicBezTo>
                    <a:pt x="9909" y="2145"/>
                    <a:pt x="10648" y="3365"/>
                    <a:pt x="11092" y="4807"/>
                  </a:cubicBezTo>
                  <a:cubicBezTo>
                    <a:pt x="11572" y="6286"/>
                    <a:pt x="11757" y="8023"/>
                    <a:pt x="11831" y="9761"/>
                  </a:cubicBezTo>
                  <a:cubicBezTo>
                    <a:pt x="11868" y="10168"/>
                    <a:pt x="11868" y="10648"/>
                    <a:pt x="11868" y="11129"/>
                  </a:cubicBezTo>
                  <a:cubicBezTo>
                    <a:pt x="11868" y="12645"/>
                    <a:pt x="11720" y="14309"/>
                    <a:pt x="11129" y="15602"/>
                  </a:cubicBezTo>
                  <a:cubicBezTo>
                    <a:pt x="10870" y="16231"/>
                    <a:pt x="10463" y="16786"/>
                    <a:pt x="9983" y="17229"/>
                  </a:cubicBezTo>
                  <a:cubicBezTo>
                    <a:pt x="9465" y="17636"/>
                    <a:pt x="8837" y="17932"/>
                    <a:pt x="8023" y="18006"/>
                  </a:cubicBezTo>
                  <a:cubicBezTo>
                    <a:pt x="7801" y="18043"/>
                    <a:pt x="7617" y="18043"/>
                    <a:pt x="7395" y="18043"/>
                  </a:cubicBezTo>
                  <a:cubicBezTo>
                    <a:pt x="5990" y="18043"/>
                    <a:pt x="4585" y="17488"/>
                    <a:pt x="3476" y="16601"/>
                  </a:cubicBezTo>
                  <a:cubicBezTo>
                    <a:pt x="2367" y="15676"/>
                    <a:pt x="1553" y="14419"/>
                    <a:pt x="1332" y="13052"/>
                  </a:cubicBezTo>
                  <a:cubicBezTo>
                    <a:pt x="1073" y="11462"/>
                    <a:pt x="629" y="9059"/>
                    <a:pt x="629" y="6840"/>
                  </a:cubicBezTo>
                  <a:cubicBezTo>
                    <a:pt x="629" y="5509"/>
                    <a:pt x="777" y="4216"/>
                    <a:pt x="1221" y="3217"/>
                  </a:cubicBezTo>
                  <a:cubicBezTo>
                    <a:pt x="1627" y="2182"/>
                    <a:pt x="2293" y="1406"/>
                    <a:pt x="3365" y="962"/>
                  </a:cubicBezTo>
                  <a:cubicBezTo>
                    <a:pt x="3957" y="740"/>
                    <a:pt x="4659" y="629"/>
                    <a:pt x="5398" y="629"/>
                  </a:cubicBezTo>
                  <a:close/>
                  <a:moveTo>
                    <a:pt x="5398" y="1"/>
                  </a:moveTo>
                  <a:cubicBezTo>
                    <a:pt x="4585" y="1"/>
                    <a:pt x="3809" y="149"/>
                    <a:pt x="3143" y="408"/>
                  </a:cubicBezTo>
                  <a:cubicBezTo>
                    <a:pt x="1886" y="888"/>
                    <a:pt x="1110" y="1812"/>
                    <a:pt x="629" y="2959"/>
                  </a:cubicBezTo>
                  <a:cubicBezTo>
                    <a:pt x="149" y="4105"/>
                    <a:pt x="1" y="5473"/>
                    <a:pt x="1" y="6840"/>
                  </a:cubicBezTo>
                  <a:cubicBezTo>
                    <a:pt x="1" y="9133"/>
                    <a:pt x="481" y="11573"/>
                    <a:pt x="740" y="13162"/>
                  </a:cubicBezTo>
                  <a:cubicBezTo>
                    <a:pt x="999" y="14715"/>
                    <a:pt x="1886" y="16083"/>
                    <a:pt x="3069" y="17081"/>
                  </a:cubicBezTo>
                  <a:cubicBezTo>
                    <a:pt x="4289" y="18043"/>
                    <a:pt x="5842" y="18671"/>
                    <a:pt x="7395" y="18671"/>
                  </a:cubicBezTo>
                  <a:cubicBezTo>
                    <a:pt x="7617" y="18671"/>
                    <a:pt x="7838" y="18634"/>
                    <a:pt x="8060" y="18634"/>
                  </a:cubicBezTo>
                  <a:cubicBezTo>
                    <a:pt x="9021" y="18523"/>
                    <a:pt x="9761" y="18190"/>
                    <a:pt x="10352" y="17673"/>
                  </a:cubicBezTo>
                  <a:cubicBezTo>
                    <a:pt x="11277" y="16970"/>
                    <a:pt x="11794" y="15861"/>
                    <a:pt x="12090" y="14715"/>
                  </a:cubicBezTo>
                  <a:cubicBezTo>
                    <a:pt x="12423" y="13569"/>
                    <a:pt x="12497" y="12312"/>
                    <a:pt x="12497" y="11129"/>
                  </a:cubicBezTo>
                  <a:cubicBezTo>
                    <a:pt x="12497" y="10648"/>
                    <a:pt x="12497" y="10168"/>
                    <a:pt x="12460" y="9724"/>
                  </a:cubicBezTo>
                  <a:cubicBezTo>
                    <a:pt x="12312" y="7395"/>
                    <a:pt x="12053" y="4992"/>
                    <a:pt x="11092" y="3143"/>
                  </a:cubicBezTo>
                  <a:cubicBezTo>
                    <a:pt x="10611" y="2219"/>
                    <a:pt x="9909" y="1443"/>
                    <a:pt x="8985" y="888"/>
                  </a:cubicBezTo>
                  <a:cubicBezTo>
                    <a:pt x="8060" y="334"/>
                    <a:pt x="6877" y="38"/>
                    <a:pt x="5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718;p64">
              <a:extLst>
                <a:ext uri="{FF2B5EF4-FFF2-40B4-BE49-F238E27FC236}">
                  <a16:creationId xmlns:a16="http://schemas.microsoft.com/office/drawing/2014/main" xmlns="" id="{2F1EEB9E-E0B0-4EAC-9809-6CF59BFA2AA8}"/>
                </a:ext>
              </a:extLst>
            </p:cNvPr>
            <p:cNvSpPr/>
            <p:nvPr/>
          </p:nvSpPr>
          <p:spPr>
            <a:xfrm>
              <a:off x="3762400" y="2725350"/>
              <a:ext cx="136800" cy="153425"/>
            </a:xfrm>
            <a:custGeom>
              <a:avLst/>
              <a:gdLst/>
              <a:ahLst/>
              <a:cxnLst/>
              <a:rect l="l" t="t" r="r" b="b"/>
              <a:pathLst>
                <a:path w="5472" h="6137" extrusionOk="0">
                  <a:moveTo>
                    <a:pt x="1639" y="0"/>
                  </a:moveTo>
                  <a:cubicBezTo>
                    <a:pt x="994" y="0"/>
                    <a:pt x="403" y="187"/>
                    <a:pt x="0" y="702"/>
                  </a:cubicBezTo>
                  <a:lnTo>
                    <a:pt x="444" y="5730"/>
                  </a:lnTo>
                  <a:lnTo>
                    <a:pt x="5250" y="6136"/>
                  </a:lnTo>
                  <a:lnTo>
                    <a:pt x="5472" y="1330"/>
                  </a:lnTo>
                  <a:cubicBezTo>
                    <a:pt x="5472" y="1330"/>
                    <a:pt x="3360" y="0"/>
                    <a:pt x="1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719;p64">
              <a:extLst>
                <a:ext uri="{FF2B5EF4-FFF2-40B4-BE49-F238E27FC236}">
                  <a16:creationId xmlns:a16="http://schemas.microsoft.com/office/drawing/2014/main" xmlns="" id="{C8F6FB1F-F708-43C4-BB42-F8793C499970}"/>
                </a:ext>
              </a:extLst>
            </p:cNvPr>
            <p:cNvSpPr/>
            <p:nvPr/>
          </p:nvSpPr>
          <p:spPr>
            <a:xfrm>
              <a:off x="3755000" y="2717000"/>
              <a:ext cx="151600" cy="169525"/>
            </a:xfrm>
            <a:custGeom>
              <a:avLst/>
              <a:gdLst/>
              <a:ahLst/>
              <a:cxnLst/>
              <a:rect l="l" t="t" r="r" b="b"/>
              <a:pathLst>
                <a:path w="6064" h="6781" extrusionOk="0">
                  <a:moveTo>
                    <a:pt x="1923" y="629"/>
                  </a:moveTo>
                  <a:cubicBezTo>
                    <a:pt x="2699" y="629"/>
                    <a:pt x="3660" y="925"/>
                    <a:pt x="4363" y="1257"/>
                  </a:cubicBezTo>
                  <a:cubicBezTo>
                    <a:pt x="4732" y="1442"/>
                    <a:pt x="5028" y="1590"/>
                    <a:pt x="5250" y="1701"/>
                  </a:cubicBezTo>
                  <a:cubicBezTo>
                    <a:pt x="5321" y="1749"/>
                    <a:pt x="5377" y="1781"/>
                    <a:pt x="5428" y="1807"/>
                  </a:cubicBezTo>
                  <a:lnTo>
                    <a:pt x="5428" y="1807"/>
                  </a:lnTo>
                  <a:lnTo>
                    <a:pt x="5250" y="6138"/>
                  </a:lnTo>
                  <a:lnTo>
                    <a:pt x="998" y="5768"/>
                  </a:lnTo>
                  <a:lnTo>
                    <a:pt x="638" y="1112"/>
                  </a:lnTo>
                  <a:lnTo>
                    <a:pt x="638" y="1112"/>
                  </a:lnTo>
                  <a:cubicBezTo>
                    <a:pt x="779" y="950"/>
                    <a:pt x="963" y="838"/>
                    <a:pt x="1146" y="777"/>
                  </a:cubicBezTo>
                  <a:cubicBezTo>
                    <a:pt x="1368" y="666"/>
                    <a:pt x="1664" y="629"/>
                    <a:pt x="1923" y="629"/>
                  </a:cubicBezTo>
                  <a:close/>
                  <a:moveTo>
                    <a:pt x="1923" y="0"/>
                  </a:moveTo>
                  <a:cubicBezTo>
                    <a:pt x="1590" y="0"/>
                    <a:pt x="1257" y="74"/>
                    <a:pt x="925" y="185"/>
                  </a:cubicBezTo>
                  <a:cubicBezTo>
                    <a:pt x="592" y="333"/>
                    <a:pt x="296" y="518"/>
                    <a:pt x="74" y="814"/>
                  </a:cubicBezTo>
                  <a:cubicBezTo>
                    <a:pt x="0" y="888"/>
                    <a:pt x="0" y="962"/>
                    <a:pt x="0" y="1036"/>
                  </a:cubicBezTo>
                  <a:lnTo>
                    <a:pt x="407" y="6064"/>
                  </a:lnTo>
                  <a:cubicBezTo>
                    <a:pt x="444" y="6212"/>
                    <a:pt x="555" y="6359"/>
                    <a:pt x="703" y="6359"/>
                  </a:cubicBezTo>
                  <a:lnTo>
                    <a:pt x="5509" y="6766"/>
                  </a:lnTo>
                  <a:cubicBezTo>
                    <a:pt x="5539" y="6776"/>
                    <a:pt x="5566" y="6781"/>
                    <a:pt x="5591" y="6781"/>
                  </a:cubicBezTo>
                  <a:cubicBezTo>
                    <a:pt x="5659" y="6781"/>
                    <a:pt x="5714" y="6746"/>
                    <a:pt x="5768" y="6692"/>
                  </a:cubicBezTo>
                  <a:cubicBezTo>
                    <a:pt x="5805" y="6655"/>
                    <a:pt x="5842" y="6581"/>
                    <a:pt x="5842" y="6470"/>
                  </a:cubicBezTo>
                  <a:lnTo>
                    <a:pt x="6063" y="1664"/>
                  </a:lnTo>
                  <a:cubicBezTo>
                    <a:pt x="6063" y="1553"/>
                    <a:pt x="6026" y="1442"/>
                    <a:pt x="5916" y="1405"/>
                  </a:cubicBezTo>
                  <a:cubicBezTo>
                    <a:pt x="5916" y="1368"/>
                    <a:pt x="5398" y="1036"/>
                    <a:pt x="4622" y="703"/>
                  </a:cubicBezTo>
                  <a:cubicBezTo>
                    <a:pt x="3845" y="370"/>
                    <a:pt x="2884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720;p64">
              <a:extLst>
                <a:ext uri="{FF2B5EF4-FFF2-40B4-BE49-F238E27FC236}">
                  <a16:creationId xmlns:a16="http://schemas.microsoft.com/office/drawing/2014/main" xmlns="" id="{8DD0CDE5-E3ED-4E6E-B64E-262C9958B3DF}"/>
                </a:ext>
              </a:extLst>
            </p:cNvPr>
            <p:cNvSpPr/>
            <p:nvPr/>
          </p:nvSpPr>
          <p:spPr>
            <a:xfrm>
              <a:off x="3642950" y="2338775"/>
              <a:ext cx="450350" cy="524625"/>
            </a:xfrm>
            <a:custGeom>
              <a:avLst/>
              <a:gdLst/>
              <a:ahLst/>
              <a:cxnLst/>
              <a:rect l="l" t="t" r="r" b="b"/>
              <a:pathLst>
                <a:path w="18014" h="20985" extrusionOk="0">
                  <a:moveTo>
                    <a:pt x="11262" y="9730"/>
                  </a:moveTo>
                  <a:cubicBezTo>
                    <a:pt x="11883" y="9730"/>
                    <a:pt x="12619" y="11617"/>
                    <a:pt x="12727" y="11913"/>
                  </a:cubicBezTo>
                  <a:cubicBezTo>
                    <a:pt x="12727" y="12911"/>
                    <a:pt x="12616" y="14538"/>
                    <a:pt x="12357" y="15092"/>
                  </a:cubicBezTo>
                  <a:cubicBezTo>
                    <a:pt x="12209" y="15351"/>
                    <a:pt x="11913" y="15647"/>
                    <a:pt x="11544" y="15906"/>
                  </a:cubicBezTo>
                  <a:cubicBezTo>
                    <a:pt x="12024" y="15277"/>
                    <a:pt x="12172" y="14760"/>
                    <a:pt x="11728" y="14686"/>
                  </a:cubicBezTo>
                  <a:cubicBezTo>
                    <a:pt x="10250" y="14464"/>
                    <a:pt x="10028" y="13429"/>
                    <a:pt x="10656" y="10693"/>
                  </a:cubicBezTo>
                  <a:cubicBezTo>
                    <a:pt x="10817" y="9991"/>
                    <a:pt x="11032" y="9730"/>
                    <a:pt x="11262" y="9730"/>
                  </a:cubicBezTo>
                  <a:close/>
                  <a:moveTo>
                    <a:pt x="6846" y="1"/>
                  </a:moveTo>
                  <a:cubicBezTo>
                    <a:pt x="3183" y="1"/>
                    <a:pt x="1" y="4529"/>
                    <a:pt x="1229" y="9658"/>
                  </a:cubicBezTo>
                  <a:cubicBezTo>
                    <a:pt x="1931" y="12652"/>
                    <a:pt x="3743" y="17348"/>
                    <a:pt x="7144" y="18272"/>
                  </a:cubicBezTo>
                  <a:cubicBezTo>
                    <a:pt x="7305" y="18314"/>
                    <a:pt x="7471" y="18333"/>
                    <a:pt x="7640" y="18333"/>
                  </a:cubicBezTo>
                  <a:cubicBezTo>
                    <a:pt x="8367" y="18333"/>
                    <a:pt x="9153" y="17975"/>
                    <a:pt x="9843" y="17496"/>
                  </a:cubicBezTo>
                  <a:lnTo>
                    <a:pt x="9843" y="17496"/>
                  </a:lnTo>
                  <a:cubicBezTo>
                    <a:pt x="9806" y="17606"/>
                    <a:pt x="9806" y="17717"/>
                    <a:pt x="9806" y="17828"/>
                  </a:cubicBezTo>
                  <a:cubicBezTo>
                    <a:pt x="10019" y="18643"/>
                    <a:pt x="9824" y="20985"/>
                    <a:pt x="11498" y="20985"/>
                  </a:cubicBezTo>
                  <a:cubicBezTo>
                    <a:pt x="11571" y="20985"/>
                    <a:pt x="11648" y="20980"/>
                    <a:pt x="11728" y="20971"/>
                  </a:cubicBezTo>
                  <a:cubicBezTo>
                    <a:pt x="13614" y="20749"/>
                    <a:pt x="14871" y="17422"/>
                    <a:pt x="14871" y="15943"/>
                  </a:cubicBezTo>
                  <a:cubicBezTo>
                    <a:pt x="14871" y="14464"/>
                    <a:pt x="13392" y="13614"/>
                    <a:pt x="13392" y="13614"/>
                  </a:cubicBezTo>
                  <a:lnTo>
                    <a:pt x="12985" y="7957"/>
                  </a:lnTo>
                  <a:cubicBezTo>
                    <a:pt x="12985" y="7957"/>
                    <a:pt x="14649" y="7957"/>
                    <a:pt x="16313" y="5887"/>
                  </a:cubicBezTo>
                  <a:cubicBezTo>
                    <a:pt x="18013" y="3779"/>
                    <a:pt x="11285" y="230"/>
                    <a:pt x="7107" y="8"/>
                  </a:cubicBezTo>
                  <a:cubicBezTo>
                    <a:pt x="7020" y="3"/>
                    <a:pt x="6933" y="1"/>
                    <a:pt x="6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721;p64">
              <a:extLst>
                <a:ext uri="{FF2B5EF4-FFF2-40B4-BE49-F238E27FC236}">
                  <a16:creationId xmlns:a16="http://schemas.microsoft.com/office/drawing/2014/main" xmlns="" id="{3BA16A7E-0A08-422A-B9E1-E52F238F495B}"/>
                </a:ext>
              </a:extLst>
            </p:cNvPr>
            <p:cNvSpPr/>
            <p:nvPr/>
          </p:nvSpPr>
          <p:spPr>
            <a:xfrm>
              <a:off x="3658875" y="2330650"/>
              <a:ext cx="406700" cy="540725"/>
            </a:xfrm>
            <a:custGeom>
              <a:avLst/>
              <a:gdLst/>
              <a:ahLst/>
              <a:cxnLst/>
              <a:rect l="l" t="t" r="r" b="b"/>
              <a:pathLst>
                <a:path w="16268" h="21629" extrusionOk="0">
                  <a:moveTo>
                    <a:pt x="10685" y="10389"/>
                  </a:moveTo>
                  <a:cubicBezTo>
                    <a:pt x="10796" y="10463"/>
                    <a:pt x="10907" y="10574"/>
                    <a:pt x="11018" y="10759"/>
                  </a:cubicBezTo>
                  <a:cubicBezTo>
                    <a:pt x="11376" y="11248"/>
                    <a:pt x="11677" y="11966"/>
                    <a:pt x="11794" y="12256"/>
                  </a:cubicBezTo>
                  <a:lnTo>
                    <a:pt x="11794" y="12256"/>
                  </a:lnTo>
                  <a:cubicBezTo>
                    <a:pt x="11793" y="12736"/>
                    <a:pt x="11756" y="13392"/>
                    <a:pt x="11683" y="13976"/>
                  </a:cubicBezTo>
                  <a:cubicBezTo>
                    <a:pt x="11646" y="14271"/>
                    <a:pt x="11609" y="14530"/>
                    <a:pt x="11572" y="14752"/>
                  </a:cubicBezTo>
                  <a:cubicBezTo>
                    <a:pt x="11562" y="14821"/>
                    <a:pt x="11550" y="14885"/>
                    <a:pt x="11536" y="14943"/>
                  </a:cubicBezTo>
                  <a:lnTo>
                    <a:pt x="11536" y="14943"/>
                  </a:lnTo>
                  <a:cubicBezTo>
                    <a:pt x="11524" y="14928"/>
                    <a:pt x="11512" y="14914"/>
                    <a:pt x="11498" y="14900"/>
                  </a:cubicBezTo>
                  <a:cubicBezTo>
                    <a:pt x="11424" y="14789"/>
                    <a:pt x="11276" y="14715"/>
                    <a:pt x="11128" y="14715"/>
                  </a:cubicBezTo>
                  <a:cubicBezTo>
                    <a:pt x="10685" y="14641"/>
                    <a:pt x="10426" y="14493"/>
                    <a:pt x="10278" y="14308"/>
                  </a:cubicBezTo>
                  <a:cubicBezTo>
                    <a:pt x="10093" y="14124"/>
                    <a:pt x="9982" y="13791"/>
                    <a:pt x="9982" y="13273"/>
                  </a:cubicBezTo>
                  <a:cubicBezTo>
                    <a:pt x="9982" y="12756"/>
                    <a:pt x="10093" y="12016"/>
                    <a:pt x="10315" y="11092"/>
                  </a:cubicBezTo>
                  <a:cubicBezTo>
                    <a:pt x="10389" y="10759"/>
                    <a:pt x="10500" y="10537"/>
                    <a:pt x="10574" y="10463"/>
                  </a:cubicBezTo>
                  <a:lnTo>
                    <a:pt x="10611" y="10389"/>
                  </a:lnTo>
                  <a:close/>
                  <a:moveTo>
                    <a:pt x="6433" y="629"/>
                  </a:moveTo>
                  <a:cubicBezTo>
                    <a:pt x="8245" y="740"/>
                    <a:pt x="10611" y="1480"/>
                    <a:pt x="12459" y="2478"/>
                  </a:cubicBezTo>
                  <a:cubicBezTo>
                    <a:pt x="13384" y="2958"/>
                    <a:pt x="14234" y="3513"/>
                    <a:pt x="14789" y="4031"/>
                  </a:cubicBezTo>
                  <a:cubicBezTo>
                    <a:pt x="15084" y="4289"/>
                    <a:pt x="15306" y="4585"/>
                    <a:pt x="15417" y="4807"/>
                  </a:cubicBezTo>
                  <a:cubicBezTo>
                    <a:pt x="15565" y="5066"/>
                    <a:pt x="15639" y="5288"/>
                    <a:pt x="15639" y="5472"/>
                  </a:cubicBezTo>
                  <a:cubicBezTo>
                    <a:pt x="15639" y="5657"/>
                    <a:pt x="15602" y="5842"/>
                    <a:pt x="15454" y="5990"/>
                  </a:cubicBezTo>
                  <a:cubicBezTo>
                    <a:pt x="14641" y="7025"/>
                    <a:pt x="13864" y="7506"/>
                    <a:pt x="13273" y="7765"/>
                  </a:cubicBezTo>
                  <a:cubicBezTo>
                    <a:pt x="12977" y="7875"/>
                    <a:pt x="12718" y="7912"/>
                    <a:pt x="12570" y="7949"/>
                  </a:cubicBezTo>
                  <a:cubicBezTo>
                    <a:pt x="12496" y="7986"/>
                    <a:pt x="12422" y="7986"/>
                    <a:pt x="12385" y="7986"/>
                  </a:cubicBezTo>
                  <a:lnTo>
                    <a:pt x="12348" y="7986"/>
                  </a:lnTo>
                  <a:cubicBezTo>
                    <a:pt x="12238" y="7986"/>
                    <a:pt x="12164" y="8023"/>
                    <a:pt x="12090" y="8097"/>
                  </a:cubicBezTo>
                  <a:cubicBezTo>
                    <a:pt x="12053" y="8134"/>
                    <a:pt x="12016" y="8245"/>
                    <a:pt x="12016" y="8319"/>
                  </a:cubicBezTo>
                  <a:lnTo>
                    <a:pt x="12294" y="11868"/>
                  </a:lnTo>
                  <a:lnTo>
                    <a:pt x="12294" y="11868"/>
                  </a:lnTo>
                  <a:cubicBezTo>
                    <a:pt x="12196" y="11621"/>
                    <a:pt x="12030" y="11256"/>
                    <a:pt x="11831" y="10907"/>
                  </a:cubicBezTo>
                  <a:cubicBezTo>
                    <a:pt x="11683" y="10648"/>
                    <a:pt x="11535" y="10389"/>
                    <a:pt x="11350" y="10168"/>
                  </a:cubicBezTo>
                  <a:cubicBezTo>
                    <a:pt x="11239" y="10057"/>
                    <a:pt x="11165" y="9946"/>
                    <a:pt x="11055" y="9872"/>
                  </a:cubicBezTo>
                  <a:cubicBezTo>
                    <a:pt x="10907" y="9798"/>
                    <a:pt x="10796" y="9761"/>
                    <a:pt x="10648" y="9761"/>
                  </a:cubicBezTo>
                  <a:cubicBezTo>
                    <a:pt x="10500" y="9761"/>
                    <a:pt x="10389" y="9798"/>
                    <a:pt x="10278" y="9872"/>
                  </a:cubicBezTo>
                  <a:cubicBezTo>
                    <a:pt x="10130" y="9946"/>
                    <a:pt x="10056" y="10094"/>
                    <a:pt x="9945" y="10279"/>
                  </a:cubicBezTo>
                  <a:cubicBezTo>
                    <a:pt x="9871" y="10463"/>
                    <a:pt x="9798" y="10685"/>
                    <a:pt x="9724" y="10944"/>
                  </a:cubicBezTo>
                  <a:cubicBezTo>
                    <a:pt x="9502" y="11905"/>
                    <a:pt x="9391" y="12645"/>
                    <a:pt x="9391" y="13273"/>
                  </a:cubicBezTo>
                  <a:cubicBezTo>
                    <a:pt x="9391" y="13865"/>
                    <a:pt x="9502" y="14345"/>
                    <a:pt x="9798" y="14678"/>
                  </a:cubicBezTo>
                  <a:cubicBezTo>
                    <a:pt x="10056" y="15048"/>
                    <a:pt x="10500" y="15233"/>
                    <a:pt x="11018" y="15307"/>
                  </a:cubicBezTo>
                  <a:lnTo>
                    <a:pt x="11055" y="15307"/>
                  </a:lnTo>
                  <a:cubicBezTo>
                    <a:pt x="11055" y="15344"/>
                    <a:pt x="11018" y="15454"/>
                    <a:pt x="10944" y="15602"/>
                  </a:cubicBezTo>
                  <a:cubicBezTo>
                    <a:pt x="10907" y="15713"/>
                    <a:pt x="10796" y="15898"/>
                    <a:pt x="10648" y="16046"/>
                  </a:cubicBezTo>
                  <a:cubicBezTo>
                    <a:pt x="10574" y="16194"/>
                    <a:pt x="10574" y="16379"/>
                    <a:pt x="10685" y="16453"/>
                  </a:cubicBezTo>
                  <a:cubicBezTo>
                    <a:pt x="10749" y="16517"/>
                    <a:pt x="10839" y="16557"/>
                    <a:pt x="10924" y="16557"/>
                  </a:cubicBezTo>
                  <a:cubicBezTo>
                    <a:pt x="10986" y="16557"/>
                    <a:pt x="11045" y="16536"/>
                    <a:pt x="11091" y="16490"/>
                  </a:cubicBezTo>
                  <a:cubicBezTo>
                    <a:pt x="11461" y="16194"/>
                    <a:pt x="11794" y="15898"/>
                    <a:pt x="11979" y="15565"/>
                  </a:cubicBezTo>
                  <a:cubicBezTo>
                    <a:pt x="12090" y="15381"/>
                    <a:pt x="12127" y="15159"/>
                    <a:pt x="12201" y="14900"/>
                  </a:cubicBezTo>
                  <a:cubicBezTo>
                    <a:pt x="12303" y="14362"/>
                    <a:pt x="12352" y="13665"/>
                    <a:pt x="12385" y="13029"/>
                  </a:cubicBezTo>
                  <a:lnTo>
                    <a:pt x="12385" y="13029"/>
                  </a:lnTo>
                  <a:lnTo>
                    <a:pt x="12459" y="13976"/>
                  </a:lnTo>
                  <a:cubicBezTo>
                    <a:pt x="12459" y="14087"/>
                    <a:pt x="12496" y="14160"/>
                    <a:pt x="12607" y="14234"/>
                  </a:cubicBezTo>
                  <a:cubicBezTo>
                    <a:pt x="12681" y="14271"/>
                    <a:pt x="13014" y="14493"/>
                    <a:pt x="13310" y="14826"/>
                  </a:cubicBezTo>
                  <a:cubicBezTo>
                    <a:pt x="13642" y="15196"/>
                    <a:pt x="13901" y="15676"/>
                    <a:pt x="13901" y="16268"/>
                  </a:cubicBezTo>
                  <a:cubicBezTo>
                    <a:pt x="13901" y="16933"/>
                    <a:pt x="13605" y="18116"/>
                    <a:pt x="13088" y="19115"/>
                  </a:cubicBezTo>
                  <a:cubicBezTo>
                    <a:pt x="12829" y="19595"/>
                    <a:pt x="12496" y="20076"/>
                    <a:pt x="12164" y="20409"/>
                  </a:cubicBezTo>
                  <a:cubicBezTo>
                    <a:pt x="11794" y="20741"/>
                    <a:pt x="11424" y="20963"/>
                    <a:pt x="11055" y="21000"/>
                  </a:cubicBezTo>
                  <a:lnTo>
                    <a:pt x="10870" y="21000"/>
                  </a:lnTo>
                  <a:cubicBezTo>
                    <a:pt x="10500" y="21000"/>
                    <a:pt x="10315" y="20889"/>
                    <a:pt x="10167" y="20704"/>
                  </a:cubicBezTo>
                  <a:cubicBezTo>
                    <a:pt x="9908" y="20446"/>
                    <a:pt x="9761" y="19965"/>
                    <a:pt x="9687" y="19447"/>
                  </a:cubicBezTo>
                  <a:cubicBezTo>
                    <a:pt x="9576" y="18930"/>
                    <a:pt x="9576" y="18449"/>
                    <a:pt x="9502" y="18079"/>
                  </a:cubicBezTo>
                  <a:lnTo>
                    <a:pt x="9465" y="18042"/>
                  </a:lnTo>
                  <a:lnTo>
                    <a:pt x="9502" y="17931"/>
                  </a:lnTo>
                  <a:cubicBezTo>
                    <a:pt x="9539" y="17821"/>
                    <a:pt x="9502" y="17673"/>
                    <a:pt x="9428" y="17599"/>
                  </a:cubicBezTo>
                  <a:cubicBezTo>
                    <a:pt x="9367" y="17538"/>
                    <a:pt x="9294" y="17510"/>
                    <a:pt x="9223" y="17510"/>
                  </a:cubicBezTo>
                  <a:cubicBezTo>
                    <a:pt x="9165" y="17510"/>
                    <a:pt x="9108" y="17529"/>
                    <a:pt x="9058" y="17562"/>
                  </a:cubicBezTo>
                  <a:cubicBezTo>
                    <a:pt x="8356" y="18042"/>
                    <a:pt x="7616" y="18338"/>
                    <a:pt x="7025" y="18338"/>
                  </a:cubicBezTo>
                  <a:cubicBezTo>
                    <a:pt x="6877" y="18338"/>
                    <a:pt x="6729" y="18338"/>
                    <a:pt x="6581" y="18301"/>
                  </a:cubicBezTo>
                  <a:cubicBezTo>
                    <a:pt x="4991" y="17858"/>
                    <a:pt x="3734" y="16527"/>
                    <a:pt x="2810" y="14900"/>
                  </a:cubicBezTo>
                  <a:cubicBezTo>
                    <a:pt x="1849" y="13273"/>
                    <a:pt x="1257" y="11388"/>
                    <a:pt x="888" y="9909"/>
                  </a:cubicBezTo>
                  <a:cubicBezTo>
                    <a:pt x="703" y="9169"/>
                    <a:pt x="629" y="8430"/>
                    <a:pt x="629" y="7728"/>
                  </a:cubicBezTo>
                  <a:cubicBezTo>
                    <a:pt x="629" y="5731"/>
                    <a:pt x="1294" y="3957"/>
                    <a:pt x="2329" y="2663"/>
                  </a:cubicBezTo>
                  <a:cubicBezTo>
                    <a:pt x="3365" y="1369"/>
                    <a:pt x="4770" y="629"/>
                    <a:pt x="6211" y="629"/>
                  </a:cubicBezTo>
                  <a:close/>
                  <a:moveTo>
                    <a:pt x="6211" y="1"/>
                  </a:moveTo>
                  <a:cubicBezTo>
                    <a:pt x="4548" y="1"/>
                    <a:pt x="2995" y="888"/>
                    <a:pt x="1849" y="2293"/>
                  </a:cubicBezTo>
                  <a:cubicBezTo>
                    <a:pt x="740" y="3661"/>
                    <a:pt x="0" y="5583"/>
                    <a:pt x="0" y="7728"/>
                  </a:cubicBezTo>
                  <a:cubicBezTo>
                    <a:pt x="0" y="8467"/>
                    <a:pt x="111" y="9243"/>
                    <a:pt x="296" y="10057"/>
                  </a:cubicBezTo>
                  <a:cubicBezTo>
                    <a:pt x="666" y="11573"/>
                    <a:pt x="1294" y="13532"/>
                    <a:pt x="2256" y="15233"/>
                  </a:cubicBezTo>
                  <a:cubicBezTo>
                    <a:pt x="3254" y="16933"/>
                    <a:pt x="4585" y="18412"/>
                    <a:pt x="6433" y="18893"/>
                  </a:cubicBezTo>
                  <a:cubicBezTo>
                    <a:pt x="6618" y="18930"/>
                    <a:pt x="6803" y="18967"/>
                    <a:pt x="7025" y="18967"/>
                  </a:cubicBezTo>
                  <a:cubicBezTo>
                    <a:pt x="7663" y="18967"/>
                    <a:pt x="8301" y="18716"/>
                    <a:pt x="8903" y="18377"/>
                  </a:cubicBezTo>
                  <a:lnTo>
                    <a:pt x="8903" y="18377"/>
                  </a:lnTo>
                  <a:cubicBezTo>
                    <a:pt x="8930" y="18537"/>
                    <a:pt x="8957" y="18760"/>
                    <a:pt x="8984" y="19004"/>
                  </a:cubicBezTo>
                  <a:cubicBezTo>
                    <a:pt x="9058" y="19521"/>
                    <a:pt x="9132" y="20150"/>
                    <a:pt x="9391" y="20667"/>
                  </a:cubicBezTo>
                  <a:cubicBezTo>
                    <a:pt x="9502" y="20926"/>
                    <a:pt x="9687" y="21148"/>
                    <a:pt x="9945" y="21333"/>
                  </a:cubicBezTo>
                  <a:cubicBezTo>
                    <a:pt x="10167" y="21518"/>
                    <a:pt x="10500" y="21629"/>
                    <a:pt x="10870" y="21629"/>
                  </a:cubicBezTo>
                  <a:cubicBezTo>
                    <a:pt x="10944" y="21629"/>
                    <a:pt x="11018" y="21629"/>
                    <a:pt x="11091" y="21592"/>
                  </a:cubicBezTo>
                  <a:cubicBezTo>
                    <a:pt x="11683" y="21555"/>
                    <a:pt x="12164" y="21259"/>
                    <a:pt x="12570" y="20852"/>
                  </a:cubicBezTo>
                  <a:cubicBezTo>
                    <a:pt x="13199" y="20261"/>
                    <a:pt x="13679" y="19410"/>
                    <a:pt x="14012" y="18560"/>
                  </a:cubicBezTo>
                  <a:cubicBezTo>
                    <a:pt x="14345" y="17710"/>
                    <a:pt x="14530" y="16859"/>
                    <a:pt x="14530" y="16268"/>
                  </a:cubicBezTo>
                  <a:cubicBezTo>
                    <a:pt x="14530" y="15417"/>
                    <a:pt x="14123" y="14789"/>
                    <a:pt x="13716" y="14345"/>
                  </a:cubicBezTo>
                  <a:cubicBezTo>
                    <a:pt x="13455" y="14084"/>
                    <a:pt x="13194" y="13899"/>
                    <a:pt x="13040" y="13790"/>
                  </a:cubicBezTo>
                  <a:lnTo>
                    <a:pt x="13040" y="13790"/>
                  </a:lnTo>
                  <a:lnTo>
                    <a:pt x="12666" y="8578"/>
                  </a:lnTo>
                  <a:lnTo>
                    <a:pt x="12666" y="8578"/>
                  </a:lnTo>
                  <a:cubicBezTo>
                    <a:pt x="13265" y="8469"/>
                    <a:pt x="14621" y="8046"/>
                    <a:pt x="15935" y="6397"/>
                  </a:cubicBezTo>
                  <a:cubicBezTo>
                    <a:pt x="16156" y="6101"/>
                    <a:pt x="16267" y="5805"/>
                    <a:pt x="16267" y="5472"/>
                  </a:cubicBezTo>
                  <a:cubicBezTo>
                    <a:pt x="16267" y="5140"/>
                    <a:pt x="16156" y="4807"/>
                    <a:pt x="15972" y="4511"/>
                  </a:cubicBezTo>
                  <a:cubicBezTo>
                    <a:pt x="15639" y="3957"/>
                    <a:pt x="15084" y="3439"/>
                    <a:pt x="14419" y="2921"/>
                  </a:cubicBezTo>
                  <a:cubicBezTo>
                    <a:pt x="12348" y="1443"/>
                    <a:pt x="9021" y="149"/>
                    <a:pt x="6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722;p64">
              <a:extLst>
                <a:ext uri="{FF2B5EF4-FFF2-40B4-BE49-F238E27FC236}">
                  <a16:creationId xmlns:a16="http://schemas.microsoft.com/office/drawing/2014/main" xmlns="" id="{51FE47BB-25FC-43F8-8DBA-794956328754}"/>
                </a:ext>
              </a:extLst>
            </p:cNvPr>
            <p:cNvSpPr/>
            <p:nvPr/>
          </p:nvSpPr>
          <p:spPr>
            <a:xfrm>
              <a:off x="3633000" y="2838275"/>
              <a:ext cx="438125" cy="93175"/>
            </a:xfrm>
            <a:custGeom>
              <a:avLst/>
              <a:gdLst/>
              <a:ahLst/>
              <a:cxnLst/>
              <a:rect l="l" t="t" r="r" b="b"/>
              <a:pathLst>
                <a:path w="17525" h="3727" extrusionOk="0">
                  <a:moveTo>
                    <a:pt x="6167" y="0"/>
                  </a:moveTo>
                  <a:cubicBezTo>
                    <a:pt x="5883" y="0"/>
                    <a:pt x="5625" y="10"/>
                    <a:pt x="5398" y="30"/>
                  </a:cubicBezTo>
                  <a:cubicBezTo>
                    <a:pt x="2884" y="251"/>
                    <a:pt x="1738" y="1619"/>
                    <a:pt x="1738" y="1619"/>
                  </a:cubicBezTo>
                  <a:lnTo>
                    <a:pt x="0" y="3061"/>
                  </a:lnTo>
                  <a:lnTo>
                    <a:pt x="17524" y="3727"/>
                  </a:lnTo>
                  <a:cubicBezTo>
                    <a:pt x="17524" y="3727"/>
                    <a:pt x="17007" y="2728"/>
                    <a:pt x="15676" y="1804"/>
                  </a:cubicBezTo>
                  <a:cubicBezTo>
                    <a:pt x="14431" y="963"/>
                    <a:pt x="9025" y="0"/>
                    <a:pt x="6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723;p64">
              <a:extLst>
                <a:ext uri="{FF2B5EF4-FFF2-40B4-BE49-F238E27FC236}">
                  <a16:creationId xmlns:a16="http://schemas.microsoft.com/office/drawing/2014/main" xmlns="" id="{E9A84B93-4D95-4DD5-B576-5EFBE397914A}"/>
                </a:ext>
              </a:extLst>
            </p:cNvPr>
            <p:cNvSpPr/>
            <p:nvPr/>
          </p:nvSpPr>
          <p:spPr>
            <a:xfrm>
              <a:off x="3624675" y="2830675"/>
              <a:ext cx="454750" cy="108425"/>
            </a:xfrm>
            <a:custGeom>
              <a:avLst/>
              <a:gdLst/>
              <a:ahLst/>
              <a:cxnLst/>
              <a:rect l="l" t="t" r="r" b="b"/>
              <a:pathLst>
                <a:path w="18190" h="4337" extrusionOk="0">
                  <a:moveTo>
                    <a:pt x="6544" y="592"/>
                  </a:moveTo>
                  <a:cubicBezTo>
                    <a:pt x="7949" y="592"/>
                    <a:pt x="9982" y="851"/>
                    <a:pt x="11831" y="1184"/>
                  </a:cubicBezTo>
                  <a:cubicBezTo>
                    <a:pt x="12755" y="1369"/>
                    <a:pt x="13606" y="1554"/>
                    <a:pt x="14345" y="1775"/>
                  </a:cubicBezTo>
                  <a:cubicBezTo>
                    <a:pt x="15047" y="1960"/>
                    <a:pt x="15602" y="2182"/>
                    <a:pt x="15824" y="2367"/>
                  </a:cubicBezTo>
                  <a:cubicBezTo>
                    <a:pt x="16489" y="2811"/>
                    <a:pt x="16933" y="3254"/>
                    <a:pt x="17192" y="3624"/>
                  </a:cubicBezTo>
                  <a:cubicBezTo>
                    <a:pt x="17221" y="3653"/>
                    <a:pt x="17249" y="3683"/>
                    <a:pt x="17275" y="3712"/>
                  </a:cubicBezTo>
                  <a:lnTo>
                    <a:pt x="17275" y="3712"/>
                  </a:lnTo>
                  <a:lnTo>
                    <a:pt x="1146" y="3106"/>
                  </a:lnTo>
                  <a:lnTo>
                    <a:pt x="2293" y="2182"/>
                  </a:lnTo>
                  <a:lnTo>
                    <a:pt x="2330" y="2145"/>
                  </a:lnTo>
                  <a:cubicBezTo>
                    <a:pt x="2367" y="2108"/>
                    <a:pt x="3439" y="851"/>
                    <a:pt x="5768" y="629"/>
                  </a:cubicBezTo>
                  <a:cubicBezTo>
                    <a:pt x="5990" y="629"/>
                    <a:pt x="6248" y="592"/>
                    <a:pt x="6544" y="592"/>
                  </a:cubicBezTo>
                  <a:close/>
                  <a:moveTo>
                    <a:pt x="6544" y="1"/>
                  </a:moveTo>
                  <a:cubicBezTo>
                    <a:pt x="6211" y="1"/>
                    <a:pt x="5953" y="1"/>
                    <a:pt x="5694" y="38"/>
                  </a:cubicBezTo>
                  <a:cubicBezTo>
                    <a:pt x="3241" y="245"/>
                    <a:pt x="2047" y="1517"/>
                    <a:pt x="1871" y="1714"/>
                  </a:cubicBezTo>
                  <a:lnTo>
                    <a:pt x="1871" y="1714"/>
                  </a:lnTo>
                  <a:lnTo>
                    <a:pt x="148" y="3143"/>
                  </a:lnTo>
                  <a:cubicBezTo>
                    <a:pt x="37" y="3217"/>
                    <a:pt x="0" y="3365"/>
                    <a:pt x="37" y="3476"/>
                  </a:cubicBezTo>
                  <a:cubicBezTo>
                    <a:pt x="74" y="3587"/>
                    <a:pt x="185" y="3661"/>
                    <a:pt x="296" y="3661"/>
                  </a:cubicBezTo>
                  <a:lnTo>
                    <a:pt x="17857" y="4326"/>
                  </a:lnTo>
                  <a:cubicBezTo>
                    <a:pt x="17878" y="4333"/>
                    <a:pt x="17898" y="4336"/>
                    <a:pt x="17918" y="4336"/>
                  </a:cubicBezTo>
                  <a:cubicBezTo>
                    <a:pt x="18006" y="4336"/>
                    <a:pt x="18086" y="4276"/>
                    <a:pt x="18116" y="4216"/>
                  </a:cubicBezTo>
                  <a:cubicBezTo>
                    <a:pt x="18190" y="4105"/>
                    <a:pt x="18190" y="3994"/>
                    <a:pt x="18153" y="3883"/>
                  </a:cubicBezTo>
                  <a:cubicBezTo>
                    <a:pt x="18116" y="3883"/>
                    <a:pt x="17598" y="2811"/>
                    <a:pt x="16194" y="1849"/>
                  </a:cubicBezTo>
                  <a:cubicBezTo>
                    <a:pt x="15824" y="1591"/>
                    <a:pt x="15232" y="1406"/>
                    <a:pt x="14493" y="1184"/>
                  </a:cubicBezTo>
                  <a:cubicBezTo>
                    <a:pt x="12312" y="555"/>
                    <a:pt x="8725" y="1"/>
                    <a:pt x="6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724;p64">
              <a:extLst>
                <a:ext uri="{FF2B5EF4-FFF2-40B4-BE49-F238E27FC236}">
                  <a16:creationId xmlns:a16="http://schemas.microsoft.com/office/drawing/2014/main" xmlns="" id="{1A5DEE06-EF48-4DFD-928D-B726C5302C50}"/>
                </a:ext>
              </a:extLst>
            </p:cNvPr>
            <p:cNvSpPr/>
            <p:nvPr/>
          </p:nvSpPr>
          <p:spPr>
            <a:xfrm>
              <a:off x="3174550" y="2857500"/>
              <a:ext cx="244950" cy="223675"/>
            </a:xfrm>
            <a:custGeom>
              <a:avLst/>
              <a:gdLst/>
              <a:ahLst/>
              <a:cxnLst/>
              <a:rect l="l" t="t" r="r" b="b"/>
              <a:pathLst>
                <a:path w="9798" h="8947" extrusionOk="0">
                  <a:moveTo>
                    <a:pt x="6545" y="0"/>
                  </a:moveTo>
                  <a:lnTo>
                    <a:pt x="4992" y="148"/>
                  </a:lnTo>
                  <a:lnTo>
                    <a:pt x="4289" y="2403"/>
                  </a:lnTo>
                  <a:lnTo>
                    <a:pt x="1" y="3623"/>
                  </a:lnTo>
                  <a:lnTo>
                    <a:pt x="1221" y="8947"/>
                  </a:lnTo>
                  <a:lnTo>
                    <a:pt x="5103" y="8762"/>
                  </a:lnTo>
                  <a:lnTo>
                    <a:pt x="6729" y="7061"/>
                  </a:lnTo>
                  <a:lnTo>
                    <a:pt x="9798" y="3771"/>
                  </a:lnTo>
                  <a:lnTo>
                    <a:pt x="9132" y="3253"/>
                  </a:lnTo>
                  <a:lnTo>
                    <a:pt x="6027" y="5176"/>
                  </a:lnTo>
                  <a:lnTo>
                    <a:pt x="6360" y="2218"/>
                  </a:lnTo>
                  <a:lnTo>
                    <a:pt x="6877" y="2921"/>
                  </a:lnTo>
                  <a:lnTo>
                    <a:pt x="7580" y="2218"/>
                  </a:lnTo>
                  <a:lnTo>
                    <a:pt x="65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725;p64">
              <a:extLst>
                <a:ext uri="{FF2B5EF4-FFF2-40B4-BE49-F238E27FC236}">
                  <a16:creationId xmlns:a16="http://schemas.microsoft.com/office/drawing/2014/main" xmlns="" id="{55C1382E-9FE0-4B2D-B48E-DE7A0AC3E150}"/>
                </a:ext>
              </a:extLst>
            </p:cNvPr>
            <p:cNvSpPr/>
            <p:nvPr/>
          </p:nvSpPr>
          <p:spPr>
            <a:xfrm>
              <a:off x="3165325" y="2849175"/>
              <a:ext cx="261575" cy="239575"/>
            </a:xfrm>
            <a:custGeom>
              <a:avLst/>
              <a:gdLst/>
              <a:ahLst/>
              <a:cxnLst/>
              <a:rect l="l" t="t" r="r" b="b"/>
              <a:pathLst>
                <a:path w="10463" h="9583" extrusionOk="0">
                  <a:moveTo>
                    <a:pt x="6729" y="666"/>
                  </a:moveTo>
                  <a:lnTo>
                    <a:pt x="7579" y="2514"/>
                  </a:lnTo>
                  <a:lnTo>
                    <a:pt x="7283" y="2773"/>
                  </a:lnTo>
                  <a:lnTo>
                    <a:pt x="6987" y="2366"/>
                  </a:lnTo>
                  <a:cubicBezTo>
                    <a:pt x="6914" y="2292"/>
                    <a:pt x="6803" y="2255"/>
                    <a:pt x="6655" y="2255"/>
                  </a:cubicBezTo>
                  <a:cubicBezTo>
                    <a:pt x="6544" y="2292"/>
                    <a:pt x="6470" y="2403"/>
                    <a:pt x="6433" y="2514"/>
                  </a:cubicBezTo>
                  <a:lnTo>
                    <a:pt x="6100" y="5472"/>
                  </a:lnTo>
                  <a:cubicBezTo>
                    <a:pt x="6063" y="5583"/>
                    <a:pt x="6137" y="5694"/>
                    <a:pt x="6248" y="5768"/>
                  </a:cubicBezTo>
                  <a:cubicBezTo>
                    <a:pt x="6285" y="5805"/>
                    <a:pt x="6340" y="5823"/>
                    <a:pt x="6396" y="5823"/>
                  </a:cubicBezTo>
                  <a:cubicBezTo>
                    <a:pt x="6451" y="5823"/>
                    <a:pt x="6507" y="5805"/>
                    <a:pt x="6544" y="5768"/>
                  </a:cubicBezTo>
                  <a:lnTo>
                    <a:pt x="9501" y="3993"/>
                  </a:lnTo>
                  <a:lnTo>
                    <a:pt x="9686" y="4141"/>
                  </a:lnTo>
                  <a:lnTo>
                    <a:pt x="6877" y="7210"/>
                  </a:lnTo>
                  <a:lnTo>
                    <a:pt x="5324" y="8799"/>
                  </a:lnTo>
                  <a:lnTo>
                    <a:pt x="1831" y="8972"/>
                  </a:lnTo>
                  <a:lnTo>
                    <a:pt x="1831" y="8972"/>
                  </a:lnTo>
                  <a:lnTo>
                    <a:pt x="702" y="4178"/>
                  </a:lnTo>
                  <a:lnTo>
                    <a:pt x="4769" y="3032"/>
                  </a:lnTo>
                  <a:cubicBezTo>
                    <a:pt x="4843" y="2995"/>
                    <a:pt x="4954" y="2921"/>
                    <a:pt x="4954" y="2847"/>
                  </a:cubicBezTo>
                  <a:lnTo>
                    <a:pt x="5583" y="777"/>
                  </a:lnTo>
                  <a:lnTo>
                    <a:pt x="6729" y="666"/>
                  </a:lnTo>
                  <a:close/>
                  <a:moveTo>
                    <a:pt x="6877" y="0"/>
                  </a:moveTo>
                  <a:lnTo>
                    <a:pt x="5324" y="185"/>
                  </a:lnTo>
                  <a:cubicBezTo>
                    <a:pt x="5213" y="185"/>
                    <a:pt x="5102" y="296"/>
                    <a:pt x="5065" y="407"/>
                  </a:cubicBezTo>
                  <a:lnTo>
                    <a:pt x="4436" y="2477"/>
                  </a:lnTo>
                  <a:lnTo>
                    <a:pt x="259" y="3660"/>
                  </a:lnTo>
                  <a:cubicBezTo>
                    <a:pt x="111" y="3697"/>
                    <a:pt x="0" y="3845"/>
                    <a:pt x="37" y="4030"/>
                  </a:cubicBezTo>
                  <a:lnTo>
                    <a:pt x="1294" y="9354"/>
                  </a:lnTo>
                  <a:cubicBezTo>
                    <a:pt x="1326" y="9482"/>
                    <a:pt x="1442" y="9583"/>
                    <a:pt x="1569" y="9583"/>
                  </a:cubicBezTo>
                  <a:cubicBezTo>
                    <a:pt x="1588" y="9583"/>
                    <a:pt x="1607" y="9581"/>
                    <a:pt x="1627" y="9576"/>
                  </a:cubicBezTo>
                  <a:lnTo>
                    <a:pt x="5472" y="9391"/>
                  </a:lnTo>
                  <a:cubicBezTo>
                    <a:pt x="5546" y="9391"/>
                    <a:pt x="5620" y="9354"/>
                    <a:pt x="5693" y="9317"/>
                  </a:cubicBezTo>
                  <a:lnTo>
                    <a:pt x="7320" y="7616"/>
                  </a:lnTo>
                  <a:lnTo>
                    <a:pt x="10389" y="4289"/>
                  </a:lnTo>
                  <a:cubicBezTo>
                    <a:pt x="10426" y="4252"/>
                    <a:pt x="10463" y="4141"/>
                    <a:pt x="10463" y="4067"/>
                  </a:cubicBezTo>
                  <a:cubicBezTo>
                    <a:pt x="10463" y="3993"/>
                    <a:pt x="10426" y="3919"/>
                    <a:pt x="10352" y="3845"/>
                  </a:cubicBezTo>
                  <a:lnTo>
                    <a:pt x="9686" y="3365"/>
                  </a:lnTo>
                  <a:cubicBezTo>
                    <a:pt x="9643" y="3321"/>
                    <a:pt x="9574" y="3303"/>
                    <a:pt x="9503" y="3303"/>
                  </a:cubicBezTo>
                  <a:cubicBezTo>
                    <a:pt x="9452" y="3303"/>
                    <a:pt x="9400" y="3312"/>
                    <a:pt x="9354" y="3328"/>
                  </a:cubicBezTo>
                  <a:lnTo>
                    <a:pt x="6766" y="4917"/>
                  </a:lnTo>
                  <a:lnTo>
                    <a:pt x="6950" y="3365"/>
                  </a:lnTo>
                  <a:lnTo>
                    <a:pt x="7024" y="3439"/>
                  </a:lnTo>
                  <a:cubicBezTo>
                    <a:pt x="7061" y="3512"/>
                    <a:pt x="7135" y="3549"/>
                    <a:pt x="7246" y="3549"/>
                  </a:cubicBezTo>
                  <a:cubicBezTo>
                    <a:pt x="7266" y="3559"/>
                    <a:pt x="7289" y="3564"/>
                    <a:pt x="7312" y="3564"/>
                  </a:cubicBezTo>
                  <a:cubicBezTo>
                    <a:pt x="7374" y="3564"/>
                    <a:pt x="7441" y="3530"/>
                    <a:pt x="7468" y="3476"/>
                  </a:cubicBezTo>
                  <a:lnTo>
                    <a:pt x="8171" y="2773"/>
                  </a:lnTo>
                  <a:cubicBezTo>
                    <a:pt x="8281" y="2699"/>
                    <a:pt x="8281" y="2551"/>
                    <a:pt x="8244" y="2440"/>
                  </a:cubicBezTo>
                  <a:lnTo>
                    <a:pt x="7209" y="185"/>
                  </a:lnTo>
                  <a:cubicBezTo>
                    <a:pt x="7135" y="74"/>
                    <a:pt x="7024" y="0"/>
                    <a:pt x="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726;p64">
              <a:extLst>
                <a:ext uri="{FF2B5EF4-FFF2-40B4-BE49-F238E27FC236}">
                  <a16:creationId xmlns:a16="http://schemas.microsoft.com/office/drawing/2014/main" xmlns="" id="{D32A3ABD-D001-49FB-BCDB-F98CBEA7BEF1}"/>
                </a:ext>
              </a:extLst>
            </p:cNvPr>
            <p:cNvSpPr/>
            <p:nvPr/>
          </p:nvSpPr>
          <p:spPr>
            <a:xfrm>
              <a:off x="3119100" y="3076550"/>
              <a:ext cx="183025" cy="423600"/>
            </a:xfrm>
            <a:custGeom>
              <a:avLst/>
              <a:gdLst/>
              <a:ahLst/>
              <a:cxnLst/>
              <a:rect l="l" t="t" r="r" b="b"/>
              <a:pathLst>
                <a:path w="7321" h="16944" extrusionOk="0">
                  <a:moveTo>
                    <a:pt x="7321" y="0"/>
                  </a:moveTo>
                  <a:lnTo>
                    <a:pt x="3439" y="185"/>
                  </a:lnTo>
                  <a:lnTo>
                    <a:pt x="148" y="13975"/>
                  </a:lnTo>
                  <a:lnTo>
                    <a:pt x="0" y="14345"/>
                  </a:lnTo>
                  <a:cubicBezTo>
                    <a:pt x="1103" y="16435"/>
                    <a:pt x="2918" y="16943"/>
                    <a:pt x="4422" y="16943"/>
                  </a:cubicBezTo>
                  <a:cubicBezTo>
                    <a:pt x="5844" y="16943"/>
                    <a:pt x="6988" y="16489"/>
                    <a:pt x="6988" y="16489"/>
                  </a:cubicBezTo>
                  <a:lnTo>
                    <a:pt x="73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727;p64">
              <a:extLst>
                <a:ext uri="{FF2B5EF4-FFF2-40B4-BE49-F238E27FC236}">
                  <a16:creationId xmlns:a16="http://schemas.microsoft.com/office/drawing/2014/main" xmlns="" id="{67814721-B5CA-42DE-874C-FACB8EED9E21}"/>
                </a:ext>
              </a:extLst>
            </p:cNvPr>
            <p:cNvSpPr/>
            <p:nvPr/>
          </p:nvSpPr>
          <p:spPr>
            <a:xfrm>
              <a:off x="3110775" y="3068775"/>
              <a:ext cx="198750" cy="439425"/>
            </a:xfrm>
            <a:custGeom>
              <a:avLst/>
              <a:gdLst/>
              <a:ahLst/>
              <a:cxnLst/>
              <a:rect l="l" t="t" r="r" b="b"/>
              <a:pathLst>
                <a:path w="7950" h="17577" extrusionOk="0">
                  <a:moveTo>
                    <a:pt x="7321" y="644"/>
                  </a:moveTo>
                  <a:lnTo>
                    <a:pt x="6993" y="16588"/>
                  </a:lnTo>
                  <a:lnTo>
                    <a:pt x="6993" y="16588"/>
                  </a:lnTo>
                  <a:cubicBezTo>
                    <a:pt x="6621" y="16705"/>
                    <a:pt x="5745" y="16948"/>
                    <a:pt x="4733" y="16948"/>
                  </a:cubicBezTo>
                  <a:cubicBezTo>
                    <a:pt x="3994" y="16948"/>
                    <a:pt x="3217" y="16837"/>
                    <a:pt x="2515" y="16467"/>
                  </a:cubicBezTo>
                  <a:cubicBezTo>
                    <a:pt x="1841" y="16113"/>
                    <a:pt x="1168" y="15555"/>
                    <a:pt x="658" y="14663"/>
                  </a:cubicBezTo>
                  <a:lnTo>
                    <a:pt x="658" y="14663"/>
                  </a:lnTo>
                  <a:lnTo>
                    <a:pt x="740" y="14360"/>
                  </a:lnTo>
                  <a:lnTo>
                    <a:pt x="777" y="14360"/>
                  </a:lnTo>
                  <a:lnTo>
                    <a:pt x="4031" y="792"/>
                  </a:lnTo>
                  <a:lnTo>
                    <a:pt x="7321" y="644"/>
                  </a:lnTo>
                  <a:close/>
                  <a:moveTo>
                    <a:pt x="7699" y="1"/>
                  </a:moveTo>
                  <a:cubicBezTo>
                    <a:pt x="7673" y="1"/>
                    <a:pt x="7646" y="5"/>
                    <a:pt x="7617" y="15"/>
                  </a:cubicBezTo>
                  <a:lnTo>
                    <a:pt x="3772" y="200"/>
                  </a:lnTo>
                  <a:cubicBezTo>
                    <a:pt x="3624" y="200"/>
                    <a:pt x="3513" y="311"/>
                    <a:pt x="3476" y="422"/>
                  </a:cubicBezTo>
                  <a:lnTo>
                    <a:pt x="149" y="14175"/>
                  </a:lnTo>
                  <a:lnTo>
                    <a:pt x="38" y="14582"/>
                  </a:lnTo>
                  <a:cubicBezTo>
                    <a:pt x="1" y="14656"/>
                    <a:pt x="38" y="14730"/>
                    <a:pt x="75" y="14804"/>
                  </a:cubicBezTo>
                  <a:cubicBezTo>
                    <a:pt x="629" y="15913"/>
                    <a:pt x="1406" y="16615"/>
                    <a:pt x="2256" y="17022"/>
                  </a:cubicBezTo>
                  <a:cubicBezTo>
                    <a:pt x="3069" y="17429"/>
                    <a:pt x="3957" y="17576"/>
                    <a:pt x="4733" y="17576"/>
                  </a:cubicBezTo>
                  <a:cubicBezTo>
                    <a:pt x="6212" y="17576"/>
                    <a:pt x="7395" y="17096"/>
                    <a:pt x="7432" y="17096"/>
                  </a:cubicBezTo>
                  <a:cubicBezTo>
                    <a:pt x="7543" y="17022"/>
                    <a:pt x="7617" y="16948"/>
                    <a:pt x="7617" y="16800"/>
                  </a:cubicBezTo>
                  <a:lnTo>
                    <a:pt x="7949" y="311"/>
                  </a:lnTo>
                  <a:cubicBezTo>
                    <a:pt x="7949" y="237"/>
                    <a:pt x="7912" y="126"/>
                    <a:pt x="7875" y="89"/>
                  </a:cubicBezTo>
                  <a:cubicBezTo>
                    <a:pt x="7821" y="35"/>
                    <a:pt x="7767" y="1"/>
                    <a:pt x="7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728;p64">
              <a:extLst>
                <a:ext uri="{FF2B5EF4-FFF2-40B4-BE49-F238E27FC236}">
                  <a16:creationId xmlns:a16="http://schemas.microsoft.com/office/drawing/2014/main" xmlns="" id="{33C4014A-7A8D-4722-9910-D1E51A5C31B3}"/>
                </a:ext>
              </a:extLst>
            </p:cNvPr>
            <p:cNvSpPr/>
            <p:nvPr/>
          </p:nvSpPr>
          <p:spPr>
            <a:xfrm>
              <a:off x="3104300" y="2951775"/>
              <a:ext cx="378050" cy="561575"/>
            </a:xfrm>
            <a:custGeom>
              <a:avLst/>
              <a:gdLst/>
              <a:ahLst/>
              <a:cxnLst/>
              <a:rect l="l" t="t" r="r" b="b"/>
              <a:pathLst>
                <a:path w="15122" h="22463" extrusionOk="0">
                  <a:moveTo>
                    <a:pt x="12608" y="0"/>
                  </a:moveTo>
                  <a:lnTo>
                    <a:pt x="777" y="18559"/>
                  </a:lnTo>
                  <a:cubicBezTo>
                    <a:pt x="777" y="18559"/>
                    <a:pt x="1" y="20888"/>
                    <a:pt x="2922" y="22072"/>
                  </a:cubicBezTo>
                  <a:cubicBezTo>
                    <a:pt x="3637" y="22356"/>
                    <a:pt x="4284" y="22463"/>
                    <a:pt x="4852" y="22463"/>
                  </a:cubicBezTo>
                  <a:cubicBezTo>
                    <a:pt x="6576" y="22463"/>
                    <a:pt x="7580" y="21480"/>
                    <a:pt x="7580" y="21480"/>
                  </a:cubicBezTo>
                  <a:lnTo>
                    <a:pt x="15122" y="14714"/>
                  </a:lnTo>
                  <a:lnTo>
                    <a:pt x="126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729;p64">
              <a:extLst>
                <a:ext uri="{FF2B5EF4-FFF2-40B4-BE49-F238E27FC236}">
                  <a16:creationId xmlns:a16="http://schemas.microsoft.com/office/drawing/2014/main" xmlns="" id="{E968AB69-E90B-4CD1-8937-C587E562B128}"/>
                </a:ext>
              </a:extLst>
            </p:cNvPr>
            <p:cNvSpPr/>
            <p:nvPr/>
          </p:nvSpPr>
          <p:spPr>
            <a:xfrm>
              <a:off x="3113550" y="2944025"/>
              <a:ext cx="376200" cy="577100"/>
            </a:xfrm>
            <a:custGeom>
              <a:avLst/>
              <a:gdLst/>
              <a:ahLst/>
              <a:cxnLst/>
              <a:rect l="l" t="t" r="r" b="b"/>
              <a:pathLst>
                <a:path w="15048" h="23084" extrusionOk="0">
                  <a:moveTo>
                    <a:pt x="12046" y="1166"/>
                  </a:moveTo>
                  <a:lnTo>
                    <a:pt x="14419" y="14913"/>
                  </a:lnTo>
                  <a:lnTo>
                    <a:pt x="6988" y="21568"/>
                  </a:lnTo>
                  <a:cubicBezTo>
                    <a:pt x="6951" y="21605"/>
                    <a:pt x="6027" y="22455"/>
                    <a:pt x="4511" y="22455"/>
                  </a:cubicBezTo>
                  <a:cubicBezTo>
                    <a:pt x="3957" y="22455"/>
                    <a:pt x="3365" y="22345"/>
                    <a:pt x="2663" y="22086"/>
                  </a:cubicBezTo>
                  <a:cubicBezTo>
                    <a:pt x="1775" y="21716"/>
                    <a:pt x="1258" y="21272"/>
                    <a:pt x="999" y="20829"/>
                  </a:cubicBezTo>
                  <a:cubicBezTo>
                    <a:pt x="703" y="20385"/>
                    <a:pt x="629" y="19941"/>
                    <a:pt x="629" y="19572"/>
                  </a:cubicBezTo>
                  <a:cubicBezTo>
                    <a:pt x="629" y="19387"/>
                    <a:pt x="666" y="19239"/>
                    <a:pt x="666" y="19128"/>
                  </a:cubicBezTo>
                  <a:lnTo>
                    <a:pt x="703" y="19017"/>
                  </a:lnTo>
                  <a:lnTo>
                    <a:pt x="703" y="18996"/>
                  </a:lnTo>
                  <a:lnTo>
                    <a:pt x="703" y="18996"/>
                  </a:lnTo>
                  <a:lnTo>
                    <a:pt x="12046" y="1166"/>
                  </a:lnTo>
                  <a:close/>
                  <a:moveTo>
                    <a:pt x="12187" y="0"/>
                  </a:moveTo>
                  <a:cubicBezTo>
                    <a:pt x="12097" y="0"/>
                    <a:pt x="12007" y="42"/>
                    <a:pt x="11979" y="125"/>
                  </a:cubicBezTo>
                  <a:lnTo>
                    <a:pt x="149" y="18721"/>
                  </a:lnTo>
                  <a:lnTo>
                    <a:pt x="112" y="18795"/>
                  </a:lnTo>
                  <a:cubicBezTo>
                    <a:pt x="112" y="18795"/>
                    <a:pt x="1" y="19128"/>
                    <a:pt x="1" y="19572"/>
                  </a:cubicBezTo>
                  <a:cubicBezTo>
                    <a:pt x="1" y="20015"/>
                    <a:pt x="112" y="20570"/>
                    <a:pt x="481" y="21162"/>
                  </a:cubicBezTo>
                  <a:cubicBezTo>
                    <a:pt x="814" y="21716"/>
                    <a:pt x="1443" y="22271"/>
                    <a:pt x="2441" y="22640"/>
                  </a:cubicBezTo>
                  <a:cubicBezTo>
                    <a:pt x="3180" y="22973"/>
                    <a:pt x="3883" y="23084"/>
                    <a:pt x="4511" y="23084"/>
                  </a:cubicBezTo>
                  <a:cubicBezTo>
                    <a:pt x="6323" y="23084"/>
                    <a:pt x="7395" y="22049"/>
                    <a:pt x="7395" y="22012"/>
                  </a:cubicBezTo>
                  <a:lnTo>
                    <a:pt x="14937" y="15246"/>
                  </a:lnTo>
                  <a:cubicBezTo>
                    <a:pt x="15011" y="15172"/>
                    <a:pt x="15048" y="15061"/>
                    <a:pt x="15048" y="14950"/>
                  </a:cubicBezTo>
                  <a:lnTo>
                    <a:pt x="12534" y="236"/>
                  </a:lnTo>
                  <a:cubicBezTo>
                    <a:pt x="12497" y="125"/>
                    <a:pt x="12423" y="14"/>
                    <a:pt x="12275" y="14"/>
                  </a:cubicBezTo>
                  <a:cubicBezTo>
                    <a:pt x="12247" y="5"/>
                    <a:pt x="12217" y="0"/>
                    <a:pt x="12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730;p64">
              <a:extLst>
                <a:ext uri="{FF2B5EF4-FFF2-40B4-BE49-F238E27FC236}">
                  <a16:creationId xmlns:a16="http://schemas.microsoft.com/office/drawing/2014/main" xmlns="" id="{BC358195-B306-4078-B067-16EF95E080F4}"/>
                </a:ext>
              </a:extLst>
            </p:cNvPr>
            <p:cNvSpPr/>
            <p:nvPr/>
          </p:nvSpPr>
          <p:spPr>
            <a:xfrm>
              <a:off x="4058150" y="2922175"/>
              <a:ext cx="1011175" cy="521400"/>
            </a:xfrm>
            <a:custGeom>
              <a:avLst/>
              <a:gdLst/>
              <a:ahLst/>
              <a:cxnLst/>
              <a:rect l="l" t="t" r="r" b="b"/>
              <a:pathLst>
                <a:path w="40447" h="20856" extrusionOk="0">
                  <a:moveTo>
                    <a:pt x="7173" y="1"/>
                  </a:moveTo>
                  <a:lnTo>
                    <a:pt x="1" y="10649"/>
                  </a:lnTo>
                  <a:lnTo>
                    <a:pt x="15861" y="20113"/>
                  </a:lnTo>
                  <a:cubicBezTo>
                    <a:pt x="16705" y="20604"/>
                    <a:pt x="17644" y="20855"/>
                    <a:pt x="18582" y="20855"/>
                  </a:cubicBezTo>
                  <a:cubicBezTo>
                    <a:pt x="19410" y="20855"/>
                    <a:pt x="20237" y="20660"/>
                    <a:pt x="21000" y="20261"/>
                  </a:cubicBezTo>
                  <a:lnTo>
                    <a:pt x="40446" y="10353"/>
                  </a:lnTo>
                  <a:lnTo>
                    <a:pt x="38968" y="7617"/>
                  </a:lnTo>
                  <a:lnTo>
                    <a:pt x="21591" y="13680"/>
                  </a:lnTo>
                  <a:lnTo>
                    <a:pt x="7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731;p64">
              <a:extLst>
                <a:ext uri="{FF2B5EF4-FFF2-40B4-BE49-F238E27FC236}">
                  <a16:creationId xmlns:a16="http://schemas.microsoft.com/office/drawing/2014/main" xmlns="" id="{E7BE1AF2-80B6-46F3-80A7-AB26973AB03A}"/>
                </a:ext>
              </a:extLst>
            </p:cNvPr>
            <p:cNvSpPr/>
            <p:nvPr/>
          </p:nvSpPr>
          <p:spPr>
            <a:xfrm>
              <a:off x="4049825" y="2914800"/>
              <a:ext cx="1026900" cy="537025"/>
            </a:xfrm>
            <a:custGeom>
              <a:avLst/>
              <a:gdLst/>
              <a:ahLst/>
              <a:cxnLst/>
              <a:rect l="l" t="t" r="r" b="b"/>
              <a:pathLst>
                <a:path w="41076" h="21481" extrusionOk="0">
                  <a:moveTo>
                    <a:pt x="7540" y="760"/>
                  </a:moveTo>
                  <a:lnTo>
                    <a:pt x="21740" y="14197"/>
                  </a:lnTo>
                  <a:cubicBezTo>
                    <a:pt x="21794" y="14251"/>
                    <a:pt x="21868" y="14285"/>
                    <a:pt x="21947" y="14285"/>
                  </a:cubicBezTo>
                  <a:cubicBezTo>
                    <a:pt x="21976" y="14285"/>
                    <a:pt x="22006" y="14281"/>
                    <a:pt x="22035" y="14271"/>
                  </a:cubicBezTo>
                  <a:lnTo>
                    <a:pt x="39153" y="8282"/>
                  </a:lnTo>
                  <a:lnTo>
                    <a:pt x="40336" y="10500"/>
                  </a:lnTo>
                  <a:lnTo>
                    <a:pt x="21222" y="20297"/>
                  </a:lnTo>
                  <a:cubicBezTo>
                    <a:pt x="20483" y="20667"/>
                    <a:pt x="19706" y="20852"/>
                    <a:pt x="18930" y="20852"/>
                  </a:cubicBezTo>
                  <a:cubicBezTo>
                    <a:pt x="18043" y="20852"/>
                    <a:pt x="17155" y="20593"/>
                    <a:pt x="16342" y="20149"/>
                  </a:cubicBezTo>
                  <a:lnTo>
                    <a:pt x="740" y="10833"/>
                  </a:lnTo>
                  <a:lnTo>
                    <a:pt x="7540" y="760"/>
                  </a:lnTo>
                  <a:close/>
                  <a:moveTo>
                    <a:pt x="7469" y="0"/>
                  </a:moveTo>
                  <a:cubicBezTo>
                    <a:pt x="7358" y="0"/>
                    <a:pt x="7284" y="74"/>
                    <a:pt x="7247" y="148"/>
                  </a:cubicBezTo>
                  <a:lnTo>
                    <a:pt x="75" y="10759"/>
                  </a:lnTo>
                  <a:cubicBezTo>
                    <a:pt x="1" y="10833"/>
                    <a:pt x="1" y="10944"/>
                    <a:pt x="38" y="11017"/>
                  </a:cubicBezTo>
                  <a:cubicBezTo>
                    <a:pt x="38" y="11091"/>
                    <a:pt x="75" y="11165"/>
                    <a:pt x="149" y="11202"/>
                  </a:cubicBezTo>
                  <a:lnTo>
                    <a:pt x="16046" y="20667"/>
                  </a:lnTo>
                  <a:cubicBezTo>
                    <a:pt x="16933" y="21184"/>
                    <a:pt x="17932" y="21480"/>
                    <a:pt x="18930" y="21480"/>
                  </a:cubicBezTo>
                  <a:cubicBezTo>
                    <a:pt x="19817" y="21480"/>
                    <a:pt x="20667" y="21258"/>
                    <a:pt x="21481" y="20852"/>
                  </a:cubicBezTo>
                  <a:lnTo>
                    <a:pt x="40927" y="10907"/>
                  </a:lnTo>
                  <a:cubicBezTo>
                    <a:pt x="40964" y="10870"/>
                    <a:pt x="41038" y="10833"/>
                    <a:pt x="41075" y="10722"/>
                  </a:cubicBezTo>
                  <a:cubicBezTo>
                    <a:pt x="41075" y="10648"/>
                    <a:pt x="41075" y="10574"/>
                    <a:pt x="41038" y="10500"/>
                  </a:cubicBezTo>
                  <a:lnTo>
                    <a:pt x="39559" y="7764"/>
                  </a:lnTo>
                  <a:cubicBezTo>
                    <a:pt x="39531" y="7651"/>
                    <a:pt x="39417" y="7603"/>
                    <a:pt x="39298" y="7603"/>
                  </a:cubicBezTo>
                  <a:cubicBezTo>
                    <a:pt x="39262" y="7603"/>
                    <a:pt x="39225" y="7607"/>
                    <a:pt x="39190" y="7616"/>
                  </a:cubicBezTo>
                  <a:lnTo>
                    <a:pt x="21998" y="13605"/>
                  </a:lnTo>
                  <a:lnTo>
                    <a:pt x="7691" y="74"/>
                  </a:lnTo>
                  <a:cubicBezTo>
                    <a:pt x="7617" y="37"/>
                    <a:pt x="7543" y="0"/>
                    <a:pt x="7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732;p64">
              <a:extLst>
                <a:ext uri="{FF2B5EF4-FFF2-40B4-BE49-F238E27FC236}">
                  <a16:creationId xmlns:a16="http://schemas.microsoft.com/office/drawing/2014/main" xmlns="" id="{CFA26956-8040-43E2-A56F-1BCB80DB165F}"/>
                </a:ext>
              </a:extLst>
            </p:cNvPr>
            <p:cNvSpPr/>
            <p:nvPr/>
          </p:nvSpPr>
          <p:spPr>
            <a:xfrm>
              <a:off x="5032325" y="2936500"/>
              <a:ext cx="282850" cy="248425"/>
            </a:xfrm>
            <a:custGeom>
              <a:avLst/>
              <a:gdLst/>
              <a:ahLst/>
              <a:cxnLst/>
              <a:rect l="l" t="t" r="r" b="b"/>
              <a:pathLst>
                <a:path w="11314" h="9937" extrusionOk="0">
                  <a:moveTo>
                    <a:pt x="3692" y="1"/>
                  </a:moveTo>
                  <a:cubicBezTo>
                    <a:pt x="3456" y="1"/>
                    <a:pt x="3291" y="130"/>
                    <a:pt x="3291" y="130"/>
                  </a:cubicBezTo>
                  <a:lnTo>
                    <a:pt x="1479" y="4197"/>
                  </a:lnTo>
                  <a:lnTo>
                    <a:pt x="1" y="7044"/>
                  </a:lnTo>
                  <a:lnTo>
                    <a:pt x="1479" y="9780"/>
                  </a:lnTo>
                  <a:cubicBezTo>
                    <a:pt x="1479" y="9780"/>
                    <a:pt x="2594" y="9936"/>
                    <a:pt x="3401" y="9936"/>
                  </a:cubicBezTo>
                  <a:cubicBezTo>
                    <a:pt x="3704" y="9936"/>
                    <a:pt x="3963" y="9914"/>
                    <a:pt x="4104" y="9854"/>
                  </a:cubicBezTo>
                  <a:cubicBezTo>
                    <a:pt x="4474" y="9669"/>
                    <a:pt x="5546" y="9077"/>
                    <a:pt x="6175" y="8671"/>
                  </a:cubicBezTo>
                  <a:cubicBezTo>
                    <a:pt x="6470" y="8486"/>
                    <a:pt x="6692" y="8153"/>
                    <a:pt x="6766" y="7783"/>
                  </a:cubicBezTo>
                  <a:lnTo>
                    <a:pt x="7173" y="4863"/>
                  </a:lnTo>
                  <a:cubicBezTo>
                    <a:pt x="7173" y="4863"/>
                    <a:pt x="9391" y="3864"/>
                    <a:pt x="10796" y="3014"/>
                  </a:cubicBezTo>
                  <a:cubicBezTo>
                    <a:pt x="11314" y="2681"/>
                    <a:pt x="10759" y="2090"/>
                    <a:pt x="10537" y="1905"/>
                  </a:cubicBezTo>
                  <a:cubicBezTo>
                    <a:pt x="10467" y="1835"/>
                    <a:pt x="10382" y="1809"/>
                    <a:pt x="10291" y="1809"/>
                  </a:cubicBezTo>
                  <a:cubicBezTo>
                    <a:pt x="10239" y="1809"/>
                    <a:pt x="10185" y="1818"/>
                    <a:pt x="10131" y="1831"/>
                  </a:cubicBezTo>
                  <a:lnTo>
                    <a:pt x="5805" y="3495"/>
                  </a:lnTo>
                  <a:lnTo>
                    <a:pt x="3846" y="3162"/>
                  </a:lnTo>
                  <a:cubicBezTo>
                    <a:pt x="4067" y="2423"/>
                    <a:pt x="4659" y="722"/>
                    <a:pt x="4326" y="352"/>
                  </a:cubicBezTo>
                  <a:cubicBezTo>
                    <a:pt x="4101" y="78"/>
                    <a:pt x="3875" y="1"/>
                    <a:pt x="3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733;p64">
              <a:extLst>
                <a:ext uri="{FF2B5EF4-FFF2-40B4-BE49-F238E27FC236}">
                  <a16:creationId xmlns:a16="http://schemas.microsoft.com/office/drawing/2014/main" xmlns="" id="{954751C8-D27D-40F1-A129-31F761AFD56E}"/>
                </a:ext>
              </a:extLst>
            </p:cNvPr>
            <p:cNvSpPr/>
            <p:nvPr/>
          </p:nvSpPr>
          <p:spPr>
            <a:xfrm>
              <a:off x="5024000" y="2928650"/>
              <a:ext cx="291175" cy="263450"/>
            </a:xfrm>
            <a:custGeom>
              <a:avLst/>
              <a:gdLst/>
              <a:ahLst/>
              <a:cxnLst/>
              <a:rect l="l" t="t" r="r" b="b"/>
              <a:pathLst>
                <a:path w="11647" h="10538" extrusionOk="0">
                  <a:moveTo>
                    <a:pt x="4031" y="629"/>
                  </a:moveTo>
                  <a:cubicBezTo>
                    <a:pt x="4142" y="629"/>
                    <a:pt x="4252" y="666"/>
                    <a:pt x="4400" y="851"/>
                  </a:cubicBezTo>
                  <a:cubicBezTo>
                    <a:pt x="4437" y="851"/>
                    <a:pt x="4437" y="925"/>
                    <a:pt x="4437" y="1036"/>
                  </a:cubicBezTo>
                  <a:cubicBezTo>
                    <a:pt x="4437" y="1295"/>
                    <a:pt x="4363" y="1775"/>
                    <a:pt x="4216" y="2219"/>
                  </a:cubicBezTo>
                  <a:cubicBezTo>
                    <a:pt x="4105" y="2663"/>
                    <a:pt x="3957" y="3069"/>
                    <a:pt x="3883" y="3402"/>
                  </a:cubicBezTo>
                  <a:cubicBezTo>
                    <a:pt x="3883" y="3476"/>
                    <a:pt x="3883" y="3550"/>
                    <a:pt x="3920" y="3624"/>
                  </a:cubicBezTo>
                  <a:cubicBezTo>
                    <a:pt x="3957" y="3698"/>
                    <a:pt x="4031" y="3772"/>
                    <a:pt x="4142" y="3772"/>
                  </a:cubicBezTo>
                  <a:lnTo>
                    <a:pt x="6101" y="4104"/>
                  </a:lnTo>
                  <a:lnTo>
                    <a:pt x="6249" y="4104"/>
                  </a:lnTo>
                  <a:lnTo>
                    <a:pt x="10574" y="2441"/>
                  </a:lnTo>
                  <a:lnTo>
                    <a:pt x="10685" y="2441"/>
                  </a:lnTo>
                  <a:cubicBezTo>
                    <a:pt x="10722" y="2515"/>
                    <a:pt x="10833" y="2589"/>
                    <a:pt x="10907" y="2700"/>
                  </a:cubicBezTo>
                  <a:cubicBezTo>
                    <a:pt x="10981" y="2811"/>
                    <a:pt x="11018" y="2921"/>
                    <a:pt x="11018" y="2958"/>
                  </a:cubicBezTo>
                  <a:lnTo>
                    <a:pt x="11018" y="2995"/>
                  </a:lnTo>
                  <a:lnTo>
                    <a:pt x="10944" y="3069"/>
                  </a:lnTo>
                  <a:cubicBezTo>
                    <a:pt x="10279" y="3476"/>
                    <a:pt x="9391" y="3920"/>
                    <a:pt x="8652" y="4289"/>
                  </a:cubicBezTo>
                  <a:cubicBezTo>
                    <a:pt x="8319" y="4437"/>
                    <a:pt x="7987" y="4622"/>
                    <a:pt x="7765" y="4696"/>
                  </a:cubicBezTo>
                  <a:cubicBezTo>
                    <a:pt x="7543" y="4807"/>
                    <a:pt x="7395" y="4881"/>
                    <a:pt x="7395" y="4881"/>
                  </a:cubicBezTo>
                  <a:cubicBezTo>
                    <a:pt x="7284" y="4918"/>
                    <a:pt x="7247" y="5029"/>
                    <a:pt x="7210" y="5103"/>
                  </a:cubicBezTo>
                  <a:lnTo>
                    <a:pt x="6766" y="8060"/>
                  </a:lnTo>
                  <a:cubicBezTo>
                    <a:pt x="6730" y="8356"/>
                    <a:pt x="6582" y="8578"/>
                    <a:pt x="6323" y="8726"/>
                  </a:cubicBezTo>
                  <a:cubicBezTo>
                    <a:pt x="6027" y="8911"/>
                    <a:pt x="5620" y="9169"/>
                    <a:pt x="5214" y="9391"/>
                  </a:cubicBezTo>
                  <a:cubicBezTo>
                    <a:pt x="4844" y="9613"/>
                    <a:pt x="4474" y="9798"/>
                    <a:pt x="4326" y="9872"/>
                  </a:cubicBezTo>
                  <a:cubicBezTo>
                    <a:pt x="4326" y="9872"/>
                    <a:pt x="4216" y="9909"/>
                    <a:pt x="4105" y="9909"/>
                  </a:cubicBezTo>
                  <a:cubicBezTo>
                    <a:pt x="3994" y="9909"/>
                    <a:pt x="3846" y="9946"/>
                    <a:pt x="3698" y="9946"/>
                  </a:cubicBezTo>
                  <a:cubicBezTo>
                    <a:pt x="3328" y="9946"/>
                    <a:pt x="2848" y="9909"/>
                    <a:pt x="2478" y="9872"/>
                  </a:cubicBezTo>
                  <a:cubicBezTo>
                    <a:pt x="2281" y="9852"/>
                    <a:pt x="2116" y="9833"/>
                    <a:pt x="2004" y="9818"/>
                  </a:cubicBezTo>
                  <a:lnTo>
                    <a:pt x="2004" y="9818"/>
                  </a:lnTo>
                  <a:lnTo>
                    <a:pt x="703" y="7358"/>
                  </a:lnTo>
                  <a:lnTo>
                    <a:pt x="2071" y="4659"/>
                  </a:lnTo>
                  <a:lnTo>
                    <a:pt x="2108" y="4659"/>
                  </a:lnTo>
                  <a:lnTo>
                    <a:pt x="3885" y="670"/>
                  </a:lnTo>
                  <a:lnTo>
                    <a:pt x="3885" y="670"/>
                  </a:lnTo>
                  <a:cubicBezTo>
                    <a:pt x="3923" y="650"/>
                    <a:pt x="3972" y="629"/>
                    <a:pt x="4031" y="629"/>
                  </a:cubicBezTo>
                  <a:close/>
                  <a:moveTo>
                    <a:pt x="4031" y="1"/>
                  </a:moveTo>
                  <a:cubicBezTo>
                    <a:pt x="3698" y="1"/>
                    <a:pt x="3476" y="186"/>
                    <a:pt x="3439" y="223"/>
                  </a:cubicBezTo>
                  <a:lnTo>
                    <a:pt x="3365" y="333"/>
                  </a:lnTo>
                  <a:lnTo>
                    <a:pt x="1517" y="4400"/>
                  </a:lnTo>
                  <a:lnTo>
                    <a:pt x="75" y="7210"/>
                  </a:lnTo>
                  <a:cubicBezTo>
                    <a:pt x="1" y="7284"/>
                    <a:pt x="1" y="7395"/>
                    <a:pt x="75" y="7506"/>
                  </a:cubicBezTo>
                  <a:lnTo>
                    <a:pt x="1517" y="10242"/>
                  </a:lnTo>
                  <a:cubicBezTo>
                    <a:pt x="1591" y="10316"/>
                    <a:pt x="1665" y="10390"/>
                    <a:pt x="1775" y="10390"/>
                  </a:cubicBezTo>
                  <a:cubicBezTo>
                    <a:pt x="1775" y="10390"/>
                    <a:pt x="2848" y="10537"/>
                    <a:pt x="3698" y="10537"/>
                  </a:cubicBezTo>
                  <a:lnTo>
                    <a:pt x="4179" y="10537"/>
                  </a:lnTo>
                  <a:cubicBezTo>
                    <a:pt x="4326" y="10500"/>
                    <a:pt x="4437" y="10500"/>
                    <a:pt x="4585" y="10426"/>
                  </a:cubicBezTo>
                  <a:cubicBezTo>
                    <a:pt x="4770" y="10353"/>
                    <a:pt x="5140" y="10168"/>
                    <a:pt x="5546" y="9909"/>
                  </a:cubicBezTo>
                  <a:cubicBezTo>
                    <a:pt x="5916" y="9687"/>
                    <a:pt x="6323" y="9465"/>
                    <a:pt x="6656" y="9243"/>
                  </a:cubicBezTo>
                  <a:cubicBezTo>
                    <a:pt x="7062" y="9022"/>
                    <a:pt x="7321" y="8615"/>
                    <a:pt x="7395" y="8171"/>
                  </a:cubicBezTo>
                  <a:lnTo>
                    <a:pt x="7816" y="5361"/>
                  </a:lnTo>
                  <a:lnTo>
                    <a:pt x="7816" y="5361"/>
                  </a:lnTo>
                  <a:cubicBezTo>
                    <a:pt x="8353" y="5115"/>
                    <a:pt x="10100" y="4299"/>
                    <a:pt x="11277" y="3587"/>
                  </a:cubicBezTo>
                  <a:cubicBezTo>
                    <a:pt x="11388" y="3513"/>
                    <a:pt x="11499" y="3439"/>
                    <a:pt x="11536" y="3328"/>
                  </a:cubicBezTo>
                  <a:cubicBezTo>
                    <a:pt x="11610" y="3217"/>
                    <a:pt x="11647" y="3069"/>
                    <a:pt x="11647" y="2958"/>
                  </a:cubicBezTo>
                  <a:cubicBezTo>
                    <a:pt x="11647" y="2700"/>
                    <a:pt x="11536" y="2515"/>
                    <a:pt x="11425" y="2330"/>
                  </a:cubicBezTo>
                  <a:cubicBezTo>
                    <a:pt x="11277" y="2182"/>
                    <a:pt x="11166" y="2071"/>
                    <a:pt x="11055" y="1960"/>
                  </a:cubicBezTo>
                  <a:cubicBezTo>
                    <a:pt x="10944" y="1886"/>
                    <a:pt x="10759" y="1812"/>
                    <a:pt x="10611" y="1812"/>
                  </a:cubicBezTo>
                  <a:cubicBezTo>
                    <a:pt x="10537" y="1812"/>
                    <a:pt x="10427" y="1849"/>
                    <a:pt x="10353" y="1886"/>
                  </a:cubicBezTo>
                  <a:lnTo>
                    <a:pt x="6101" y="3476"/>
                  </a:lnTo>
                  <a:lnTo>
                    <a:pt x="4563" y="3230"/>
                  </a:lnTo>
                  <a:lnTo>
                    <a:pt x="4563" y="3230"/>
                  </a:lnTo>
                  <a:cubicBezTo>
                    <a:pt x="4638" y="2974"/>
                    <a:pt x="4731" y="2670"/>
                    <a:pt x="4807" y="2367"/>
                  </a:cubicBezTo>
                  <a:cubicBezTo>
                    <a:pt x="4955" y="1886"/>
                    <a:pt x="5066" y="1443"/>
                    <a:pt x="5066" y="1036"/>
                  </a:cubicBezTo>
                  <a:cubicBezTo>
                    <a:pt x="5066" y="851"/>
                    <a:pt x="5029" y="629"/>
                    <a:pt x="4881" y="444"/>
                  </a:cubicBezTo>
                  <a:cubicBezTo>
                    <a:pt x="4622" y="149"/>
                    <a:pt x="4326" y="1"/>
                    <a:pt x="4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734;p64">
              <a:extLst>
                <a:ext uri="{FF2B5EF4-FFF2-40B4-BE49-F238E27FC236}">
                  <a16:creationId xmlns:a16="http://schemas.microsoft.com/office/drawing/2014/main" xmlns="" id="{75608D25-C2F8-4193-9727-FFA86D8EF552}"/>
                </a:ext>
              </a:extLst>
            </p:cNvPr>
            <p:cNvSpPr/>
            <p:nvPr/>
          </p:nvSpPr>
          <p:spPr>
            <a:xfrm>
              <a:off x="5170975" y="3049725"/>
              <a:ext cx="49925" cy="34225"/>
            </a:xfrm>
            <a:custGeom>
              <a:avLst/>
              <a:gdLst/>
              <a:ahLst/>
              <a:cxnLst/>
              <a:rect l="l" t="t" r="r" b="b"/>
              <a:pathLst>
                <a:path w="1997" h="1369" extrusionOk="0">
                  <a:moveTo>
                    <a:pt x="1635" y="1"/>
                  </a:moveTo>
                  <a:cubicBezTo>
                    <a:pt x="1582" y="1"/>
                    <a:pt x="1528" y="13"/>
                    <a:pt x="1479" y="38"/>
                  </a:cubicBezTo>
                  <a:lnTo>
                    <a:pt x="185" y="777"/>
                  </a:lnTo>
                  <a:cubicBezTo>
                    <a:pt x="37" y="888"/>
                    <a:pt x="0" y="1073"/>
                    <a:pt x="74" y="1221"/>
                  </a:cubicBezTo>
                  <a:cubicBezTo>
                    <a:pt x="123" y="1320"/>
                    <a:pt x="222" y="1369"/>
                    <a:pt x="326" y="1369"/>
                  </a:cubicBezTo>
                  <a:cubicBezTo>
                    <a:pt x="378" y="1369"/>
                    <a:pt x="432" y="1357"/>
                    <a:pt x="481" y="1332"/>
                  </a:cubicBezTo>
                  <a:lnTo>
                    <a:pt x="1812" y="592"/>
                  </a:lnTo>
                  <a:cubicBezTo>
                    <a:pt x="1960" y="519"/>
                    <a:pt x="1997" y="297"/>
                    <a:pt x="1923" y="149"/>
                  </a:cubicBezTo>
                  <a:cubicBezTo>
                    <a:pt x="1849" y="50"/>
                    <a:pt x="1742" y="1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735;p64">
              <a:extLst>
                <a:ext uri="{FF2B5EF4-FFF2-40B4-BE49-F238E27FC236}">
                  <a16:creationId xmlns:a16="http://schemas.microsoft.com/office/drawing/2014/main" xmlns="" id="{ADFDF151-8A28-459D-811A-BF60012DF2F0}"/>
                </a:ext>
              </a:extLst>
            </p:cNvPr>
            <p:cNvSpPr/>
            <p:nvPr/>
          </p:nvSpPr>
          <p:spPr>
            <a:xfrm>
              <a:off x="5177425" y="3078150"/>
              <a:ext cx="36075" cy="32750"/>
            </a:xfrm>
            <a:custGeom>
              <a:avLst/>
              <a:gdLst/>
              <a:ahLst/>
              <a:cxnLst/>
              <a:rect l="l" t="t" r="r" b="b"/>
              <a:pathLst>
                <a:path w="1443" h="1310" extrusionOk="0">
                  <a:moveTo>
                    <a:pt x="1124" y="1"/>
                  </a:moveTo>
                  <a:cubicBezTo>
                    <a:pt x="1045" y="1"/>
                    <a:pt x="962" y="28"/>
                    <a:pt x="888" y="84"/>
                  </a:cubicBezTo>
                  <a:lnTo>
                    <a:pt x="149" y="786"/>
                  </a:lnTo>
                  <a:cubicBezTo>
                    <a:pt x="1" y="897"/>
                    <a:pt x="1" y="1082"/>
                    <a:pt x="112" y="1193"/>
                  </a:cubicBezTo>
                  <a:cubicBezTo>
                    <a:pt x="171" y="1272"/>
                    <a:pt x="263" y="1309"/>
                    <a:pt x="352" y="1309"/>
                  </a:cubicBezTo>
                  <a:cubicBezTo>
                    <a:pt x="429" y="1309"/>
                    <a:pt x="504" y="1282"/>
                    <a:pt x="556" y="1230"/>
                  </a:cubicBezTo>
                  <a:lnTo>
                    <a:pt x="1332" y="528"/>
                  </a:lnTo>
                  <a:cubicBezTo>
                    <a:pt x="1443" y="417"/>
                    <a:pt x="1443" y="232"/>
                    <a:pt x="1332" y="84"/>
                  </a:cubicBezTo>
                  <a:cubicBezTo>
                    <a:pt x="1276" y="28"/>
                    <a:pt x="1203" y="1"/>
                    <a:pt x="1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736;p64">
              <a:extLst>
                <a:ext uri="{FF2B5EF4-FFF2-40B4-BE49-F238E27FC236}">
                  <a16:creationId xmlns:a16="http://schemas.microsoft.com/office/drawing/2014/main" xmlns="" id="{80850AC6-E97A-4AAD-A476-D7D76BE228D0}"/>
                </a:ext>
              </a:extLst>
            </p:cNvPr>
            <p:cNvSpPr/>
            <p:nvPr/>
          </p:nvSpPr>
          <p:spPr>
            <a:xfrm>
              <a:off x="5175600" y="3110600"/>
              <a:ext cx="33275" cy="33575"/>
            </a:xfrm>
            <a:custGeom>
              <a:avLst/>
              <a:gdLst/>
              <a:ahLst/>
              <a:cxnLst/>
              <a:rect l="l" t="t" r="r" b="b"/>
              <a:pathLst>
                <a:path w="1331" h="1343" extrusionOk="0">
                  <a:moveTo>
                    <a:pt x="964" y="1"/>
                  </a:moveTo>
                  <a:cubicBezTo>
                    <a:pt x="880" y="1"/>
                    <a:pt x="799" y="38"/>
                    <a:pt x="739" y="117"/>
                  </a:cubicBezTo>
                  <a:lnTo>
                    <a:pt x="111" y="819"/>
                  </a:lnTo>
                  <a:cubicBezTo>
                    <a:pt x="0" y="967"/>
                    <a:pt x="37" y="1152"/>
                    <a:pt x="148" y="1263"/>
                  </a:cubicBezTo>
                  <a:cubicBezTo>
                    <a:pt x="217" y="1314"/>
                    <a:pt x="293" y="1342"/>
                    <a:pt x="367" y="1342"/>
                  </a:cubicBezTo>
                  <a:cubicBezTo>
                    <a:pt x="451" y="1342"/>
                    <a:pt x="532" y="1305"/>
                    <a:pt x="592" y="1226"/>
                  </a:cubicBezTo>
                  <a:lnTo>
                    <a:pt x="1220" y="524"/>
                  </a:lnTo>
                  <a:cubicBezTo>
                    <a:pt x="1331" y="376"/>
                    <a:pt x="1294" y="191"/>
                    <a:pt x="1183" y="80"/>
                  </a:cubicBezTo>
                  <a:cubicBezTo>
                    <a:pt x="1114" y="28"/>
                    <a:pt x="1038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737;p64">
              <a:extLst>
                <a:ext uri="{FF2B5EF4-FFF2-40B4-BE49-F238E27FC236}">
                  <a16:creationId xmlns:a16="http://schemas.microsoft.com/office/drawing/2014/main" xmlns="" id="{4B37D674-C22F-47FB-9476-56D86B8576BD}"/>
                </a:ext>
              </a:extLst>
            </p:cNvPr>
            <p:cNvSpPr/>
            <p:nvPr/>
          </p:nvSpPr>
          <p:spPr>
            <a:xfrm>
              <a:off x="5094250" y="3007225"/>
              <a:ext cx="42550" cy="15725"/>
            </a:xfrm>
            <a:custGeom>
              <a:avLst/>
              <a:gdLst/>
              <a:ahLst/>
              <a:cxnLst/>
              <a:rect l="l" t="t" r="r" b="b"/>
              <a:pathLst>
                <a:path w="1702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1369" y="629"/>
                  </a:lnTo>
                  <a:cubicBezTo>
                    <a:pt x="1553" y="629"/>
                    <a:pt x="1664" y="481"/>
                    <a:pt x="1701" y="333"/>
                  </a:cubicBezTo>
                  <a:cubicBezTo>
                    <a:pt x="1701" y="148"/>
                    <a:pt x="1553" y="0"/>
                    <a:pt x="1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738;p64">
              <a:extLst>
                <a:ext uri="{FF2B5EF4-FFF2-40B4-BE49-F238E27FC236}">
                  <a16:creationId xmlns:a16="http://schemas.microsoft.com/office/drawing/2014/main" xmlns="" id="{A417A999-EBB6-442C-826D-D04B7941E3D9}"/>
                </a:ext>
              </a:extLst>
            </p:cNvPr>
            <p:cNvSpPr/>
            <p:nvPr/>
          </p:nvSpPr>
          <p:spPr>
            <a:xfrm>
              <a:off x="3419475" y="2893525"/>
              <a:ext cx="818000" cy="942775"/>
            </a:xfrm>
            <a:custGeom>
              <a:avLst/>
              <a:gdLst/>
              <a:ahLst/>
              <a:cxnLst/>
              <a:rect l="l" t="t" r="r" b="b"/>
              <a:pathLst>
                <a:path w="32720" h="37711" extrusionOk="0">
                  <a:moveTo>
                    <a:pt x="13162" y="1"/>
                  </a:moveTo>
                  <a:cubicBezTo>
                    <a:pt x="7543" y="1"/>
                    <a:pt x="1" y="2330"/>
                    <a:pt x="1" y="2330"/>
                  </a:cubicBezTo>
                  <a:lnTo>
                    <a:pt x="4253" y="37711"/>
                  </a:lnTo>
                  <a:lnTo>
                    <a:pt x="28246" y="37711"/>
                  </a:lnTo>
                  <a:lnTo>
                    <a:pt x="32720" y="1147"/>
                  </a:lnTo>
                  <a:lnTo>
                    <a:pt x="28838" y="962"/>
                  </a:lnTo>
                  <a:cubicBezTo>
                    <a:pt x="28838" y="962"/>
                    <a:pt x="18782" y="1"/>
                    <a:pt x="13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739;p64">
              <a:extLst>
                <a:ext uri="{FF2B5EF4-FFF2-40B4-BE49-F238E27FC236}">
                  <a16:creationId xmlns:a16="http://schemas.microsoft.com/office/drawing/2014/main" xmlns="" id="{AFCA136B-EC8E-49A2-B799-112CB036783C}"/>
                </a:ext>
              </a:extLst>
            </p:cNvPr>
            <p:cNvSpPr/>
            <p:nvPr/>
          </p:nvSpPr>
          <p:spPr>
            <a:xfrm>
              <a:off x="3411175" y="2886150"/>
              <a:ext cx="833700" cy="957550"/>
            </a:xfrm>
            <a:custGeom>
              <a:avLst/>
              <a:gdLst/>
              <a:ahLst/>
              <a:cxnLst/>
              <a:rect l="l" t="t" r="r" b="b"/>
              <a:pathLst>
                <a:path w="33348" h="38302" extrusionOk="0">
                  <a:moveTo>
                    <a:pt x="13494" y="592"/>
                  </a:moveTo>
                  <a:cubicBezTo>
                    <a:pt x="16267" y="592"/>
                    <a:pt x="20186" y="850"/>
                    <a:pt x="23403" y="1072"/>
                  </a:cubicBezTo>
                  <a:cubicBezTo>
                    <a:pt x="25029" y="1220"/>
                    <a:pt x="26434" y="1331"/>
                    <a:pt x="27469" y="1405"/>
                  </a:cubicBezTo>
                  <a:cubicBezTo>
                    <a:pt x="28505" y="1516"/>
                    <a:pt x="29133" y="1553"/>
                    <a:pt x="29133" y="1553"/>
                  </a:cubicBezTo>
                  <a:lnTo>
                    <a:pt x="32682" y="1738"/>
                  </a:lnTo>
                  <a:lnTo>
                    <a:pt x="28320" y="37710"/>
                  </a:lnTo>
                  <a:lnTo>
                    <a:pt x="4843" y="37710"/>
                  </a:lnTo>
                  <a:lnTo>
                    <a:pt x="659" y="2837"/>
                  </a:lnTo>
                  <a:lnTo>
                    <a:pt x="659" y="2837"/>
                  </a:lnTo>
                  <a:cubicBezTo>
                    <a:pt x="684" y="2829"/>
                    <a:pt x="711" y="2820"/>
                    <a:pt x="740" y="2810"/>
                  </a:cubicBezTo>
                  <a:cubicBezTo>
                    <a:pt x="2255" y="2366"/>
                    <a:pt x="8651" y="592"/>
                    <a:pt x="13494" y="592"/>
                  </a:cubicBezTo>
                  <a:close/>
                  <a:moveTo>
                    <a:pt x="13494" y="0"/>
                  </a:moveTo>
                  <a:cubicBezTo>
                    <a:pt x="7801" y="0"/>
                    <a:pt x="259" y="2329"/>
                    <a:pt x="222" y="2329"/>
                  </a:cubicBezTo>
                  <a:cubicBezTo>
                    <a:pt x="74" y="2366"/>
                    <a:pt x="0" y="2514"/>
                    <a:pt x="0" y="2662"/>
                  </a:cubicBezTo>
                  <a:lnTo>
                    <a:pt x="4289" y="38043"/>
                  </a:lnTo>
                  <a:cubicBezTo>
                    <a:pt x="4289" y="38191"/>
                    <a:pt x="4437" y="38302"/>
                    <a:pt x="4585" y="38302"/>
                  </a:cubicBezTo>
                  <a:lnTo>
                    <a:pt x="28578" y="38302"/>
                  </a:lnTo>
                  <a:cubicBezTo>
                    <a:pt x="28726" y="38302"/>
                    <a:pt x="28874" y="38191"/>
                    <a:pt x="28874" y="38043"/>
                  </a:cubicBezTo>
                  <a:lnTo>
                    <a:pt x="33348" y="1479"/>
                  </a:lnTo>
                  <a:cubicBezTo>
                    <a:pt x="33348" y="1405"/>
                    <a:pt x="33311" y="1331"/>
                    <a:pt x="33274" y="1257"/>
                  </a:cubicBezTo>
                  <a:cubicBezTo>
                    <a:pt x="33200" y="1183"/>
                    <a:pt x="33126" y="1146"/>
                    <a:pt x="33052" y="1146"/>
                  </a:cubicBezTo>
                  <a:lnTo>
                    <a:pt x="29207" y="963"/>
                  </a:lnTo>
                  <a:lnTo>
                    <a:pt x="29207" y="963"/>
                  </a:lnTo>
                  <a:lnTo>
                    <a:pt x="29207" y="961"/>
                  </a:lnTo>
                  <a:cubicBezTo>
                    <a:pt x="29170" y="961"/>
                    <a:pt x="19114" y="0"/>
                    <a:pt x="13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740;p64">
              <a:extLst>
                <a:ext uri="{FF2B5EF4-FFF2-40B4-BE49-F238E27FC236}">
                  <a16:creationId xmlns:a16="http://schemas.microsoft.com/office/drawing/2014/main" xmlns="" id="{31BD19C7-870A-4BBC-8853-2D76155B735B}"/>
                </a:ext>
              </a:extLst>
            </p:cNvPr>
            <p:cNvSpPr/>
            <p:nvPr/>
          </p:nvSpPr>
          <p:spPr>
            <a:xfrm>
              <a:off x="3472175" y="3836275"/>
              <a:ext cx="732025" cy="440925"/>
            </a:xfrm>
            <a:custGeom>
              <a:avLst/>
              <a:gdLst/>
              <a:ahLst/>
              <a:cxnLst/>
              <a:rect l="l" t="t" r="r" b="b"/>
              <a:pathLst>
                <a:path w="29281" h="17637" extrusionOk="0">
                  <a:moveTo>
                    <a:pt x="2145" y="1"/>
                  </a:moveTo>
                  <a:lnTo>
                    <a:pt x="333" y="7284"/>
                  </a:lnTo>
                  <a:cubicBezTo>
                    <a:pt x="0" y="8541"/>
                    <a:pt x="185" y="9872"/>
                    <a:pt x="777" y="11055"/>
                  </a:cubicBezTo>
                  <a:lnTo>
                    <a:pt x="4178" y="17636"/>
                  </a:lnTo>
                  <a:lnTo>
                    <a:pt x="24992" y="17636"/>
                  </a:lnTo>
                  <a:lnTo>
                    <a:pt x="28283" y="11462"/>
                  </a:lnTo>
                  <a:cubicBezTo>
                    <a:pt x="29170" y="9872"/>
                    <a:pt x="29281" y="7950"/>
                    <a:pt x="28615" y="6249"/>
                  </a:cubicBezTo>
                  <a:lnTo>
                    <a:pt x="26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741;p64">
              <a:extLst>
                <a:ext uri="{FF2B5EF4-FFF2-40B4-BE49-F238E27FC236}">
                  <a16:creationId xmlns:a16="http://schemas.microsoft.com/office/drawing/2014/main" xmlns="" id="{B20BF098-00CD-4D33-B274-232FBC442FA5}"/>
                </a:ext>
              </a:extLst>
            </p:cNvPr>
            <p:cNvSpPr/>
            <p:nvPr/>
          </p:nvSpPr>
          <p:spPr>
            <a:xfrm>
              <a:off x="3468475" y="3828900"/>
              <a:ext cx="737575" cy="455675"/>
            </a:xfrm>
            <a:custGeom>
              <a:avLst/>
              <a:gdLst/>
              <a:ahLst/>
              <a:cxnLst/>
              <a:rect l="l" t="t" r="r" b="b"/>
              <a:pathLst>
                <a:path w="29503" h="18227" extrusionOk="0">
                  <a:moveTo>
                    <a:pt x="26065" y="592"/>
                  </a:moveTo>
                  <a:lnTo>
                    <a:pt x="28468" y="6655"/>
                  </a:lnTo>
                  <a:cubicBezTo>
                    <a:pt x="28727" y="7357"/>
                    <a:pt x="28874" y="8097"/>
                    <a:pt x="28874" y="8836"/>
                  </a:cubicBezTo>
                  <a:cubicBezTo>
                    <a:pt x="28874" y="9797"/>
                    <a:pt x="28653" y="10759"/>
                    <a:pt x="28172" y="11646"/>
                  </a:cubicBezTo>
                  <a:lnTo>
                    <a:pt x="24956" y="17598"/>
                  </a:lnTo>
                  <a:lnTo>
                    <a:pt x="4511" y="17598"/>
                  </a:lnTo>
                  <a:lnTo>
                    <a:pt x="1183" y="11202"/>
                  </a:lnTo>
                  <a:cubicBezTo>
                    <a:pt x="814" y="10463"/>
                    <a:pt x="629" y="9687"/>
                    <a:pt x="629" y="8873"/>
                  </a:cubicBezTo>
                  <a:cubicBezTo>
                    <a:pt x="629" y="8467"/>
                    <a:pt x="666" y="8060"/>
                    <a:pt x="777" y="7653"/>
                  </a:cubicBezTo>
                  <a:lnTo>
                    <a:pt x="2533" y="592"/>
                  </a:lnTo>
                  <a:close/>
                  <a:moveTo>
                    <a:pt x="2293" y="0"/>
                  </a:moveTo>
                  <a:cubicBezTo>
                    <a:pt x="2145" y="0"/>
                    <a:pt x="2034" y="74"/>
                    <a:pt x="1997" y="222"/>
                  </a:cubicBezTo>
                  <a:lnTo>
                    <a:pt x="185" y="7505"/>
                  </a:lnTo>
                  <a:cubicBezTo>
                    <a:pt x="74" y="7949"/>
                    <a:pt x="0" y="8393"/>
                    <a:pt x="0" y="8873"/>
                  </a:cubicBezTo>
                  <a:cubicBezTo>
                    <a:pt x="0" y="9760"/>
                    <a:pt x="222" y="10685"/>
                    <a:pt x="629" y="11498"/>
                  </a:cubicBezTo>
                  <a:lnTo>
                    <a:pt x="4067" y="18079"/>
                  </a:lnTo>
                  <a:cubicBezTo>
                    <a:pt x="4104" y="18153"/>
                    <a:pt x="4215" y="18227"/>
                    <a:pt x="4326" y="18227"/>
                  </a:cubicBezTo>
                  <a:lnTo>
                    <a:pt x="25140" y="18227"/>
                  </a:lnTo>
                  <a:cubicBezTo>
                    <a:pt x="25251" y="18227"/>
                    <a:pt x="25362" y="18153"/>
                    <a:pt x="25399" y="18079"/>
                  </a:cubicBezTo>
                  <a:lnTo>
                    <a:pt x="28727" y="11905"/>
                  </a:lnTo>
                  <a:cubicBezTo>
                    <a:pt x="29244" y="10944"/>
                    <a:pt x="29503" y="9908"/>
                    <a:pt x="29503" y="8836"/>
                  </a:cubicBezTo>
                  <a:cubicBezTo>
                    <a:pt x="29503" y="8023"/>
                    <a:pt x="29318" y="7210"/>
                    <a:pt x="29022" y="6433"/>
                  </a:cubicBezTo>
                  <a:lnTo>
                    <a:pt x="26582" y="185"/>
                  </a:lnTo>
                  <a:cubicBezTo>
                    <a:pt x="26545" y="74"/>
                    <a:pt x="26434" y="0"/>
                    <a:pt x="26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742;p64">
              <a:extLst>
                <a:ext uri="{FF2B5EF4-FFF2-40B4-BE49-F238E27FC236}">
                  <a16:creationId xmlns:a16="http://schemas.microsoft.com/office/drawing/2014/main" xmlns="" id="{70EF74C3-F348-4F90-A445-DE3C8312E663}"/>
                </a:ext>
              </a:extLst>
            </p:cNvPr>
            <p:cNvSpPr/>
            <p:nvPr/>
          </p:nvSpPr>
          <p:spPr>
            <a:xfrm>
              <a:off x="3795650" y="4161625"/>
              <a:ext cx="109100" cy="415025"/>
            </a:xfrm>
            <a:custGeom>
              <a:avLst/>
              <a:gdLst/>
              <a:ahLst/>
              <a:cxnLst/>
              <a:rect l="l" t="t" r="r" b="b"/>
              <a:pathLst>
                <a:path w="4364" h="16601" extrusionOk="0">
                  <a:moveTo>
                    <a:pt x="1" y="1"/>
                  </a:moveTo>
                  <a:lnTo>
                    <a:pt x="1" y="16601"/>
                  </a:lnTo>
                  <a:lnTo>
                    <a:pt x="4363" y="16601"/>
                  </a:lnTo>
                  <a:lnTo>
                    <a:pt x="4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743;p64">
              <a:extLst>
                <a:ext uri="{FF2B5EF4-FFF2-40B4-BE49-F238E27FC236}">
                  <a16:creationId xmlns:a16="http://schemas.microsoft.com/office/drawing/2014/main" xmlns="" id="{B61D170D-ABB8-4821-B4DA-16371160530A}"/>
                </a:ext>
              </a:extLst>
            </p:cNvPr>
            <p:cNvSpPr/>
            <p:nvPr/>
          </p:nvSpPr>
          <p:spPr>
            <a:xfrm>
              <a:off x="3788275" y="4154225"/>
              <a:ext cx="123875" cy="430750"/>
            </a:xfrm>
            <a:custGeom>
              <a:avLst/>
              <a:gdLst/>
              <a:ahLst/>
              <a:cxnLst/>
              <a:rect l="l" t="t" r="r" b="b"/>
              <a:pathLst>
                <a:path w="4955" h="17230" extrusionOk="0">
                  <a:moveTo>
                    <a:pt x="4363" y="592"/>
                  </a:moveTo>
                  <a:lnTo>
                    <a:pt x="4363" y="16601"/>
                  </a:lnTo>
                  <a:lnTo>
                    <a:pt x="629" y="16601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75"/>
                  </a:cubicBezTo>
                  <a:cubicBezTo>
                    <a:pt x="37" y="149"/>
                    <a:pt x="0" y="223"/>
                    <a:pt x="0" y="297"/>
                  </a:cubicBezTo>
                  <a:lnTo>
                    <a:pt x="0" y="16897"/>
                  </a:lnTo>
                  <a:cubicBezTo>
                    <a:pt x="0" y="17007"/>
                    <a:pt x="37" y="17081"/>
                    <a:pt x="74" y="17118"/>
                  </a:cubicBezTo>
                  <a:cubicBezTo>
                    <a:pt x="148" y="17192"/>
                    <a:pt x="222" y="17229"/>
                    <a:pt x="296" y="17229"/>
                  </a:cubicBezTo>
                  <a:lnTo>
                    <a:pt x="4658" y="17229"/>
                  </a:lnTo>
                  <a:cubicBezTo>
                    <a:pt x="4732" y="17229"/>
                    <a:pt x="4806" y="17192"/>
                    <a:pt x="4880" y="17118"/>
                  </a:cubicBezTo>
                  <a:cubicBezTo>
                    <a:pt x="4954" y="17081"/>
                    <a:pt x="4954" y="17007"/>
                    <a:pt x="4954" y="16897"/>
                  </a:cubicBezTo>
                  <a:lnTo>
                    <a:pt x="4954" y="297"/>
                  </a:lnTo>
                  <a:cubicBezTo>
                    <a:pt x="4954" y="223"/>
                    <a:pt x="4954" y="149"/>
                    <a:pt x="4880" y="75"/>
                  </a:cubicBezTo>
                  <a:cubicBezTo>
                    <a:pt x="4806" y="38"/>
                    <a:pt x="4732" y="1"/>
                    <a:pt x="4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744;p64">
              <a:extLst>
                <a:ext uri="{FF2B5EF4-FFF2-40B4-BE49-F238E27FC236}">
                  <a16:creationId xmlns:a16="http://schemas.microsoft.com/office/drawing/2014/main" xmlns="" id="{34126AEF-BE31-4BBF-85EA-805CC13858BE}"/>
                </a:ext>
              </a:extLst>
            </p:cNvPr>
            <p:cNvSpPr/>
            <p:nvPr/>
          </p:nvSpPr>
          <p:spPr>
            <a:xfrm>
              <a:off x="3767925" y="4511925"/>
              <a:ext cx="164550" cy="525000"/>
            </a:xfrm>
            <a:custGeom>
              <a:avLst/>
              <a:gdLst/>
              <a:ahLst/>
              <a:cxnLst/>
              <a:rect l="l" t="t" r="r" b="b"/>
              <a:pathLst>
                <a:path w="6582" h="21000" extrusionOk="0">
                  <a:moveTo>
                    <a:pt x="1" y="1"/>
                  </a:moveTo>
                  <a:lnTo>
                    <a:pt x="1" y="21000"/>
                  </a:lnTo>
                  <a:lnTo>
                    <a:pt x="6582" y="21000"/>
                  </a:lnTo>
                  <a:lnTo>
                    <a:pt x="6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745;p64">
              <a:extLst>
                <a:ext uri="{FF2B5EF4-FFF2-40B4-BE49-F238E27FC236}">
                  <a16:creationId xmlns:a16="http://schemas.microsoft.com/office/drawing/2014/main" xmlns="" id="{B05A15E4-EA79-4AB1-9951-BE43B3948BCE}"/>
                </a:ext>
              </a:extLst>
            </p:cNvPr>
            <p:cNvSpPr/>
            <p:nvPr/>
          </p:nvSpPr>
          <p:spPr>
            <a:xfrm>
              <a:off x="3760550" y="4503600"/>
              <a:ext cx="179325" cy="540725"/>
            </a:xfrm>
            <a:custGeom>
              <a:avLst/>
              <a:gdLst/>
              <a:ahLst/>
              <a:cxnLst/>
              <a:rect l="l" t="t" r="r" b="b"/>
              <a:pathLst>
                <a:path w="7173" h="21629" extrusionOk="0">
                  <a:moveTo>
                    <a:pt x="6581" y="629"/>
                  </a:moveTo>
                  <a:lnTo>
                    <a:pt x="6581" y="21037"/>
                  </a:lnTo>
                  <a:lnTo>
                    <a:pt x="629" y="21037"/>
                  </a:lnTo>
                  <a:lnTo>
                    <a:pt x="629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111" y="112"/>
                  </a:cubicBezTo>
                  <a:cubicBezTo>
                    <a:pt x="37" y="149"/>
                    <a:pt x="0" y="260"/>
                    <a:pt x="0" y="334"/>
                  </a:cubicBezTo>
                  <a:lnTo>
                    <a:pt x="0" y="21333"/>
                  </a:lnTo>
                  <a:cubicBezTo>
                    <a:pt x="0" y="21407"/>
                    <a:pt x="37" y="21481"/>
                    <a:pt x="111" y="21555"/>
                  </a:cubicBezTo>
                  <a:cubicBezTo>
                    <a:pt x="148" y="21592"/>
                    <a:pt x="222" y="21629"/>
                    <a:pt x="296" y="21629"/>
                  </a:cubicBezTo>
                  <a:lnTo>
                    <a:pt x="6877" y="21629"/>
                  </a:lnTo>
                  <a:cubicBezTo>
                    <a:pt x="6951" y="21629"/>
                    <a:pt x="7024" y="21592"/>
                    <a:pt x="7098" y="21555"/>
                  </a:cubicBezTo>
                  <a:cubicBezTo>
                    <a:pt x="7172" y="21481"/>
                    <a:pt x="7172" y="21407"/>
                    <a:pt x="7172" y="21333"/>
                  </a:cubicBezTo>
                  <a:lnTo>
                    <a:pt x="7172" y="334"/>
                  </a:lnTo>
                  <a:cubicBezTo>
                    <a:pt x="7172" y="260"/>
                    <a:pt x="7172" y="149"/>
                    <a:pt x="7098" y="112"/>
                  </a:cubicBezTo>
                  <a:cubicBezTo>
                    <a:pt x="7024" y="38"/>
                    <a:pt x="6951" y="1"/>
                    <a:pt x="6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746;p64">
              <a:extLst>
                <a:ext uri="{FF2B5EF4-FFF2-40B4-BE49-F238E27FC236}">
                  <a16:creationId xmlns:a16="http://schemas.microsoft.com/office/drawing/2014/main" xmlns="" id="{C1399646-3998-41E4-86C2-CFC8B7F73E95}"/>
                </a:ext>
              </a:extLst>
            </p:cNvPr>
            <p:cNvSpPr/>
            <p:nvPr/>
          </p:nvSpPr>
          <p:spPr>
            <a:xfrm>
              <a:off x="3244800" y="4999025"/>
              <a:ext cx="1202500" cy="159000"/>
            </a:xfrm>
            <a:custGeom>
              <a:avLst/>
              <a:gdLst/>
              <a:ahLst/>
              <a:cxnLst/>
              <a:rect l="l" t="t" r="r" b="b"/>
              <a:pathLst>
                <a:path w="48100" h="6360" extrusionOk="0">
                  <a:moveTo>
                    <a:pt x="23773" y="0"/>
                  </a:moveTo>
                  <a:lnTo>
                    <a:pt x="23773" y="148"/>
                  </a:lnTo>
                  <a:lnTo>
                    <a:pt x="20741" y="961"/>
                  </a:lnTo>
                  <a:lnTo>
                    <a:pt x="0" y="4843"/>
                  </a:lnTo>
                  <a:lnTo>
                    <a:pt x="0" y="6359"/>
                  </a:lnTo>
                  <a:lnTo>
                    <a:pt x="48099" y="6359"/>
                  </a:lnTo>
                  <a:lnTo>
                    <a:pt x="48099" y="4843"/>
                  </a:lnTo>
                  <a:lnTo>
                    <a:pt x="27359" y="961"/>
                  </a:lnTo>
                  <a:lnTo>
                    <a:pt x="24327" y="148"/>
                  </a:lnTo>
                  <a:lnTo>
                    <a:pt x="24327" y="0"/>
                  </a:lnTo>
                  <a:lnTo>
                    <a:pt x="24068" y="74"/>
                  </a:lnTo>
                  <a:lnTo>
                    <a:pt x="23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747;p64">
              <a:extLst>
                <a:ext uri="{FF2B5EF4-FFF2-40B4-BE49-F238E27FC236}">
                  <a16:creationId xmlns:a16="http://schemas.microsoft.com/office/drawing/2014/main" xmlns="" id="{9DBD564D-5842-4A68-9686-96100985D9BB}"/>
                </a:ext>
              </a:extLst>
            </p:cNvPr>
            <p:cNvSpPr/>
            <p:nvPr/>
          </p:nvSpPr>
          <p:spPr>
            <a:xfrm>
              <a:off x="3237400" y="4991250"/>
              <a:ext cx="1217275" cy="174150"/>
            </a:xfrm>
            <a:custGeom>
              <a:avLst/>
              <a:gdLst/>
              <a:ahLst/>
              <a:cxnLst/>
              <a:rect l="l" t="t" r="r" b="b"/>
              <a:pathLst>
                <a:path w="48691" h="6966" extrusionOk="0">
                  <a:moveTo>
                    <a:pt x="24411" y="681"/>
                  </a:moveTo>
                  <a:cubicBezTo>
                    <a:pt x="24446" y="715"/>
                    <a:pt x="24492" y="740"/>
                    <a:pt x="24549" y="755"/>
                  </a:cubicBezTo>
                  <a:lnTo>
                    <a:pt x="27581" y="1568"/>
                  </a:lnTo>
                  <a:lnTo>
                    <a:pt x="27618" y="1568"/>
                  </a:lnTo>
                  <a:lnTo>
                    <a:pt x="48099" y="5413"/>
                  </a:lnTo>
                  <a:lnTo>
                    <a:pt x="48099" y="6374"/>
                  </a:lnTo>
                  <a:lnTo>
                    <a:pt x="592" y="6374"/>
                  </a:lnTo>
                  <a:lnTo>
                    <a:pt x="592" y="5413"/>
                  </a:lnTo>
                  <a:lnTo>
                    <a:pt x="21074" y="1568"/>
                  </a:lnTo>
                  <a:lnTo>
                    <a:pt x="21111" y="1568"/>
                  </a:lnTo>
                  <a:lnTo>
                    <a:pt x="24143" y="755"/>
                  </a:lnTo>
                  <a:cubicBezTo>
                    <a:pt x="24200" y="740"/>
                    <a:pt x="24246" y="715"/>
                    <a:pt x="24281" y="681"/>
                  </a:cubicBezTo>
                  <a:close/>
                  <a:moveTo>
                    <a:pt x="24070" y="0"/>
                  </a:moveTo>
                  <a:cubicBezTo>
                    <a:pt x="24007" y="0"/>
                    <a:pt x="23936" y="26"/>
                    <a:pt x="23884" y="52"/>
                  </a:cubicBezTo>
                  <a:cubicBezTo>
                    <a:pt x="23832" y="104"/>
                    <a:pt x="23798" y="156"/>
                    <a:pt x="23783" y="220"/>
                  </a:cubicBezTo>
                  <a:lnTo>
                    <a:pt x="23783" y="220"/>
                  </a:lnTo>
                  <a:lnTo>
                    <a:pt x="20963" y="977"/>
                  </a:lnTo>
                  <a:lnTo>
                    <a:pt x="260" y="4859"/>
                  </a:lnTo>
                  <a:cubicBezTo>
                    <a:pt x="112" y="4859"/>
                    <a:pt x="1" y="5006"/>
                    <a:pt x="1" y="5154"/>
                  </a:cubicBezTo>
                  <a:lnTo>
                    <a:pt x="1" y="6670"/>
                  </a:lnTo>
                  <a:cubicBezTo>
                    <a:pt x="1" y="6744"/>
                    <a:pt x="38" y="6818"/>
                    <a:pt x="75" y="6892"/>
                  </a:cubicBezTo>
                  <a:cubicBezTo>
                    <a:pt x="149" y="6929"/>
                    <a:pt x="223" y="6966"/>
                    <a:pt x="296" y="6966"/>
                  </a:cubicBezTo>
                  <a:lnTo>
                    <a:pt x="48395" y="6966"/>
                  </a:lnTo>
                  <a:cubicBezTo>
                    <a:pt x="48469" y="6966"/>
                    <a:pt x="48543" y="6929"/>
                    <a:pt x="48617" y="6892"/>
                  </a:cubicBezTo>
                  <a:cubicBezTo>
                    <a:pt x="48691" y="6818"/>
                    <a:pt x="48691" y="6744"/>
                    <a:pt x="48691" y="6670"/>
                  </a:cubicBezTo>
                  <a:lnTo>
                    <a:pt x="48691" y="5154"/>
                  </a:lnTo>
                  <a:cubicBezTo>
                    <a:pt x="48691" y="5006"/>
                    <a:pt x="48617" y="4859"/>
                    <a:pt x="48469" y="4859"/>
                  </a:cubicBezTo>
                  <a:lnTo>
                    <a:pt x="27729" y="977"/>
                  </a:lnTo>
                  <a:lnTo>
                    <a:pt x="24909" y="220"/>
                  </a:lnTo>
                  <a:lnTo>
                    <a:pt x="24909" y="220"/>
                  </a:lnTo>
                  <a:cubicBezTo>
                    <a:pt x="24893" y="156"/>
                    <a:pt x="24860" y="104"/>
                    <a:pt x="24808" y="52"/>
                  </a:cubicBezTo>
                  <a:cubicBezTo>
                    <a:pt x="24756" y="26"/>
                    <a:pt x="24685" y="0"/>
                    <a:pt x="24622" y="0"/>
                  </a:cubicBezTo>
                  <a:cubicBezTo>
                    <a:pt x="24596" y="0"/>
                    <a:pt x="24571" y="5"/>
                    <a:pt x="24549" y="15"/>
                  </a:cubicBezTo>
                  <a:lnTo>
                    <a:pt x="24364" y="52"/>
                  </a:lnTo>
                  <a:lnTo>
                    <a:pt x="24143" y="15"/>
                  </a:lnTo>
                  <a:cubicBezTo>
                    <a:pt x="24121" y="5"/>
                    <a:pt x="24096" y="0"/>
                    <a:pt x="24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748;p64">
              <a:extLst>
                <a:ext uri="{FF2B5EF4-FFF2-40B4-BE49-F238E27FC236}">
                  <a16:creationId xmlns:a16="http://schemas.microsoft.com/office/drawing/2014/main" xmlns="" id="{1B57666C-87C2-4244-9ECF-4607FD145F93}"/>
                </a:ext>
              </a:extLst>
            </p:cNvPr>
            <p:cNvSpPr/>
            <p:nvPr/>
          </p:nvSpPr>
          <p:spPr>
            <a:xfrm>
              <a:off x="3253125" y="5145975"/>
              <a:ext cx="73025" cy="72125"/>
            </a:xfrm>
            <a:custGeom>
              <a:avLst/>
              <a:gdLst/>
              <a:ahLst/>
              <a:cxnLst/>
              <a:rect l="l" t="t" r="r" b="b"/>
              <a:pathLst>
                <a:path w="2921" h="2885" extrusionOk="0">
                  <a:moveTo>
                    <a:pt x="1479" y="0"/>
                  </a:moveTo>
                  <a:cubicBezTo>
                    <a:pt x="666" y="0"/>
                    <a:pt x="0" y="629"/>
                    <a:pt x="0" y="1442"/>
                  </a:cubicBezTo>
                  <a:cubicBezTo>
                    <a:pt x="0" y="2256"/>
                    <a:pt x="666" y="2884"/>
                    <a:pt x="1479" y="2884"/>
                  </a:cubicBezTo>
                  <a:cubicBezTo>
                    <a:pt x="2255" y="2884"/>
                    <a:pt x="2921" y="2256"/>
                    <a:pt x="2921" y="1442"/>
                  </a:cubicBezTo>
                  <a:cubicBezTo>
                    <a:pt x="2921" y="629"/>
                    <a:pt x="2255" y="0"/>
                    <a:pt x="1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749;p64">
              <a:extLst>
                <a:ext uri="{FF2B5EF4-FFF2-40B4-BE49-F238E27FC236}">
                  <a16:creationId xmlns:a16="http://schemas.microsoft.com/office/drawing/2014/main" xmlns="" id="{380B0FB3-4CF9-459C-A8EC-5EE822460ABF}"/>
                </a:ext>
              </a:extLst>
            </p:cNvPr>
            <p:cNvSpPr/>
            <p:nvPr/>
          </p:nvSpPr>
          <p:spPr>
            <a:xfrm>
              <a:off x="3245725" y="5137650"/>
              <a:ext cx="87825" cy="88750"/>
            </a:xfrm>
            <a:custGeom>
              <a:avLst/>
              <a:gdLst/>
              <a:ahLst/>
              <a:cxnLst/>
              <a:rect l="l" t="t" r="r" b="b"/>
              <a:pathLst>
                <a:path w="3513" h="3550" extrusionOk="0">
                  <a:moveTo>
                    <a:pt x="1775" y="629"/>
                  </a:moveTo>
                  <a:cubicBezTo>
                    <a:pt x="2404" y="629"/>
                    <a:pt x="2921" y="1147"/>
                    <a:pt x="2921" y="1775"/>
                  </a:cubicBezTo>
                  <a:cubicBezTo>
                    <a:pt x="2921" y="2404"/>
                    <a:pt x="2404" y="2921"/>
                    <a:pt x="1775" y="2921"/>
                  </a:cubicBezTo>
                  <a:cubicBezTo>
                    <a:pt x="1147" y="2921"/>
                    <a:pt x="629" y="2404"/>
                    <a:pt x="629" y="1775"/>
                  </a:cubicBezTo>
                  <a:cubicBezTo>
                    <a:pt x="629" y="1147"/>
                    <a:pt x="1147" y="629"/>
                    <a:pt x="1775" y="629"/>
                  </a:cubicBezTo>
                  <a:close/>
                  <a:moveTo>
                    <a:pt x="1775" y="1"/>
                  </a:moveTo>
                  <a:cubicBezTo>
                    <a:pt x="777" y="1"/>
                    <a:pt x="0" y="814"/>
                    <a:pt x="0" y="1775"/>
                  </a:cubicBezTo>
                  <a:cubicBezTo>
                    <a:pt x="0" y="2737"/>
                    <a:pt x="777" y="3550"/>
                    <a:pt x="1775" y="3550"/>
                  </a:cubicBezTo>
                  <a:cubicBezTo>
                    <a:pt x="2736" y="3550"/>
                    <a:pt x="3513" y="2737"/>
                    <a:pt x="3513" y="1775"/>
                  </a:cubicBezTo>
                  <a:cubicBezTo>
                    <a:pt x="3513" y="814"/>
                    <a:pt x="2736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750;p64">
              <a:extLst>
                <a:ext uri="{FF2B5EF4-FFF2-40B4-BE49-F238E27FC236}">
                  <a16:creationId xmlns:a16="http://schemas.microsoft.com/office/drawing/2014/main" xmlns="" id="{AEB866FC-F744-423E-A594-24DF95C36779}"/>
                </a:ext>
              </a:extLst>
            </p:cNvPr>
            <p:cNvSpPr/>
            <p:nvPr/>
          </p:nvSpPr>
          <p:spPr>
            <a:xfrm>
              <a:off x="3809525" y="5145975"/>
              <a:ext cx="73050" cy="72125"/>
            </a:xfrm>
            <a:custGeom>
              <a:avLst/>
              <a:gdLst/>
              <a:ahLst/>
              <a:cxnLst/>
              <a:rect l="l" t="t" r="r" b="b"/>
              <a:pathLst>
                <a:path w="2922" h="2885" extrusionOk="0">
                  <a:moveTo>
                    <a:pt x="1479" y="0"/>
                  </a:moveTo>
                  <a:cubicBezTo>
                    <a:pt x="666" y="0"/>
                    <a:pt x="1" y="629"/>
                    <a:pt x="1" y="1442"/>
                  </a:cubicBezTo>
                  <a:cubicBezTo>
                    <a:pt x="1" y="2256"/>
                    <a:pt x="666" y="2884"/>
                    <a:pt x="1479" y="2884"/>
                  </a:cubicBezTo>
                  <a:cubicBezTo>
                    <a:pt x="2256" y="2884"/>
                    <a:pt x="2921" y="2256"/>
                    <a:pt x="2921" y="1442"/>
                  </a:cubicBezTo>
                  <a:cubicBezTo>
                    <a:pt x="2921" y="629"/>
                    <a:pt x="2256" y="0"/>
                    <a:pt x="1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751;p64">
              <a:extLst>
                <a:ext uri="{FF2B5EF4-FFF2-40B4-BE49-F238E27FC236}">
                  <a16:creationId xmlns:a16="http://schemas.microsoft.com/office/drawing/2014/main" xmlns="" id="{D55DDD2A-1D3B-4135-BD44-0AC1B81209F9}"/>
                </a:ext>
              </a:extLst>
            </p:cNvPr>
            <p:cNvSpPr/>
            <p:nvPr/>
          </p:nvSpPr>
          <p:spPr>
            <a:xfrm>
              <a:off x="3802125" y="5137650"/>
              <a:ext cx="87825" cy="88750"/>
            </a:xfrm>
            <a:custGeom>
              <a:avLst/>
              <a:gdLst/>
              <a:ahLst/>
              <a:cxnLst/>
              <a:rect l="l" t="t" r="r" b="b"/>
              <a:pathLst>
                <a:path w="3513" h="3550" extrusionOk="0">
                  <a:moveTo>
                    <a:pt x="1775" y="629"/>
                  </a:moveTo>
                  <a:cubicBezTo>
                    <a:pt x="2404" y="629"/>
                    <a:pt x="2884" y="1147"/>
                    <a:pt x="2921" y="1775"/>
                  </a:cubicBezTo>
                  <a:cubicBezTo>
                    <a:pt x="2884" y="2404"/>
                    <a:pt x="2404" y="2921"/>
                    <a:pt x="1775" y="2921"/>
                  </a:cubicBezTo>
                  <a:cubicBezTo>
                    <a:pt x="1147" y="2921"/>
                    <a:pt x="629" y="2404"/>
                    <a:pt x="629" y="1775"/>
                  </a:cubicBezTo>
                  <a:cubicBezTo>
                    <a:pt x="629" y="1147"/>
                    <a:pt x="1147" y="629"/>
                    <a:pt x="1775" y="629"/>
                  </a:cubicBezTo>
                  <a:close/>
                  <a:moveTo>
                    <a:pt x="1775" y="1"/>
                  </a:moveTo>
                  <a:cubicBezTo>
                    <a:pt x="777" y="1"/>
                    <a:pt x="1" y="814"/>
                    <a:pt x="1" y="1775"/>
                  </a:cubicBezTo>
                  <a:cubicBezTo>
                    <a:pt x="1" y="2737"/>
                    <a:pt x="777" y="3550"/>
                    <a:pt x="1775" y="3550"/>
                  </a:cubicBezTo>
                  <a:cubicBezTo>
                    <a:pt x="2737" y="3550"/>
                    <a:pt x="3513" y="2737"/>
                    <a:pt x="3513" y="1775"/>
                  </a:cubicBezTo>
                  <a:cubicBezTo>
                    <a:pt x="3513" y="814"/>
                    <a:pt x="2737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752;p64">
              <a:extLst>
                <a:ext uri="{FF2B5EF4-FFF2-40B4-BE49-F238E27FC236}">
                  <a16:creationId xmlns:a16="http://schemas.microsoft.com/office/drawing/2014/main" xmlns="" id="{0C4D5961-1F8A-427C-A27F-9AC0B76E0222}"/>
                </a:ext>
              </a:extLst>
            </p:cNvPr>
            <p:cNvSpPr/>
            <p:nvPr/>
          </p:nvSpPr>
          <p:spPr>
            <a:xfrm>
              <a:off x="4369625" y="5145975"/>
              <a:ext cx="72125" cy="72125"/>
            </a:xfrm>
            <a:custGeom>
              <a:avLst/>
              <a:gdLst/>
              <a:ahLst/>
              <a:cxnLst/>
              <a:rect l="l" t="t" r="r" b="b"/>
              <a:pathLst>
                <a:path w="2885" h="2885" extrusionOk="0">
                  <a:moveTo>
                    <a:pt x="1443" y="0"/>
                  </a:moveTo>
                  <a:cubicBezTo>
                    <a:pt x="666" y="0"/>
                    <a:pt x="1" y="629"/>
                    <a:pt x="1" y="1442"/>
                  </a:cubicBezTo>
                  <a:cubicBezTo>
                    <a:pt x="1" y="2256"/>
                    <a:pt x="666" y="2884"/>
                    <a:pt x="1443" y="2884"/>
                  </a:cubicBezTo>
                  <a:cubicBezTo>
                    <a:pt x="2256" y="2884"/>
                    <a:pt x="2884" y="2256"/>
                    <a:pt x="2884" y="1442"/>
                  </a:cubicBezTo>
                  <a:cubicBezTo>
                    <a:pt x="2884" y="629"/>
                    <a:pt x="2256" y="0"/>
                    <a:pt x="1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753;p64">
              <a:extLst>
                <a:ext uri="{FF2B5EF4-FFF2-40B4-BE49-F238E27FC236}">
                  <a16:creationId xmlns:a16="http://schemas.microsoft.com/office/drawing/2014/main" xmlns="" id="{14108075-9A4F-4594-9CD7-1B68BFD1800F}"/>
                </a:ext>
              </a:extLst>
            </p:cNvPr>
            <p:cNvSpPr/>
            <p:nvPr/>
          </p:nvSpPr>
          <p:spPr>
            <a:xfrm>
              <a:off x="4362225" y="5137650"/>
              <a:ext cx="87850" cy="88750"/>
            </a:xfrm>
            <a:custGeom>
              <a:avLst/>
              <a:gdLst/>
              <a:ahLst/>
              <a:cxnLst/>
              <a:rect l="l" t="t" r="r" b="b"/>
              <a:pathLst>
                <a:path w="3514" h="3550" extrusionOk="0">
                  <a:moveTo>
                    <a:pt x="1739" y="629"/>
                  </a:moveTo>
                  <a:cubicBezTo>
                    <a:pt x="2367" y="629"/>
                    <a:pt x="2885" y="1147"/>
                    <a:pt x="2885" y="1775"/>
                  </a:cubicBezTo>
                  <a:cubicBezTo>
                    <a:pt x="2885" y="2404"/>
                    <a:pt x="2367" y="2921"/>
                    <a:pt x="1739" y="2921"/>
                  </a:cubicBezTo>
                  <a:cubicBezTo>
                    <a:pt x="1110" y="2921"/>
                    <a:pt x="592" y="2404"/>
                    <a:pt x="592" y="1775"/>
                  </a:cubicBezTo>
                  <a:cubicBezTo>
                    <a:pt x="592" y="1147"/>
                    <a:pt x="1110" y="629"/>
                    <a:pt x="1739" y="629"/>
                  </a:cubicBezTo>
                  <a:close/>
                  <a:moveTo>
                    <a:pt x="1739" y="1"/>
                  </a:moveTo>
                  <a:cubicBezTo>
                    <a:pt x="777" y="1"/>
                    <a:pt x="1" y="814"/>
                    <a:pt x="1" y="1775"/>
                  </a:cubicBezTo>
                  <a:cubicBezTo>
                    <a:pt x="1" y="2737"/>
                    <a:pt x="777" y="3550"/>
                    <a:pt x="1739" y="3550"/>
                  </a:cubicBezTo>
                  <a:cubicBezTo>
                    <a:pt x="2700" y="3550"/>
                    <a:pt x="3513" y="2737"/>
                    <a:pt x="3513" y="1775"/>
                  </a:cubicBezTo>
                  <a:cubicBezTo>
                    <a:pt x="3513" y="814"/>
                    <a:pt x="2700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754;p64">
              <a:extLst>
                <a:ext uri="{FF2B5EF4-FFF2-40B4-BE49-F238E27FC236}">
                  <a16:creationId xmlns:a16="http://schemas.microsoft.com/office/drawing/2014/main" xmlns="" id="{26EB94AC-969E-412F-9555-A0AC62860960}"/>
                </a:ext>
              </a:extLst>
            </p:cNvPr>
            <p:cNvSpPr/>
            <p:nvPr/>
          </p:nvSpPr>
          <p:spPr>
            <a:xfrm>
              <a:off x="3325200" y="3763275"/>
              <a:ext cx="108175" cy="466775"/>
            </a:xfrm>
            <a:custGeom>
              <a:avLst/>
              <a:gdLst/>
              <a:ahLst/>
              <a:cxnLst/>
              <a:rect l="l" t="t" r="r" b="b"/>
              <a:pathLst>
                <a:path w="4327" h="18671" extrusionOk="0">
                  <a:moveTo>
                    <a:pt x="1" y="0"/>
                  </a:moveTo>
                  <a:lnTo>
                    <a:pt x="1" y="14382"/>
                  </a:lnTo>
                  <a:cubicBezTo>
                    <a:pt x="1" y="16748"/>
                    <a:pt x="1923" y="18671"/>
                    <a:pt x="4326" y="18671"/>
                  </a:cubicBezTo>
                  <a:lnTo>
                    <a:pt x="43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755;p64">
              <a:extLst>
                <a:ext uri="{FF2B5EF4-FFF2-40B4-BE49-F238E27FC236}">
                  <a16:creationId xmlns:a16="http://schemas.microsoft.com/office/drawing/2014/main" xmlns="" id="{849D3016-674F-46FC-BC16-72B7D174BA73}"/>
                </a:ext>
              </a:extLst>
            </p:cNvPr>
            <p:cNvSpPr/>
            <p:nvPr/>
          </p:nvSpPr>
          <p:spPr>
            <a:xfrm>
              <a:off x="3317825" y="3755875"/>
              <a:ext cx="122950" cy="482500"/>
            </a:xfrm>
            <a:custGeom>
              <a:avLst/>
              <a:gdLst/>
              <a:ahLst/>
              <a:cxnLst/>
              <a:rect l="l" t="t" r="r" b="b"/>
              <a:pathLst>
                <a:path w="4918" h="19300" extrusionOk="0">
                  <a:moveTo>
                    <a:pt x="4289" y="629"/>
                  </a:moveTo>
                  <a:lnTo>
                    <a:pt x="4289" y="18657"/>
                  </a:lnTo>
                  <a:lnTo>
                    <a:pt x="4289" y="18657"/>
                  </a:lnTo>
                  <a:cubicBezTo>
                    <a:pt x="3313" y="18578"/>
                    <a:pt x="2439" y="18152"/>
                    <a:pt x="1775" y="17488"/>
                  </a:cubicBezTo>
                  <a:cubicBezTo>
                    <a:pt x="1072" y="16785"/>
                    <a:pt x="629" y="15787"/>
                    <a:pt x="592" y="14678"/>
                  </a:cubicBez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1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4678"/>
                  </a:lnTo>
                  <a:cubicBezTo>
                    <a:pt x="0" y="17229"/>
                    <a:pt x="2071" y="19262"/>
                    <a:pt x="4621" y="19299"/>
                  </a:cubicBezTo>
                  <a:cubicBezTo>
                    <a:pt x="4695" y="19299"/>
                    <a:pt x="4769" y="19262"/>
                    <a:pt x="4843" y="19188"/>
                  </a:cubicBezTo>
                  <a:cubicBezTo>
                    <a:pt x="4880" y="19151"/>
                    <a:pt x="4917" y="19040"/>
                    <a:pt x="4917" y="18967"/>
                  </a:cubicBezTo>
                  <a:lnTo>
                    <a:pt x="4917" y="296"/>
                  </a:lnTo>
                  <a:cubicBezTo>
                    <a:pt x="4917" y="222"/>
                    <a:pt x="4880" y="148"/>
                    <a:pt x="4843" y="111"/>
                  </a:cubicBezTo>
                  <a:cubicBezTo>
                    <a:pt x="4769" y="38"/>
                    <a:pt x="4695" y="1"/>
                    <a:pt x="4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756;p64">
              <a:extLst>
                <a:ext uri="{FF2B5EF4-FFF2-40B4-BE49-F238E27FC236}">
                  <a16:creationId xmlns:a16="http://schemas.microsoft.com/office/drawing/2014/main" xmlns="" id="{8187B171-AE17-4994-90FE-4473546B40CE}"/>
                </a:ext>
              </a:extLst>
            </p:cNvPr>
            <p:cNvSpPr/>
            <p:nvPr/>
          </p:nvSpPr>
          <p:spPr>
            <a:xfrm>
              <a:off x="3264200" y="3666225"/>
              <a:ext cx="169175" cy="86900"/>
            </a:xfrm>
            <a:custGeom>
              <a:avLst/>
              <a:gdLst/>
              <a:ahLst/>
              <a:cxnLst/>
              <a:rect l="l" t="t" r="r" b="b"/>
              <a:pathLst>
                <a:path w="6767" h="3476" extrusionOk="0">
                  <a:moveTo>
                    <a:pt x="1" y="0"/>
                  </a:moveTo>
                  <a:lnTo>
                    <a:pt x="1" y="3476"/>
                  </a:lnTo>
                  <a:lnTo>
                    <a:pt x="6766" y="3476"/>
                  </a:lnTo>
                  <a:lnTo>
                    <a:pt x="67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757;p64">
              <a:extLst>
                <a:ext uri="{FF2B5EF4-FFF2-40B4-BE49-F238E27FC236}">
                  <a16:creationId xmlns:a16="http://schemas.microsoft.com/office/drawing/2014/main" xmlns="" id="{E31ED4FA-6EAC-4C78-A544-47FFC0188C01}"/>
                </a:ext>
              </a:extLst>
            </p:cNvPr>
            <p:cNvSpPr/>
            <p:nvPr/>
          </p:nvSpPr>
          <p:spPr>
            <a:xfrm>
              <a:off x="3255900" y="3658825"/>
              <a:ext cx="184875" cy="102625"/>
            </a:xfrm>
            <a:custGeom>
              <a:avLst/>
              <a:gdLst/>
              <a:ahLst/>
              <a:cxnLst/>
              <a:rect l="l" t="t" r="r" b="b"/>
              <a:pathLst>
                <a:path w="7395" h="4105" extrusionOk="0">
                  <a:moveTo>
                    <a:pt x="6766" y="592"/>
                  </a:moveTo>
                  <a:lnTo>
                    <a:pt x="6766" y="3476"/>
                  </a:lnTo>
                  <a:lnTo>
                    <a:pt x="629" y="3476"/>
                  </a:lnTo>
                  <a:lnTo>
                    <a:pt x="629" y="592"/>
                  </a:lnTo>
                  <a:close/>
                  <a:moveTo>
                    <a:pt x="333" y="1"/>
                  </a:moveTo>
                  <a:cubicBezTo>
                    <a:pt x="222" y="1"/>
                    <a:pt x="148" y="38"/>
                    <a:pt x="111" y="75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3772"/>
                  </a:lnTo>
                  <a:cubicBezTo>
                    <a:pt x="0" y="3846"/>
                    <a:pt x="37" y="3956"/>
                    <a:pt x="111" y="3993"/>
                  </a:cubicBezTo>
                  <a:cubicBezTo>
                    <a:pt x="148" y="4067"/>
                    <a:pt x="222" y="4104"/>
                    <a:pt x="333" y="4104"/>
                  </a:cubicBezTo>
                  <a:lnTo>
                    <a:pt x="7098" y="4104"/>
                  </a:lnTo>
                  <a:cubicBezTo>
                    <a:pt x="7172" y="4104"/>
                    <a:pt x="7246" y="4067"/>
                    <a:pt x="7320" y="3993"/>
                  </a:cubicBezTo>
                  <a:cubicBezTo>
                    <a:pt x="7357" y="3956"/>
                    <a:pt x="7394" y="3883"/>
                    <a:pt x="7394" y="3772"/>
                  </a:cubicBezTo>
                  <a:lnTo>
                    <a:pt x="7394" y="296"/>
                  </a:lnTo>
                  <a:cubicBezTo>
                    <a:pt x="7394" y="222"/>
                    <a:pt x="7357" y="148"/>
                    <a:pt x="7320" y="75"/>
                  </a:cubicBezTo>
                  <a:cubicBezTo>
                    <a:pt x="7246" y="38"/>
                    <a:pt x="7172" y="1"/>
                    <a:pt x="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758;p64">
              <a:extLst>
                <a:ext uri="{FF2B5EF4-FFF2-40B4-BE49-F238E27FC236}">
                  <a16:creationId xmlns:a16="http://schemas.microsoft.com/office/drawing/2014/main" xmlns="" id="{2F1E0B24-BC08-4675-AD38-47B286463ADF}"/>
                </a:ext>
              </a:extLst>
            </p:cNvPr>
            <p:cNvSpPr/>
            <p:nvPr/>
          </p:nvSpPr>
          <p:spPr>
            <a:xfrm>
              <a:off x="4271650" y="3763275"/>
              <a:ext cx="107250" cy="466775"/>
            </a:xfrm>
            <a:custGeom>
              <a:avLst/>
              <a:gdLst/>
              <a:ahLst/>
              <a:cxnLst/>
              <a:rect l="l" t="t" r="r" b="b"/>
              <a:pathLst>
                <a:path w="4290" h="18671" extrusionOk="0">
                  <a:moveTo>
                    <a:pt x="1" y="0"/>
                  </a:moveTo>
                  <a:lnTo>
                    <a:pt x="1" y="18671"/>
                  </a:lnTo>
                  <a:cubicBezTo>
                    <a:pt x="2367" y="18671"/>
                    <a:pt x="4289" y="16748"/>
                    <a:pt x="4289" y="14382"/>
                  </a:cubicBezTo>
                  <a:lnTo>
                    <a:pt x="42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759;p64">
              <a:extLst>
                <a:ext uri="{FF2B5EF4-FFF2-40B4-BE49-F238E27FC236}">
                  <a16:creationId xmlns:a16="http://schemas.microsoft.com/office/drawing/2014/main" xmlns="" id="{19697877-CEDA-4C39-912A-1871271EC7D4}"/>
                </a:ext>
              </a:extLst>
            </p:cNvPr>
            <p:cNvSpPr/>
            <p:nvPr/>
          </p:nvSpPr>
          <p:spPr>
            <a:xfrm>
              <a:off x="4264275" y="3755875"/>
              <a:ext cx="122950" cy="482500"/>
            </a:xfrm>
            <a:custGeom>
              <a:avLst/>
              <a:gdLst/>
              <a:ahLst/>
              <a:cxnLst/>
              <a:rect l="l" t="t" r="r" b="b"/>
              <a:pathLst>
                <a:path w="4918" h="19300" extrusionOk="0">
                  <a:moveTo>
                    <a:pt x="4289" y="629"/>
                  </a:moveTo>
                  <a:lnTo>
                    <a:pt x="4289" y="14678"/>
                  </a:lnTo>
                  <a:cubicBezTo>
                    <a:pt x="4289" y="15787"/>
                    <a:pt x="3845" y="16785"/>
                    <a:pt x="3106" y="17488"/>
                  </a:cubicBezTo>
                  <a:cubicBezTo>
                    <a:pt x="2466" y="18161"/>
                    <a:pt x="1582" y="18589"/>
                    <a:pt x="592" y="18660"/>
                  </a:cubicBezTo>
                  <a:lnTo>
                    <a:pt x="592" y="18660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1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8967"/>
                  </a:lnTo>
                  <a:cubicBezTo>
                    <a:pt x="0" y="19040"/>
                    <a:pt x="37" y="19151"/>
                    <a:pt x="74" y="19188"/>
                  </a:cubicBezTo>
                  <a:cubicBezTo>
                    <a:pt x="148" y="19262"/>
                    <a:pt x="222" y="19299"/>
                    <a:pt x="296" y="19299"/>
                  </a:cubicBezTo>
                  <a:cubicBezTo>
                    <a:pt x="2847" y="19262"/>
                    <a:pt x="4917" y="17229"/>
                    <a:pt x="4917" y="14678"/>
                  </a:cubicBezTo>
                  <a:lnTo>
                    <a:pt x="4917" y="296"/>
                  </a:lnTo>
                  <a:cubicBezTo>
                    <a:pt x="4917" y="222"/>
                    <a:pt x="4880" y="148"/>
                    <a:pt x="4806" y="111"/>
                  </a:cubicBezTo>
                  <a:cubicBezTo>
                    <a:pt x="4769" y="38"/>
                    <a:pt x="4695" y="1"/>
                    <a:pt x="4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760;p64">
              <a:extLst>
                <a:ext uri="{FF2B5EF4-FFF2-40B4-BE49-F238E27FC236}">
                  <a16:creationId xmlns:a16="http://schemas.microsoft.com/office/drawing/2014/main" xmlns="" id="{A1CCFEB5-0F60-4D6D-A3C0-3CB05CECD067}"/>
                </a:ext>
              </a:extLst>
            </p:cNvPr>
            <p:cNvSpPr/>
            <p:nvPr/>
          </p:nvSpPr>
          <p:spPr>
            <a:xfrm>
              <a:off x="4271650" y="3666225"/>
              <a:ext cx="169175" cy="86900"/>
            </a:xfrm>
            <a:custGeom>
              <a:avLst/>
              <a:gdLst/>
              <a:ahLst/>
              <a:cxnLst/>
              <a:rect l="l" t="t" r="r" b="b"/>
              <a:pathLst>
                <a:path w="6767" h="3476" extrusionOk="0">
                  <a:moveTo>
                    <a:pt x="1" y="0"/>
                  </a:moveTo>
                  <a:lnTo>
                    <a:pt x="1" y="3476"/>
                  </a:lnTo>
                  <a:lnTo>
                    <a:pt x="6766" y="3476"/>
                  </a:lnTo>
                  <a:lnTo>
                    <a:pt x="67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761;p64">
              <a:extLst>
                <a:ext uri="{FF2B5EF4-FFF2-40B4-BE49-F238E27FC236}">
                  <a16:creationId xmlns:a16="http://schemas.microsoft.com/office/drawing/2014/main" xmlns="" id="{B48464D1-3EF6-4A25-908E-B83DA3F3D3D7}"/>
                </a:ext>
              </a:extLst>
            </p:cNvPr>
            <p:cNvSpPr/>
            <p:nvPr/>
          </p:nvSpPr>
          <p:spPr>
            <a:xfrm>
              <a:off x="4264275" y="3658825"/>
              <a:ext cx="183950" cy="102625"/>
            </a:xfrm>
            <a:custGeom>
              <a:avLst/>
              <a:gdLst/>
              <a:ahLst/>
              <a:cxnLst/>
              <a:rect l="l" t="t" r="r" b="b"/>
              <a:pathLst>
                <a:path w="7358" h="4105" extrusionOk="0">
                  <a:moveTo>
                    <a:pt x="6766" y="592"/>
                  </a:moveTo>
                  <a:lnTo>
                    <a:pt x="6766" y="3476"/>
                  </a:lnTo>
                  <a:lnTo>
                    <a:pt x="592" y="3476"/>
                  </a:lnTo>
                  <a:lnTo>
                    <a:pt x="592" y="592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75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3772"/>
                  </a:lnTo>
                  <a:cubicBezTo>
                    <a:pt x="0" y="3846"/>
                    <a:pt x="37" y="3956"/>
                    <a:pt x="74" y="3993"/>
                  </a:cubicBezTo>
                  <a:cubicBezTo>
                    <a:pt x="148" y="4067"/>
                    <a:pt x="222" y="4104"/>
                    <a:pt x="296" y="4104"/>
                  </a:cubicBezTo>
                  <a:lnTo>
                    <a:pt x="7061" y="4104"/>
                  </a:lnTo>
                  <a:cubicBezTo>
                    <a:pt x="7135" y="4104"/>
                    <a:pt x="7209" y="4067"/>
                    <a:pt x="7283" y="3993"/>
                  </a:cubicBezTo>
                  <a:cubicBezTo>
                    <a:pt x="7320" y="3956"/>
                    <a:pt x="7357" y="3883"/>
                    <a:pt x="7357" y="3772"/>
                  </a:cubicBezTo>
                  <a:lnTo>
                    <a:pt x="7357" y="296"/>
                  </a:lnTo>
                  <a:cubicBezTo>
                    <a:pt x="7357" y="222"/>
                    <a:pt x="7320" y="148"/>
                    <a:pt x="7283" y="75"/>
                  </a:cubicBezTo>
                  <a:cubicBezTo>
                    <a:pt x="7209" y="38"/>
                    <a:pt x="7135" y="1"/>
                    <a:pt x="7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762;p64">
              <a:extLst>
                <a:ext uri="{FF2B5EF4-FFF2-40B4-BE49-F238E27FC236}">
                  <a16:creationId xmlns:a16="http://schemas.microsoft.com/office/drawing/2014/main" xmlns="" id="{98F64F92-3E61-46EB-BEFD-3E7571077EC7}"/>
                </a:ext>
              </a:extLst>
            </p:cNvPr>
            <p:cNvSpPr/>
            <p:nvPr/>
          </p:nvSpPr>
          <p:spPr>
            <a:xfrm>
              <a:off x="3376050" y="3036800"/>
              <a:ext cx="949250" cy="1256100"/>
            </a:xfrm>
            <a:custGeom>
              <a:avLst/>
              <a:gdLst/>
              <a:ahLst/>
              <a:cxnLst/>
              <a:rect l="l" t="t" r="r" b="b"/>
              <a:pathLst>
                <a:path w="37970" h="50244" extrusionOk="0">
                  <a:moveTo>
                    <a:pt x="7875" y="0"/>
                  </a:moveTo>
                  <a:cubicBezTo>
                    <a:pt x="5250" y="0"/>
                    <a:pt x="3143" y="2108"/>
                    <a:pt x="3143" y="4696"/>
                  </a:cubicBezTo>
                  <a:lnTo>
                    <a:pt x="0" y="44587"/>
                  </a:lnTo>
                  <a:cubicBezTo>
                    <a:pt x="0" y="47730"/>
                    <a:pt x="2514" y="50244"/>
                    <a:pt x="5620" y="50244"/>
                  </a:cubicBezTo>
                  <a:lnTo>
                    <a:pt x="32313" y="50244"/>
                  </a:lnTo>
                  <a:cubicBezTo>
                    <a:pt x="35418" y="50244"/>
                    <a:pt x="37969" y="47730"/>
                    <a:pt x="37969" y="44587"/>
                  </a:cubicBezTo>
                  <a:lnTo>
                    <a:pt x="34790" y="4696"/>
                  </a:lnTo>
                  <a:cubicBezTo>
                    <a:pt x="34790" y="2108"/>
                    <a:pt x="32682" y="0"/>
                    <a:pt x="30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763;p64">
              <a:extLst>
                <a:ext uri="{FF2B5EF4-FFF2-40B4-BE49-F238E27FC236}">
                  <a16:creationId xmlns:a16="http://schemas.microsoft.com/office/drawing/2014/main" xmlns="" id="{BB6ABD40-93E8-4075-A5F7-FE60A943C0EA}"/>
                </a:ext>
              </a:extLst>
            </p:cNvPr>
            <p:cNvSpPr/>
            <p:nvPr/>
          </p:nvSpPr>
          <p:spPr>
            <a:xfrm>
              <a:off x="3367725" y="3029400"/>
              <a:ext cx="964950" cy="1271825"/>
            </a:xfrm>
            <a:custGeom>
              <a:avLst/>
              <a:gdLst/>
              <a:ahLst/>
              <a:cxnLst/>
              <a:rect l="l" t="t" r="r" b="b"/>
              <a:pathLst>
                <a:path w="38598" h="50873" extrusionOk="0">
                  <a:moveTo>
                    <a:pt x="30427" y="592"/>
                  </a:moveTo>
                  <a:cubicBezTo>
                    <a:pt x="31647" y="629"/>
                    <a:pt x="32757" y="1110"/>
                    <a:pt x="33533" y="1886"/>
                  </a:cubicBezTo>
                  <a:cubicBezTo>
                    <a:pt x="34346" y="2699"/>
                    <a:pt x="34827" y="3809"/>
                    <a:pt x="34827" y="4992"/>
                  </a:cubicBezTo>
                  <a:lnTo>
                    <a:pt x="34827" y="5029"/>
                  </a:lnTo>
                  <a:lnTo>
                    <a:pt x="38006" y="44918"/>
                  </a:lnTo>
                  <a:lnTo>
                    <a:pt x="38006" y="44918"/>
                  </a:lnTo>
                  <a:cubicBezTo>
                    <a:pt x="37996" y="46383"/>
                    <a:pt x="37370" y="47701"/>
                    <a:pt x="36417" y="48691"/>
                  </a:cubicBezTo>
                  <a:cubicBezTo>
                    <a:pt x="35455" y="49652"/>
                    <a:pt x="34124" y="50244"/>
                    <a:pt x="32646" y="50244"/>
                  </a:cubicBezTo>
                  <a:lnTo>
                    <a:pt x="5953" y="50244"/>
                  </a:lnTo>
                  <a:cubicBezTo>
                    <a:pt x="4511" y="50244"/>
                    <a:pt x="3143" y="49652"/>
                    <a:pt x="2182" y="48691"/>
                  </a:cubicBezTo>
                  <a:cubicBezTo>
                    <a:pt x="1228" y="47701"/>
                    <a:pt x="639" y="46383"/>
                    <a:pt x="629" y="44919"/>
                  </a:cubicBezTo>
                  <a:lnTo>
                    <a:pt x="629" y="44919"/>
                  </a:lnTo>
                  <a:lnTo>
                    <a:pt x="3809" y="5029"/>
                  </a:lnTo>
                  <a:lnTo>
                    <a:pt x="3809" y="4992"/>
                  </a:lnTo>
                  <a:cubicBezTo>
                    <a:pt x="3809" y="3809"/>
                    <a:pt x="4289" y="2699"/>
                    <a:pt x="5066" y="1886"/>
                  </a:cubicBezTo>
                  <a:cubicBezTo>
                    <a:pt x="5879" y="1110"/>
                    <a:pt x="6988" y="629"/>
                    <a:pt x="8208" y="592"/>
                  </a:cubicBezTo>
                  <a:close/>
                  <a:moveTo>
                    <a:pt x="8208" y="1"/>
                  </a:moveTo>
                  <a:cubicBezTo>
                    <a:pt x="5435" y="1"/>
                    <a:pt x="3180" y="2256"/>
                    <a:pt x="3180" y="4992"/>
                  </a:cubicBezTo>
                  <a:lnTo>
                    <a:pt x="1" y="44883"/>
                  </a:lnTo>
                  <a:cubicBezTo>
                    <a:pt x="1" y="48173"/>
                    <a:pt x="2662" y="50872"/>
                    <a:pt x="5953" y="50872"/>
                  </a:cubicBezTo>
                  <a:lnTo>
                    <a:pt x="32646" y="50872"/>
                  </a:lnTo>
                  <a:cubicBezTo>
                    <a:pt x="35936" y="50872"/>
                    <a:pt x="38598" y="48173"/>
                    <a:pt x="38598" y="44883"/>
                  </a:cubicBezTo>
                  <a:lnTo>
                    <a:pt x="35455" y="4992"/>
                  </a:lnTo>
                  <a:cubicBezTo>
                    <a:pt x="35455" y="2256"/>
                    <a:pt x="33200" y="1"/>
                    <a:pt x="30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764;p64">
              <a:extLst>
                <a:ext uri="{FF2B5EF4-FFF2-40B4-BE49-F238E27FC236}">
                  <a16:creationId xmlns:a16="http://schemas.microsoft.com/office/drawing/2014/main" xmlns="" id="{8C9959BD-1EB0-4072-89D4-B47A3B237199}"/>
                </a:ext>
              </a:extLst>
            </p:cNvPr>
            <p:cNvSpPr/>
            <p:nvPr/>
          </p:nvSpPr>
          <p:spPr>
            <a:xfrm>
              <a:off x="3376050" y="3089475"/>
              <a:ext cx="949250" cy="1256100"/>
            </a:xfrm>
            <a:custGeom>
              <a:avLst/>
              <a:gdLst/>
              <a:ahLst/>
              <a:cxnLst/>
              <a:rect l="l" t="t" r="r" b="b"/>
              <a:pathLst>
                <a:path w="37970" h="50244" extrusionOk="0">
                  <a:moveTo>
                    <a:pt x="7875" y="1"/>
                  </a:moveTo>
                  <a:cubicBezTo>
                    <a:pt x="5250" y="1"/>
                    <a:pt x="3143" y="2108"/>
                    <a:pt x="3143" y="4696"/>
                  </a:cubicBezTo>
                  <a:lnTo>
                    <a:pt x="0" y="44587"/>
                  </a:lnTo>
                  <a:cubicBezTo>
                    <a:pt x="0" y="47730"/>
                    <a:pt x="2514" y="50244"/>
                    <a:pt x="5620" y="50244"/>
                  </a:cubicBezTo>
                  <a:lnTo>
                    <a:pt x="32313" y="50244"/>
                  </a:lnTo>
                  <a:cubicBezTo>
                    <a:pt x="35418" y="50244"/>
                    <a:pt x="37969" y="47730"/>
                    <a:pt x="37969" y="44587"/>
                  </a:cubicBezTo>
                  <a:lnTo>
                    <a:pt x="34790" y="4696"/>
                  </a:lnTo>
                  <a:cubicBezTo>
                    <a:pt x="34790" y="2108"/>
                    <a:pt x="32682" y="1"/>
                    <a:pt x="30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765;p64">
              <a:extLst>
                <a:ext uri="{FF2B5EF4-FFF2-40B4-BE49-F238E27FC236}">
                  <a16:creationId xmlns:a16="http://schemas.microsoft.com/office/drawing/2014/main" xmlns="" id="{895AB61E-29A3-4F3D-A306-1CCEC863C78D}"/>
                </a:ext>
              </a:extLst>
            </p:cNvPr>
            <p:cNvSpPr/>
            <p:nvPr/>
          </p:nvSpPr>
          <p:spPr>
            <a:xfrm>
              <a:off x="3367725" y="3082075"/>
              <a:ext cx="964950" cy="1270900"/>
            </a:xfrm>
            <a:custGeom>
              <a:avLst/>
              <a:gdLst/>
              <a:ahLst/>
              <a:cxnLst/>
              <a:rect l="l" t="t" r="r" b="b"/>
              <a:pathLst>
                <a:path w="38598" h="50836" extrusionOk="0">
                  <a:moveTo>
                    <a:pt x="30427" y="592"/>
                  </a:moveTo>
                  <a:cubicBezTo>
                    <a:pt x="31647" y="592"/>
                    <a:pt x="32757" y="1110"/>
                    <a:pt x="33533" y="1886"/>
                  </a:cubicBezTo>
                  <a:cubicBezTo>
                    <a:pt x="34346" y="2700"/>
                    <a:pt x="34827" y="3772"/>
                    <a:pt x="34827" y="4992"/>
                  </a:cubicBezTo>
                  <a:lnTo>
                    <a:pt x="34827" y="5029"/>
                  </a:lnTo>
                  <a:lnTo>
                    <a:pt x="38006" y="44919"/>
                  </a:lnTo>
                  <a:lnTo>
                    <a:pt x="38006" y="44919"/>
                  </a:lnTo>
                  <a:cubicBezTo>
                    <a:pt x="37996" y="46383"/>
                    <a:pt x="37370" y="47701"/>
                    <a:pt x="36417" y="48654"/>
                  </a:cubicBezTo>
                  <a:cubicBezTo>
                    <a:pt x="35455" y="49616"/>
                    <a:pt x="34124" y="50244"/>
                    <a:pt x="32646" y="50244"/>
                  </a:cubicBezTo>
                  <a:lnTo>
                    <a:pt x="5953" y="50244"/>
                  </a:lnTo>
                  <a:cubicBezTo>
                    <a:pt x="4511" y="50244"/>
                    <a:pt x="3143" y="49616"/>
                    <a:pt x="2182" y="48654"/>
                  </a:cubicBezTo>
                  <a:cubicBezTo>
                    <a:pt x="1228" y="47701"/>
                    <a:pt x="639" y="46383"/>
                    <a:pt x="629" y="44919"/>
                  </a:cubicBezTo>
                  <a:lnTo>
                    <a:pt x="629" y="44919"/>
                  </a:lnTo>
                  <a:lnTo>
                    <a:pt x="3809" y="5029"/>
                  </a:lnTo>
                  <a:lnTo>
                    <a:pt x="3809" y="4992"/>
                  </a:lnTo>
                  <a:cubicBezTo>
                    <a:pt x="3809" y="3772"/>
                    <a:pt x="4289" y="2700"/>
                    <a:pt x="5066" y="1886"/>
                  </a:cubicBezTo>
                  <a:cubicBezTo>
                    <a:pt x="5879" y="1110"/>
                    <a:pt x="6988" y="592"/>
                    <a:pt x="8208" y="592"/>
                  </a:cubicBezTo>
                  <a:close/>
                  <a:moveTo>
                    <a:pt x="8208" y="1"/>
                  </a:moveTo>
                  <a:cubicBezTo>
                    <a:pt x="5435" y="1"/>
                    <a:pt x="3180" y="2219"/>
                    <a:pt x="3180" y="4992"/>
                  </a:cubicBezTo>
                  <a:lnTo>
                    <a:pt x="1" y="44883"/>
                  </a:lnTo>
                  <a:cubicBezTo>
                    <a:pt x="1" y="48174"/>
                    <a:pt x="2662" y="50836"/>
                    <a:pt x="5953" y="50836"/>
                  </a:cubicBezTo>
                  <a:lnTo>
                    <a:pt x="32646" y="50836"/>
                  </a:lnTo>
                  <a:cubicBezTo>
                    <a:pt x="35936" y="50836"/>
                    <a:pt x="38598" y="48174"/>
                    <a:pt x="38598" y="44883"/>
                  </a:cubicBezTo>
                  <a:lnTo>
                    <a:pt x="35455" y="4992"/>
                  </a:lnTo>
                  <a:cubicBezTo>
                    <a:pt x="35455" y="2219"/>
                    <a:pt x="33200" y="1"/>
                    <a:pt x="30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TextBox 727">
            <a:extLst>
              <a:ext uri="{FF2B5EF4-FFF2-40B4-BE49-F238E27FC236}">
                <a16:creationId xmlns:a16="http://schemas.microsoft.com/office/drawing/2014/main" xmlns="" id="{6FE5D8F8-A074-4901-8232-E32F182435EC}"/>
              </a:ext>
            </a:extLst>
          </p:cNvPr>
          <p:cNvSpPr txBox="1"/>
          <p:nvPr/>
        </p:nvSpPr>
        <p:spPr>
          <a:xfrm>
            <a:off x="3847056" y="2211588"/>
            <a:ext cx="4456241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CSDL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SQL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vi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thao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trên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câu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29" name="Picture 13">
            <a:extLst>
              <a:ext uri="{FF2B5EF4-FFF2-40B4-BE49-F238E27FC236}">
                <a16:creationId xmlns:a16="http://schemas.microsoft.com/office/drawing/2014/main" xmlns="" id="{698E70CB-8BCF-48C4-8940-1F5E073106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2547" y="835193"/>
            <a:ext cx="1765257" cy="13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40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3088200" y="771821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03</a:t>
            </a:r>
            <a:endParaRPr sz="4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DA2D49-4F10-420A-8C87-4FB81E9A68A7}"/>
              </a:ext>
            </a:extLst>
          </p:cNvPr>
          <p:cNvSpPr txBox="1"/>
          <p:nvPr/>
        </p:nvSpPr>
        <p:spPr>
          <a:xfrm>
            <a:off x="1790700" y="1714621"/>
            <a:ext cx="55626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vi-VN" sz="3600" b="1" dirty="0">
                <a:ea typeface="Calibri" panose="020F0502020204030204" pitchFamily="34" charset="0"/>
              </a:rPr>
              <a:t>NGÔN NGỮ TRUY VẤN</a:t>
            </a:r>
            <a:r>
              <a:rPr lang="vi-VN" sz="2800" b="1" dirty="0">
                <a:ea typeface="Calibri" panose="020F0502020204030204" pitchFamily="34" charset="0"/>
              </a:rPr>
              <a:t> </a:t>
            </a:r>
            <a:r>
              <a:rPr lang="vi-VN" sz="3600" b="1" dirty="0">
                <a:ea typeface="Calibri" panose="020F0502020204030204" pitchFamily="34" charset="0"/>
              </a:rPr>
              <a:t>QBE</a:t>
            </a:r>
          </a:p>
        </p:txBody>
      </p:sp>
    </p:spTree>
    <p:extLst>
      <p:ext uri="{BB962C8B-B14F-4D97-AF65-F5344CB8AC3E}">
        <p14:creationId xmlns:p14="http://schemas.microsoft.com/office/powerpoint/2010/main" val="7925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3" name="Google Shape;3513;p62"/>
          <p:cNvPicPr preferRelativeResize="0"/>
          <p:nvPr/>
        </p:nvPicPr>
        <p:blipFill rotWithShape="1">
          <a:blip r:embed="rId3">
            <a:alphaModFix/>
          </a:blip>
          <a:srcRect l="1484" r="1494"/>
          <a:stretch/>
        </p:blipFill>
        <p:spPr>
          <a:xfrm>
            <a:off x="5577174" y="1936362"/>
            <a:ext cx="2741302" cy="1589316"/>
          </a:xfrm>
          <a:prstGeom prst="rect">
            <a:avLst/>
          </a:prstGeom>
          <a:noFill/>
          <a:ln>
            <a:noFill/>
          </a:ln>
        </p:spPr>
      </p:pic>
      <p:sp>
        <p:nvSpPr>
          <p:cNvPr id="3515" name="Google Shape;3515;p62"/>
          <p:cNvSpPr txBox="1">
            <a:spLocks noGrp="1"/>
          </p:cNvSpPr>
          <p:nvPr>
            <p:ph type="title"/>
          </p:nvPr>
        </p:nvSpPr>
        <p:spPr>
          <a:xfrm>
            <a:off x="3085318" y="388845"/>
            <a:ext cx="3187476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KHỞI ĐỘNG</a:t>
            </a:r>
            <a:endParaRPr sz="32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516" name="Google Shape;3516;p62"/>
          <p:cNvGrpSpPr/>
          <p:nvPr/>
        </p:nvGrpSpPr>
        <p:grpSpPr>
          <a:xfrm>
            <a:off x="4711685" y="1163050"/>
            <a:ext cx="4097650" cy="3780909"/>
            <a:chOff x="1230400" y="410075"/>
            <a:chExt cx="5124625" cy="4728500"/>
          </a:xfrm>
        </p:grpSpPr>
        <p:sp>
          <p:nvSpPr>
            <p:cNvPr id="3517" name="Google Shape;3517;p62"/>
            <p:cNvSpPr/>
            <p:nvPr/>
          </p:nvSpPr>
          <p:spPr>
            <a:xfrm>
              <a:off x="1384675" y="410150"/>
              <a:ext cx="4970350" cy="3655600"/>
            </a:xfrm>
            <a:custGeom>
              <a:avLst/>
              <a:gdLst/>
              <a:ahLst/>
              <a:cxnLst/>
              <a:rect l="l" t="t" r="r" b="b"/>
              <a:pathLst>
                <a:path w="198814" h="146224" extrusionOk="0">
                  <a:moveTo>
                    <a:pt x="173002" y="38507"/>
                  </a:moveTo>
                  <a:lnTo>
                    <a:pt x="173002" y="118161"/>
                  </a:lnTo>
                  <a:lnTo>
                    <a:pt x="37835" y="118161"/>
                  </a:lnTo>
                  <a:lnTo>
                    <a:pt x="37835" y="38507"/>
                  </a:lnTo>
                  <a:close/>
                  <a:moveTo>
                    <a:pt x="144780" y="0"/>
                  </a:moveTo>
                  <a:cubicBezTo>
                    <a:pt x="136124" y="0"/>
                    <a:pt x="127640" y="2694"/>
                    <a:pt x="120221" y="7391"/>
                  </a:cubicBezTo>
                  <a:cubicBezTo>
                    <a:pt x="110674" y="13402"/>
                    <a:pt x="103216" y="21213"/>
                    <a:pt x="91516" y="22724"/>
                  </a:cubicBezTo>
                  <a:cubicBezTo>
                    <a:pt x="84957" y="23559"/>
                    <a:pt x="78300" y="23746"/>
                    <a:pt x="71643" y="23746"/>
                  </a:cubicBezTo>
                  <a:cubicBezTo>
                    <a:pt x="66261" y="23746"/>
                    <a:pt x="60878" y="23624"/>
                    <a:pt x="55546" y="23624"/>
                  </a:cubicBezTo>
                  <a:cubicBezTo>
                    <a:pt x="24881" y="23624"/>
                    <a:pt x="1" y="55833"/>
                    <a:pt x="6205" y="89392"/>
                  </a:cubicBezTo>
                  <a:cubicBezTo>
                    <a:pt x="12441" y="122951"/>
                    <a:pt x="41756" y="146223"/>
                    <a:pt x="66636" y="146223"/>
                  </a:cubicBezTo>
                  <a:cubicBezTo>
                    <a:pt x="89009" y="146223"/>
                    <a:pt x="107395" y="132787"/>
                    <a:pt x="128643" y="129187"/>
                  </a:cubicBezTo>
                  <a:cubicBezTo>
                    <a:pt x="139186" y="127419"/>
                    <a:pt x="149761" y="129508"/>
                    <a:pt x="160176" y="126840"/>
                  </a:cubicBezTo>
                  <a:cubicBezTo>
                    <a:pt x="172295" y="123722"/>
                    <a:pt x="183674" y="116297"/>
                    <a:pt x="190392" y="105560"/>
                  </a:cubicBezTo>
                  <a:cubicBezTo>
                    <a:pt x="194956" y="98232"/>
                    <a:pt x="197207" y="90163"/>
                    <a:pt x="197817" y="81870"/>
                  </a:cubicBezTo>
                  <a:cubicBezTo>
                    <a:pt x="198814" y="68594"/>
                    <a:pt x="195728" y="54740"/>
                    <a:pt x="191613" y="42397"/>
                  </a:cubicBezTo>
                  <a:cubicBezTo>
                    <a:pt x="185474" y="24074"/>
                    <a:pt x="173548" y="5270"/>
                    <a:pt x="153490" y="930"/>
                  </a:cubicBezTo>
                  <a:cubicBezTo>
                    <a:pt x="150590" y="302"/>
                    <a:pt x="147676" y="0"/>
                    <a:pt x="14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2"/>
            <p:cNvSpPr/>
            <p:nvPr/>
          </p:nvSpPr>
          <p:spPr>
            <a:xfrm>
              <a:off x="1515675" y="410075"/>
              <a:ext cx="4819275" cy="3654050"/>
            </a:xfrm>
            <a:custGeom>
              <a:avLst/>
              <a:gdLst/>
              <a:ahLst/>
              <a:cxnLst/>
              <a:rect l="l" t="t" r="r" b="b"/>
              <a:pathLst>
                <a:path w="192771" h="146162" extrusionOk="0">
                  <a:moveTo>
                    <a:pt x="139507" y="1"/>
                  </a:moveTo>
                  <a:cubicBezTo>
                    <a:pt x="130860" y="1"/>
                    <a:pt x="122406" y="2701"/>
                    <a:pt x="114981" y="7394"/>
                  </a:cubicBezTo>
                  <a:cubicBezTo>
                    <a:pt x="105434" y="13405"/>
                    <a:pt x="97976" y="21216"/>
                    <a:pt x="86276" y="22727"/>
                  </a:cubicBezTo>
                  <a:cubicBezTo>
                    <a:pt x="79686" y="23563"/>
                    <a:pt x="73032" y="23756"/>
                    <a:pt x="66346" y="23756"/>
                  </a:cubicBezTo>
                  <a:cubicBezTo>
                    <a:pt x="60978" y="23756"/>
                    <a:pt x="55610" y="23627"/>
                    <a:pt x="50306" y="23627"/>
                  </a:cubicBezTo>
                  <a:cubicBezTo>
                    <a:pt x="22855" y="23627"/>
                    <a:pt x="32" y="49471"/>
                    <a:pt x="0" y="78948"/>
                  </a:cubicBezTo>
                  <a:cubicBezTo>
                    <a:pt x="0" y="82387"/>
                    <a:pt x="322" y="85891"/>
                    <a:pt x="965" y="89395"/>
                  </a:cubicBezTo>
                  <a:cubicBezTo>
                    <a:pt x="2893" y="99777"/>
                    <a:pt x="7040" y="109196"/>
                    <a:pt x="12601" y="117232"/>
                  </a:cubicBezTo>
                  <a:cubicBezTo>
                    <a:pt x="13469" y="115850"/>
                    <a:pt x="14337" y="114500"/>
                    <a:pt x="15140" y="113278"/>
                  </a:cubicBezTo>
                  <a:cubicBezTo>
                    <a:pt x="14305" y="112796"/>
                    <a:pt x="13565" y="112153"/>
                    <a:pt x="13276" y="111285"/>
                  </a:cubicBezTo>
                  <a:cubicBezTo>
                    <a:pt x="13179" y="111028"/>
                    <a:pt x="13147" y="110803"/>
                    <a:pt x="13147" y="110546"/>
                  </a:cubicBezTo>
                  <a:cubicBezTo>
                    <a:pt x="13147" y="109582"/>
                    <a:pt x="13758" y="108681"/>
                    <a:pt x="14787" y="108456"/>
                  </a:cubicBezTo>
                  <a:cubicBezTo>
                    <a:pt x="14915" y="108424"/>
                    <a:pt x="15044" y="108424"/>
                    <a:pt x="15205" y="108424"/>
                  </a:cubicBezTo>
                  <a:cubicBezTo>
                    <a:pt x="15976" y="108424"/>
                    <a:pt x="16812" y="108810"/>
                    <a:pt x="17583" y="109389"/>
                  </a:cubicBezTo>
                  <a:cubicBezTo>
                    <a:pt x="17648" y="109260"/>
                    <a:pt x="17744" y="109132"/>
                    <a:pt x="17808" y="109035"/>
                  </a:cubicBezTo>
                  <a:cubicBezTo>
                    <a:pt x="18194" y="108392"/>
                    <a:pt x="18451" y="107910"/>
                    <a:pt x="18515" y="107749"/>
                  </a:cubicBezTo>
                  <a:cubicBezTo>
                    <a:pt x="19158" y="106303"/>
                    <a:pt x="20958" y="102445"/>
                    <a:pt x="21183" y="101963"/>
                  </a:cubicBezTo>
                  <a:cubicBezTo>
                    <a:pt x="21183" y="101835"/>
                    <a:pt x="21183" y="101610"/>
                    <a:pt x="21183" y="101256"/>
                  </a:cubicBezTo>
                  <a:cubicBezTo>
                    <a:pt x="21183" y="99617"/>
                    <a:pt x="21151" y="95599"/>
                    <a:pt x="20958" y="92288"/>
                  </a:cubicBezTo>
                  <a:cubicBezTo>
                    <a:pt x="20894" y="91323"/>
                    <a:pt x="20862" y="90456"/>
                    <a:pt x="20862" y="89716"/>
                  </a:cubicBezTo>
                  <a:cubicBezTo>
                    <a:pt x="20862" y="89073"/>
                    <a:pt x="20894" y="88495"/>
                    <a:pt x="20926" y="87980"/>
                  </a:cubicBezTo>
                  <a:cubicBezTo>
                    <a:pt x="20444" y="87370"/>
                    <a:pt x="20316" y="86791"/>
                    <a:pt x="20316" y="86309"/>
                  </a:cubicBezTo>
                  <a:cubicBezTo>
                    <a:pt x="20316" y="85859"/>
                    <a:pt x="20444" y="85505"/>
                    <a:pt x="20508" y="85312"/>
                  </a:cubicBezTo>
                  <a:cubicBezTo>
                    <a:pt x="20573" y="85184"/>
                    <a:pt x="20766" y="85055"/>
                    <a:pt x="21055" y="84927"/>
                  </a:cubicBezTo>
                  <a:cubicBezTo>
                    <a:pt x="21023" y="84573"/>
                    <a:pt x="20991" y="84220"/>
                    <a:pt x="20991" y="83962"/>
                  </a:cubicBezTo>
                  <a:cubicBezTo>
                    <a:pt x="20991" y="83705"/>
                    <a:pt x="21055" y="83352"/>
                    <a:pt x="21151" y="82902"/>
                  </a:cubicBezTo>
                  <a:cubicBezTo>
                    <a:pt x="21216" y="82452"/>
                    <a:pt x="21344" y="81873"/>
                    <a:pt x="21505" y="81262"/>
                  </a:cubicBezTo>
                  <a:cubicBezTo>
                    <a:pt x="21826" y="80041"/>
                    <a:pt x="22212" y="78562"/>
                    <a:pt x="22630" y="77148"/>
                  </a:cubicBezTo>
                  <a:cubicBezTo>
                    <a:pt x="23337" y="74673"/>
                    <a:pt x="24044" y="72358"/>
                    <a:pt x="24205" y="71812"/>
                  </a:cubicBezTo>
                  <a:cubicBezTo>
                    <a:pt x="24044" y="71587"/>
                    <a:pt x="23659" y="71040"/>
                    <a:pt x="23241" y="70430"/>
                  </a:cubicBezTo>
                  <a:cubicBezTo>
                    <a:pt x="22694" y="69626"/>
                    <a:pt x="22051" y="68726"/>
                    <a:pt x="21730" y="68276"/>
                  </a:cubicBezTo>
                  <a:cubicBezTo>
                    <a:pt x="21666" y="68147"/>
                    <a:pt x="21601" y="68083"/>
                    <a:pt x="21569" y="68051"/>
                  </a:cubicBezTo>
                  <a:cubicBezTo>
                    <a:pt x="21473" y="67922"/>
                    <a:pt x="21441" y="67794"/>
                    <a:pt x="21441" y="67633"/>
                  </a:cubicBezTo>
                  <a:cubicBezTo>
                    <a:pt x="21441" y="67504"/>
                    <a:pt x="21473" y="67376"/>
                    <a:pt x="21569" y="67279"/>
                  </a:cubicBezTo>
                  <a:cubicBezTo>
                    <a:pt x="21633" y="67151"/>
                    <a:pt x="21794" y="67086"/>
                    <a:pt x="21955" y="67086"/>
                  </a:cubicBezTo>
                  <a:cubicBezTo>
                    <a:pt x="22083" y="67086"/>
                    <a:pt x="22180" y="67119"/>
                    <a:pt x="22308" y="67183"/>
                  </a:cubicBezTo>
                  <a:lnTo>
                    <a:pt x="21666" y="65929"/>
                  </a:lnTo>
                  <a:lnTo>
                    <a:pt x="21633" y="65833"/>
                  </a:lnTo>
                  <a:lnTo>
                    <a:pt x="21633" y="65801"/>
                  </a:lnTo>
                  <a:cubicBezTo>
                    <a:pt x="21633" y="65769"/>
                    <a:pt x="21633" y="65640"/>
                    <a:pt x="21666" y="65511"/>
                  </a:cubicBezTo>
                  <a:cubicBezTo>
                    <a:pt x="21698" y="65383"/>
                    <a:pt x="21762" y="65254"/>
                    <a:pt x="21891" y="65094"/>
                  </a:cubicBezTo>
                  <a:cubicBezTo>
                    <a:pt x="21987" y="65029"/>
                    <a:pt x="22116" y="64965"/>
                    <a:pt x="22276" y="64965"/>
                  </a:cubicBezTo>
                  <a:cubicBezTo>
                    <a:pt x="22341" y="64965"/>
                    <a:pt x="22405" y="64965"/>
                    <a:pt x="22469" y="64997"/>
                  </a:cubicBezTo>
                  <a:cubicBezTo>
                    <a:pt x="22566" y="64997"/>
                    <a:pt x="22630" y="65061"/>
                    <a:pt x="22726" y="65094"/>
                  </a:cubicBezTo>
                  <a:lnTo>
                    <a:pt x="22726" y="65094"/>
                  </a:lnTo>
                  <a:lnTo>
                    <a:pt x="22437" y="64483"/>
                  </a:lnTo>
                  <a:cubicBezTo>
                    <a:pt x="22437" y="64451"/>
                    <a:pt x="22405" y="64386"/>
                    <a:pt x="22437" y="64322"/>
                  </a:cubicBezTo>
                  <a:cubicBezTo>
                    <a:pt x="22437" y="64322"/>
                    <a:pt x="22469" y="64226"/>
                    <a:pt x="22501" y="64097"/>
                  </a:cubicBezTo>
                  <a:cubicBezTo>
                    <a:pt x="22566" y="64001"/>
                    <a:pt x="22662" y="63840"/>
                    <a:pt x="22823" y="63743"/>
                  </a:cubicBezTo>
                  <a:cubicBezTo>
                    <a:pt x="22919" y="63647"/>
                    <a:pt x="23080" y="63615"/>
                    <a:pt x="23209" y="63615"/>
                  </a:cubicBezTo>
                  <a:lnTo>
                    <a:pt x="23241" y="63615"/>
                  </a:lnTo>
                  <a:cubicBezTo>
                    <a:pt x="23401" y="63615"/>
                    <a:pt x="23562" y="63647"/>
                    <a:pt x="23723" y="63743"/>
                  </a:cubicBezTo>
                  <a:cubicBezTo>
                    <a:pt x="23819" y="63808"/>
                    <a:pt x="23916" y="63904"/>
                    <a:pt x="23980" y="64001"/>
                  </a:cubicBezTo>
                  <a:cubicBezTo>
                    <a:pt x="24076" y="64097"/>
                    <a:pt x="24141" y="64193"/>
                    <a:pt x="24237" y="64354"/>
                  </a:cubicBezTo>
                  <a:cubicBezTo>
                    <a:pt x="24366" y="64547"/>
                    <a:pt x="24494" y="64772"/>
                    <a:pt x="24623" y="64997"/>
                  </a:cubicBezTo>
                  <a:lnTo>
                    <a:pt x="24494" y="64161"/>
                  </a:lnTo>
                  <a:cubicBezTo>
                    <a:pt x="24494" y="64097"/>
                    <a:pt x="24494" y="64033"/>
                    <a:pt x="24526" y="64001"/>
                  </a:cubicBezTo>
                  <a:cubicBezTo>
                    <a:pt x="24526" y="63968"/>
                    <a:pt x="24591" y="63872"/>
                    <a:pt x="24687" y="63776"/>
                  </a:cubicBezTo>
                  <a:cubicBezTo>
                    <a:pt x="24719" y="63776"/>
                    <a:pt x="24719" y="63743"/>
                    <a:pt x="24751" y="63743"/>
                  </a:cubicBezTo>
                  <a:lnTo>
                    <a:pt x="24751" y="36485"/>
                  </a:lnTo>
                  <a:cubicBezTo>
                    <a:pt x="24751" y="33592"/>
                    <a:pt x="27098" y="31213"/>
                    <a:pt x="30023" y="31213"/>
                  </a:cubicBezTo>
                  <a:lnTo>
                    <a:pt x="170366" y="31213"/>
                  </a:lnTo>
                  <a:cubicBezTo>
                    <a:pt x="173259" y="31213"/>
                    <a:pt x="175637" y="33592"/>
                    <a:pt x="175637" y="36485"/>
                  </a:cubicBezTo>
                  <a:lnTo>
                    <a:pt x="175637" y="116364"/>
                  </a:lnTo>
                  <a:cubicBezTo>
                    <a:pt x="179334" y="113278"/>
                    <a:pt x="182580" y="109678"/>
                    <a:pt x="185152" y="105563"/>
                  </a:cubicBezTo>
                  <a:cubicBezTo>
                    <a:pt x="189716" y="98235"/>
                    <a:pt x="191967" y="90166"/>
                    <a:pt x="192577" y="81873"/>
                  </a:cubicBezTo>
                  <a:cubicBezTo>
                    <a:pt x="192706" y="80169"/>
                    <a:pt x="192770" y="78466"/>
                    <a:pt x="192770" y="76762"/>
                  </a:cubicBezTo>
                  <a:cubicBezTo>
                    <a:pt x="192770" y="65094"/>
                    <a:pt x="189974" y="53168"/>
                    <a:pt x="186373" y="42400"/>
                  </a:cubicBezTo>
                  <a:cubicBezTo>
                    <a:pt x="180234" y="24077"/>
                    <a:pt x="168308" y="5273"/>
                    <a:pt x="148250" y="933"/>
                  </a:cubicBezTo>
                  <a:cubicBezTo>
                    <a:pt x="145325" y="322"/>
                    <a:pt x="142432" y="1"/>
                    <a:pt x="139507" y="1"/>
                  </a:cubicBezTo>
                  <a:close/>
                  <a:moveTo>
                    <a:pt x="23016" y="127229"/>
                  </a:moveTo>
                  <a:cubicBezTo>
                    <a:pt x="22823" y="127454"/>
                    <a:pt x="22630" y="127679"/>
                    <a:pt x="22469" y="127840"/>
                  </a:cubicBezTo>
                  <a:cubicBezTo>
                    <a:pt x="22308" y="128032"/>
                    <a:pt x="22148" y="128193"/>
                    <a:pt x="22019" y="128354"/>
                  </a:cubicBezTo>
                  <a:cubicBezTo>
                    <a:pt x="22919" y="129222"/>
                    <a:pt x="23819" y="130058"/>
                    <a:pt x="24751" y="130861"/>
                  </a:cubicBezTo>
                  <a:lnTo>
                    <a:pt x="24751" y="127550"/>
                  </a:lnTo>
                  <a:cubicBezTo>
                    <a:pt x="24173" y="127518"/>
                    <a:pt x="23562" y="127422"/>
                    <a:pt x="23016" y="127229"/>
                  </a:cubicBezTo>
                  <a:close/>
                  <a:moveTo>
                    <a:pt x="64064" y="144523"/>
                  </a:moveTo>
                  <a:cubicBezTo>
                    <a:pt x="64032" y="145069"/>
                    <a:pt x="63968" y="145616"/>
                    <a:pt x="63903" y="146162"/>
                  </a:cubicBezTo>
                  <a:cubicBezTo>
                    <a:pt x="67921" y="145969"/>
                    <a:pt x="71779" y="145391"/>
                    <a:pt x="75572" y="144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2"/>
            <p:cNvSpPr/>
            <p:nvPr/>
          </p:nvSpPr>
          <p:spPr>
            <a:xfrm>
              <a:off x="1972925" y="4531000"/>
              <a:ext cx="4095225" cy="240325"/>
            </a:xfrm>
            <a:custGeom>
              <a:avLst/>
              <a:gdLst/>
              <a:ahLst/>
              <a:cxnLst/>
              <a:rect l="l" t="t" r="r" b="b"/>
              <a:pathLst>
                <a:path w="163809" h="9613" extrusionOk="0">
                  <a:moveTo>
                    <a:pt x="81904" y="1"/>
                  </a:moveTo>
                  <a:cubicBezTo>
                    <a:pt x="36677" y="1"/>
                    <a:pt x="0" y="2155"/>
                    <a:pt x="0" y="4823"/>
                  </a:cubicBezTo>
                  <a:cubicBezTo>
                    <a:pt x="0" y="7458"/>
                    <a:pt x="36677" y="9612"/>
                    <a:pt x="81904" y="9612"/>
                  </a:cubicBezTo>
                  <a:cubicBezTo>
                    <a:pt x="127131" y="9612"/>
                    <a:pt x="163808" y="7458"/>
                    <a:pt x="163808" y="4823"/>
                  </a:cubicBezTo>
                  <a:cubicBezTo>
                    <a:pt x="163808" y="2155"/>
                    <a:pt x="127131" y="1"/>
                    <a:pt x="81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2"/>
            <p:cNvSpPr/>
            <p:nvPr/>
          </p:nvSpPr>
          <p:spPr>
            <a:xfrm>
              <a:off x="1972925" y="4535825"/>
              <a:ext cx="4095225" cy="235500"/>
            </a:xfrm>
            <a:custGeom>
              <a:avLst/>
              <a:gdLst/>
              <a:ahLst/>
              <a:cxnLst/>
              <a:rect l="l" t="t" r="r" b="b"/>
              <a:pathLst>
                <a:path w="163809" h="9420" extrusionOk="0">
                  <a:moveTo>
                    <a:pt x="58310" y="1"/>
                  </a:moveTo>
                  <a:lnTo>
                    <a:pt x="58310" y="1"/>
                  </a:lnTo>
                  <a:cubicBezTo>
                    <a:pt x="53489" y="97"/>
                    <a:pt x="48892" y="226"/>
                    <a:pt x="44488" y="354"/>
                  </a:cubicBezTo>
                  <a:cubicBezTo>
                    <a:pt x="41917" y="1062"/>
                    <a:pt x="39924" y="1126"/>
                    <a:pt x="39924" y="1126"/>
                  </a:cubicBezTo>
                  <a:lnTo>
                    <a:pt x="39924" y="1094"/>
                  </a:lnTo>
                  <a:cubicBezTo>
                    <a:pt x="39924" y="1062"/>
                    <a:pt x="39924" y="837"/>
                    <a:pt x="39956" y="483"/>
                  </a:cubicBezTo>
                  <a:lnTo>
                    <a:pt x="39956" y="483"/>
                  </a:lnTo>
                  <a:cubicBezTo>
                    <a:pt x="37609" y="579"/>
                    <a:pt x="35391" y="676"/>
                    <a:pt x="33206" y="740"/>
                  </a:cubicBezTo>
                  <a:cubicBezTo>
                    <a:pt x="33238" y="901"/>
                    <a:pt x="33238" y="1029"/>
                    <a:pt x="33238" y="1158"/>
                  </a:cubicBezTo>
                  <a:cubicBezTo>
                    <a:pt x="33238" y="1383"/>
                    <a:pt x="33206" y="1512"/>
                    <a:pt x="33206" y="1512"/>
                  </a:cubicBezTo>
                  <a:cubicBezTo>
                    <a:pt x="33206" y="1512"/>
                    <a:pt x="31791" y="1415"/>
                    <a:pt x="29830" y="901"/>
                  </a:cubicBezTo>
                  <a:cubicBezTo>
                    <a:pt x="11605" y="1801"/>
                    <a:pt x="0" y="3119"/>
                    <a:pt x="0" y="4630"/>
                  </a:cubicBezTo>
                  <a:cubicBezTo>
                    <a:pt x="0" y="7265"/>
                    <a:pt x="36677" y="9419"/>
                    <a:pt x="81904" y="9419"/>
                  </a:cubicBezTo>
                  <a:cubicBezTo>
                    <a:pt x="127131" y="9419"/>
                    <a:pt x="163808" y="7265"/>
                    <a:pt x="163808" y="4630"/>
                  </a:cubicBezTo>
                  <a:cubicBezTo>
                    <a:pt x="163808" y="2444"/>
                    <a:pt x="139218" y="612"/>
                    <a:pt x="105498" y="1"/>
                  </a:cubicBezTo>
                  <a:lnTo>
                    <a:pt x="105498" y="1"/>
                  </a:lnTo>
                  <a:lnTo>
                    <a:pt x="106430" y="1190"/>
                  </a:lnTo>
                  <a:cubicBezTo>
                    <a:pt x="106495" y="1287"/>
                    <a:pt x="106527" y="1415"/>
                    <a:pt x="106463" y="1512"/>
                  </a:cubicBezTo>
                  <a:cubicBezTo>
                    <a:pt x="106430" y="1608"/>
                    <a:pt x="106302" y="1672"/>
                    <a:pt x="106205" y="1672"/>
                  </a:cubicBezTo>
                  <a:lnTo>
                    <a:pt x="57603" y="1672"/>
                  </a:lnTo>
                  <a:cubicBezTo>
                    <a:pt x="57475" y="1672"/>
                    <a:pt x="57378" y="1608"/>
                    <a:pt x="57314" y="1512"/>
                  </a:cubicBezTo>
                  <a:cubicBezTo>
                    <a:pt x="57282" y="1415"/>
                    <a:pt x="57282" y="1287"/>
                    <a:pt x="57346" y="1190"/>
                  </a:cubicBezTo>
                  <a:lnTo>
                    <a:pt x="58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2"/>
            <p:cNvSpPr/>
            <p:nvPr/>
          </p:nvSpPr>
          <p:spPr>
            <a:xfrm>
              <a:off x="2121600" y="3176250"/>
              <a:ext cx="133425" cy="207225"/>
            </a:xfrm>
            <a:custGeom>
              <a:avLst/>
              <a:gdLst/>
              <a:ahLst/>
              <a:cxnLst/>
              <a:rect l="l" t="t" r="r" b="b"/>
              <a:pathLst>
                <a:path w="5337" h="8289" extrusionOk="0">
                  <a:moveTo>
                    <a:pt x="2783" y="0"/>
                  </a:moveTo>
                  <a:cubicBezTo>
                    <a:pt x="2420" y="0"/>
                    <a:pt x="2050" y="99"/>
                    <a:pt x="1704" y="317"/>
                  </a:cubicBezTo>
                  <a:cubicBezTo>
                    <a:pt x="161" y="1249"/>
                    <a:pt x="0" y="4528"/>
                    <a:pt x="386" y="6103"/>
                  </a:cubicBezTo>
                  <a:cubicBezTo>
                    <a:pt x="418" y="6230"/>
                    <a:pt x="1209" y="8289"/>
                    <a:pt x="1222" y="8289"/>
                  </a:cubicBezTo>
                  <a:cubicBezTo>
                    <a:pt x="1222" y="8289"/>
                    <a:pt x="1222" y="8289"/>
                    <a:pt x="1222" y="8289"/>
                  </a:cubicBezTo>
                  <a:cubicBezTo>
                    <a:pt x="1254" y="8289"/>
                    <a:pt x="3729" y="6328"/>
                    <a:pt x="4372" y="5042"/>
                  </a:cubicBezTo>
                  <a:cubicBezTo>
                    <a:pt x="4918" y="3949"/>
                    <a:pt x="5336" y="2438"/>
                    <a:pt x="4758" y="1281"/>
                  </a:cubicBezTo>
                  <a:cubicBezTo>
                    <a:pt x="4379" y="502"/>
                    <a:pt x="3600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2"/>
            <p:cNvSpPr/>
            <p:nvPr/>
          </p:nvSpPr>
          <p:spPr>
            <a:xfrm>
              <a:off x="1502000" y="3626850"/>
              <a:ext cx="143875" cy="202650"/>
            </a:xfrm>
            <a:custGeom>
              <a:avLst/>
              <a:gdLst/>
              <a:ahLst/>
              <a:cxnLst/>
              <a:rect l="l" t="t" r="r" b="b"/>
              <a:pathLst>
                <a:path w="5755" h="8106" extrusionOk="0">
                  <a:moveTo>
                    <a:pt x="2641" y="1"/>
                  </a:moveTo>
                  <a:cubicBezTo>
                    <a:pt x="1856" y="1"/>
                    <a:pt x="1101" y="408"/>
                    <a:pt x="740" y="1194"/>
                  </a:cubicBezTo>
                  <a:cubicBezTo>
                    <a:pt x="1" y="2833"/>
                    <a:pt x="1640" y="5662"/>
                    <a:pt x="2862" y="6755"/>
                  </a:cubicBezTo>
                  <a:cubicBezTo>
                    <a:pt x="2957" y="6850"/>
                    <a:pt x="4683" y="8105"/>
                    <a:pt x="4756" y="8105"/>
                  </a:cubicBezTo>
                  <a:cubicBezTo>
                    <a:pt x="4757" y="8105"/>
                    <a:pt x="4758" y="8105"/>
                    <a:pt x="4758" y="8105"/>
                  </a:cubicBezTo>
                  <a:cubicBezTo>
                    <a:pt x="4758" y="8105"/>
                    <a:pt x="5755" y="5083"/>
                    <a:pt x="5594" y="3669"/>
                  </a:cubicBezTo>
                  <a:cubicBezTo>
                    <a:pt x="5433" y="2479"/>
                    <a:pt x="4919" y="969"/>
                    <a:pt x="3826" y="326"/>
                  </a:cubicBezTo>
                  <a:cubicBezTo>
                    <a:pt x="3455" y="108"/>
                    <a:pt x="3044" y="1"/>
                    <a:pt x="2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2"/>
            <p:cNvSpPr/>
            <p:nvPr/>
          </p:nvSpPr>
          <p:spPr>
            <a:xfrm>
              <a:off x="2656800" y="3458200"/>
              <a:ext cx="462900" cy="1053550"/>
            </a:xfrm>
            <a:custGeom>
              <a:avLst/>
              <a:gdLst/>
              <a:ahLst/>
              <a:cxnLst/>
              <a:rect l="l" t="t" r="r" b="b"/>
              <a:pathLst>
                <a:path w="18516" h="42142" extrusionOk="0">
                  <a:moveTo>
                    <a:pt x="9161" y="0"/>
                  </a:moveTo>
                  <a:cubicBezTo>
                    <a:pt x="9161" y="0"/>
                    <a:pt x="0" y="9483"/>
                    <a:pt x="32" y="21119"/>
                  </a:cubicBezTo>
                  <a:cubicBezTo>
                    <a:pt x="97" y="32755"/>
                    <a:pt x="9354" y="42141"/>
                    <a:pt x="9354" y="42141"/>
                  </a:cubicBezTo>
                  <a:cubicBezTo>
                    <a:pt x="9354" y="42141"/>
                    <a:pt x="18515" y="32659"/>
                    <a:pt x="18483" y="21023"/>
                  </a:cubicBezTo>
                  <a:cubicBezTo>
                    <a:pt x="18419" y="9386"/>
                    <a:pt x="9161" y="0"/>
                    <a:pt x="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2"/>
            <p:cNvSpPr/>
            <p:nvPr/>
          </p:nvSpPr>
          <p:spPr>
            <a:xfrm>
              <a:off x="1230400" y="3120375"/>
              <a:ext cx="1581525" cy="1453250"/>
            </a:xfrm>
            <a:custGeom>
              <a:avLst/>
              <a:gdLst/>
              <a:ahLst/>
              <a:cxnLst/>
              <a:rect l="l" t="t" r="r" b="b"/>
              <a:pathLst>
                <a:path w="63261" h="58130" extrusionOk="0">
                  <a:moveTo>
                    <a:pt x="47092" y="44790"/>
                  </a:moveTo>
                  <a:cubicBezTo>
                    <a:pt x="47542" y="46879"/>
                    <a:pt x="48377" y="49354"/>
                    <a:pt x="49920" y="51508"/>
                  </a:cubicBezTo>
                  <a:cubicBezTo>
                    <a:pt x="49085" y="51122"/>
                    <a:pt x="48217" y="50672"/>
                    <a:pt x="47252" y="50190"/>
                  </a:cubicBezTo>
                  <a:cubicBezTo>
                    <a:pt x="46545" y="49836"/>
                    <a:pt x="45806" y="49451"/>
                    <a:pt x="45066" y="49033"/>
                  </a:cubicBezTo>
                  <a:cubicBezTo>
                    <a:pt x="45195" y="48743"/>
                    <a:pt x="46288" y="46300"/>
                    <a:pt x="46352" y="44918"/>
                  </a:cubicBezTo>
                  <a:cubicBezTo>
                    <a:pt x="46609" y="44886"/>
                    <a:pt x="46867" y="44822"/>
                    <a:pt x="47092" y="44790"/>
                  </a:cubicBezTo>
                  <a:close/>
                  <a:moveTo>
                    <a:pt x="26617" y="1"/>
                  </a:moveTo>
                  <a:cubicBezTo>
                    <a:pt x="26474" y="1"/>
                    <a:pt x="26334" y="15"/>
                    <a:pt x="26198" y="44"/>
                  </a:cubicBezTo>
                  <a:cubicBezTo>
                    <a:pt x="24912" y="334"/>
                    <a:pt x="24301" y="1684"/>
                    <a:pt x="24687" y="2873"/>
                  </a:cubicBezTo>
                  <a:cubicBezTo>
                    <a:pt x="25073" y="4095"/>
                    <a:pt x="26423" y="4898"/>
                    <a:pt x="27580" y="5316"/>
                  </a:cubicBezTo>
                  <a:cubicBezTo>
                    <a:pt x="28119" y="5496"/>
                    <a:pt x="28966" y="5550"/>
                    <a:pt x="29781" y="5550"/>
                  </a:cubicBezTo>
                  <a:cubicBezTo>
                    <a:pt x="30715" y="5550"/>
                    <a:pt x="31608" y="5479"/>
                    <a:pt x="31952" y="5445"/>
                  </a:cubicBezTo>
                  <a:cubicBezTo>
                    <a:pt x="32337" y="5830"/>
                    <a:pt x="32755" y="6216"/>
                    <a:pt x="33205" y="6698"/>
                  </a:cubicBezTo>
                  <a:cubicBezTo>
                    <a:pt x="33977" y="7502"/>
                    <a:pt x="34845" y="8402"/>
                    <a:pt x="35712" y="9463"/>
                  </a:cubicBezTo>
                  <a:cubicBezTo>
                    <a:pt x="35937" y="9752"/>
                    <a:pt x="36195" y="10041"/>
                    <a:pt x="36420" y="10363"/>
                  </a:cubicBezTo>
                  <a:cubicBezTo>
                    <a:pt x="35937" y="9945"/>
                    <a:pt x="35230" y="9366"/>
                    <a:pt x="35134" y="9334"/>
                  </a:cubicBezTo>
                  <a:cubicBezTo>
                    <a:pt x="34248" y="8744"/>
                    <a:pt x="32587" y="8167"/>
                    <a:pt x="31151" y="8167"/>
                  </a:cubicBezTo>
                  <a:cubicBezTo>
                    <a:pt x="30397" y="8167"/>
                    <a:pt x="29706" y="8326"/>
                    <a:pt x="29219" y="8723"/>
                  </a:cubicBezTo>
                  <a:cubicBezTo>
                    <a:pt x="28223" y="9559"/>
                    <a:pt x="28287" y="11038"/>
                    <a:pt x="29187" y="11938"/>
                  </a:cubicBezTo>
                  <a:cubicBezTo>
                    <a:pt x="29864" y="12615"/>
                    <a:pt x="30924" y="12837"/>
                    <a:pt x="31928" y="12837"/>
                  </a:cubicBezTo>
                  <a:cubicBezTo>
                    <a:pt x="32258" y="12837"/>
                    <a:pt x="32581" y="12813"/>
                    <a:pt x="32884" y="12774"/>
                  </a:cubicBezTo>
                  <a:cubicBezTo>
                    <a:pt x="34137" y="12581"/>
                    <a:pt x="36355" y="11166"/>
                    <a:pt x="36838" y="10877"/>
                  </a:cubicBezTo>
                  <a:cubicBezTo>
                    <a:pt x="37352" y="11552"/>
                    <a:pt x="37898" y="12227"/>
                    <a:pt x="38380" y="12999"/>
                  </a:cubicBezTo>
                  <a:cubicBezTo>
                    <a:pt x="39248" y="14317"/>
                    <a:pt x="40084" y="15731"/>
                    <a:pt x="40759" y="17306"/>
                  </a:cubicBezTo>
                  <a:cubicBezTo>
                    <a:pt x="40791" y="17403"/>
                    <a:pt x="40823" y="17499"/>
                    <a:pt x="40856" y="17595"/>
                  </a:cubicBezTo>
                  <a:cubicBezTo>
                    <a:pt x="40631" y="17338"/>
                    <a:pt x="39377" y="16052"/>
                    <a:pt x="39248" y="15956"/>
                  </a:cubicBezTo>
                  <a:cubicBezTo>
                    <a:pt x="38324" y="15221"/>
                    <a:pt x="36421" y="14364"/>
                    <a:pt x="34879" y="14364"/>
                  </a:cubicBezTo>
                  <a:cubicBezTo>
                    <a:pt x="34330" y="14364"/>
                    <a:pt x="33827" y="14473"/>
                    <a:pt x="33430" y="14735"/>
                  </a:cubicBezTo>
                  <a:cubicBezTo>
                    <a:pt x="32337" y="15442"/>
                    <a:pt x="32273" y="16920"/>
                    <a:pt x="33044" y="17917"/>
                  </a:cubicBezTo>
                  <a:cubicBezTo>
                    <a:pt x="33805" y="18860"/>
                    <a:pt x="35257" y="19141"/>
                    <a:pt x="36446" y="19141"/>
                  </a:cubicBezTo>
                  <a:cubicBezTo>
                    <a:pt x="36513" y="19141"/>
                    <a:pt x="36579" y="19140"/>
                    <a:pt x="36645" y="19138"/>
                  </a:cubicBezTo>
                  <a:cubicBezTo>
                    <a:pt x="38027" y="19074"/>
                    <a:pt x="40759" y="17692"/>
                    <a:pt x="40888" y="17628"/>
                  </a:cubicBezTo>
                  <a:cubicBezTo>
                    <a:pt x="41498" y="19106"/>
                    <a:pt x="42013" y="20681"/>
                    <a:pt x="42431" y="22288"/>
                  </a:cubicBezTo>
                  <a:cubicBezTo>
                    <a:pt x="42752" y="23478"/>
                    <a:pt x="43009" y="24667"/>
                    <a:pt x="43266" y="25889"/>
                  </a:cubicBezTo>
                  <a:cubicBezTo>
                    <a:pt x="42977" y="25567"/>
                    <a:pt x="41788" y="24378"/>
                    <a:pt x="41691" y="24281"/>
                  </a:cubicBezTo>
                  <a:cubicBezTo>
                    <a:pt x="40767" y="23547"/>
                    <a:pt x="38864" y="22690"/>
                    <a:pt x="37322" y="22690"/>
                  </a:cubicBezTo>
                  <a:cubicBezTo>
                    <a:pt x="36773" y="22690"/>
                    <a:pt x="36270" y="22798"/>
                    <a:pt x="35873" y="23060"/>
                  </a:cubicBezTo>
                  <a:cubicBezTo>
                    <a:pt x="34780" y="23767"/>
                    <a:pt x="34684" y="25246"/>
                    <a:pt x="35487" y="26242"/>
                  </a:cubicBezTo>
                  <a:cubicBezTo>
                    <a:pt x="36248" y="27186"/>
                    <a:pt x="37700" y="27466"/>
                    <a:pt x="38862" y="27466"/>
                  </a:cubicBezTo>
                  <a:cubicBezTo>
                    <a:pt x="38927" y="27466"/>
                    <a:pt x="38992" y="27465"/>
                    <a:pt x="39055" y="27464"/>
                  </a:cubicBezTo>
                  <a:cubicBezTo>
                    <a:pt x="40438" y="27399"/>
                    <a:pt x="43074" y="26082"/>
                    <a:pt x="43299" y="25985"/>
                  </a:cubicBezTo>
                  <a:cubicBezTo>
                    <a:pt x="43395" y="26532"/>
                    <a:pt x="43524" y="27078"/>
                    <a:pt x="43652" y="27624"/>
                  </a:cubicBezTo>
                  <a:cubicBezTo>
                    <a:pt x="44006" y="29425"/>
                    <a:pt x="44391" y="31225"/>
                    <a:pt x="44777" y="32993"/>
                  </a:cubicBezTo>
                  <a:cubicBezTo>
                    <a:pt x="44938" y="33603"/>
                    <a:pt x="45099" y="34214"/>
                    <a:pt x="45259" y="34793"/>
                  </a:cubicBezTo>
                  <a:cubicBezTo>
                    <a:pt x="44809" y="34343"/>
                    <a:pt x="43974" y="33507"/>
                    <a:pt x="43909" y="33443"/>
                  </a:cubicBezTo>
                  <a:cubicBezTo>
                    <a:pt x="42989" y="32687"/>
                    <a:pt x="41099" y="31846"/>
                    <a:pt x="39561" y="31846"/>
                  </a:cubicBezTo>
                  <a:cubicBezTo>
                    <a:pt x="39004" y="31846"/>
                    <a:pt x="38493" y="31956"/>
                    <a:pt x="38091" y="32221"/>
                  </a:cubicBezTo>
                  <a:cubicBezTo>
                    <a:pt x="36998" y="32928"/>
                    <a:pt x="36902" y="34407"/>
                    <a:pt x="37705" y="35371"/>
                  </a:cubicBezTo>
                  <a:cubicBezTo>
                    <a:pt x="38470" y="36319"/>
                    <a:pt x="39904" y="36627"/>
                    <a:pt x="41093" y="36627"/>
                  </a:cubicBezTo>
                  <a:cubicBezTo>
                    <a:pt x="41154" y="36627"/>
                    <a:pt x="41214" y="36626"/>
                    <a:pt x="41273" y="36625"/>
                  </a:cubicBezTo>
                  <a:cubicBezTo>
                    <a:pt x="42495" y="36561"/>
                    <a:pt x="44745" y="35500"/>
                    <a:pt x="45356" y="35211"/>
                  </a:cubicBezTo>
                  <a:cubicBezTo>
                    <a:pt x="45645" y="36207"/>
                    <a:pt x="45934" y="37171"/>
                    <a:pt x="46288" y="38136"/>
                  </a:cubicBezTo>
                  <a:cubicBezTo>
                    <a:pt x="46417" y="38554"/>
                    <a:pt x="46545" y="38971"/>
                    <a:pt x="46738" y="39357"/>
                  </a:cubicBezTo>
                  <a:cubicBezTo>
                    <a:pt x="46802" y="39550"/>
                    <a:pt x="46899" y="39775"/>
                    <a:pt x="46995" y="39968"/>
                  </a:cubicBezTo>
                  <a:cubicBezTo>
                    <a:pt x="46770" y="39936"/>
                    <a:pt x="46642" y="39936"/>
                    <a:pt x="46642" y="39936"/>
                  </a:cubicBezTo>
                  <a:lnTo>
                    <a:pt x="46642" y="39936"/>
                  </a:lnTo>
                  <a:cubicBezTo>
                    <a:pt x="46642" y="39936"/>
                    <a:pt x="46609" y="40514"/>
                    <a:pt x="46674" y="41414"/>
                  </a:cubicBezTo>
                  <a:cubicBezTo>
                    <a:pt x="45633" y="40696"/>
                    <a:pt x="44248" y="40034"/>
                    <a:pt x="43094" y="40034"/>
                  </a:cubicBezTo>
                  <a:cubicBezTo>
                    <a:pt x="42751" y="40034"/>
                    <a:pt x="42428" y="40093"/>
                    <a:pt x="42141" y="40225"/>
                  </a:cubicBezTo>
                  <a:cubicBezTo>
                    <a:pt x="40952" y="40772"/>
                    <a:pt x="40663" y="42218"/>
                    <a:pt x="41273" y="43311"/>
                  </a:cubicBezTo>
                  <a:cubicBezTo>
                    <a:pt x="41370" y="43440"/>
                    <a:pt x="41466" y="43568"/>
                    <a:pt x="41563" y="43697"/>
                  </a:cubicBezTo>
                  <a:cubicBezTo>
                    <a:pt x="41756" y="45143"/>
                    <a:pt x="42591" y="46718"/>
                    <a:pt x="43299" y="47522"/>
                  </a:cubicBezTo>
                  <a:cubicBezTo>
                    <a:pt x="43363" y="47618"/>
                    <a:pt x="44263" y="48454"/>
                    <a:pt x="44745" y="48872"/>
                  </a:cubicBezTo>
                  <a:cubicBezTo>
                    <a:pt x="44295" y="48615"/>
                    <a:pt x="43845" y="48390"/>
                    <a:pt x="43363" y="48101"/>
                  </a:cubicBezTo>
                  <a:cubicBezTo>
                    <a:pt x="42688" y="47747"/>
                    <a:pt x="41981" y="47297"/>
                    <a:pt x="41273" y="46911"/>
                  </a:cubicBezTo>
                  <a:cubicBezTo>
                    <a:pt x="40920" y="46686"/>
                    <a:pt x="40566" y="46461"/>
                    <a:pt x="40213" y="46236"/>
                  </a:cubicBezTo>
                  <a:cubicBezTo>
                    <a:pt x="39859" y="46011"/>
                    <a:pt x="39538" y="45754"/>
                    <a:pt x="39184" y="45529"/>
                  </a:cubicBezTo>
                  <a:cubicBezTo>
                    <a:pt x="38670" y="45143"/>
                    <a:pt x="38188" y="44757"/>
                    <a:pt x="37673" y="44340"/>
                  </a:cubicBezTo>
                  <a:cubicBezTo>
                    <a:pt x="38091" y="43697"/>
                    <a:pt x="39313" y="41704"/>
                    <a:pt x="39505" y="40547"/>
                  </a:cubicBezTo>
                  <a:cubicBezTo>
                    <a:pt x="39698" y="39325"/>
                    <a:pt x="39570" y="37750"/>
                    <a:pt x="38702" y="36850"/>
                  </a:cubicBezTo>
                  <a:cubicBezTo>
                    <a:pt x="38240" y="36388"/>
                    <a:pt x="37627" y="36138"/>
                    <a:pt x="37026" y="36138"/>
                  </a:cubicBezTo>
                  <a:cubicBezTo>
                    <a:pt x="36455" y="36138"/>
                    <a:pt x="35895" y="36364"/>
                    <a:pt x="35487" y="36850"/>
                  </a:cubicBezTo>
                  <a:cubicBezTo>
                    <a:pt x="34330" y="38264"/>
                    <a:pt x="35198" y="41414"/>
                    <a:pt x="36034" y="42797"/>
                  </a:cubicBezTo>
                  <a:cubicBezTo>
                    <a:pt x="36066" y="42829"/>
                    <a:pt x="36291" y="43118"/>
                    <a:pt x="36548" y="43407"/>
                  </a:cubicBezTo>
                  <a:cubicBezTo>
                    <a:pt x="36066" y="43022"/>
                    <a:pt x="35584" y="42604"/>
                    <a:pt x="35134" y="42186"/>
                  </a:cubicBezTo>
                  <a:cubicBezTo>
                    <a:pt x="33784" y="40997"/>
                    <a:pt x="32466" y="39711"/>
                    <a:pt x="31148" y="38457"/>
                  </a:cubicBezTo>
                  <a:cubicBezTo>
                    <a:pt x="30859" y="38200"/>
                    <a:pt x="30569" y="37943"/>
                    <a:pt x="30312" y="37654"/>
                  </a:cubicBezTo>
                  <a:cubicBezTo>
                    <a:pt x="30666" y="37107"/>
                    <a:pt x="31984" y="34953"/>
                    <a:pt x="32177" y="33732"/>
                  </a:cubicBezTo>
                  <a:cubicBezTo>
                    <a:pt x="32369" y="32543"/>
                    <a:pt x="32273" y="30967"/>
                    <a:pt x="31373" y="30035"/>
                  </a:cubicBezTo>
                  <a:cubicBezTo>
                    <a:pt x="30935" y="29581"/>
                    <a:pt x="30334" y="29340"/>
                    <a:pt x="29739" y="29340"/>
                  </a:cubicBezTo>
                  <a:cubicBezTo>
                    <a:pt x="29153" y="29340"/>
                    <a:pt x="28573" y="29573"/>
                    <a:pt x="28159" y="30067"/>
                  </a:cubicBezTo>
                  <a:cubicBezTo>
                    <a:pt x="27001" y="31450"/>
                    <a:pt x="27869" y="34632"/>
                    <a:pt x="28737" y="35982"/>
                  </a:cubicBezTo>
                  <a:cubicBezTo>
                    <a:pt x="28769" y="36046"/>
                    <a:pt x="29026" y="36368"/>
                    <a:pt x="29316" y="36721"/>
                  </a:cubicBezTo>
                  <a:cubicBezTo>
                    <a:pt x="28576" y="36046"/>
                    <a:pt x="27837" y="35371"/>
                    <a:pt x="27066" y="34761"/>
                  </a:cubicBezTo>
                  <a:cubicBezTo>
                    <a:pt x="25748" y="33635"/>
                    <a:pt x="24398" y="32607"/>
                    <a:pt x="23015" y="31707"/>
                  </a:cubicBezTo>
                  <a:cubicBezTo>
                    <a:pt x="23144" y="31514"/>
                    <a:pt x="24751" y="29039"/>
                    <a:pt x="24976" y="27657"/>
                  </a:cubicBezTo>
                  <a:cubicBezTo>
                    <a:pt x="25137" y="26467"/>
                    <a:pt x="25041" y="24892"/>
                    <a:pt x="24140" y="23992"/>
                  </a:cubicBezTo>
                  <a:cubicBezTo>
                    <a:pt x="23696" y="23531"/>
                    <a:pt x="23090" y="23280"/>
                    <a:pt x="22493" y="23280"/>
                  </a:cubicBezTo>
                  <a:cubicBezTo>
                    <a:pt x="21925" y="23280"/>
                    <a:pt x="21365" y="23507"/>
                    <a:pt x="20958" y="23992"/>
                  </a:cubicBezTo>
                  <a:cubicBezTo>
                    <a:pt x="19769" y="25406"/>
                    <a:pt x="20637" y="28557"/>
                    <a:pt x="21505" y="29939"/>
                  </a:cubicBezTo>
                  <a:cubicBezTo>
                    <a:pt x="21569" y="30035"/>
                    <a:pt x="22501" y="31192"/>
                    <a:pt x="22855" y="31578"/>
                  </a:cubicBezTo>
                  <a:lnTo>
                    <a:pt x="22790" y="31546"/>
                  </a:lnTo>
                  <a:cubicBezTo>
                    <a:pt x="21344" y="30646"/>
                    <a:pt x="19801" y="29939"/>
                    <a:pt x="18354" y="29328"/>
                  </a:cubicBezTo>
                  <a:cubicBezTo>
                    <a:pt x="16876" y="28750"/>
                    <a:pt x="15429" y="28299"/>
                    <a:pt x="14111" y="27946"/>
                  </a:cubicBezTo>
                  <a:cubicBezTo>
                    <a:pt x="12794" y="27560"/>
                    <a:pt x="11540" y="27303"/>
                    <a:pt x="10447" y="27078"/>
                  </a:cubicBezTo>
                  <a:cubicBezTo>
                    <a:pt x="9836" y="26982"/>
                    <a:pt x="9290" y="26885"/>
                    <a:pt x="8775" y="26789"/>
                  </a:cubicBezTo>
                  <a:lnTo>
                    <a:pt x="8808" y="26789"/>
                  </a:lnTo>
                  <a:cubicBezTo>
                    <a:pt x="8840" y="26757"/>
                    <a:pt x="7008" y="25567"/>
                    <a:pt x="6879" y="25503"/>
                  </a:cubicBezTo>
                  <a:cubicBezTo>
                    <a:pt x="6051" y="25089"/>
                    <a:pt x="4680" y="24736"/>
                    <a:pt x="3408" y="24736"/>
                  </a:cubicBezTo>
                  <a:cubicBezTo>
                    <a:pt x="2407" y="24736"/>
                    <a:pt x="1466" y="24955"/>
                    <a:pt x="900" y="25535"/>
                  </a:cubicBezTo>
                  <a:cubicBezTo>
                    <a:pt x="0" y="26467"/>
                    <a:pt x="225" y="27946"/>
                    <a:pt x="1222" y="28717"/>
                  </a:cubicBezTo>
                  <a:cubicBezTo>
                    <a:pt x="1813" y="29194"/>
                    <a:pt x="2608" y="29365"/>
                    <a:pt x="3405" y="29365"/>
                  </a:cubicBezTo>
                  <a:cubicBezTo>
                    <a:pt x="3951" y="29365"/>
                    <a:pt x="4499" y="29285"/>
                    <a:pt x="4982" y="29167"/>
                  </a:cubicBezTo>
                  <a:cubicBezTo>
                    <a:pt x="6172" y="28846"/>
                    <a:pt x="8197" y="27271"/>
                    <a:pt x="8711" y="26853"/>
                  </a:cubicBezTo>
                  <a:cubicBezTo>
                    <a:pt x="9225" y="26949"/>
                    <a:pt x="9804" y="27078"/>
                    <a:pt x="10415" y="27207"/>
                  </a:cubicBezTo>
                  <a:cubicBezTo>
                    <a:pt x="11508" y="27432"/>
                    <a:pt x="12729" y="27721"/>
                    <a:pt x="14047" y="28139"/>
                  </a:cubicBezTo>
                  <a:cubicBezTo>
                    <a:pt x="14401" y="28235"/>
                    <a:pt x="14786" y="28364"/>
                    <a:pt x="15140" y="28492"/>
                  </a:cubicBezTo>
                  <a:cubicBezTo>
                    <a:pt x="14497" y="28396"/>
                    <a:pt x="13597" y="28332"/>
                    <a:pt x="13501" y="28332"/>
                  </a:cubicBezTo>
                  <a:cubicBezTo>
                    <a:pt x="11893" y="28364"/>
                    <a:pt x="8775" y="29360"/>
                    <a:pt x="8229" y="31096"/>
                  </a:cubicBezTo>
                  <a:cubicBezTo>
                    <a:pt x="7843" y="32350"/>
                    <a:pt x="8743" y="33539"/>
                    <a:pt x="9965" y="33796"/>
                  </a:cubicBezTo>
                  <a:cubicBezTo>
                    <a:pt x="10127" y="33830"/>
                    <a:pt x="10292" y="33845"/>
                    <a:pt x="10457" y="33845"/>
                  </a:cubicBezTo>
                  <a:cubicBezTo>
                    <a:pt x="11569" y="33845"/>
                    <a:pt x="12717" y="33146"/>
                    <a:pt x="13501" y="32446"/>
                  </a:cubicBezTo>
                  <a:cubicBezTo>
                    <a:pt x="14433" y="31610"/>
                    <a:pt x="15526" y="29200"/>
                    <a:pt x="15783" y="28685"/>
                  </a:cubicBezTo>
                  <a:cubicBezTo>
                    <a:pt x="16587" y="28942"/>
                    <a:pt x="17390" y="29264"/>
                    <a:pt x="18226" y="29617"/>
                  </a:cubicBezTo>
                  <a:cubicBezTo>
                    <a:pt x="19672" y="30228"/>
                    <a:pt x="21151" y="30967"/>
                    <a:pt x="22598" y="31900"/>
                  </a:cubicBezTo>
                  <a:cubicBezTo>
                    <a:pt x="22662" y="31964"/>
                    <a:pt x="22726" y="32028"/>
                    <a:pt x="22823" y="32060"/>
                  </a:cubicBezTo>
                  <a:cubicBezTo>
                    <a:pt x="22501" y="31964"/>
                    <a:pt x="20733" y="31610"/>
                    <a:pt x="20605" y="31578"/>
                  </a:cubicBezTo>
                  <a:cubicBezTo>
                    <a:pt x="20472" y="31568"/>
                    <a:pt x="20329" y="31562"/>
                    <a:pt x="20178" y="31562"/>
                  </a:cubicBezTo>
                  <a:cubicBezTo>
                    <a:pt x="18486" y="31562"/>
                    <a:pt x="15725" y="32230"/>
                    <a:pt x="15076" y="33764"/>
                  </a:cubicBezTo>
                  <a:cubicBezTo>
                    <a:pt x="14561" y="34986"/>
                    <a:pt x="15301" y="36271"/>
                    <a:pt x="16490" y="36625"/>
                  </a:cubicBezTo>
                  <a:cubicBezTo>
                    <a:pt x="16752" y="36708"/>
                    <a:pt x="17024" y="36744"/>
                    <a:pt x="17300" y="36744"/>
                  </a:cubicBezTo>
                  <a:cubicBezTo>
                    <a:pt x="18311" y="36744"/>
                    <a:pt x="19372" y="36248"/>
                    <a:pt x="20155" y="35693"/>
                  </a:cubicBezTo>
                  <a:cubicBezTo>
                    <a:pt x="21280" y="34889"/>
                    <a:pt x="22823" y="32221"/>
                    <a:pt x="22887" y="32093"/>
                  </a:cubicBezTo>
                  <a:cubicBezTo>
                    <a:pt x="24205" y="32993"/>
                    <a:pt x="25491" y="34021"/>
                    <a:pt x="26744" y="35146"/>
                  </a:cubicBezTo>
                  <a:cubicBezTo>
                    <a:pt x="27644" y="35950"/>
                    <a:pt x="28544" y="36786"/>
                    <a:pt x="29412" y="37654"/>
                  </a:cubicBezTo>
                  <a:cubicBezTo>
                    <a:pt x="28994" y="37557"/>
                    <a:pt x="27355" y="37204"/>
                    <a:pt x="27226" y="37204"/>
                  </a:cubicBezTo>
                  <a:cubicBezTo>
                    <a:pt x="27073" y="37188"/>
                    <a:pt x="26905" y="37180"/>
                    <a:pt x="26727" y="37180"/>
                  </a:cubicBezTo>
                  <a:cubicBezTo>
                    <a:pt x="25029" y="37180"/>
                    <a:pt x="22337" y="37877"/>
                    <a:pt x="21698" y="39389"/>
                  </a:cubicBezTo>
                  <a:cubicBezTo>
                    <a:pt x="21183" y="40579"/>
                    <a:pt x="21923" y="41864"/>
                    <a:pt x="23112" y="42250"/>
                  </a:cubicBezTo>
                  <a:cubicBezTo>
                    <a:pt x="23366" y="42330"/>
                    <a:pt x="23629" y="42366"/>
                    <a:pt x="23896" y="42366"/>
                  </a:cubicBezTo>
                  <a:cubicBezTo>
                    <a:pt x="24915" y="42366"/>
                    <a:pt x="25987" y="41846"/>
                    <a:pt x="26776" y="41286"/>
                  </a:cubicBezTo>
                  <a:cubicBezTo>
                    <a:pt x="27901" y="40514"/>
                    <a:pt x="29380" y="37943"/>
                    <a:pt x="29476" y="37718"/>
                  </a:cubicBezTo>
                  <a:cubicBezTo>
                    <a:pt x="29894" y="38136"/>
                    <a:pt x="30280" y="38521"/>
                    <a:pt x="30698" y="38907"/>
                  </a:cubicBezTo>
                  <a:cubicBezTo>
                    <a:pt x="31984" y="40193"/>
                    <a:pt x="33269" y="41511"/>
                    <a:pt x="34620" y="42765"/>
                  </a:cubicBezTo>
                  <a:cubicBezTo>
                    <a:pt x="35070" y="43182"/>
                    <a:pt x="35520" y="43600"/>
                    <a:pt x="36002" y="44018"/>
                  </a:cubicBezTo>
                  <a:cubicBezTo>
                    <a:pt x="35359" y="43857"/>
                    <a:pt x="34234" y="43632"/>
                    <a:pt x="34105" y="43600"/>
                  </a:cubicBezTo>
                  <a:cubicBezTo>
                    <a:pt x="33973" y="43590"/>
                    <a:pt x="33830" y="43584"/>
                    <a:pt x="33679" y="43584"/>
                  </a:cubicBezTo>
                  <a:cubicBezTo>
                    <a:pt x="31986" y="43584"/>
                    <a:pt x="29225" y="44252"/>
                    <a:pt x="28576" y="45786"/>
                  </a:cubicBezTo>
                  <a:cubicBezTo>
                    <a:pt x="28062" y="47008"/>
                    <a:pt x="28801" y="48293"/>
                    <a:pt x="30023" y="48647"/>
                  </a:cubicBezTo>
                  <a:cubicBezTo>
                    <a:pt x="30285" y="48730"/>
                    <a:pt x="30557" y="48767"/>
                    <a:pt x="30832" y="48767"/>
                  </a:cubicBezTo>
                  <a:cubicBezTo>
                    <a:pt x="31842" y="48767"/>
                    <a:pt x="32898" y="48270"/>
                    <a:pt x="33655" y="47715"/>
                  </a:cubicBezTo>
                  <a:cubicBezTo>
                    <a:pt x="34652" y="47008"/>
                    <a:pt x="35937" y="44886"/>
                    <a:pt x="36291" y="44275"/>
                  </a:cubicBezTo>
                  <a:cubicBezTo>
                    <a:pt x="37095" y="44950"/>
                    <a:pt x="37866" y="45625"/>
                    <a:pt x="38670" y="46236"/>
                  </a:cubicBezTo>
                  <a:cubicBezTo>
                    <a:pt x="39023" y="46493"/>
                    <a:pt x="39377" y="46750"/>
                    <a:pt x="39730" y="46975"/>
                  </a:cubicBezTo>
                  <a:cubicBezTo>
                    <a:pt x="40084" y="47233"/>
                    <a:pt x="40438" y="47458"/>
                    <a:pt x="40759" y="47683"/>
                  </a:cubicBezTo>
                  <a:cubicBezTo>
                    <a:pt x="41498" y="48133"/>
                    <a:pt x="42173" y="48551"/>
                    <a:pt x="42881" y="48968"/>
                  </a:cubicBezTo>
                  <a:cubicBezTo>
                    <a:pt x="43202" y="49161"/>
                    <a:pt x="43556" y="49354"/>
                    <a:pt x="43877" y="49547"/>
                  </a:cubicBezTo>
                  <a:cubicBezTo>
                    <a:pt x="43266" y="49322"/>
                    <a:pt x="42302" y="48936"/>
                    <a:pt x="42206" y="48936"/>
                  </a:cubicBezTo>
                  <a:cubicBezTo>
                    <a:pt x="41747" y="48815"/>
                    <a:pt x="41145" y="48745"/>
                    <a:pt x="40498" y="48745"/>
                  </a:cubicBezTo>
                  <a:cubicBezTo>
                    <a:pt x="38919" y="48745"/>
                    <a:pt x="37071" y="49160"/>
                    <a:pt x="36387" y="50254"/>
                  </a:cubicBezTo>
                  <a:cubicBezTo>
                    <a:pt x="35712" y="51347"/>
                    <a:pt x="36259" y="52729"/>
                    <a:pt x="37384" y="53276"/>
                  </a:cubicBezTo>
                  <a:cubicBezTo>
                    <a:pt x="37776" y="53477"/>
                    <a:pt x="38219" y="53562"/>
                    <a:pt x="38676" y="53562"/>
                  </a:cubicBezTo>
                  <a:cubicBezTo>
                    <a:pt x="39530" y="53562"/>
                    <a:pt x="40433" y="53267"/>
                    <a:pt x="41145" y="52890"/>
                  </a:cubicBezTo>
                  <a:cubicBezTo>
                    <a:pt x="42334" y="52311"/>
                    <a:pt x="44134" y="50093"/>
                    <a:pt x="44327" y="49804"/>
                  </a:cubicBezTo>
                  <a:cubicBezTo>
                    <a:pt x="45163" y="50286"/>
                    <a:pt x="45999" y="50736"/>
                    <a:pt x="46770" y="51154"/>
                  </a:cubicBezTo>
                  <a:cubicBezTo>
                    <a:pt x="48827" y="52247"/>
                    <a:pt x="50627" y="53147"/>
                    <a:pt x="52010" y="53790"/>
                  </a:cubicBezTo>
                  <a:cubicBezTo>
                    <a:pt x="56542" y="57712"/>
                    <a:pt x="62907" y="58130"/>
                    <a:pt x="62907" y="58130"/>
                  </a:cubicBezTo>
                  <a:cubicBezTo>
                    <a:pt x="62907" y="58130"/>
                    <a:pt x="63260" y="50511"/>
                    <a:pt x="58760" y="45465"/>
                  </a:cubicBezTo>
                  <a:cubicBezTo>
                    <a:pt x="57121" y="43632"/>
                    <a:pt x="55096" y="42411"/>
                    <a:pt x="53135" y="41607"/>
                  </a:cubicBezTo>
                  <a:cubicBezTo>
                    <a:pt x="53263" y="41447"/>
                    <a:pt x="53392" y="41318"/>
                    <a:pt x="53488" y="41189"/>
                  </a:cubicBezTo>
                  <a:cubicBezTo>
                    <a:pt x="54131" y="40161"/>
                    <a:pt x="54710" y="38682"/>
                    <a:pt x="54292" y="37493"/>
                  </a:cubicBezTo>
                  <a:cubicBezTo>
                    <a:pt x="53976" y="36593"/>
                    <a:pt x="53145" y="35969"/>
                    <a:pt x="52244" y="35969"/>
                  </a:cubicBezTo>
                  <a:cubicBezTo>
                    <a:pt x="51954" y="35969"/>
                    <a:pt x="51656" y="36034"/>
                    <a:pt x="51367" y="36175"/>
                  </a:cubicBezTo>
                  <a:cubicBezTo>
                    <a:pt x="50113" y="36753"/>
                    <a:pt x="49502" y="38746"/>
                    <a:pt x="49374" y="40386"/>
                  </a:cubicBezTo>
                  <a:cubicBezTo>
                    <a:pt x="48892" y="40257"/>
                    <a:pt x="48442" y="40193"/>
                    <a:pt x="48056" y="40129"/>
                  </a:cubicBezTo>
                  <a:cubicBezTo>
                    <a:pt x="47895" y="39743"/>
                    <a:pt x="47734" y="39389"/>
                    <a:pt x="47542" y="39004"/>
                  </a:cubicBezTo>
                  <a:cubicBezTo>
                    <a:pt x="47381" y="38618"/>
                    <a:pt x="47252" y="38232"/>
                    <a:pt x="47092" y="37814"/>
                  </a:cubicBezTo>
                  <a:cubicBezTo>
                    <a:pt x="46867" y="37236"/>
                    <a:pt x="46674" y="36625"/>
                    <a:pt x="46481" y="36014"/>
                  </a:cubicBezTo>
                  <a:cubicBezTo>
                    <a:pt x="47188" y="35693"/>
                    <a:pt x="49310" y="34728"/>
                    <a:pt x="50113" y="33860"/>
                  </a:cubicBezTo>
                  <a:cubicBezTo>
                    <a:pt x="50917" y="32960"/>
                    <a:pt x="51688" y="31578"/>
                    <a:pt x="51463" y="30325"/>
                  </a:cubicBezTo>
                  <a:cubicBezTo>
                    <a:pt x="51245" y="29262"/>
                    <a:pt x="50358" y="28477"/>
                    <a:pt x="49330" y="28477"/>
                  </a:cubicBezTo>
                  <a:cubicBezTo>
                    <a:pt x="49144" y="28477"/>
                    <a:pt x="48955" y="28503"/>
                    <a:pt x="48763" y="28557"/>
                  </a:cubicBezTo>
                  <a:cubicBezTo>
                    <a:pt x="47027" y="29071"/>
                    <a:pt x="45999" y="32189"/>
                    <a:pt x="45967" y="33828"/>
                  </a:cubicBezTo>
                  <a:cubicBezTo>
                    <a:pt x="45967" y="33860"/>
                    <a:pt x="45999" y="34214"/>
                    <a:pt x="46031" y="34632"/>
                  </a:cubicBezTo>
                  <a:cubicBezTo>
                    <a:pt x="45870" y="34021"/>
                    <a:pt x="45677" y="33410"/>
                    <a:pt x="45516" y="32800"/>
                  </a:cubicBezTo>
                  <a:cubicBezTo>
                    <a:pt x="45066" y="31064"/>
                    <a:pt x="44681" y="29296"/>
                    <a:pt x="44263" y="27496"/>
                  </a:cubicBezTo>
                  <a:cubicBezTo>
                    <a:pt x="44166" y="27110"/>
                    <a:pt x="44102" y="26757"/>
                    <a:pt x="44006" y="26371"/>
                  </a:cubicBezTo>
                  <a:cubicBezTo>
                    <a:pt x="44616" y="26114"/>
                    <a:pt x="46899" y="25053"/>
                    <a:pt x="47734" y="24153"/>
                  </a:cubicBezTo>
                  <a:cubicBezTo>
                    <a:pt x="48538" y="23253"/>
                    <a:pt x="49342" y="21871"/>
                    <a:pt x="49085" y="20617"/>
                  </a:cubicBezTo>
                  <a:cubicBezTo>
                    <a:pt x="48896" y="19568"/>
                    <a:pt x="48032" y="18789"/>
                    <a:pt x="47021" y="18789"/>
                  </a:cubicBezTo>
                  <a:cubicBezTo>
                    <a:pt x="46824" y="18789"/>
                    <a:pt x="46621" y="18818"/>
                    <a:pt x="46417" y="18881"/>
                  </a:cubicBezTo>
                  <a:cubicBezTo>
                    <a:pt x="44681" y="19395"/>
                    <a:pt x="43652" y="22481"/>
                    <a:pt x="43620" y="24121"/>
                  </a:cubicBezTo>
                  <a:cubicBezTo>
                    <a:pt x="43620" y="24185"/>
                    <a:pt x="43652" y="24603"/>
                    <a:pt x="43684" y="25053"/>
                  </a:cubicBezTo>
                  <a:cubicBezTo>
                    <a:pt x="43459" y="24089"/>
                    <a:pt x="43202" y="23124"/>
                    <a:pt x="42945" y="22160"/>
                  </a:cubicBezTo>
                  <a:cubicBezTo>
                    <a:pt x="42463" y="20521"/>
                    <a:pt x="41884" y="18913"/>
                    <a:pt x="41209" y="17370"/>
                  </a:cubicBezTo>
                  <a:cubicBezTo>
                    <a:pt x="41434" y="17306"/>
                    <a:pt x="44166" y="16117"/>
                    <a:pt x="45066" y="15088"/>
                  </a:cubicBezTo>
                  <a:cubicBezTo>
                    <a:pt x="45870" y="14188"/>
                    <a:pt x="46674" y="12838"/>
                    <a:pt x="46417" y="11584"/>
                  </a:cubicBezTo>
                  <a:cubicBezTo>
                    <a:pt x="46226" y="10522"/>
                    <a:pt x="45343" y="9737"/>
                    <a:pt x="44315" y="9737"/>
                  </a:cubicBezTo>
                  <a:cubicBezTo>
                    <a:pt x="44130" y="9737"/>
                    <a:pt x="43940" y="9762"/>
                    <a:pt x="43749" y="9816"/>
                  </a:cubicBezTo>
                  <a:cubicBezTo>
                    <a:pt x="42013" y="10331"/>
                    <a:pt x="40984" y="13449"/>
                    <a:pt x="40952" y="15088"/>
                  </a:cubicBezTo>
                  <a:cubicBezTo>
                    <a:pt x="40952" y="15185"/>
                    <a:pt x="41081" y="16663"/>
                    <a:pt x="41145" y="17210"/>
                  </a:cubicBezTo>
                  <a:lnTo>
                    <a:pt x="41113" y="17145"/>
                  </a:lnTo>
                  <a:cubicBezTo>
                    <a:pt x="40406" y="15570"/>
                    <a:pt x="39538" y="14156"/>
                    <a:pt x="38638" y="12838"/>
                  </a:cubicBezTo>
                  <a:cubicBezTo>
                    <a:pt x="37738" y="11520"/>
                    <a:pt x="36773" y="10363"/>
                    <a:pt x="35873" y="9334"/>
                  </a:cubicBezTo>
                  <a:cubicBezTo>
                    <a:pt x="34973" y="8273"/>
                    <a:pt x="34073" y="7373"/>
                    <a:pt x="33269" y="6602"/>
                  </a:cubicBezTo>
                  <a:cubicBezTo>
                    <a:pt x="32852" y="6184"/>
                    <a:pt x="32434" y="5798"/>
                    <a:pt x="32048" y="5445"/>
                  </a:cubicBezTo>
                  <a:lnTo>
                    <a:pt x="32112" y="5445"/>
                  </a:lnTo>
                  <a:cubicBezTo>
                    <a:pt x="32144" y="5445"/>
                    <a:pt x="31244" y="3420"/>
                    <a:pt x="31180" y="3291"/>
                  </a:cubicBezTo>
                  <a:cubicBezTo>
                    <a:pt x="30438" y="2015"/>
                    <a:pt x="28328" y="1"/>
                    <a:pt x="26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2"/>
            <p:cNvSpPr/>
            <p:nvPr/>
          </p:nvSpPr>
          <p:spPr>
            <a:xfrm>
              <a:off x="2969400" y="4123575"/>
              <a:ext cx="426750" cy="440400"/>
            </a:xfrm>
            <a:custGeom>
              <a:avLst/>
              <a:gdLst/>
              <a:ahLst/>
              <a:cxnLst/>
              <a:rect l="l" t="t" r="r" b="b"/>
              <a:pathLst>
                <a:path w="17070" h="17616" extrusionOk="0">
                  <a:moveTo>
                    <a:pt x="17005" y="1"/>
                  </a:moveTo>
                  <a:lnTo>
                    <a:pt x="17005" y="1"/>
                  </a:lnTo>
                  <a:cubicBezTo>
                    <a:pt x="17004" y="1"/>
                    <a:pt x="9354" y="226"/>
                    <a:pt x="4694" y="5112"/>
                  </a:cubicBezTo>
                  <a:cubicBezTo>
                    <a:pt x="0" y="9965"/>
                    <a:pt x="65" y="17616"/>
                    <a:pt x="65" y="17616"/>
                  </a:cubicBezTo>
                  <a:cubicBezTo>
                    <a:pt x="65" y="17616"/>
                    <a:pt x="7715" y="17359"/>
                    <a:pt x="12376" y="12505"/>
                  </a:cubicBezTo>
                  <a:cubicBezTo>
                    <a:pt x="17069" y="7651"/>
                    <a:pt x="17005" y="1"/>
                    <a:pt x="17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2"/>
            <p:cNvSpPr/>
            <p:nvPr/>
          </p:nvSpPr>
          <p:spPr>
            <a:xfrm>
              <a:off x="1515675" y="3626950"/>
              <a:ext cx="126175" cy="202525"/>
            </a:xfrm>
            <a:custGeom>
              <a:avLst/>
              <a:gdLst/>
              <a:ahLst/>
              <a:cxnLst/>
              <a:rect l="l" t="t" r="r" b="b"/>
              <a:pathLst>
                <a:path w="5047" h="8101" extrusionOk="0">
                  <a:moveTo>
                    <a:pt x="2090" y="0"/>
                  </a:moveTo>
                  <a:cubicBezTo>
                    <a:pt x="1318" y="0"/>
                    <a:pt x="547" y="386"/>
                    <a:pt x="193" y="1190"/>
                  </a:cubicBezTo>
                  <a:cubicBezTo>
                    <a:pt x="65" y="1479"/>
                    <a:pt x="0" y="1800"/>
                    <a:pt x="0" y="2154"/>
                  </a:cubicBezTo>
                  <a:cubicBezTo>
                    <a:pt x="0" y="3761"/>
                    <a:pt x="1318" y="5851"/>
                    <a:pt x="2315" y="6751"/>
                  </a:cubicBezTo>
                  <a:cubicBezTo>
                    <a:pt x="2411" y="6847"/>
                    <a:pt x="4147" y="8101"/>
                    <a:pt x="4211" y="8101"/>
                  </a:cubicBezTo>
                  <a:cubicBezTo>
                    <a:pt x="4211" y="8101"/>
                    <a:pt x="5047" y="5529"/>
                    <a:pt x="5047" y="4018"/>
                  </a:cubicBezTo>
                  <a:cubicBezTo>
                    <a:pt x="5047" y="3890"/>
                    <a:pt x="5047" y="3761"/>
                    <a:pt x="5047" y="3665"/>
                  </a:cubicBezTo>
                  <a:cubicBezTo>
                    <a:pt x="4886" y="2475"/>
                    <a:pt x="4372" y="965"/>
                    <a:pt x="3279" y="322"/>
                  </a:cubicBezTo>
                  <a:cubicBezTo>
                    <a:pt x="2893" y="97"/>
                    <a:pt x="2508" y="0"/>
                    <a:pt x="2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2"/>
            <p:cNvSpPr/>
            <p:nvPr/>
          </p:nvSpPr>
          <p:spPr>
            <a:xfrm>
              <a:off x="2659200" y="4023125"/>
              <a:ext cx="458100" cy="488625"/>
            </a:xfrm>
            <a:custGeom>
              <a:avLst/>
              <a:gdLst/>
              <a:ahLst/>
              <a:cxnLst/>
              <a:rect l="l" t="t" r="r" b="b"/>
              <a:pathLst>
                <a:path w="18324" h="19545" extrusionOk="0">
                  <a:moveTo>
                    <a:pt x="1" y="1"/>
                  </a:moveTo>
                  <a:cubicBezTo>
                    <a:pt x="772" y="10930"/>
                    <a:pt x="9258" y="19544"/>
                    <a:pt x="9258" y="19544"/>
                  </a:cubicBezTo>
                  <a:cubicBezTo>
                    <a:pt x="9258" y="19544"/>
                    <a:pt x="17616" y="10898"/>
                    <a:pt x="18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2"/>
            <p:cNvSpPr/>
            <p:nvPr/>
          </p:nvSpPr>
          <p:spPr>
            <a:xfrm>
              <a:off x="1239225" y="3702475"/>
              <a:ext cx="1564650" cy="871150"/>
            </a:xfrm>
            <a:custGeom>
              <a:avLst/>
              <a:gdLst/>
              <a:ahLst/>
              <a:cxnLst/>
              <a:rect l="l" t="t" r="r" b="b"/>
              <a:pathLst>
                <a:path w="62586" h="34846" extrusionOk="0">
                  <a:moveTo>
                    <a:pt x="46739" y="21506"/>
                  </a:moveTo>
                  <a:cubicBezTo>
                    <a:pt x="47189" y="23595"/>
                    <a:pt x="48024" y="26070"/>
                    <a:pt x="49567" y="28224"/>
                  </a:cubicBezTo>
                  <a:cubicBezTo>
                    <a:pt x="48732" y="27838"/>
                    <a:pt x="47864" y="27388"/>
                    <a:pt x="46899" y="26906"/>
                  </a:cubicBezTo>
                  <a:cubicBezTo>
                    <a:pt x="46192" y="26552"/>
                    <a:pt x="45453" y="26167"/>
                    <a:pt x="44713" y="25749"/>
                  </a:cubicBezTo>
                  <a:cubicBezTo>
                    <a:pt x="44842" y="25459"/>
                    <a:pt x="45935" y="23016"/>
                    <a:pt x="45999" y="21634"/>
                  </a:cubicBezTo>
                  <a:cubicBezTo>
                    <a:pt x="46256" y="21602"/>
                    <a:pt x="46514" y="21538"/>
                    <a:pt x="46739" y="21506"/>
                  </a:cubicBezTo>
                  <a:close/>
                  <a:moveTo>
                    <a:pt x="22148" y="1"/>
                  </a:moveTo>
                  <a:cubicBezTo>
                    <a:pt x="21570" y="1"/>
                    <a:pt x="21023" y="226"/>
                    <a:pt x="20605" y="708"/>
                  </a:cubicBezTo>
                  <a:cubicBezTo>
                    <a:pt x="20187" y="1190"/>
                    <a:pt x="20027" y="1897"/>
                    <a:pt x="20027" y="2669"/>
                  </a:cubicBezTo>
                  <a:cubicBezTo>
                    <a:pt x="20027" y="4083"/>
                    <a:pt x="20605" y="5755"/>
                    <a:pt x="21152" y="6655"/>
                  </a:cubicBezTo>
                  <a:cubicBezTo>
                    <a:pt x="21216" y="6751"/>
                    <a:pt x="22148" y="7908"/>
                    <a:pt x="22502" y="8294"/>
                  </a:cubicBezTo>
                  <a:lnTo>
                    <a:pt x="22437" y="8262"/>
                  </a:lnTo>
                  <a:cubicBezTo>
                    <a:pt x="20991" y="7362"/>
                    <a:pt x="19448" y="6655"/>
                    <a:pt x="18001" y="6044"/>
                  </a:cubicBezTo>
                  <a:cubicBezTo>
                    <a:pt x="16523" y="5466"/>
                    <a:pt x="15076" y="5015"/>
                    <a:pt x="13758" y="4662"/>
                  </a:cubicBezTo>
                  <a:cubicBezTo>
                    <a:pt x="12441" y="4276"/>
                    <a:pt x="11187" y="4019"/>
                    <a:pt x="10094" y="3794"/>
                  </a:cubicBezTo>
                  <a:cubicBezTo>
                    <a:pt x="9483" y="3698"/>
                    <a:pt x="8937" y="3601"/>
                    <a:pt x="8422" y="3505"/>
                  </a:cubicBezTo>
                  <a:lnTo>
                    <a:pt x="8455" y="3505"/>
                  </a:lnTo>
                  <a:cubicBezTo>
                    <a:pt x="8455" y="3440"/>
                    <a:pt x="6655" y="2283"/>
                    <a:pt x="6526" y="2219"/>
                  </a:cubicBezTo>
                  <a:cubicBezTo>
                    <a:pt x="5690" y="1801"/>
                    <a:pt x="4340" y="1447"/>
                    <a:pt x="3054" y="1447"/>
                  </a:cubicBezTo>
                  <a:cubicBezTo>
                    <a:pt x="2058" y="1447"/>
                    <a:pt x="1126" y="1672"/>
                    <a:pt x="547" y="2251"/>
                  </a:cubicBezTo>
                  <a:cubicBezTo>
                    <a:pt x="161" y="2637"/>
                    <a:pt x="1" y="3151"/>
                    <a:pt x="1" y="3665"/>
                  </a:cubicBezTo>
                  <a:cubicBezTo>
                    <a:pt x="1" y="4308"/>
                    <a:pt x="290" y="4983"/>
                    <a:pt x="869" y="5433"/>
                  </a:cubicBezTo>
                  <a:cubicBezTo>
                    <a:pt x="1447" y="5916"/>
                    <a:pt x="2251" y="6076"/>
                    <a:pt x="3054" y="6076"/>
                  </a:cubicBezTo>
                  <a:cubicBezTo>
                    <a:pt x="3601" y="6076"/>
                    <a:pt x="4147" y="5980"/>
                    <a:pt x="4629" y="5883"/>
                  </a:cubicBezTo>
                  <a:cubicBezTo>
                    <a:pt x="5819" y="5562"/>
                    <a:pt x="7844" y="3987"/>
                    <a:pt x="8358" y="3569"/>
                  </a:cubicBezTo>
                  <a:cubicBezTo>
                    <a:pt x="8872" y="3665"/>
                    <a:pt x="9451" y="3794"/>
                    <a:pt x="10062" y="3923"/>
                  </a:cubicBezTo>
                  <a:cubicBezTo>
                    <a:pt x="11155" y="4148"/>
                    <a:pt x="12376" y="4437"/>
                    <a:pt x="13694" y="4855"/>
                  </a:cubicBezTo>
                  <a:cubicBezTo>
                    <a:pt x="14048" y="4951"/>
                    <a:pt x="14433" y="5080"/>
                    <a:pt x="14787" y="5208"/>
                  </a:cubicBezTo>
                  <a:cubicBezTo>
                    <a:pt x="14144" y="5112"/>
                    <a:pt x="13244" y="5048"/>
                    <a:pt x="13148" y="5048"/>
                  </a:cubicBezTo>
                  <a:cubicBezTo>
                    <a:pt x="11540" y="5080"/>
                    <a:pt x="8422" y="6076"/>
                    <a:pt x="7876" y="7812"/>
                  </a:cubicBezTo>
                  <a:cubicBezTo>
                    <a:pt x="7812" y="8005"/>
                    <a:pt x="7780" y="8230"/>
                    <a:pt x="7780" y="8423"/>
                  </a:cubicBezTo>
                  <a:cubicBezTo>
                    <a:pt x="7780" y="9419"/>
                    <a:pt x="8583" y="10319"/>
                    <a:pt x="9612" y="10512"/>
                  </a:cubicBezTo>
                  <a:cubicBezTo>
                    <a:pt x="9773" y="10544"/>
                    <a:pt x="9933" y="10544"/>
                    <a:pt x="10094" y="10544"/>
                  </a:cubicBezTo>
                  <a:cubicBezTo>
                    <a:pt x="11219" y="10544"/>
                    <a:pt x="12376" y="9869"/>
                    <a:pt x="13148" y="9162"/>
                  </a:cubicBezTo>
                  <a:cubicBezTo>
                    <a:pt x="14080" y="8326"/>
                    <a:pt x="15173" y="5916"/>
                    <a:pt x="15430" y="5401"/>
                  </a:cubicBezTo>
                  <a:cubicBezTo>
                    <a:pt x="16234" y="5658"/>
                    <a:pt x="17037" y="5980"/>
                    <a:pt x="17873" y="6333"/>
                  </a:cubicBezTo>
                  <a:cubicBezTo>
                    <a:pt x="19319" y="6944"/>
                    <a:pt x="20798" y="7683"/>
                    <a:pt x="22245" y="8616"/>
                  </a:cubicBezTo>
                  <a:cubicBezTo>
                    <a:pt x="22309" y="8680"/>
                    <a:pt x="22373" y="8744"/>
                    <a:pt x="22470" y="8776"/>
                  </a:cubicBezTo>
                  <a:cubicBezTo>
                    <a:pt x="22148" y="8680"/>
                    <a:pt x="20380" y="8326"/>
                    <a:pt x="20252" y="8294"/>
                  </a:cubicBezTo>
                  <a:lnTo>
                    <a:pt x="19769" y="8294"/>
                  </a:lnTo>
                  <a:cubicBezTo>
                    <a:pt x="18066" y="8294"/>
                    <a:pt x="15366" y="8969"/>
                    <a:pt x="14723" y="10480"/>
                  </a:cubicBezTo>
                  <a:cubicBezTo>
                    <a:pt x="14594" y="10769"/>
                    <a:pt x="14530" y="11027"/>
                    <a:pt x="14530" y="11284"/>
                  </a:cubicBezTo>
                  <a:cubicBezTo>
                    <a:pt x="14530" y="12216"/>
                    <a:pt x="15205" y="13052"/>
                    <a:pt x="16137" y="13341"/>
                  </a:cubicBezTo>
                  <a:cubicBezTo>
                    <a:pt x="16394" y="13437"/>
                    <a:pt x="16651" y="13469"/>
                    <a:pt x="16941" y="13469"/>
                  </a:cubicBezTo>
                  <a:cubicBezTo>
                    <a:pt x="17937" y="13469"/>
                    <a:pt x="19030" y="12955"/>
                    <a:pt x="19802" y="12409"/>
                  </a:cubicBezTo>
                  <a:cubicBezTo>
                    <a:pt x="20927" y="11605"/>
                    <a:pt x="22470" y="8937"/>
                    <a:pt x="22534" y="8809"/>
                  </a:cubicBezTo>
                  <a:cubicBezTo>
                    <a:pt x="23852" y="9709"/>
                    <a:pt x="25138" y="10737"/>
                    <a:pt x="26391" y="11862"/>
                  </a:cubicBezTo>
                  <a:cubicBezTo>
                    <a:pt x="27291" y="12666"/>
                    <a:pt x="28191" y="13502"/>
                    <a:pt x="29059" y="14370"/>
                  </a:cubicBezTo>
                  <a:cubicBezTo>
                    <a:pt x="28641" y="14273"/>
                    <a:pt x="27002" y="13920"/>
                    <a:pt x="26873" y="13920"/>
                  </a:cubicBezTo>
                  <a:cubicBezTo>
                    <a:pt x="26713" y="13887"/>
                    <a:pt x="26552" y="13887"/>
                    <a:pt x="26391" y="13887"/>
                  </a:cubicBezTo>
                  <a:cubicBezTo>
                    <a:pt x="24688" y="13887"/>
                    <a:pt x="21987" y="14562"/>
                    <a:pt x="21345" y="16105"/>
                  </a:cubicBezTo>
                  <a:cubicBezTo>
                    <a:pt x="21216" y="16363"/>
                    <a:pt x="21184" y="16620"/>
                    <a:pt x="21184" y="16877"/>
                  </a:cubicBezTo>
                  <a:cubicBezTo>
                    <a:pt x="21184" y="17809"/>
                    <a:pt x="21827" y="18677"/>
                    <a:pt x="22759" y="18966"/>
                  </a:cubicBezTo>
                  <a:cubicBezTo>
                    <a:pt x="23016" y="19030"/>
                    <a:pt x="23305" y="19063"/>
                    <a:pt x="23562" y="19063"/>
                  </a:cubicBezTo>
                  <a:cubicBezTo>
                    <a:pt x="24591" y="19063"/>
                    <a:pt x="25652" y="18580"/>
                    <a:pt x="26423" y="18002"/>
                  </a:cubicBezTo>
                  <a:cubicBezTo>
                    <a:pt x="27548" y="17230"/>
                    <a:pt x="29027" y="14659"/>
                    <a:pt x="29123" y="14434"/>
                  </a:cubicBezTo>
                  <a:cubicBezTo>
                    <a:pt x="29541" y="14852"/>
                    <a:pt x="29927" y="15237"/>
                    <a:pt x="30345" y="15623"/>
                  </a:cubicBezTo>
                  <a:cubicBezTo>
                    <a:pt x="31631" y="16909"/>
                    <a:pt x="32916" y="18227"/>
                    <a:pt x="34267" y="19481"/>
                  </a:cubicBezTo>
                  <a:cubicBezTo>
                    <a:pt x="34717" y="19898"/>
                    <a:pt x="35167" y="20316"/>
                    <a:pt x="35649" y="20734"/>
                  </a:cubicBezTo>
                  <a:cubicBezTo>
                    <a:pt x="35006" y="20573"/>
                    <a:pt x="33881" y="20348"/>
                    <a:pt x="33752" y="20316"/>
                  </a:cubicBezTo>
                  <a:lnTo>
                    <a:pt x="33302" y="20316"/>
                  </a:lnTo>
                  <a:cubicBezTo>
                    <a:pt x="31599" y="20316"/>
                    <a:pt x="28866" y="20991"/>
                    <a:pt x="28223" y="22502"/>
                  </a:cubicBezTo>
                  <a:cubicBezTo>
                    <a:pt x="28127" y="22759"/>
                    <a:pt x="28063" y="23049"/>
                    <a:pt x="28063" y="23306"/>
                  </a:cubicBezTo>
                  <a:cubicBezTo>
                    <a:pt x="28063" y="24238"/>
                    <a:pt x="28706" y="25074"/>
                    <a:pt x="29670" y="25363"/>
                  </a:cubicBezTo>
                  <a:cubicBezTo>
                    <a:pt x="29927" y="25459"/>
                    <a:pt x="30184" y="25492"/>
                    <a:pt x="30441" y="25492"/>
                  </a:cubicBezTo>
                  <a:cubicBezTo>
                    <a:pt x="31470" y="25492"/>
                    <a:pt x="32531" y="24977"/>
                    <a:pt x="33302" y="24431"/>
                  </a:cubicBezTo>
                  <a:cubicBezTo>
                    <a:pt x="34299" y="23724"/>
                    <a:pt x="35584" y="21602"/>
                    <a:pt x="35938" y="20991"/>
                  </a:cubicBezTo>
                  <a:cubicBezTo>
                    <a:pt x="36742" y="21666"/>
                    <a:pt x="37513" y="22341"/>
                    <a:pt x="38317" y="22952"/>
                  </a:cubicBezTo>
                  <a:cubicBezTo>
                    <a:pt x="38670" y="23209"/>
                    <a:pt x="39024" y="23466"/>
                    <a:pt x="39377" y="23691"/>
                  </a:cubicBezTo>
                  <a:cubicBezTo>
                    <a:pt x="39731" y="23949"/>
                    <a:pt x="40085" y="24174"/>
                    <a:pt x="40406" y="24399"/>
                  </a:cubicBezTo>
                  <a:cubicBezTo>
                    <a:pt x="41145" y="24849"/>
                    <a:pt x="41820" y="25267"/>
                    <a:pt x="42528" y="25684"/>
                  </a:cubicBezTo>
                  <a:cubicBezTo>
                    <a:pt x="42849" y="25877"/>
                    <a:pt x="43203" y="26070"/>
                    <a:pt x="43524" y="26263"/>
                  </a:cubicBezTo>
                  <a:cubicBezTo>
                    <a:pt x="42913" y="26038"/>
                    <a:pt x="41949" y="25652"/>
                    <a:pt x="41853" y="25652"/>
                  </a:cubicBezTo>
                  <a:cubicBezTo>
                    <a:pt x="41403" y="25524"/>
                    <a:pt x="40792" y="25459"/>
                    <a:pt x="40149" y="25459"/>
                  </a:cubicBezTo>
                  <a:cubicBezTo>
                    <a:pt x="38574" y="25459"/>
                    <a:pt x="36710" y="25845"/>
                    <a:pt x="36034" y="26970"/>
                  </a:cubicBezTo>
                  <a:cubicBezTo>
                    <a:pt x="35842" y="27292"/>
                    <a:pt x="35745" y="27645"/>
                    <a:pt x="35745" y="28031"/>
                  </a:cubicBezTo>
                  <a:cubicBezTo>
                    <a:pt x="35745" y="28835"/>
                    <a:pt x="36227" y="29606"/>
                    <a:pt x="37031" y="29992"/>
                  </a:cubicBezTo>
                  <a:cubicBezTo>
                    <a:pt x="37417" y="30185"/>
                    <a:pt x="37867" y="30281"/>
                    <a:pt x="38317" y="30281"/>
                  </a:cubicBezTo>
                  <a:cubicBezTo>
                    <a:pt x="39152" y="30281"/>
                    <a:pt x="40085" y="29992"/>
                    <a:pt x="40792" y="29606"/>
                  </a:cubicBezTo>
                  <a:cubicBezTo>
                    <a:pt x="41981" y="29027"/>
                    <a:pt x="43781" y="26809"/>
                    <a:pt x="43974" y="26520"/>
                  </a:cubicBezTo>
                  <a:cubicBezTo>
                    <a:pt x="44810" y="27002"/>
                    <a:pt x="45646" y="27452"/>
                    <a:pt x="46417" y="27870"/>
                  </a:cubicBezTo>
                  <a:cubicBezTo>
                    <a:pt x="48474" y="28963"/>
                    <a:pt x="50274" y="29863"/>
                    <a:pt x="51657" y="30506"/>
                  </a:cubicBezTo>
                  <a:cubicBezTo>
                    <a:pt x="56189" y="34428"/>
                    <a:pt x="62554" y="34846"/>
                    <a:pt x="62554" y="34846"/>
                  </a:cubicBezTo>
                  <a:cubicBezTo>
                    <a:pt x="62554" y="34846"/>
                    <a:pt x="62586" y="34717"/>
                    <a:pt x="62586" y="34492"/>
                  </a:cubicBezTo>
                  <a:cubicBezTo>
                    <a:pt x="62586" y="32917"/>
                    <a:pt x="62329" y="26552"/>
                    <a:pt x="58407" y="22181"/>
                  </a:cubicBezTo>
                  <a:cubicBezTo>
                    <a:pt x="56768" y="20348"/>
                    <a:pt x="54743" y="19127"/>
                    <a:pt x="52782" y="18323"/>
                  </a:cubicBezTo>
                  <a:cubicBezTo>
                    <a:pt x="52910" y="18163"/>
                    <a:pt x="53039" y="18034"/>
                    <a:pt x="53135" y="17905"/>
                  </a:cubicBezTo>
                  <a:cubicBezTo>
                    <a:pt x="53617" y="17134"/>
                    <a:pt x="54067" y="16073"/>
                    <a:pt x="54067" y="15109"/>
                  </a:cubicBezTo>
                  <a:cubicBezTo>
                    <a:pt x="54067" y="14787"/>
                    <a:pt x="54035" y="14498"/>
                    <a:pt x="53939" y="14209"/>
                  </a:cubicBezTo>
                  <a:cubicBezTo>
                    <a:pt x="53714" y="13566"/>
                    <a:pt x="53232" y="13084"/>
                    <a:pt x="52653" y="12827"/>
                  </a:cubicBezTo>
                  <a:lnTo>
                    <a:pt x="51110" y="12827"/>
                  </a:lnTo>
                  <a:cubicBezTo>
                    <a:pt x="51078" y="12859"/>
                    <a:pt x="51046" y="12859"/>
                    <a:pt x="51014" y="12891"/>
                  </a:cubicBezTo>
                  <a:cubicBezTo>
                    <a:pt x="49760" y="13469"/>
                    <a:pt x="49149" y="15462"/>
                    <a:pt x="49021" y="17102"/>
                  </a:cubicBezTo>
                  <a:cubicBezTo>
                    <a:pt x="48539" y="16973"/>
                    <a:pt x="48089" y="16909"/>
                    <a:pt x="47703" y="16845"/>
                  </a:cubicBezTo>
                  <a:cubicBezTo>
                    <a:pt x="47542" y="16459"/>
                    <a:pt x="47381" y="16105"/>
                    <a:pt x="47189" y="15720"/>
                  </a:cubicBezTo>
                  <a:cubicBezTo>
                    <a:pt x="47028" y="15334"/>
                    <a:pt x="46899" y="14948"/>
                    <a:pt x="46739" y="14530"/>
                  </a:cubicBezTo>
                  <a:cubicBezTo>
                    <a:pt x="46514" y="13984"/>
                    <a:pt x="46353" y="13405"/>
                    <a:pt x="46160" y="12827"/>
                  </a:cubicBezTo>
                  <a:lnTo>
                    <a:pt x="45260" y="12827"/>
                  </a:lnTo>
                  <a:cubicBezTo>
                    <a:pt x="45485" y="13534"/>
                    <a:pt x="45678" y="14209"/>
                    <a:pt x="45935" y="14852"/>
                  </a:cubicBezTo>
                  <a:cubicBezTo>
                    <a:pt x="46064" y="15270"/>
                    <a:pt x="46192" y="15687"/>
                    <a:pt x="46385" y="16073"/>
                  </a:cubicBezTo>
                  <a:cubicBezTo>
                    <a:pt x="46449" y="16266"/>
                    <a:pt x="46546" y="16491"/>
                    <a:pt x="46642" y="16684"/>
                  </a:cubicBezTo>
                  <a:cubicBezTo>
                    <a:pt x="46417" y="16652"/>
                    <a:pt x="46289" y="16652"/>
                    <a:pt x="46289" y="16652"/>
                  </a:cubicBezTo>
                  <a:cubicBezTo>
                    <a:pt x="46289" y="16652"/>
                    <a:pt x="46289" y="16780"/>
                    <a:pt x="46289" y="17005"/>
                  </a:cubicBezTo>
                  <a:cubicBezTo>
                    <a:pt x="46289" y="17263"/>
                    <a:pt x="46289" y="17648"/>
                    <a:pt x="46321" y="18130"/>
                  </a:cubicBezTo>
                  <a:cubicBezTo>
                    <a:pt x="45292" y="17391"/>
                    <a:pt x="43910" y="16748"/>
                    <a:pt x="42753" y="16748"/>
                  </a:cubicBezTo>
                  <a:cubicBezTo>
                    <a:pt x="42399" y="16748"/>
                    <a:pt x="42078" y="16813"/>
                    <a:pt x="41788" y="16941"/>
                  </a:cubicBezTo>
                  <a:cubicBezTo>
                    <a:pt x="41017" y="17295"/>
                    <a:pt x="40599" y="18066"/>
                    <a:pt x="40599" y="18838"/>
                  </a:cubicBezTo>
                  <a:cubicBezTo>
                    <a:pt x="40599" y="19256"/>
                    <a:pt x="40728" y="19641"/>
                    <a:pt x="40920" y="20027"/>
                  </a:cubicBezTo>
                  <a:cubicBezTo>
                    <a:pt x="41017" y="20156"/>
                    <a:pt x="41113" y="20284"/>
                    <a:pt x="41210" y="20413"/>
                  </a:cubicBezTo>
                  <a:cubicBezTo>
                    <a:pt x="41403" y="21859"/>
                    <a:pt x="42238" y="23434"/>
                    <a:pt x="42946" y="24238"/>
                  </a:cubicBezTo>
                  <a:cubicBezTo>
                    <a:pt x="43010" y="24334"/>
                    <a:pt x="43910" y="25170"/>
                    <a:pt x="44392" y="25588"/>
                  </a:cubicBezTo>
                  <a:cubicBezTo>
                    <a:pt x="43942" y="25331"/>
                    <a:pt x="43492" y="25106"/>
                    <a:pt x="43010" y="24817"/>
                  </a:cubicBezTo>
                  <a:cubicBezTo>
                    <a:pt x="42335" y="24463"/>
                    <a:pt x="41628" y="24013"/>
                    <a:pt x="40920" y="23627"/>
                  </a:cubicBezTo>
                  <a:cubicBezTo>
                    <a:pt x="40567" y="23402"/>
                    <a:pt x="40213" y="23177"/>
                    <a:pt x="39860" y="22952"/>
                  </a:cubicBezTo>
                  <a:cubicBezTo>
                    <a:pt x="39506" y="22727"/>
                    <a:pt x="39185" y="22470"/>
                    <a:pt x="38831" y="22245"/>
                  </a:cubicBezTo>
                  <a:cubicBezTo>
                    <a:pt x="38317" y="21859"/>
                    <a:pt x="37835" y="21473"/>
                    <a:pt x="37320" y="21056"/>
                  </a:cubicBezTo>
                  <a:cubicBezTo>
                    <a:pt x="37738" y="20413"/>
                    <a:pt x="38960" y="18420"/>
                    <a:pt x="39152" y="17263"/>
                  </a:cubicBezTo>
                  <a:cubicBezTo>
                    <a:pt x="39185" y="16941"/>
                    <a:pt x="39217" y="16588"/>
                    <a:pt x="39217" y="16234"/>
                  </a:cubicBezTo>
                  <a:cubicBezTo>
                    <a:pt x="39217" y="15270"/>
                    <a:pt x="38992" y="14241"/>
                    <a:pt x="38349" y="13566"/>
                  </a:cubicBezTo>
                  <a:cubicBezTo>
                    <a:pt x="37899" y="13084"/>
                    <a:pt x="37288" y="12859"/>
                    <a:pt x="36677" y="12859"/>
                  </a:cubicBezTo>
                  <a:cubicBezTo>
                    <a:pt x="36131" y="12859"/>
                    <a:pt x="35552" y="13084"/>
                    <a:pt x="35134" y="13566"/>
                  </a:cubicBezTo>
                  <a:cubicBezTo>
                    <a:pt x="34717" y="14048"/>
                    <a:pt x="34556" y="14755"/>
                    <a:pt x="34556" y="15527"/>
                  </a:cubicBezTo>
                  <a:cubicBezTo>
                    <a:pt x="34556" y="16941"/>
                    <a:pt x="35134" y="18613"/>
                    <a:pt x="35681" y="19513"/>
                  </a:cubicBezTo>
                  <a:cubicBezTo>
                    <a:pt x="35713" y="19545"/>
                    <a:pt x="35938" y="19834"/>
                    <a:pt x="36195" y="20123"/>
                  </a:cubicBezTo>
                  <a:cubicBezTo>
                    <a:pt x="35713" y="19738"/>
                    <a:pt x="35231" y="19320"/>
                    <a:pt x="34781" y="18902"/>
                  </a:cubicBezTo>
                  <a:cubicBezTo>
                    <a:pt x="33431" y="17713"/>
                    <a:pt x="32113" y="16427"/>
                    <a:pt x="30795" y="15173"/>
                  </a:cubicBezTo>
                  <a:cubicBezTo>
                    <a:pt x="30506" y="14916"/>
                    <a:pt x="30216" y="14659"/>
                    <a:pt x="29959" y="14370"/>
                  </a:cubicBezTo>
                  <a:cubicBezTo>
                    <a:pt x="30313" y="13823"/>
                    <a:pt x="31631" y="11669"/>
                    <a:pt x="31824" y="10448"/>
                  </a:cubicBezTo>
                  <a:cubicBezTo>
                    <a:pt x="31888" y="10159"/>
                    <a:pt x="31888" y="9805"/>
                    <a:pt x="31888" y="9451"/>
                  </a:cubicBezTo>
                  <a:cubicBezTo>
                    <a:pt x="31920" y="8487"/>
                    <a:pt x="31663" y="7458"/>
                    <a:pt x="31020" y="6751"/>
                  </a:cubicBezTo>
                  <a:cubicBezTo>
                    <a:pt x="30570" y="6301"/>
                    <a:pt x="29959" y="6076"/>
                    <a:pt x="29381" y="6076"/>
                  </a:cubicBezTo>
                  <a:cubicBezTo>
                    <a:pt x="28802" y="6076"/>
                    <a:pt x="28223" y="6301"/>
                    <a:pt x="27806" y="6783"/>
                  </a:cubicBezTo>
                  <a:cubicBezTo>
                    <a:pt x="27420" y="7266"/>
                    <a:pt x="27259" y="7973"/>
                    <a:pt x="27259" y="8744"/>
                  </a:cubicBezTo>
                  <a:cubicBezTo>
                    <a:pt x="27259" y="10159"/>
                    <a:pt x="27806" y="11830"/>
                    <a:pt x="28384" y="12698"/>
                  </a:cubicBezTo>
                  <a:cubicBezTo>
                    <a:pt x="28416" y="12762"/>
                    <a:pt x="28673" y="13084"/>
                    <a:pt x="28963" y="13437"/>
                  </a:cubicBezTo>
                  <a:cubicBezTo>
                    <a:pt x="28223" y="12762"/>
                    <a:pt x="27484" y="12087"/>
                    <a:pt x="26713" y="11477"/>
                  </a:cubicBezTo>
                  <a:cubicBezTo>
                    <a:pt x="25395" y="10351"/>
                    <a:pt x="24045" y="9323"/>
                    <a:pt x="22662" y="8423"/>
                  </a:cubicBezTo>
                  <a:cubicBezTo>
                    <a:pt x="22791" y="8230"/>
                    <a:pt x="24398" y="5755"/>
                    <a:pt x="24623" y="4373"/>
                  </a:cubicBezTo>
                  <a:cubicBezTo>
                    <a:pt x="24655" y="4083"/>
                    <a:pt x="24688" y="3730"/>
                    <a:pt x="24688" y="3408"/>
                  </a:cubicBezTo>
                  <a:cubicBezTo>
                    <a:pt x="24688" y="2412"/>
                    <a:pt x="24463" y="1383"/>
                    <a:pt x="23787" y="708"/>
                  </a:cubicBezTo>
                  <a:cubicBezTo>
                    <a:pt x="23337" y="226"/>
                    <a:pt x="22759" y="1"/>
                    <a:pt x="22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2"/>
            <p:cNvSpPr/>
            <p:nvPr/>
          </p:nvSpPr>
          <p:spPr>
            <a:xfrm>
              <a:off x="2159350" y="3969275"/>
              <a:ext cx="152725" cy="66725"/>
            </a:xfrm>
            <a:custGeom>
              <a:avLst/>
              <a:gdLst/>
              <a:ahLst/>
              <a:cxnLst/>
              <a:rect l="l" t="t" r="r" b="b"/>
              <a:pathLst>
                <a:path w="6109" h="2669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515"/>
                    <a:pt x="194" y="1030"/>
                    <a:pt x="547" y="1415"/>
                  </a:cubicBezTo>
                  <a:cubicBezTo>
                    <a:pt x="1287" y="2347"/>
                    <a:pt x="2701" y="2669"/>
                    <a:pt x="3890" y="2669"/>
                  </a:cubicBezTo>
                  <a:lnTo>
                    <a:pt x="4115" y="2669"/>
                  </a:lnTo>
                  <a:cubicBezTo>
                    <a:pt x="4662" y="2637"/>
                    <a:pt x="5401" y="2412"/>
                    <a:pt x="6108" y="2155"/>
                  </a:cubicBezTo>
                  <a:lnTo>
                    <a:pt x="4276" y="2155"/>
                  </a:lnTo>
                  <a:cubicBezTo>
                    <a:pt x="2508" y="2155"/>
                    <a:pt x="965" y="131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2"/>
            <p:cNvSpPr/>
            <p:nvPr/>
          </p:nvSpPr>
          <p:spPr>
            <a:xfrm>
              <a:off x="2104725" y="3692850"/>
              <a:ext cx="29750" cy="98050"/>
            </a:xfrm>
            <a:custGeom>
              <a:avLst/>
              <a:gdLst/>
              <a:ahLst/>
              <a:cxnLst/>
              <a:rect l="l" t="t" r="r" b="b"/>
              <a:pathLst>
                <a:path w="1190" h="3922" extrusionOk="0">
                  <a:moveTo>
                    <a:pt x="1189" y="0"/>
                  </a:moveTo>
                  <a:cubicBezTo>
                    <a:pt x="1093" y="32"/>
                    <a:pt x="997" y="97"/>
                    <a:pt x="900" y="161"/>
                  </a:cubicBezTo>
                  <a:cubicBezTo>
                    <a:pt x="289" y="547"/>
                    <a:pt x="0" y="1222"/>
                    <a:pt x="0" y="1865"/>
                  </a:cubicBezTo>
                  <a:cubicBezTo>
                    <a:pt x="0" y="2379"/>
                    <a:pt x="161" y="2893"/>
                    <a:pt x="514" y="3343"/>
                  </a:cubicBezTo>
                  <a:cubicBezTo>
                    <a:pt x="707" y="3568"/>
                    <a:pt x="932" y="3761"/>
                    <a:pt x="1189" y="3922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2"/>
            <p:cNvSpPr/>
            <p:nvPr/>
          </p:nvSpPr>
          <p:spPr>
            <a:xfrm>
              <a:off x="2091050" y="3538550"/>
              <a:ext cx="43425" cy="60300"/>
            </a:xfrm>
            <a:custGeom>
              <a:avLst/>
              <a:gdLst/>
              <a:ahLst/>
              <a:cxnLst/>
              <a:rect l="l" t="t" r="r" b="b"/>
              <a:pathLst>
                <a:path w="1737" h="2412" extrusionOk="0">
                  <a:moveTo>
                    <a:pt x="1736" y="0"/>
                  </a:moveTo>
                  <a:cubicBezTo>
                    <a:pt x="1094" y="772"/>
                    <a:pt x="483" y="1479"/>
                    <a:pt x="1" y="2090"/>
                  </a:cubicBezTo>
                  <a:cubicBezTo>
                    <a:pt x="547" y="2283"/>
                    <a:pt x="1158" y="2379"/>
                    <a:pt x="1736" y="2411"/>
                  </a:cubicBezTo>
                  <a:lnTo>
                    <a:pt x="1736" y="1576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2"/>
            <p:cNvSpPr/>
            <p:nvPr/>
          </p:nvSpPr>
          <p:spPr>
            <a:xfrm>
              <a:off x="1844350" y="3120675"/>
              <a:ext cx="110925" cy="121375"/>
            </a:xfrm>
            <a:custGeom>
              <a:avLst/>
              <a:gdLst/>
              <a:ahLst/>
              <a:cxnLst/>
              <a:rect l="l" t="t" r="r" b="b"/>
              <a:pathLst>
                <a:path w="4437" h="4855" extrusionOk="0">
                  <a:moveTo>
                    <a:pt x="2058" y="0"/>
                  </a:moveTo>
                  <a:cubicBezTo>
                    <a:pt x="1897" y="0"/>
                    <a:pt x="1768" y="0"/>
                    <a:pt x="1640" y="32"/>
                  </a:cubicBezTo>
                  <a:cubicBezTo>
                    <a:pt x="611" y="257"/>
                    <a:pt x="0" y="1158"/>
                    <a:pt x="0" y="2122"/>
                  </a:cubicBezTo>
                  <a:cubicBezTo>
                    <a:pt x="0" y="2379"/>
                    <a:pt x="32" y="2604"/>
                    <a:pt x="129" y="2861"/>
                  </a:cubicBezTo>
                  <a:cubicBezTo>
                    <a:pt x="418" y="3729"/>
                    <a:pt x="1158" y="4372"/>
                    <a:pt x="1993" y="4854"/>
                  </a:cubicBezTo>
                  <a:cubicBezTo>
                    <a:pt x="2958" y="3311"/>
                    <a:pt x="3826" y="1961"/>
                    <a:pt x="4436" y="965"/>
                  </a:cubicBezTo>
                  <a:cubicBezTo>
                    <a:pt x="3665" y="386"/>
                    <a:pt x="2829" y="0"/>
                    <a:pt x="2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2"/>
            <p:cNvSpPr/>
            <p:nvPr/>
          </p:nvSpPr>
          <p:spPr>
            <a:xfrm>
              <a:off x="2971000" y="4123575"/>
              <a:ext cx="423525" cy="440400"/>
            </a:xfrm>
            <a:custGeom>
              <a:avLst/>
              <a:gdLst/>
              <a:ahLst/>
              <a:cxnLst/>
              <a:rect l="l" t="t" r="r" b="b"/>
              <a:pathLst>
                <a:path w="16941" h="17616" extrusionOk="0">
                  <a:moveTo>
                    <a:pt x="16941" y="1"/>
                  </a:moveTo>
                  <a:cubicBezTo>
                    <a:pt x="16941" y="1"/>
                    <a:pt x="9290" y="226"/>
                    <a:pt x="4630" y="5112"/>
                  </a:cubicBezTo>
                  <a:cubicBezTo>
                    <a:pt x="65" y="9837"/>
                    <a:pt x="1" y="17230"/>
                    <a:pt x="1" y="17584"/>
                  </a:cubicBezTo>
                  <a:lnTo>
                    <a:pt x="1" y="17616"/>
                  </a:lnTo>
                  <a:cubicBezTo>
                    <a:pt x="1" y="17616"/>
                    <a:pt x="7651" y="17359"/>
                    <a:pt x="12312" y="12505"/>
                  </a:cubicBezTo>
                  <a:cubicBezTo>
                    <a:pt x="16877" y="7780"/>
                    <a:pt x="16941" y="354"/>
                    <a:pt x="16941" y="33"/>
                  </a:cubicBezTo>
                  <a:lnTo>
                    <a:pt x="16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2"/>
            <p:cNvSpPr/>
            <p:nvPr/>
          </p:nvSpPr>
          <p:spPr>
            <a:xfrm>
              <a:off x="2693750" y="3458200"/>
              <a:ext cx="388975" cy="1053550"/>
            </a:xfrm>
            <a:custGeom>
              <a:avLst/>
              <a:gdLst/>
              <a:ahLst/>
              <a:cxnLst/>
              <a:rect l="l" t="t" r="r" b="b"/>
              <a:pathLst>
                <a:path w="15559" h="42142" extrusionOk="0">
                  <a:moveTo>
                    <a:pt x="7458" y="0"/>
                  </a:moveTo>
                  <a:lnTo>
                    <a:pt x="7523" y="14465"/>
                  </a:lnTo>
                  <a:lnTo>
                    <a:pt x="2733" y="10318"/>
                  </a:lnTo>
                  <a:lnTo>
                    <a:pt x="2412" y="10672"/>
                  </a:lnTo>
                  <a:lnTo>
                    <a:pt x="7523" y="15108"/>
                  </a:lnTo>
                  <a:lnTo>
                    <a:pt x="7555" y="25426"/>
                  </a:lnTo>
                  <a:lnTo>
                    <a:pt x="322" y="19030"/>
                  </a:lnTo>
                  <a:lnTo>
                    <a:pt x="1" y="19383"/>
                  </a:lnTo>
                  <a:lnTo>
                    <a:pt x="7555" y="26069"/>
                  </a:lnTo>
                  <a:lnTo>
                    <a:pt x="7587" y="35455"/>
                  </a:lnTo>
                  <a:lnTo>
                    <a:pt x="2155" y="31212"/>
                  </a:lnTo>
                  <a:lnTo>
                    <a:pt x="1865" y="31566"/>
                  </a:lnTo>
                  <a:lnTo>
                    <a:pt x="7619" y="36098"/>
                  </a:lnTo>
                  <a:lnTo>
                    <a:pt x="7619" y="42141"/>
                  </a:lnTo>
                  <a:lnTo>
                    <a:pt x="8101" y="42141"/>
                  </a:lnTo>
                  <a:lnTo>
                    <a:pt x="8069" y="31534"/>
                  </a:lnTo>
                  <a:lnTo>
                    <a:pt x="15559" y="24783"/>
                  </a:lnTo>
                  <a:lnTo>
                    <a:pt x="15237" y="24430"/>
                  </a:lnTo>
                  <a:lnTo>
                    <a:pt x="8069" y="30891"/>
                  </a:lnTo>
                  <a:lnTo>
                    <a:pt x="8037" y="22051"/>
                  </a:lnTo>
                  <a:lnTo>
                    <a:pt x="8069" y="22083"/>
                  </a:lnTo>
                  <a:lnTo>
                    <a:pt x="14402" y="12794"/>
                  </a:lnTo>
                  <a:lnTo>
                    <a:pt x="14016" y="12536"/>
                  </a:lnTo>
                  <a:lnTo>
                    <a:pt x="8037" y="21280"/>
                  </a:lnTo>
                  <a:lnTo>
                    <a:pt x="7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2"/>
            <p:cNvSpPr/>
            <p:nvPr/>
          </p:nvSpPr>
          <p:spPr>
            <a:xfrm>
              <a:off x="2391600" y="4114750"/>
              <a:ext cx="416300" cy="462900"/>
            </a:xfrm>
            <a:custGeom>
              <a:avLst/>
              <a:gdLst/>
              <a:ahLst/>
              <a:cxnLst/>
              <a:rect l="l" t="t" r="r" b="b"/>
              <a:pathLst>
                <a:path w="16652" h="18516" extrusionOk="0">
                  <a:moveTo>
                    <a:pt x="354" y="0"/>
                  </a:moveTo>
                  <a:lnTo>
                    <a:pt x="1" y="322"/>
                  </a:lnTo>
                  <a:lnTo>
                    <a:pt x="5433" y="6397"/>
                  </a:lnTo>
                  <a:lnTo>
                    <a:pt x="1994" y="6429"/>
                  </a:lnTo>
                  <a:lnTo>
                    <a:pt x="1994" y="6911"/>
                  </a:lnTo>
                  <a:lnTo>
                    <a:pt x="5851" y="6879"/>
                  </a:lnTo>
                  <a:lnTo>
                    <a:pt x="9676" y="11122"/>
                  </a:lnTo>
                  <a:lnTo>
                    <a:pt x="4308" y="11122"/>
                  </a:lnTo>
                  <a:lnTo>
                    <a:pt x="4308" y="11604"/>
                  </a:lnTo>
                  <a:lnTo>
                    <a:pt x="10094" y="11604"/>
                  </a:lnTo>
                  <a:lnTo>
                    <a:pt x="13566" y="15494"/>
                  </a:lnTo>
                  <a:lnTo>
                    <a:pt x="9773" y="15719"/>
                  </a:lnTo>
                  <a:lnTo>
                    <a:pt x="9805" y="16201"/>
                  </a:lnTo>
                  <a:lnTo>
                    <a:pt x="13983" y="15944"/>
                  </a:lnTo>
                  <a:lnTo>
                    <a:pt x="16298" y="18515"/>
                  </a:lnTo>
                  <a:lnTo>
                    <a:pt x="16651" y="18194"/>
                  </a:lnTo>
                  <a:lnTo>
                    <a:pt x="12569" y="13661"/>
                  </a:lnTo>
                  <a:lnTo>
                    <a:pt x="13244" y="7875"/>
                  </a:lnTo>
                  <a:lnTo>
                    <a:pt x="12762" y="7843"/>
                  </a:lnTo>
                  <a:lnTo>
                    <a:pt x="12151" y="13179"/>
                  </a:lnTo>
                  <a:lnTo>
                    <a:pt x="8937" y="9579"/>
                  </a:lnTo>
                  <a:lnTo>
                    <a:pt x="8133" y="3118"/>
                  </a:lnTo>
                  <a:lnTo>
                    <a:pt x="7651" y="3150"/>
                  </a:lnTo>
                  <a:lnTo>
                    <a:pt x="8390" y="893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2"/>
            <p:cNvSpPr/>
            <p:nvPr/>
          </p:nvSpPr>
          <p:spPr>
            <a:xfrm>
              <a:off x="2967000" y="4119550"/>
              <a:ext cx="431550" cy="448450"/>
            </a:xfrm>
            <a:custGeom>
              <a:avLst/>
              <a:gdLst/>
              <a:ahLst/>
              <a:cxnLst/>
              <a:rect l="l" t="t" r="r" b="b"/>
              <a:pathLst>
                <a:path w="17262" h="17938" extrusionOk="0">
                  <a:moveTo>
                    <a:pt x="16940" y="1"/>
                  </a:moveTo>
                  <a:lnTo>
                    <a:pt x="11283" y="5883"/>
                  </a:lnTo>
                  <a:lnTo>
                    <a:pt x="10961" y="2444"/>
                  </a:lnTo>
                  <a:lnTo>
                    <a:pt x="10479" y="2476"/>
                  </a:lnTo>
                  <a:lnTo>
                    <a:pt x="10833" y="6333"/>
                  </a:lnTo>
                  <a:lnTo>
                    <a:pt x="6879" y="10448"/>
                  </a:lnTo>
                  <a:lnTo>
                    <a:pt x="6461" y="5080"/>
                  </a:lnTo>
                  <a:lnTo>
                    <a:pt x="5979" y="5112"/>
                  </a:lnTo>
                  <a:lnTo>
                    <a:pt x="6429" y="10930"/>
                  </a:lnTo>
                  <a:lnTo>
                    <a:pt x="2797" y="14659"/>
                  </a:lnTo>
                  <a:lnTo>
                    <a:pt x="2314" y="10898"/>
                  </a:lnTo>
                  <a:lnTo>
                    <a:pt x="1832" y="10962"/>
                  </a:lnTo>
                  <a:lnTo>
                    <a:pt x="2379" y="15109"/>
                  </a:lnTo>
                  <a:lnTo>
                    <a:pt x="0" y="17584"/>
                  </a:lnTo>
                  <a:lnTo>
                    <a:pt x="321" y="17938"/>
                  </a:lnTo>
                  <a:lnTo>
                    <a:pt x="4565" y="13534"/>
                  </a:lnTo>
                  <a:lnTo>
                    <a:pt x="10351" y="13759"/>
                  </a:lnTo>
                  <a:lnTo>
                    <a:pt x="10383" y="13277"/>
                  </a:lnTo>
                  <a:lnTo>
                    <a:pt x="5015" y="13084"/>
                  </a:lnTo>
                  <a:lnTo>
                    <a:pt x="8358" y="9580"/>
                  </a:lnTo>
                  <a:lnTo>
                    <a:pt x="8358" y="9612"/>
                  </a:lnTo>
                  <a:lnTo>
                    <a:pt x="14754" y="8294"/>
                  </a:lnTo>
                  <a:lnTo>
                    <a:pt x="14658" y="7844"/>
                  </a:lnTo>
                  <a:lnTo>
                    <a:pt x="8936" y="9001"/>
                  </a:lnTo>
                  <a:lnTo>
                    <a:pt x="17262" y="322"/>
                  </a:lnTo>
                  <a:lnTo>
                    <a:pt x="169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2"/>
            <p:cNvSpPr/>
            <p:nvPr/>
          </p:nvSpPr>
          <p:spPr>
            <a:xfrm>
              <a:off x="3413000" y="3916250"/>
              <a:ext cx="1215075" cy="654150"/>
            </a:xfrm>
            <a:custGeom>
              <a:avLst/>
              <a:gdLst/>
              <a:ahLst/>
              <a:cxnLst/>
              <a:rect l="l" t="t" r="r" b="b"/>
              <a:pathLst>
                <a:path w="48603" h="26166" extrusionOk="0">
                  <a:moveTo>
                    <a:pt x="5593" y="0"/>
                  </a:moveTo>
                  <a:lnTo>
                    <a:pt x="5593" y="12697"/>
                  </a:lnTo>
                  <a:cubicBezTo>
                    <a:pt x="5593" y="16812"/>
                    <a:pt x="4211" y="20862"/>
                    <a:pt x="1640" y="24109"/>
                  </a:cubicBezTo>
                  <a:lnTo>
                    <a:pt x="0" y="26166"/>
                  </a:lnTo>
                  <a:lnTo>
                    <a:pt x="48602" y="26166"/>
                  </a:lnTo>
                  <a:lnTo>
                    <a:pt x="46963" y="24109"/>
                  </a:lnTo>
                  <a:cubicBezTo>
                    <a:pt x="44392" y="20862"/>
                    <a:pt x="42977" y="16812"/>
                    <a:pt x="42977" y="12697"/>
                  </a:cubicBezTo>
                  <a:lnTo>
                    <a:pt x="42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2"/>
            <p:cNvSpPr/>
            <p:nvPr/>
          </p:nvSpPr>
          <p:spPr>
            <a:xfrm>
              <a:off x="3404950" y="3908200"/>
              <a:ext cx="1231150" cy="669450"/>
            </a:xfrm>
            <a:custGeom>
              <a:avLst/>
              <a:gdLst/>
              <a:ahLst/>
              <a:cxnLst/>
              <a:rect l="l" t="t" r="r" b="b"/>
              <a:pathLst>
                <a:path w="49246" h="26778" extrusionOk="0">
                  <a:moveTo>
                    <a:pt x="43010" y="612"/>
                  </a:moveTo>
                  <a:lnTo>
                    <a:pt x="43010" y="13019"/>
                  </a:lnTo>
                  <a:cubicBezTo>
                    <a:pt x="43010" y="17230"/>
                    <a:pt x="44456" y="21313"/>
                    <a:pt x="47060" y="24591"/>
                  </a:cubicBezTo>
                  <a:lnTo>
                    <a:pt x="48314" y="26199"/>
                  </a:lnTo>
                  <a:lnTo>
                    <a:pt x="901" y="26199"/>
                  </a:lnTo>
                  <a:lnTo>
                    <a:pt x="2187" y="24591"/>
                  </a:lnTo>
                  <a:cubicBezTo>
                    <a:pt x="4790" y="21313"/>
                    <a:pt x="6205" y="17230"/>
                    <a:pt x="6205" y="13019"/>
                  </a:cubicBezTo>
                  <a:lnTo>
                    <a:pt x="6205" y="612"/>
                  </a:lnTo>
                  <a:close/>
                  <a:moveTo>
                    <a:pt x="5915" y="1"/>
                  </a:moveTo>
                  <a:cubicBezTo>
                    <a:pt x="5851" y="1"/>
                    <a:pt x="5755" y="33"/>
                    <a:pt x="5722" y="97"/>
                  </a:cubicBezTo>
                  <a:cubicBezTo>
                    <a:pt x="5658" y="162"/>
                    <a:pt x="5626" y="226"/>
                    <a:pt x="5626" y="322"/>
                  </a:cubicBezTo>
                  <a:lnTo>
                    <a:pt x="5626" y="13019"/>
                  </a:lnTo>
                  <a:cubicBezTo>
                    <a:pt x="5626" y="17070"/>
                    <a:pt x="4244" y="21056"/>
                    <a:pt x="1704" y="24238"/>
                  </a:cubicBezTo>
                  <a:lnTo>
                    <a:pt x="65" y="26295"/>
                  </a:lnTo>
                  <a:cubicBezTo>
                    <a:pt x="1" y="26392"/>
                    <a:pt x="1" y="26520"/>
                    <a:pt x="33" y="26617"/>
                  </a:cubicBezTo>
                  <a:cubicBezTo>
                    <a:pt x="97" y="26713"/>
                    <a:pt x="194" y="26777"/>
                    <a:pt x="322" y="26777"/>
                  </a:cubicBezTo>
                  <a:lnTo>
                    <a:pt x="48924" y="26777"/>
                  </a:lnTo>
                  <a:cubicBezTo>
                    <a:pt x="49021" y="26777"/>
                    <a:pt x="49149" y="26713"/>
                    <a:pt x="49182" y="26617"/>
                  </a:cubicBezTo>
                  <a:cubicBezTo>
                    <a:pt x="49246" y="26520"/>
                    <a:pt x="49214" y="26392"/>
                    <a:pt x="49149" y="26295"/>
                  </a:cubicBezTo>
                  <a:lnTo>
                    <a:pt x="47510" y="24238"/>
                  </a:lnTo>
                  <a:cubicBezTo>
                    <a:pt x="44971" y="21056"/>
                    <a:pt x="43621" y="17070"/>
                    <a:pt x="43621" y="13019"/>
                  </a:cubicBezTo>
                  <a:lnTo>
                    <a:pt x="43621" y="322"/>
                  </a:lnTo>
                  <a:cubicBezTo>
                    <a:pt x="43621" y="226"/>
                    <a:pt x="43589" y="162"/>
                    <a:pt x="43524" y="97"/>
                  </a:cubicBezTo>
                  <a:cubicBezTo>
                    <a:pt x="43460" y="33"/>
                    <a:pt x="43396" y="1"/>
                    <a:pt x="4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2"/>
            <p:cNvSpPr/>
            <p:nvPr/>
          </p:nvSpPr>
          <p:spPr>
            <a:xfrm>
              <a:off x="3503800" y="4023125"/>
              <a:ext cx="1032675" cy="432375"/>
            </a:xfrm>
            <a:custGeom>
              <a:avLst/>
              <a:gdLst/>
              <a:ahLst/>
              <a:cxnLst/>
              <a:rect l="l" t="t" r="r" b="b"/>
              <a:pathLst>
                <a:path w="41307" h="17295" extrusionOk="0">
                  <a:moveTo>
                    <a:pt x="2251" y="1"/>
                  </a:moveTo>
                  <a:lnTo>
                    <a:pt x="2251" y="8422"/>
                  </a:lnTo>
                  <a:cubicBezTo>
                    <a:pt x="2251" y="11540"/>
                    <a:pt x="1479" y="14594"/>
                    <a:pt x="0" y="17294"/>
                  </a:cubicBezTo>
                  <a:lnTo>
                    <a:pt x="41306" y="17294"/>
                  </a:lnTo>
                  <a:cubicBezTo>
                    <a:pt x="39860" y="14594"/>
                    <a:pt x="39056" y="11540"/>
                    <a:pt x="39056" y="8422"/>
                  </a:cubicBezTo>
                  <a:lnTo>
                    <a:pt x="390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2"/>
            <p:cNvSpPr/>
            <p:nvPr/>
          </p:nvSpPr>
          <p:spPr>
            <a:xfrm>
              <a:off x="3495775" y="4023125"/>
              <a:ext cx="1049525" cy="432375"/>
            </a:xfrm>
            <a:custGeom>
              <a:avLst/>
              <a:gdLst/>
              <a:ahLst/>
              <a:cxnLst/>
              <a:rect l="l" t="t" r="r" b="b"/>
              <a:pathLst>
                <a:path w="41981" h="17295" extrusionOk="0">
                  <a:moveTo>
                    <a:pt x="2282" y="1"/>
                  </a:moveTo>
                  <a:lnTo>
                    <a:pt x="2282" y="6140"/>
                  </a:lnTo>
                  <a:lnTo>
                    <a:pt x="2282" y="8422"/>
                  </a:lnTo>
                  <a:cubicBezTo>
                    <a:pt x="2282" y="11540"/>
                    <a:pt x="1479" y="14594"/>
                    <a:pt x="0" y="17294"/>
                  </a:cubicBezTo>
                  <a:lnTo>
                    <a:pt x="321" y="17294"/>
                  </a:lnTo>
                  <a:cubicBezTo>
                    <a:pt x="1800" y="14594"/>
                    <a:pt x="2572" y="11540"/>
                    <a:pt x="2572" y="8422"/>
                  </a:cubicBezTo>
                  <a:lnTo>
                    <a:pt x="2572" y="1"/>
                  </a:lnTo>
                  <a:close/>
                  <a:moveTo>
                    <a:pt x="39377" y="1"/>
                  </a:moveTo>
                  <a:lnTo>
                    <a:pt x="39377" y="8422"/>
                  </a:lnTo>
                  <a:cubicBezTo>
                    <a:pt x="39377" y="11540"/>
                    <a:pt x="40181" y="14594"/>
                    <a:pt x="41627" y="17294"/>
                  </a:cubicBezTo>
                  <a:lnTo>
                    <a:pt x="41981" y="17294"/>
                  </a:lnTo>
                  <a:cubicBezTo>
                    <a:pt x="40470" y="14594"/>
                    <a:pt x="39666" y="11540"/>
                    <a:pt x="39666" y="8422"/>
                  </a:cubicBezTo>
                  <a:lnTo>
                    <a:pt x="39666" y="6140"/>
                  </a:lnTo>
                  <a:lnTo>
                    <a:pt x="396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2"/>
            <p:cNvSpPr/>
            <p:nvPr/>
          </p:nvSpPr>
          <p:spPr>
            <a:xfrm>
              <a:off x="3552825" y="3963650"/>
              <a:ext cx="934625" cy="134250"/>
            </a:xfrm>
            <a:custGeom>
              <a:avLst/>
              <a:gdLst/>
              <a:ahLst/>
              <a:cxnLst/>
              <a:rect l="l" t="t" r="r" b="b"/>
              <a:pathLst>
                <a:path w="37385" h="5370" extrusionOk="0">
                  <a:moveTo>
                    <a:pt x="0" y="1"/>
                  </a:moveTo>
                  <a:lnTo>
                    <a:pt x="0" y="5369"/>
                  </a:lnTo>
                  <a:lnTo>
                    <a:pt x="37384" y="5369"/>
                  </a:lnTo>
                  <a:lnTo>
                    <a:pt x="37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2"/>
            <p:cNvSpPr/>
            <p:nvPr/>
          </p:nvSpPr>
          <p:spPr>
            <a:xfrm>
              <a:off x="3545600" y="3956425"/>
              <a:ext cx="949875" cy="148700"/>
            </a:xfrm>
            <a:custGeom>
              <a:avLst/>
              <a:gdLst/>
              <a:ahLst/>
              <a:cxnLst/>
              <a:rect l="l" t="t" r="r" b="b"/>
              <a:pathLst>
                <a:path w="37995" h="5948" extrusionOk="0">
                  <a:moveTo>
                    <a:pt x="37384" y="579"/>
                  </a:moveTo>
                  <a:lnTo>
                    <a:pt x="37384" y="5369"/>
                  </a:lnTo>
                  <a:lnTo>
                    <a:pt x="579" y="5369"/>
                  </a:lnTo>
                  <a:lnTo>
                    <a:pt x="579" y="579"/>
                  </a:lnTo>
                  <a:close/>
                  <a:moveTo>
                    <a:pt x="289" y="1"/>
                  </a:moveTo>
                  <a:cubicBezTo>
                    <a:pt x="225" y="1"/>
                    <a:pt x="129" y="33"/>
                    <a:pt x="96" y="97"/>
                  </a:cubicBezTo>
                  <a:cubicBezTo>
                    <a:pt x="32" y="129"/>
                    <a:pt x="0" y="226"/>
                    <a:pt x="0" y="290"/>
                  </a:cubicBezTo>
                  <a:lnTo>
                    <a:pt x="0" y="5658"/>
                  </a:lnTo>
                  <a:cubicBezTo>
                    <a:pt x="0" y="5722"/>
                    <a:pt x="32" y="5819"/>
                    <a:pt x="96" y="5851"/>
                  </a:cubicBezTo>
                  <a:cubicBezTo>
                    <a:pt x="129" y="5915"/>
                    <a:pt x="225" y="5947"/>
                    <a:pt x="289" y="5947"/>
                  </a:cubicBezTo>
                  <a:lnTo>
                    <a:pt x="37673" y="5947"/>
                  </a:lnTo>
                  <a:cubicBezTo>
                    <a:pt x="37770" y="5947"/>
                    <a:pt x="37834" y="5915"/>
                    <a:pt x="37898" y="5851"/>
                  </a:cubicBezTo>
                  <a:cubicBezTo>
                    <a:pt x="37963" y="5819"/>
                    <a:pt x="37995" y="5722"/>
                    <a:pt x="37995" y="5658"/>
                  </a:cubicBezTo>
                  <a:lnTo>
                    <a:pt x="37995" y="290"/>
                  </a:lnTo>
                  <a:cubicBezTo>
                    <a:pt x="37995" y="226"/>
                    <a:pt x="37963" y="129"/>
                    <a:pt x="37898" y="97"/>
                  </a:cubicBezTo>
                  <a:cubicBezTo>
                    <a:pt x="37834" y="33"/>
                    <a:pt x="37770" y="1"/>
                    <a:pt x="37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2"/>
            <p:cNvSpPr/>
            <p:nvPr/>
          </p:nvSpPr>
          <p:spPr>
            <a:xfrm>
              <a:off x="2141675" y="3577925"/>
              <a:ext cx="3757700" cy="438000"/>
            </a:xfrm>
            <a:custGeom>
              <a:avLst/>
              <a:gdLst/>
              <a:ahLst/>
              <a:cxnLst/>
              <a:rect l="l" t="t" r="r" b="b"/>
              <a:pathLst>
                <a:path w="150308" h="17520" extrusionOk="0">
                  <a:moveTo>
                    <a:pt x="1" y="1"/>
                  </a:moveTo>
                  <a:lnTo>
                    <a:pt x="1" y="12537"/>
                  </a:lnTo>
                  <a:cubicBezTo>
                    <a:pt x="1" y="15301"/>
                    <a:pt x="2219" y="17519"/>
                    <a:pt x="4983" y="17519"/>
                  </a:cubicBezTo>
                  <a:lnTo>
                    <a:pt x="145326" y="17519"/>
                  </a:lnTo>
                  <a:cubicBezTo>
                    <a:pt x="148058" y="17519"/>
                    <a:pt x="150308" y="15301"/>
                    <a:pt x="150308" y="12537"/>
                  </a:cubicBezTo>
                  <a:lnTo>
                    <a:pt x="150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2"/>
            <p:cNvSpPr/>
            <p:nvPr/>
          </p:nvSpPr>
          <p:spPr>
            <a:xfrm>
              <a:off x="2134450" y="3570700"/>
              <a:ext cx="3772175" cy="452450"/>
            </a:xfrm>
            <a:custGeom>
              <a:avLst/>
              <a:gdLst/>
              <a:ahLst/>
              <a:cxnLst/>
              <a:rect l="l" t="t" r="r" b="b"/>
              <a:pathLst>
                <a:path w="150887" h="18098" extrusionOk="0">
                  <a:moveTo>
                    <a:pt x="150308" y="579"/>
                  </a:moveTo>
                  <a:lnTo>
                    <a:pt x="150308" y="12826"/>
                  </a:lnTo>
                  <a:cubicBezTo>
                    <a:pt x="150308" y="14144"/>
                    <a:pt x="149761" y="15301"/>
                    <a:pt x="148925" y="16137"/>
                  </a:cubicBezTo>
                  <a:cubicBezTo>
                    <a:pt x="148057" y="17005"/>
                    <a:pt x="146900" y="17519"/>
                    <a:pt x="145615" y="17519"/>
                  </a:cubicBezTo>
                  <a:lnTo>
                    <a:pt x="5272" y="17519"/>
                  </a:lnTo>
                  <a:cubicBezTo>
                    <a:pt x="3986" y="17519"/>
                    <a:pt x="2797" y="17005"/>
                    <a:pt x="1961" y="16137"/>
                  </a:cubicBezTo>
                  <a:cubicBezTo>
                    <a:pt x="1093" y="15301"/>
                    <a:pt x="579" y="14144"/>
                    <a:pt x="579" y="12826"/>
                  </a:cubicBezTo>
                  <a:lnTo>
                    <a:pt x="579" y="579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65" y="97"/>
                  </a:cubicBezTo>
                  <a:cubicBezTo>
                    <a:pt x="33" y="129"/>
                    <a:pt x="0" y="225"/>
                    <a:pt x="0" y="290"/>
                  </a:cubicBezTo>
                  <a:lnTo>
                    <a:pt x="0" y="12826"/>
                  </a:lnTo>
                  <a:cubicBezTo>
                    <a:pt x="0" y="15751"/>
                    <a:pt x="2347" y="18098"/>
                    <a:pt x="5272" y="18098"/>
                  </a:cubicBezTo>
                  <a:lnTo>
                    <a:pt x="145615" y="18098"/>
                  </a:lnTo>
                  <a:cubicBezTo>
                    <a:pt x="148508" y="18098"/>
                    <a:pt x="150886" y="15751"/>
                    <a:pt x="150886" y="12826"/>
                  </a:cubicBezTo>
                  <a:lnTo>
                    <a:pt x="150886" y="290"/>
                  </a:lnTo>
                  <a:cubicBezTo>
                    <a:pt x="150886" y="225"/>
                    <a:pt x="150854" y="129"/>
                    <a:pt x="150790" y="97"/>
                  </a:cubicBezTo>
                  <a:cubicBezTo>
                    <a:pt x="150725" y="32"/>
                    <a:pt x="150661" y="0"/>
                    <a:pt x="150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2"/>
            <p:cNvSpPr/>
            <p:nvPr/>
          </p:nvSpPr>
          <p:spPr>
            <a:xfrm>
              <a:off x="2141675" y="1197625"/>
              <a:ext cx="3757700" cy="2818300"/>
            </a:xfrm>
            <a:custGeom>
              <a:avLst/>
              <a:gdLst/>
              <a:ahLst/>
              <a:cxnLst/>
              <a:rect l="l" t="t" r="r" b="b"/>
              <a:pathLst>
                <a:path w="150308" h="112732" extrusionOk="0">
                  <a:moveTo>
                    <a:pt x="142722" y="7008"/>
                  </a:moveTo>
                  <a:lnTo>
                    <a:pt x="142722" y="86662"/>
                  </a:lnTo>
                  <a:lnTo>
                    <a:pt x="7555" y="86662"/>
                  </a:lnTo>
                  <a:lnTo>
                    <a:pt x="7555" y="7008"/>
                  </a:lnTo>
                  <a:close/>
                  <a:moveTo>
                    <a:pt x="4983" y="1"/>
                  </a:moveTo>
                  <a:cubicBezTo>
                    <a:pt x="2219" y="1"/>
                    <a:pt x="1" y="2251"/>
                    <a:pt x="1" y="4983"/>
                  </a:cubicBezTo>
                  <a:lnTo>
                    <a:pt x="1" y="107749"/>
                  </a:lnTo>
                  <a:cubicBezTo>
                    <a:pt x="1" y="110513"/>
                    <a:pt x="2219" y="112731"/>
                    <a:pt x="4983" y="112731"/>
                  </a:cubicBezTo>
                  <a:lnTo>
                    <a:pt x="145326" y="112731"/>
                  </a:lnTo>
                  <a:cubicBezTo>
                    <a:pt x="148058" y="112731"/>
                    <a:pt x="150308" y="110513"/>
                    <a:pt x="150308" y="107749"/>
                  </a:cubicBezTo>
                  <a:lnTo>
                    <a:pt x="150308" y="4983"/>
                  </a:lnTo>
                  <a:cubicBezTo>
                    <a:pt x="150308" y="2251"/>
                    <a:pt x="148058" y="1"/>
                    <a:pt x="145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2"/>
            <p:cNvSpPr/>
            <p:nvPr/>
          </p:nvSpPr>
          <p:spPr>
            <a:xfrm>
              <a:off x="2134450" y="1190400"/>
              <a:ext cx="3772175" cy="2832750"/>
            </a:xfrm>
            <a:custGeom>
              <a:avLst/>
              <a:gdLst/>
              <a:ahLst/>
              <a:cxnLst/>
              <a:rect l="l" t="t" r="r" b="b"/>
              <a:pathLst>
                <a:path w="150887" h="113310" extrusionOk="0">
                  <a:moveTo>
                    <a:pt x="142722" y="7618"/>
                  </a:moveTo>
                  <a:lnTo>
                    <a:pt x="142722" y="86662"/>
                  </a:lnTo>
                  <a:lnTo>
                    <a:pt x="8133" y="86662"/>
                  </a:lnTo>
                  <a:lnTo>
                    <a:pt x="8133" y="7618"/>
                  </a:lnTo>
                  <a:close/>
                  <a:moveTo>
                    <a:pt x="7844" y="7008"/>
                  </a:moveTo>
                  <a:cubicBezTo>
                    <a:pt x="7779" y="7008"/>
                    <a:pt x="7683" y="7040"/>
                    <a:pt x="7651" y="7104"/>
                  </a:cubicBezTo>
                  <a:cubicBezTo>
                    <a:pt x="7587" y="7168"/>
                    <a:pt x="7554" y="7233"/>
                    <a:pt x="7554" y="7297"/>
                  </a:cubicBezTo>
                  <a:lnTo>
                    <a:pt x="7554" y="86951"/>
                  </a:lnTo>
                  <a:cubicBezTo>
                    <a:pt x="7554" y="87015"/>
                    <a:pt x="7587" y="87112"/>
                    <a:pt x="7651" y="87144"/>
                  </a:cubicBezTo>
                  <a:cubicBezTo>
                    <a:pt x="7683" y="87208"/>
                    <a:pt x="7779" y="87240"/>
                    <a:pt x="7844" y="87240"/>
                  </a:cubicBezTo>
                  <a:lnTo>
                    <a:pt x="143011" y="87240"/>
                  </a:lnTo>
                  <a:cubicBezTo>
                    <a:pt x="143107" y="87240"/>
                    <a:pt x="143172" y="87208"/>
                    <a:pt x="143236" y="87144"/>
                  </a:cubicBezTo>
                  <a:cubicBezTo>
                    <a:pt x="143300" y="87112"/>
                    <a:pt x="143332" y="87015"/>
                    <a:pt x="143332" y="86951"/>
                  </a:cubicBezTo>
                  <a:lnTo>
                    <a:pt x="143332" y="7297"/>
                  </a:lnTo>
                  <a:cubicBezTo>
                    <a:pt x="143332" y="7233"/>
                    <a:pt x="143300" y="7168"/>
                    <a:pt x="143236" y="7104"/>
                  </a:cubicBezTo>
                  <a:cubicBezTo>
                    <a:pt x="143172" y="7040"/>
                    <a:pt x="143107" y="7008"/>
                    <a:pt x="143011" y="7008"/>
                  </a:cubicBezTo>
                  <a:close/>
                  <a:moveTo>
                    <a:pt x="145615" y="579"/>
                  </a:moveTo>
                  <a:cubicBezTo>
                    <a:pt x="146900" y="579"/>
                    <a:pt x="148057" y="1125"/>
                    <a:pt x="148925" y="1961"/>
                  </a:cubicBezTo>
                  <a:cubicBezTo>
                    <a:pt x="149761" y="2829"/>
                    <a:pt x="150308" y="3986"/>
                    <a:pt x="150308" y="5272"/>
                  </a:cubicBezTo>
                  <a:lnTo>
                    <a:pt x="150308" y="108038"/>
                  </a:lnTo>
                  <a:cubicBezTo>
                    <a:pt x="150308" y="109356"/>
                    <a:pt x="149761" y="110513"/>
                    <a:pt x="148925" y="111349"/>
                  </a:cubicBezTo>
                  <a:cubicBezTo>
                    <a:pt x="148057" y="112217"/>
                    <a:pt x="146900" y="112731"/>
                    <a:pt x="145615" y="112731"/>
                  </a:cubicBezTo>
                  <a:lnTo>
                    <a:pt x="5272" y="112731"/>
                  </a:lnTo>
                  <a:cubicBezTo>
                    <a:pt x="3986" y="112731"/>
                    <a:pt x="2797" y="112217"/>
                    <a:pt x="1961" y="111349"/>
                  </a:cubicBezTo>
                  <a:cubicBezTo>
                    <a:pt x="1093" y="110513"/>
                    <a:pt x="579" y="109356"/>
                    <a:pt x="579" y="108038"/>
                  </a:cubicBezTo>
                  <a:lnTo>
                    <a:pt x="579" y="5272"/>
                  </a:lnTo>
                  <a:cubicBezTo>
                    <a:pt x="579" y="3986"/>
                    <a:pt x="1093" y="2829"/>
                    <a:pt x="1961" y="1961"/>
                  </a:cubicBezTo>
                  <a:cubicBezTo>
                    <a:pt x="2797" y="1125"/>
                    <a:pt x="3986" y="579"/>
                    <a:pt x="5272" y="579"/>
                  </a:cubicBezTo>
                  <a:close/>
                  <a:moveTo>
                    <a:pt x="5272" y="0"/>
                  </a:moveTo>
                  <a:cubicBezTo>
                    <a:pt x="2347" y="0"/>
                    <a:pt x="0" y="2379"/>
                    <a:pt x="0" y="5272"/>
                  </a:cubicBezTo>
                  <a:lnTo>
                    <a:pt x="0" y="108038"/>
                  </a:lnTo>
                  <a:cubicBezTo>
                    <a:pt x="0" y="110963"/>
                    <a:pt x="2347" y="113310"/>
                    <a:pt x="5272" y="113310"/>
                  </a:cubicBezTo>
                  <a:lnTo>
                    <a:pt x="145615" y="113310"/>
                  </a:lnTo>
                  <a:cubicBezTo>
                    <a:pt x="148508" y="113310"/>
                    <a:pt x="150886" y="110963"/>
                    <a:pt x="150886" y="108038"/>
                  </a:cubicBezTo>
                  <a:lnTo>
                    <a:pt x="150886" y="5272"/>
                  </a:lnTo>
                  <a:cubicBezTo>
                    <a:pt x="150886" y="2379"/>
                    <a:pt x="148508" y="0"/>
                    <a:pt x="14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2"/>
            <p:cNvSpPr/>
            <p:nvPr/>
          </p:nvSpPr>
          <p:spPr>
            <a:xfrm>
              <a:off x="3951400" y="3727400"/>
              <a:ext cx="138250" cy="139050"/>
            </a:xfrm>
            <a:custGeom>
              <a:avLst/>
              <a:gdLst/>
              <a:ahLst/>
              <a:cxnLst/>
              <a:rect l="l" t="t" r="r" b="b"/>
              <a:pathLst>
                <a:path w="5530" h="5562" extrusionOk="0">
                  <a:moveTo>
                    <a:pt x="2765" y="0"/>
                  </a:moveTo>
                  <a:cubicBezTo>
                    <a:pt x="1222" y="0"/>
                    <a:pt x="1" y="1254"/>
                    <a:pt x="1" y="2797"/>
                  </a:cubicBezTo>
                  <a:cubicBezTo>
                    <a:pt x="1" y="4308"/>
                    <a:pt x="1222" y="5561"/>
                    <a:pt x="2765" y="5561"/>
                  </a:cubicBezTo>
                  <a:cubicBezTo>
                    <a:pt x="4276" y="5561"/>
                    <a:pt x="5530" y="4308"/>
                    <a:pt x="5530" y="2797"/>
                  </a:cubicBezTo>
                  <a:cubicBezTo>
                    <a:pt x="5530" y="1254"/>
                    <a:pt x="4276" y="0"/>
                    <a:pt x="2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2"/>
            <p:cNvSpPr/>
            <p:nvPr/>
          </p:nvSpPr>
          <p:spPr>
            <a:xfrm>
              <a:off x="3943375" y="3720175"/>
              <a:ext cx="153525" cy="153500"/>
            </a:xfrm>
            <a:custGeom>
              <a:avLst/>
              <a:gdLst/>
              <a:ahLst/>
              <a:cxnLst/>
              <a:rect l="l" t="t" r="r" b="b"/>
              <a:pathLst>
                <a:path w="6141" h="6140" extrusionOk="0">
                  <a:moveTo>
                    <a:pt x="3086" y="579"/>
                  </a:moveTo>
                  <a:cubicBezTo>
                    <a:pt x="3761" y="579"/>
                    <a:pt x="4372" y="868"/>
                    <a:pt x="4822" y="1318"/>
                  </a:cubicBezTo>
                  <a:cubicBezTo>
                    <a:pt x="5272" y="1768"/>
                    <a:pt x="5561" y="2379"/>
                    <a:pt x="5561" y="3086"/>
                  </a:cubicBezTo>
                  <a:cubicBezTo>
                    <a:pt x="5561" y="3761"/>
                    <a:pt x="5272" y="4372"/>
                    <a:pt x="4822" y="4822"/>
                  </a:cubicBezTo>
                  <a:cubicBezTo>
                    <a:pt x="4372" y="5272"/>
                    <a:pt x="3761" y="5561"/>
                    <a:pt x="3086" y="5561"/>
                  </a:cubicBezTo>
                  <a:cubicBezTo>
                    <a:pt x="2379" y="5561"/>
                    <a:pt x="1768" y="5272"/>
                    <a:pt x="1318" y="4822"/>
                  </a:cubicBezTo>
                  <a:cubicBezTo>
                    <a:pt x="868" y="4372"/>
                    <a:pt x="611" y="3761"/>
                    <a:pt x="611" y="3086"/>
                  </a:cubicBezTo>
                  <a:cubicBezTo>
                    <a:pt x="611" y="2379"/>
                    <a:pt x="868" y="1768"/>
                    <a:pt x="1318" y="1318"/>
                  </a:cubicBezTo>
                  <a:cubicBezTo>
                    <a:pt x="1768" y="868"/>
                    <a:pt x="2379" y="579"/>
                    <a:pt x="3086" y="579"/>
                  </a:cubicBezTo>
                  <a:close/>
                  <a:moveTo>
                    <a:pt x="3086" y="0"/>
                  </a:moveTo>
                  <a:cubicBezTo>
                    <a:pt x="1383" y="0"/>
                    <a:pt x="0" y="1382"/>
                    <a:pt x="0" y="3086"/>
                  </a:cubicBezTo>
                  <a:cubicBezTo>
                    <a:pt x="0" y="4758"/>
                    <a:pt x="1383" y="6140"/>
                    <a:pt x="3086" y="6140"/>
                  </a:cubicBezTo>
                  <a:cubicBezTo>
                    <a:pt x="4758" y="6140"/>
                    <a:pt x="6140" y="4758"/>
                    <a:pt x="6140" y="3086"/>
                  </a:cubicBezTo>
                  <a:cubicBezTo>
                    <a:pt x="6140" y="1382"/>
                    <a:pt x="4758" y="0"/>
                    <a:pt x="3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2"/>
            <p:cNvSpPr/>
            <p:nvPr/>
          </p:nvSpPr>
          <p:spPr>
            <a:xfrm>
              <a:off x="3413000" y="4570400"/>
              <a:ext cx="1215075" cy="57075"/>
            </a:xfrm>
            <a:custGeom>
              <a:avLst/>
              <a:gdLst/>
              <a:ahLst/>
              <a:cxnLst/>
              <a:rect l="l" t="t" r="r" b="b"/>
              <a:pathLst>
                <a:path w="48603" h="2283" extrusionOk="0">
                  <a:moveTo>
                    <a:pt x="0" y="0"/>
                  </a:moveTo>
                  <a:lnTo>
                    <a:pt x="0" y="2282"/>
                  </a:lnTo>
                  <a:lnTo>
                    <a:pt x="48602" y="2282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2"/>
            <p:cNvSpPr/>
            <p:nvPr/>
          </p:nvSpPr>
          <p:spPr>
            <a:xfrm>
              <a:off x="3404950" y="4563150"/>
              <a:ext cx="1230350" cy="71550"/>
            </a:xfrm>
            <a:custGeom>
              <a:avLst/>
              <a:gdLst/>
              <a:ahLst/>
              <a:cxnLst/>
              <a:rect l="l" t="t" r="r" b="b"/>
              <a:pathLst>
                <a:path w="49214" h="2862" extrusionOk="0">
                  <a:moveTo>
                    <a:pt x="48635" y="579"/>
                  </a:moveTo>
                  <a:lnTo>
                    <a:pt x="48635" y="2251"/>
                  </a:lnTo>
                  <a:lnTo>
                    <a:pt x="611" y="2251"/>
                  </a:lnTo>
                  <a:lnTo>
                    <a:pt x="611" y="579"/>
                  </a:lnTo>
                  <a:close/>
                  <a:moveTo>
                    <a:pt x="322" y="1"/>
                  </a:moveTo>
                  <a:cubicBezTo>
                    <a:pt x="226" y="1"/>
                    <a:pt x="161" y="33"/>
                    <a:pt x="97" y="97"/>
                  </a:cubicBezTo>
                  <a:cubicBezTo>
                    <a:pt x="33" y="129"/>
                    <a:pt x="1" y="226"/>
                    <a:pt x="1" y="290"/>
                  </a:cubicBezTo>
                  <a:lnTo>
                    <a:pt x="1" y="2572"/>
                  </a:lnTo>
                  <a:cubicBezTo>
                    <a:pt x="1" y="2637"/>
                    <a:pt x="33" y="2701"/>
                    <a:pt x="97" y="2765"/>
                  </a:cubicBezTo>
                  <a:cubicBezTo>
                    <a:pt x="161" y="2829"/>
                    <a:pt x="226" y="2862"/>
                    <a:pt x="322" y="2862"/>
                  </a:cubicBezTo>
                  <a:lnTo>
                    <a:pt x="48924" y="2862"/>
                  </a:lnTo>
                  <a:cubicBezTo>
                    <a:pt x="49021" y="2862"/>
                    <a:pt x="49085" y="2829"/>
                    <a:pt x="49149" y="2765"/>
                  </a:cubicBezTo>
                  <a:cubicBezTo>
                    <a:pt x="49214" y="2701"/>
                    <a:pt x="49214" y="2637"/>
                    <a:pt x="49214" y="2572"/>
                  </a:cubicBezTo>
                  <a:lnTo>
                    <a:pt x="49214" y="290"/>
                  </a:lnTo>
                  <a:cubicBezTo>
                    <a:pt x="49214" y="226"/>
                    <a:pt x="49214" y="129"/>
                    <a:pt x="49149" y="97"/>
                  </a:cubicBezTo>
                  <a:cubicBezTo>
                    <a:pt x="49085" y="33"/>
                    <a:pt x="49021" y="1"/>
                    <a:pt x="4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2"/>
            <p:cNvSpPr/>
            <p:nvPr/>
          </p:nvSpPr>
          <p:spPr>
            <a:xfrm>
              <a:off x="2180250" y="2902900"/>
              <a:ext cx="162350" cy="178425"/>
            </a:xfrm>
            <a:custGeom>
              <a:avLst/>
              <a:gdLst/>
              <a:ahLst/>
              <a:cxnLst/>
              <a:rect l="l" t="t" r="r" b="b"/>
              <a:pathLst>
                <a:path w="6494" h="7137" extrusionOk="0">
                  <a:moveTo>
                    <a:pt x="2122" y="0"/>
                  </a:moveTo>
                  <a:lnTo>
                    <a:pt x="129" y="1897"/>
                  </a:lnTo>
                  <a:cubicBezTo>
                    <a:pt x="129" y="1897"/>
                    <a:pt x="1" y="3279"/>
                    <a:pt x="1286" y="5047"/>
                  </a:cubicBezTo>
                  <a:cubicBezTo>
                    <a:pt x="2540" y="6815"/>
                    <a:pt x="2797" y="7136"/>
                    <a:pt x="2797" y="7136"/>
                  </a:cubicBezTo>
                  <a:cubicBezTo>
                    <a:pt x="2797" y="7136"/>
                    <a:pt x="3247" y="6236"/>
                    <a:pt x="4244" y="5047"/>
                  </a:cubicBezTo>
                  <a:cubicBezTo>
                    <a:pt x="5272" y="3858"/>
                    <a:pt x="6494" y="2732"/>
                    <a:pt x="6494" y="2732"/>
                  </a:cubicBezTo>
                  <a:cubicBezTo>
                    <a:pt x="5980" y="547"/>
                    <a:pt x="2122" y="0"/>
                    <a:pt x="2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2"/>
            <p:cNvSpPr/>
            <p:nvPr/>
          </p:nvSpPr>
          <p:spPr>
            <a:xfrm>
              <a:off x="2177050" y="2895650"/>
              <a:ext cx="172800" cy="192900"/>
            </a:xfrm>
            <a:custGeom>
              <a:avLst/>
              <a:gdLst/>
              <a:ahLst/>
              <a:cxnLst/>
              <a:rect l="l" t="t" r="r" b="b"/>
              <a:pathLst>
                <a:path w="6912" h="7716" extrusionOk="0">
                  <a:moveTo>
                    <a:pt x="2356" y="566"/>
                  </a:moveTo>
                  <a:cubicBezTo>
                    <a:pt x="2682" y="623"/>
                    <a:pt x="3523" y="792"/>
                    <a:pt x="4340" y="1158"/>
                  </a:cubicBezTo>
                  <a:cubicBezTo>
                    <a:pt x="4790" y="1351"/>
                    <a:pt x="5272" y="1608"/>
                    <a:pt x="5625" y="1930"/>
                  </a:cubicBezTo>
                  <a:cubicBezTo>
                    <a:pt x="5971" y="2218"/>
                    <a:pt x="6214" y="2558"/>
                    <a:pt x="6330" y="2950"/>
                  </a:cubicBezTo>
                  <a:lnTo>
                    <a:pt x="6330" y="2950"/>
                  </a:lnTo>
                  <a:cubicBezTo>
                    <a:pt x="5982" y="3271"/>
                    <a:pt x="5007" y="4192"/>
                    <a:pt x="4179" y="5176"/>
                  </a:cubicBezTo>
                  <a:cubicBezTo>
                    <a:pt x="3544" y="5910"/>
                    <a:pt x="3130" y="6546"/>
                    <a:pt x="2898" y="6933"/>
                  </a:cubicBezTo>
                  <a:lnTo>
                    <a:pt x="2898" y="6933"/>
                  </a:lnTo>
                  <a:cubicBezTo>
                    <a:pt x="2886" y="6916"/>
                    <a:pt x="2874" y="6898"/>
                    <a:pt x="2861" y="6880"/>
                  </a:cubicBezTo>
                  <a:cubicBezTo>
                    <a:pt x="2636" y="6590"/>
                    <a:pt x="2250" y="6076"/>
                    <a:pt x="1607" y="5176"/>
                  </a:cubicBezTo>
                  <a:cubicBezTo>
                    <a:pt x="614" y="3798"/>
                    <a:pt x="515" y="2644"/>
                    <a:pt x="514" y="2318"/>
                  </a:cubicBezTo>
                  <a:lnTo>
                    <a:pt x="514" y="2318"/>
                  </a:lnTo>
                  <a:lnTo>
                    <a:pt x="2356" y="566"/>
                  </a:lnTo>
                  <a:close/>
                  <a:moveTo>
                    <a:pt x="2282" y="1"/>
                  </a:moveTo>
                  <a:cubicBezTo>
                    <a:pt x="2218" y="1"/>
                    <a:pt x="2122" y="33"/>
                    <a:pt x="2057" y="97"/>
                  </a:cubicBezTo>
                  <a:lnTo>
                    <a:pt x="64" y="1994"/>
                  </a:lnTo>
                  <a:cubicBezTo>
                    <a:pt x="32" y="2058"/>
                    <a:pt x="0" y="2090"/>
                    <a:pt x="0" y="2155"/>
                  </a:cubicBezTo>
                  <a:cubicBezTo>
                    <a:pt x="0" y="2187"/>
                    <a:pt x="0" y="2219"/>
                    <a:pt x="0" y="2315"/>
                  </a:cubicBezTo>
                  <a:cubicBezTo>
                    <a:pt x="0" y="2733"/>
                    <a:pt x="97" y="3987"/>
                    <a:pt x="1189" y="5498"/>
                  </a:cubicBezTo>
                  <a:cubicBezTo>
                    <a:pt x="2475" y="7266"/>
                    <a:pt x="2700" y="7587"/>
                    <a:pt x="2700" y="7587"/>
                  </a:cubicBezTo>
                  <a:cubicBezTo>
                    <a:pt x="2765" y="7683"/>
                    <a:pt x="2861" y="7716"/>
                    <a:pt x="2957" y="7716"/>
                  </a:cubicBezTo>
                  <a:cubicBezTo>
                    <a:pt x="3054" y="7683"/>
                    <a:pt x="3118" y="7651"/>
                    <a:pt x="3150" y="7555"/>
                  </a:cubicBezTo>
                  <a:lnTo>
                    <a:pt x="3182" y="7523"/>
                  </a:lnTo>
                  <a:cubicBezTo>
                    <a:pt x="3279" y="7330"/>
                    <a:pt x="3729" y="6526"/>
                    <a:pt x="4597" y="5498"/>
                  </a:cubicBezTo>
                  <a:cubicBezTo>
                    <a:pt x="5079" y="4919"/>
                    <a:pt x="5658" y="4340"/>
                    <a:pt x="6075" y="3922"/>
                  </a:cubicBezTo>
                  <a:cubicBezTo>
                    <a:pt x="6300" y="3730"/>
                    <a:pt x="6493" y="3537"/>
                    <a:pt x="6622" y="3408"/>
                  </a:cubicBezTo>
                  <a:cubicBezTo>
                    <a:pt x="6750" y="3312"/>
                    <a:pt x="6815" y="3247"/>
                    <a:pt x="6815" y="3247"/>
                  </a:cubicBezTo>
                  <a:cubicBezTo>
                    <a:pt x="6879" y="3183"/>
                    <a:pt x="6911" y="3055"/>
                    <a:pt x="6911" y="2958"/>
                  </a:cubicBezTo>
                  <a:cubicBezTo>
                    <a:pt x="6750" y="2347"/>
                    <a:pt x="6365" y="1865"/>
                    <a:pt x="5915" y="1480"/>
                  </a:cubicBezTo>
                  <a:cubicBezTo>
                    <a:pt x="5208" y="901"/>
                    <a:pt x="4307" y="547"/>
                    <a:pt x="3568" y="322"/>
                  </a:cubicBezTo>
                  <a:cubicBezTo>
                    <a:pt x="2861" y="97"/>
                    <a:pt x="2282" y="33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2"/>
            <p:cNvSpPr/>
            <p:nvPr/>
          </p:nvSpPr>
          <p:spPr>
            <a:xfrm>
              <a:off x="2210000" y="2764900"/>
              <a:ext cx="282075" cy="242375"/>
            </a:xfrm>
            <a:custGeom>
              <a:avLst/>
              <a:gdLst/>
              <a:ahLst/>
              <a:cxnLst/>
              <a:rect l="l" t="t" r="r" b="b"/>
              <a:pathLst>
                <a:path w="11283" h="9695" extrusionOk="0">
                  <a:moveTo>
                    <a:pt x="5918" y="0"/>
                  </a:moveTo>
                  <a:cubicBezTo>
                    <a:pt x="4911" y="0"/>
                    <a:pt x="3878" y="114"/>
                    <a:pt x="3311" y="506"/>
                  </a:cubicBezTo>
                  <a:cubicBezTo>
                    <a:pt x="1929" y="1438"/>
                    <a:pt x="1382" y="2627"/>
                    <a:pt x="707" y="4588"/>
                  </a:cubicBezTo>
                  <a:cubicBezTo>
                    <a:pt x="0" y="6517"/>
                    <a:pt x="868" y="5584"/>
                    <a:pt x="1639" y="7031"/>
                  </a:cubicBezTo>
                  <a:cubicBezTo>
                    <a:pt x="2411" y="8445"/>
                    <a:pt x="2411" y="8381"/>
                    <a:pt x="3022" y="8477"/>
                  </a:cubicBezTo>
                  <a:cubicBezTo>
                    <a:pt x="3632" y="8574"/>
                    <a:pt x="4018" y="8574"/>
                    <a:pt x="4018" y="8574"/>
                  </a:cubicBezTo>
                  <a:cubicBezTo>
                    <a:pt x="4018" y="8574"/>
                    <a:pt x="5143" y="8960"/>
                    <a:pt x="6525" y="9474"/>
                  </a:cubicBezTo>
                  <a:cubicBezTo>
                    <a:pt x="6960" y="9629"/>
                    <a:pt x="7295" y="9694"/>
                    <a:pt x="7559" y="9694"/>
                  </a:cubicBezTo>
                  <a:cubicBezTo>
                    <a:pt x="8117" y="9694"/>
                    <a:pt x="8365" y="9405"/>
                    <a:pt x="8583" y="9056"/>
                  </a:cubicBezTo>
                  <a:cubicBezTo>
                    <a:pt x="8904" y="8510"/>
                    <a:pt x="9386" y="4588"/>
                    <a:pt x="9386" y="4588"/>
                  </a:cubicBezTo>
                  <a:cubicBezTo>
                    <a:pt x="9386" y="4588"/>
                    <a:pt x="10479" y="4074"/>
                    <a:pt x="10865" y="2949"/>
                  </a:cubicBezTo>
                  <a:cubicBezTo>
                    <a:pt x="11283" y="1824"/>
                    <a:pt x="9740" y="2145"/>
                    <a:pt x="9290" y="1984"/>
                  </a:cubicBezTo>
                  <a:cubicBezTo>
                    <a:pt x="8840" y="1824"/>
                    <a:pt x="8647" y="216"/>
                    <a:pt x="8647" y="216"/>
                  </a:cubicBezTo>
                  <a:cubicBezTo>
                    <a:pt x="8647" y="216"/>
                    <a:pt x="7307" y="0"/>
                    <a:pt x="5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2"/>
            <p:cNvSpPr/>
            <p:nvPr/>
          </p:nvSpPr>
          <p:spPr>
            <a:xfrm>
              <a:off x="2214000" y="2758250"/>
              <a:ext cx="276475" cy="255575"/>
            </a:xfrm>
            <a:custGeom>
              <a:avLst/>
              <a:gdLst/>
              <a:ahLst/>
              <a:cxnLst/>
              <a:rect l="l" t="t" r="r" b="b"/>
              <a:pathLst>
                <a:path w="11059" h="10223" extrusionOk="0">
                  <a:moveTo>
                    <a:pt x="5722" y="547"/>
                  </a:moveTo>
                  <a:cubicBezTo>
                    <a:pt x="6397" y="547"/>
                    <a:pt x="7073" y="611"/>
                    <a:pt x="7587" y="643"/>
                  </a:cubicBezTo>
                  <a:cubicBezTo>
                    <a:pt x="7844" y="675"/>
                    <a:pt x="8069" y="707"/>
                    <a:pt x="8198" y="739"/>
                  </a:cubicBezTo>
                  <a:cubicBezTo>
                    <a:pt x="8218" y="739"/>
                    <a:pt x="8236" y="740"/>
                    <a:pt x="8254" y="741"/>
                  </a:cubicBezTo>
                  <a:lnTo>
                    <a:pt x="8254" y="741"/>
                  </a:lnTo>
                  <a:cubicBezTo>
                    <a:pt x="8277" y="902"/>
                    <a:pt x="8319" y="1132"/>
                    <a:pt x="8390" y="1382"/>
                  </a:cubicBezTo>
                  <a:cubicBezTo>
                    <a:pt x="8423" y="1607"/>
                    <a:pt x="8519" y="1832"/>
                    <a:pt x="8615" y="2025"/>
                  </a:cubicBezTo>
                  <a:cubicBezTo>
                    <a:pt x="8648" y="2122"/>
                    <a:pt x="8712" y="2218"/>
                    <a:pt x="8776" y="2315"/>
                  </a:cubicBezTo>
                  <a:cubicBezTo>
                    <a:pt x="8840" y="2411"/>
                    <a:pt x="8937" y="2475"/>
                    <a:pt x="9033" y="2507"/>
                  </a:cubicBezTo>
                  <a:cubicBezTo>
                    <a:pt x="9194" y="2572"/>
                    <a:pt x="9387" y="2572"/>
                    <a:pt x="9548" y="2572"/>
                  </a:cubicBezTo>
                  <a:cubicBezTo>
                    <a:pt x="9805" y="2604"/>
                    <a:pt x="10094" y="2604"/>
                    <a:pt x="10287" y="2668"/>
                  </a:cubicBezTo>
                  <a:cubicBezTo>
                    <a:pt x="10383" y="2700"/>
                    <a:pt x="10448" y="2732"/>
                    <a:pt x="10480" y="2765"/>
                  </a:cubicBezTo>
                  <a:cubicBezTo>
                    <a:pt x="10512" y="2765"/>
                    <a:pt x="10512" y="2797"/>
                    <a:pt x="10512" y="2861"/>
                  </a:cubicBezTo>
                  <a:cubicBezTo>
                    <a:pt x="10512" y="2925"/>
                    <a:pt x="10512" y="3022"/>
                    <a:pt x="10480" y="3118"/>
                  </a:cubicBezTo>
                  <a:cubicBezTo>
                    <a:pt x="10287" y="3632"/>
                    <a:pt x="9933" y="4018"/>
                    <a:pt x="9644" y="4243"/>
                  </a:cubicBezTo>
                  <a:cubicBezTo>
                    <a:pt x="9516" y="4372"/>
                    <a:pt x="9355" y="4468"/>
                    <a:pt x="9258" y="4533"/>
                  </a:cubicBezTo>
                  <a:cubicBezTo>
                    <a:pt x="9226" y="4565"/>
                    <a:pt x="9194" y="4597"/>
                    <a:pt x="9162" y="4597"/>
                  </a:cubicBezTo>
                  <a:lnTo>
                    <a:pt x="9130" y="4629"/>
                  </a:lnTo>
                  <a:cubicBezTo>
                    <a:pt x="9033" y="4661"/>
                    <a:pt x="8969" y="4725"/>
                    <a:pt x="8969" y="4822"/>
                  </a:cubicBezTo>
                  <a:cubicBezTo>
                    <a:pt x="8969" y="4822"/>
                    <a:pt x="8937" y="5079"/>
                    <a:pt x="8873" y="5433"/>
                  </a:cubicBezTo>
                  <a:cubicBezTo>
                    <a:pt x="8808" y="6011"/>
                    <a:pt x="8680" y="6847"/>
                    <a:pt x="8551" y="7618"/>
                  </a:cubicBezTo>
                  <a:cubicBezTo>
                    <a:pt x="8487" y="8004"/>
                    <a:pt x="8423" y="8358"/>
                    <a:pt x="8358" y="8647"/>
                  </a:cubicBezTo>
                  <a:cubicBezTo>
                    <a:pt x="8326" y="8776"/>
                    <a:pt x="8294" y="8904"/>
                    <a:pt x="8262" y="9001"/>
                  </a:cubicBezTo>
                  <a:cubicBezTo>
                    <a:pt x="8230" y="9097"/>
                    <a:pt x="8198" y="9161"/>
                    <a:pt x="8198" y="9161"/>
                  </a:cubicBezTo>
                  <a:cubicBezTo>
                    <a:pt x="8101" y="9322"/>
                    <a:pt x="8005" y="9451"/>
                    <a:pt x="7876" y="9547"/>
                  </a:cubicBezTo>
                  <a:cubicBezTo>
                    <a:pt x="7780" y="9644"/>
                    <a:pt x="7651" y="9676"/>
                    <a:pt x="7394" y="9676"/>
                  </a:cubicBezTo>
                  <a:cubicBezTo>
                    <a:pt x="7169" y="9676"/>
                    <a:pt x="6880" y="9611"/>
                    <a:pt x="6430" y="9483"/>
                  </a:cubicBezTo>
                  <a:cubicBezTo>
                    <a:pt x="5080" y="9001"/>
                    <a:pt x="3955" y="8583"/>
                    <a:pt x="3955" y="8583"/>
                  </a:cubicBezTo>
                  <a:lnTo>
                    <a:pt x="3858" y="8583"/>
                  </a:lnTo>
                  <a:lnTo>
                    <a:pt x="3794" y="8551"/>
                  </a:lnTo>
                  <a:cubicBezTo>
                    <a:pt x="3665" y="8551"/>
                    <a:pt x="3344" y="8551"/>
                    <a:pt x="2894" y="8486"/>
                  </a:cubicBezTo>
                  <a:cubicBezTo>
                    <a:pt x="2733" y="8454"/>
                    <a:pt x="2637" y="8422"/>
                    <a:pt x="2572" y="8422"/>
                  </a:cubicBezTo>
                  <a:cubicBezTo>
                    <a:pt x="2540" y="8390"/>
                    <a:pt x="2508" y="8390"/>
                    <a:pt x="2476" y="8358"/>
                  </a:cubicBezTo>
                  <a:cubicBezTo>
                    <a:pt x="2412" y="8326"/>
                    <a:pt x="2315" y="8229"/>
                    <a:pt x="2219" y="8036"/>
                  </a:cubicBezTo>
                  <a:cubicBezTo>
                    <a:pt x="2090" y="7843"/>
                    <a:pt x="1929" y="7554"/>
                    <a:pt x="1704" y="7168"/>
                  </a:cubicBezTo>
                  <a:cubicBezTo>
                    <a:pt x="1415" y="6590"/>
                    <a:pt x="1062" y="6333"/>
                    <a:pt x="804" y="6172"/>
                  </a:cubicBezTo>
                  <a:cubicBezTo>
                    <a:pt x="708" y="6108"/>
                    <a:pt x="612" y="6043"/>
                    <a:pt x="612" y="6011"/>
                  </a:cubicBezTo>
                  <a:cubicBezTo>
                    <a:pt x="579" y="5979"/>
                    <a:pt x="547" y="5947"/>
                    <a:pt x="547" y="5850"/>
                  </a:cubicBezTo>
                  <a:cubicBezTo>
                    <a:pt x="547" y="5722"/>
                    <a:pt x="612" y="5400"/>
                    <a:pt x="804" y="4918"/>
                  </a:cubicBezTo>
                  <a:cubicBezTo>
                    <a:pt x="1126" y="3954"/>
                    <a:pt x="1447" y="3182"/>
                    <a:pt x="1833" y="2572"/>
                  </a:cubicBezTo>
                  <a:cubicBezTo>
                    <a:pt x="2187" y="1929"/>
                    <a:pt x="2637" y="1447"/>
                    <a:pt x="3279" y="997"/>
                  </a:cubicBezTo>
                  <a:cubicBezTo>
                    <a:pt x="3505" y="836"/>
                    <a:pt x="3890" y="707"/>
                    <a:pt x="4308" y="643"/>
                  </a:cubicBezTo>
                  <a:cubicBezTo>
                    <a:pt x="4726" y="579"/>
                    <a:pt x="5240" y="547"/>
                    <a:pt x="5722" y="547"/>
                  </a:cubicBezTo>
                  <a:close/>
                  <a:moveTo>
                    <a:pt x="5722" y="0"/>
                  </a:moveTo>
                  <a:cubicBezTo>
                    <a:pt x="5208" y="0"/>
                    <a:pt x="4694" y="32"/>
                    <a:pt x="4212" y="129"/>
                  </a:cubicBezTo>
                  <a:cubicBezTo>
                    <a:pt x="3762" y="193"/>
                    <a:pt x="3312" y="322"/>
                    <a:pt x="2990" y="547"/>
                  </a:cubicBezTo>
                  <a:cubicBezTo>
                    <a:pt x="2283" y="1029"/>
                    <a:pt x="1769" y="1607"/>
                    <a:pt x="1351" y="2282"/>
                  </a:cubicBezTo>
                  <a:cubicBezTo>
                    <a:pt x="933" y="2990"/>
                    <a:pt x="644" y="3793"/>
                    <a:pt x="290" y="4758"/>
                  </a:cubicBezTo>
                  <a:cubicBezTo>
                    <a:pt x="97" y="5272"/>
                    <a:pt x="33" y="5593"/>
                    <a:pt x="33" y="5850"/>
                  </a:cubicBezTo>
                  <a:cubicBezTo>
                    <a:pt x="1" y="6043"/>
                    <a:pt x="65" y="6236"/>
                    <a:pt x="194" y="6365"/>
                  </a:cubicBezTo>
                  <a:cubicBezTo>
                    <a:pt x="354" y="6525"/>
                    <a:pt x="515" y="6622"/>
                    <a:pt x="676" y="6751"/>
                  </a:cubicBezTo>
                  <a:cubicBezTo>
                    <a:pt x="869" y="6879"/>
                    <a:pt x="1029" y="7040"/>
                    <a:pt x="1254" y="7426"/>
                  </a:cubicBezTo>
                  <a:cubicBezTo>
                    <a:pt x="1640" y="8133"/>
                    <a:pt x="1833" y="8486"/>
                    <a:pt x="2058" y="8711"/>
                  </a:cubicBezTo>
                  <a:cubicBezTo>
                    <a:pt x="2154" y="8808"/>
                    <a:pt x="2283" y="8904"/>
                    <a:pt x="2412" y="8936"/>
                  </a:cubicBezTo>
                  <a:cubicBezTo>
                    <a:pt x="2540" y="8968"/>
                    <a:pt x="2669" y="8968"/>
                    <a:pt x="2829" y="9001"/>
                  </a:cubicBezTo>
                  <a:cubicBezTo>
                    <a:pt x="3280" y="9072"/>
                    <a:pt x="3608" y="9090"/>
                    <a:pt x="3762" y="9095"/>
                  </a:cubicBezTo>
                  <a:lnTo>
                    <a:pt x="3762" y="9095"/>
                  </a:lnTo>
                  <a:lnTo>
                    <a:pt x="3762" y="9097"/>
                  </a:lnTo>
                  <a:cubicBezTo>
                    <a:pt x="3762" y="9097"/>
                    <a:pt x="4887" y="9483"/>
                    <a:pt x="6269" y="9965"/>
                  </a:cubicBezTo>
                  <a:cubicBezTo>
                    <a:pt x="6719" y="10126"/>
                    <a:pt x="7105" y="10222"/>
                    <a:pt x="7394" y="10222"/>
                  </a:cubicBezTo>
                  <a:cubicBezTo>
                    <a:pt x="7715" y="10222"/>
                    <a:pt x="8005" y="10126"/>
                    <a:pt x="8198" y="9965"/>
                  </a:cubicBezTo>
                  <a:cubicBezTo>
                    <a:pt x="8390" y="9836"/>
                    <a:pt x="8551" y="9644"/>
                    <a:pt x="8648" y="9451"/>
                  </a:cubicBezTo>
                  <a:cubicBezTo>
                    <a:pt x="8712" y="9322"/>
                    <a:pt x="8744" y="9193"/>
                    <a:pt x="8808" y="9033"/>
                  </a:cubicBezTo>
                  <a:cubicBezTo>
                    <a:pt x="8969" y="8454"/>
                    <a:pt x="9130" y="7426"/>
                    <a:pt x="9258" y="6525"/>
                  </a:cubicBezTo>
                  <a:cubicBezTo>
                    <a:pt x="9378" y="5881"/>
                    <a:pt x="9461" y="5291"/>
                    <a:pt x="9497" y="5029"/>
                  </a:cubicBezTo>
                  <a:lnTo>
                    <a:pt x="9497" y="5029"/>
                  </a:lnTo>
                  <a:cubicBezTo>
                    <a:pt x="9819" y="4837"/>
                    <a:pt x="10604" y="4308"/>
                    <a:pt x="10962" y="3311"/>
                  </a:cubicBezTo>
                  <a:cubicBezTo>
                    <a:pt x="11026" y="3150"/>
                    <a:pt x="11058" y="3022"/>
                    <a:pt x="11058" y="2861"/>
                  </a:cubicBezTo>
                  <a:cubicBezTo>
                    <a:pt x="11058" y="2732"/>
                    <a:pt x="11026" y="2636"/>
                    <a:pt x="10962" y="2507"/>
                  </a:cubicBezTo>
                  <a:cubicBezTo>
                    <a:pt x="10866" y="2315"/>
                    <a:pt x="10673" y="2218"/>
                    <a:pt x="10512" y="2154"/>
                  </a:cubicBezTo>
                  <a:cubicBezTo>
                    <a:pt x="10255" y="2090"/>
                    <a:pt x="9998" y="2057"/>
                    <a:pt x="9741" y="2057"/>
                  </a:cubicBezTo>
                  <a:lnTo>
                    <a:pt x="9419" y="2057"/>
                  </a:lnTo>
                  <a:cubicBezTo>
                    <a:pt x="9323" y="2025"/>
                    <a:pt x="9258" y="2025"/>
                    <a:pt x="9226" y="2025"/>
                  </a:cubicBezTo>
                  <a:cubicBezTo>
                    <a:pt x="9226" y="2025"/>
                    <a:pt x="9130" y="1929"/>
                    <a:pt x="9065" y="1768"/>
                  </a:cubicBezTo>
                  <a:cubicBezTo>
                    <a:pt x="8969" y="1543"/>
                    <a:pt x="8873" y="1190"/>
                    <a:pt x="8840" y="932"/>
                  </a:cubicBezTo>
                  <a:cubicBezTo>
                    <a:pt x="8808" y="804"/>
                    <a:pt x="8776" y="675"/>
                    <a:pt x="8776" y="611"/>
                  </a:cubicBezTo>
                  <a:cubicBezTo>
                    <a:pt x="8744" y="514"/>
                    <a:pt x="8744" y="450"/>
                    <a:pt x="8744" y="450"/>
                  </a:cubicBezTo>
                  <a:cubicBezTo>
                    <a:pt x="8744" y="354"/>
                    <a:pt x="8648" y="257"/>
                    <a:pt x="8519" y="225"/>
                  </a:cubicBezTo>
                  <a:cubicBezTo>
                    <a:pt x="8519" y="225"/>
                    <a:pt x="7137" y="0"/>
                    <a:pt x="5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2"/>
            <p:cNvSpPr/>
            <p:nvPr/>
          </p:nvSpPr>
          <p:spPr>
            <a:xfrm>
              <a:off x="2414900" y="2812075"/>
              <a:ext cx="12900" cy="42625"/>
            </a:xfrm>
            <a:custGeom>
              <a:avLst/>
              <a:gdLst/>
              <a:ahLst/>
              <a:cxnLst/>
              <a:rect l="l" t="t" r="r" b="b"/>
              <a:pathLst>
                <a:path w="516" h="1705" extrusionOk="0">
                  <a:moveTo>
                    <a:pt x="194" y="1"/>
                  </a:moveTo>
                  <a:cubicBezTo>
                    <a:pt x="65" y="33"/>
                    <a:pt x="1" y="419"/>
                    <a:pt x="33" y="869"/>
                  </a:cubicBezTo>
                  <a:cubicBezTo>
                    <a:pt x="65" y="1351"/>
                    <a:pt x="194" y="1704"/>
                    <a:pt x="322" y="1704"/>
                  </a:cubicBezTo>
                  <a:cubicBezTo>
                    <a:pt x="451" y="1672"/>
                    <a:pt x="515" y="1287"/>
                    <a:pt x="483" y="837"/>
                  </a:cubicBezTo>
                  <a:cubicBezTo>
                    <a:pt x="451" y="387"/>
                    <a:pt x="322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2"/>
            <p:cNvSpPr/>
            <p:nvPr/>
          </p:nvSpPr>
          <p:spPr>
            <a:xfrm>
              <a:off x="2047650" y="2005300"/>
              <a:ext cx="213800" cy="665375"/>
            </a:xfrm>
            <a:custGeom>
              <a:avLst/>
              <a:gdLst/>
              <a:ahLst/>
              <a:cxnLst/>
              <a:rect l="l" t="t" r="r" b="b"/>
              <a:pathLst>
                <a:path w="8552" h="26615" extrusionOk="0">
                  <a:moveTo>
                    <a:pt x="3933" y="1"/>
                  </a:moveTo>
                  <a:cubicBezTo>
                    <a:pt x="3662" y="1"/>
                    <a:pt x="3472" y="320"/>
                    <a:pt x="3472" y="320"/>
                  </a:cubicBezTo>
                  <a:lnTo>
                    <a:pt x="3858" y="2795"/>
                  </a:lnTo>
                  <a:cubicBezTo>
                    <a:pt x="3858" y="2795"/>
                    <a:pt x="2733" y="417"/>
                    <a:pt x="2315" y="159"/>
                  </a:cubicBezTo>
                  <a:cubicBezTo>
                    <a:pt x="2178" y="85"/>
                    <a:pt x="2061" y="55"/>
                    <a:pt x="1960" y="55"/>
                  </a:cubicBezTo>
                  <a:cubicBezTo>
                    <a:pt x="1541" y="55"/>
                    <a:pt x="1415" y="577"/>
                    <a:pt x="1415" y="577"/>
                  </a:cubicBezTo>
                  <a:lnTo>
                    <a:pt x="2830" y="3824"/>
                  </a:lnTo>
                  <a:cubicBezTo>
                    <a:pt x="2830" y="3824"/>
                    <a:pt x="1640" y="1574"/>
                    <a:pt x="1126" y="1445"/>
                  </a:cubicBezTo>
                  <a:cubicBezTo>
                    <a:pt x="1081" y="1434"/>
                    <a:pt x="1041" y="1429"/>
                    <a:pt x="1004" y="1429"/>
                  </a:cubicBezTo>
                  <a:cubicBezTo>
                    <a:pt x="617" y="1429"/>
                    <a:pt x="644" y="1992"/>
                    <a:pt x="644" y="1992"/>
                  </a:cubicBezTo>
                  <a:lnTo>
                    <a:pt x="2058" y="4853"/>
                  </a:lnTo>
                  <a:cubicBezTo>
                    <a:pt x="2058" y="4853"/>
                    <a:pt x="1544" y="4081"/>
                    <a:pt x="1029" y="3695"/>
                  </a:cubicBezTo>
                  <a:cubicBezTo>
                    <a:pt x="893" y="3593"/>
                    <a:pt x="777" y="3552"/>
                    <a:pt x="684" y="3552"/>
                  </a:cubicBezTo>
                  <a:cubicBezTo>
                    <a:pt x="427" y="3552"/>
                    <a:pt x="350" y="3869"/>
                    <a:pt x="515" y="4081"/>
                  </a:cubicBezTo>
                  <a:cubicBezTo>
                    <a:pt x="708" y="4338"/>
                    <a:pt x="3215" y="7971"/>
                    <a:pt x="3215" y="7971"/>
                  </a:cubicBezTo>
                  <a:cubicBezTo>
                    <a:pt x="3215" y="7971"/>
                    <a:pt x="1" y="18450"/>
                    <a:pt x="1" y="20153"/>
                  </a:cubicBezTo>
                  <a:cubicBezTo>
                    <a:pt x="1" y="21825"/>
                    <a:pt x="901" y="26614"/>
                    <a:pt x="901" y="26614"/>
                  </a:cubicBezTo>
                  <a:lnTo>
                    <a:pt x="5433" y="26100"/>
                  </a:lnTo>
                  <a:lnTo>
                    <a:pt x="4790" y="20411"/>
                  </a:lnTo>
                  <a:lnTo>
                    <a:pt x="5433" y="7971"/>
                  </a:lnTo>
                  <a:cubicBezTo>
                    <a:pt x="5433" y="7971"/>
                    <a:pt x="6333" y="6653"/>
                    <a:pt x="6719" y="6267"/>
                  </a:cubicBezTo>
                  <a:cubicBezTo>
                    <a:pt x="6976" y="6010"/>
                    <a:pt x="7812" y="5303"/>
                    <a:pt x="8294" y="4917"/>
                  </a:cubicBezTo>
                  <a:cubicBezTo>
                    <a:pt x="8519" y="4724"/>
                    <a:pt x="8551" y="4403"/>
                    <a:pt x="8423" y="4178"/>
                  </a:cubicBezTo>
                  <a:cubicBezTo>
                    <a:pt x="8309" y="3973"/>
                    <a:pt x="8114" y="3865"/>
                    <a:pt x="7908" y="3865"/>
                  </a:cubicBezTo>
                  <a:cubicBezTo>
                    <a:pt x="7823" y="3865"/>
                    <a:pt x="7736" y="3883"/>
                    <a:pt x="7651" y="3920"/>
                  </a:cubicBezTo>
                  <a:lnTo>
                    <a:pt x="5819" y="4853"/>
                  </a:lnTo>
                  <a:cubicBezTo>
                    <a:pt x="5819" y="4853"/>
                    <a:pt x="4758" y="1092"/>
                    <a:pt x="4533" y="577"/>
                  </a:cubicBezTo>
                  <a:cubicBezTo>
                    <a:pt x="4318" y="135"/>
                    <a:pt x="4108" y="1"/>
                    <a:pt x="3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2"/>
            <p:cNvSpPr/>
            <p:nvPr/>
          </p:nvSpPr>
          <p:spPr>
            <a:xfrm>
              <a:off x="2047650" y="2204550"/>
              <a:ext cx="80400" cy="466125"/>
            </a:xfrm>
            <a:custGeom>
              <a:avLst/>
              <a:gdLst/>
              <a:ahLst/>
              <a:cxnLst/>
              <a:rect l="l" t="t" r="r" b="b"/>
              <a:pathLst>
                <a:path w="3216" h="18645" extrusionOk="0">
                  <a:moveTo>
                    <a:pt x="3215" y="1"/>
                  </a:moveTo>
                  <a:cubicBezTo>
                    <a:pt x="3215" y="1"/>
                    <a:pt x="1" y="10480"/>
                    <a:pt x="1" y="12183"/>
                  </a:cubicBezTo>
                  <a:cubicBezTo>
                    <a:pt x="1" y="13855"/>
                    <a:pt x="901" y="18644"/>
                    <a:pt x="901" y="18644"/>
                  </a:cubicBezTo>
                  <a:lnTo>
                    <a:pt x="2090" y="18516"/>
                  </a:lnTo>
                  <a:cubicBezTo>
                    <a:pt x="2090" y="17134"/>
                    <a:pt x="2058" y="15848"/>
                    <a:pt x="2026" y="14948"/>
                  </a:cubicBezTo>
                  <a:cubicBezTo>
                    <a:pt x="1865" y="11541"/>
                    <a:pt x="321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2"/>
            <p:cNvSpPr/>
            <p:nvPr/>
          </p:nvSpPr>
          <p:spPr>
            <a:xfrm>
              <a:off x="2054100" y="2240725"/>
              <a:ext cx="69925" cy="289325"/>
            </a:xfrm>
            <a:custGeom>
              <a:avLst/>
              <a:gdLst/>
              <a:ahLst/>
              <a:cxnLst/>
              <a:rect l="l" t="t" r="r" b="b"/>
              <a:pathLst>
                <a:path w="2797" h="11573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2572" y="804"/>
                    <a:pt x="2250" y="1864"/>
                    <a:pt x="1897" y="3022"/>
                  </a:cubicBezTo>
                  <a:cubicBezTo>
                    <a:pt x="1222" y="5433"/>
                    <a:pt x="450" y="8229"/>
                    <a:pt x="129" y="9772"/>
                  </a:cubicBezTo>
                  <a:cubicBezTo>
                    <a:pt x="32" y="10222"/>
                    <a:pt x="0" y="10543"/>
                    <a:pt x="0" y="10736"/>
                  </a:cubicBezTo>
                  <a:cubicBezTo>
                    <a:pt x="0" y="10961"/>
                    <a:pt x="0" y="11219"/>
                    <a:pt x="32" y="11572"/>
                  </a:cubicBezTo>
                  <a:cubicBezTo>
                    <a:pt x="257" y="11508"/>
                    <a:pt x="482" y="11476"/>
                    <a:pt x="739" y="11444"/>
                  </a:cubicBezTo>
                  <a:cubicBezTo>
                    <a:pt x="804" y="11411"/>
                    <a:pt x="868" y="11379"/>
                    <a:pt x="964" y="11347"/>
                  </a:cubicBezTo>
                  <a:cubicBezTo>
                    <a:pt x="1222" y="11283"/>
                    <a:pt x="1511" y="11186"/>
                    <a:pt x="1800" y="11154"/>
                  </a:cubicBezTo>
                  <a:cubicBezTo>
                    <a:pt x="1961" y="7747"/>
                    <a:pt x="2507" y="2540"/>
                    <a:pt x="2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2"/>
            <p:cNvSpPr/>
            <p:nvPr/>
          </p:nvSpPr>
          <p:spPr>
            <a:xfrm>
              <a:off x="2040425" y="1998825"/>
              <a:ext cx="226650" cy="679075"/>
            </a:xfrm>
            <a:custGeom>
              <a:avLst/>
              <a:gdLst/>
              <a:ahLst/>
              <a:cxnLst/>
              <a:rect l="l" t="t" r="r" b="b"/>
              <a:pathLst>
                <a:path w="9066" h="27163" extrusionOk="0">
                  <a:moveTo>
                    <a:pt x="4211" y="515"/>
                  </a:moveTo>
                  <a:cubicBezTo>
                    <a:pt x="4244" y="515"/>
                    <a:pt x="4276" y="515"/>
                    <a:pt x="4340" y="579"/>
                  </a:cubicBezTo>
                  <a:cubicBezTo>
                    <a:pt x="4372" y="643"/>
                    <a:pt x="4469" y="740"/>
                    <a:pt x="4565" y="965"/>
                  </a:cubicBezTo>
                  <a:cubicBezTo>
                    <a:pt x="4597" y="997"/>
                    <a:pt x="4629" y="1094"/>
                    <a:pt x="4694" y="1254"/>
                  </a:cubicBezTo>
                  <a:cubicBezTo>
                    <a:pt x="4854" y="1769"/>
                    <a:pt x="5144" y="2765"/>
                    <a:pt x="5401" y="3601"/>
                  </a:cubicBezTo>
                  <a:cubicBezTo>
                    <a:pt x="5658" y="4469"/>
                    <a:pt x="5851" y="5176"/>
                    <a:pt x="5851" y="5176"/>
                  </a:cubicBezTo>
                  <a:cubicBezTo>
                    <a:pt x="5883" y="5272"/>
                    <a:pt x="5915" y="5337"/>
                    <a:pt x="6012" y="5369"/>
                  </a:cubicBezTo>
                  <a:cubicBezTo>
                    <a:pt x="6038" y="5382"/>
                    <a:pt x="6065" y="5390"/>
                    <a:pt x="6094" y="5390"/>
                  </a:cubicBezTo>
                  <a:cubicBezTo>
                    <a:pt x="6135" y="5390"/>
                    <a:pt x="6180" y="5374"/>
                    <a:pt x="6237" y="5337"/>
                  </a:cubicBezTo>
                  <a:lnTo>
                    <a:pt x="8069" y="4437"/>
                  </a:lnTo>
                  <a:lnTo>
                    <a:pt x="8197" y="4404"/>
                  </a:lnTo>
                  <a:cubicBezTo>
                    <a:pt x="8326" y="4404"/>
                    <a:pt x="8422" y="4469"/>
                    <a:pt x="8487" y="4565"/>
                  </a:cubicBezTo>
                  <a:cubicBezTo>
                    <a:pt x="8519" y="4597"/>
                    <a:pt x="8519" y="4662"/>
                    <a:pt x="8519" y="4726"/>
                  </a:cubicBezTo>
                  <a:cubicBezTo>
                    <a:pt x="8519" y="4822"/>
                    <a:pt x="8487" y="4887"/>
                    <a:pt x="8422" y="4951"/>
                  </a:cubicBezTo>
                  <a:cubicBezTo>
                    <a:pt x="8165" y="5176"/>
                    <a:pt x="7844" y="5433"/>
                    <a:pt x="7555" y="5690"/>
                  </a:cubicBezTo>
                  <a:cubicBezTo>
                    <a:pt x="7233" y="5947"/>
                    <a:pt x="6976" y="6204"/>
                    <a:pt x="6815" y="6333"/>
                  </a:cubicBezTo>
                  <a:cubicBezTo>
                    <a:pt x="6590" y="6558"/>
                    <a:pt x="6269" y="6976"/>
                    <a:pt x="6012" y="7362"/>
                  </a:cubicBezTo>
                  <a:cubicBezTo>
                    <a:pt x="5722" y="7747"/>
                    <a:pt x="5497" y="8069"/>
                    <a:pt x="5497" y="8069"/>
                  </a:cubicBezTo>
                  <a:cubicBezTo>
                    <a:pt x="5465" y="8101"/>
                    <a:pt x="5465" y="8165"/>
                    <a:pt x="5465" y="8197"/>
                  </a:cubicBezTo>
                  <a:lnTo>
                    <a:pt x="4790" y="20670"/>
                  </a:lnTo>
                  <a:lnTo>
                    <a:pt x="4790" y="20702"/>
                  </a:lnTo>
                  <a:lnTo>
                    <a:pt x="5433" y="26134"/>
                  </a:lnTo>
                  <a:lnTo>
                    <a:pt x="1401" y="26589"/>
                  </a:lnTo>
                  <a:lnTo>
                    <a:pt x="1401" y="26589"/>
                  </a:lnTo>
                  <a:cubicBezTo>
                    <a:pt x="1377" y="26455"/>
                    <a:pt x="1348" y="26276"/>
                    <a:pt x="1318" y="26070"/>
                  </a:cubicBezTo>
                  <a:cubicBezTo>
                    <a:pt x="1190" y="25363"/>
                    <a:pt x="997" y="24238"/>
                    <a:pt x="836" y="23145"/>
                  </a:cubicBezTo>
                  <a:cubicBezTo>
                    <a:pt x="676" y="22084"/>
                    <a:pt x="547" y="20991"/>
                    <a:pt x="547" y="20412"/>
                  </a:cubicBezTo>
                  <a:cubicBezTo>
                    <a:pt x="547" y="20219"/>
                    <a:pt x="579" y="19898"/>
                    <a:pt x="676" y="19448"/>
                  </a:cubicBezTo>
                  <a:cubicBezTo>
                    <a:pt x="997" y="17905"/>
                    <a:pt x="1769" y="15109"/>
                    <a:pt x="2444" y="12698"/>
                  </a:cubicBezTo>
                  <a:cubicBezTo>
                    <a:pt x="2797" y="11508"/>
                    <a:pt x="3119" y="10415"/>
                    <a:pt x="3376" y="9612"/>
                  </a:cubicBezTo>
                  <a:cubicBezTo>
                    <a:pt x="3601" y="8808"/>
                    <a:pt x="3761" y="8294"/>
                    <a:pt x="3761" y="8294"/>
                  </a:cubicBezTo>
                  <a:cubicBezTo>
                    <a:pt x="3794" y="8230"/>
                    <a:pt x="3794" y="8133"/>
                    <a:pt x="3729" y="8069"/>
                  </a:cubicBezTo>
                  <a:cubicBezTo>
                    <a:pt x="3729" y="8069"/>
                    <a:pt x="3119" y="7169"/>
                    <a:pt x="2444" y="6237"/>
                  </a:cubicBezTo>
                  <a:cubicBezTo>
                    <a:pt x="2122" y="5754"/>
                    <a:pt x="1801" y="5272"/>
                    <a:pt x="1511" y="4887"/>
                  </a:cubicBezTo>
                  <a:cubicBezTo>
                    <a:pt x="1383" y="4726"/>
                    <a:pt x="1286" y="4533"/>
                    <a:pt x="1190" y="4437"/>
                  </a:cubicBezTo>
                  <a:cubicBezTo>
                    <a:pt x="1093" y="4308"/>
                    <a:pt x="1029" y="4212"/>
                    <a:pt x="997" y="4179"/>
                  </a:cubicBezTo>
                  <a:lnTo>
                    <a:pt x="965" y="4083"/>
                  </a:lnTo>
                  <a:cubicBezTo>
                    <a:pt x="997" y="4083"/>
                    <a:pt x="1061" y="4083"/>
                    <a:pt x="1158" y="4147"/>
                  </a:cubicBezTo>
                  <a:cubicBezTo>
                    <a:pt x="1383" y="4340"/>
                    <a:pt x="1640" y="4597"/>
                    <a:pt x="1801" y="4854"/>
                  </a:cubicBezTo>
                  <a:cubicBezTo>
                    <a:pt x="1897" y="4951"/>
                    <a:pt x="1994" y="5079"/>
                    <a:pt x="2026" y="5144"/>
                  </a:cubicBezTo>
                  <a:lnTo>
                    <a:pt x="2090" y="5240"/>
                  </a:lnTo>
                  <a:lnTo>
                    <a:pt x="2122" y="5272"/>
                  </a:lnTo>
                  <a:cubicBezTo>
                    <a:pt x="2184" y="5335"/>
                    <a:pt x="2260" y="5370"/>
                    <a:pt x="2340" y="5370"/>
                  </a:cubicBezTo>
                  <a:cubicBezTo>
                    <a:pt x="2385" y="5370"/>
                    <a:pt x="2430" y="5359"/>
                    <a:pt x="2476" y="5337"/>
                  </a:cubicBezTo>
                  <a:cubicBezTo>
                    <a:pt x="2604" y="5272"/>
                    <a:pt x="2636" y="5112"/>
                    <a:pt x="2572" y="4983"/>
                  </a:cubicBezTo>
                  <a:lnTo>
                    <a:pt x="2560" y="4959"/>
                  </a:lnTo>
                  <a:lnTo>
                    <a:pt x="2560" y="4959"/>
                  </a:lnTo>
                  <a:lnTo>
                    <a:pt x="2572" y="4951"/>
                  </a:lnTo>
                  <a:cubicBezTo>
                    <a:pt x="2572" y="4951"/>
                    <a:pt x="2553" y="4922"/>
                    <a:pt x="2517" y="4873"/>
                  </a:cubicBezTo>
                  <a:lnTo>
                    <a:pt x="2517" y="4873"/>
                  </a:lnTo>
                  <a:lnTo>
                    <a:pt x="1190" y="2219"/>
                  </a:lnTo>
                  <a:lnTo>
                    <a:pt x="1190" y="2219"/>
                  </a:lnTo>
                  <a:cubicBezTo>
                    <a:pt x="1191" y="2167"/>
                    <a:pt x="1197" y="2076"/>
                    <a:pt x="1222" y="2026"/>
                  </a:cubicBezTo>
                  <a:lnTo>
                    <a:pt x="1254" y="1961"/>
                  </a:lnTo>
                  <a:lnTo>
                    <a:pt x="1351" y="1961"/>
                  </a:lnTo>
                  <a:cubicBezTo>
                    <a:pt x="1351" y="1961"/>
                    <a:pt x="1415" y="1994"/>
                    <a:pt x="1479" y="2058"/>
                  </a:cubicBezTo>
                  <a:cubicBezTo>
                    <a:pt x="1736" y="2283"/>
                    <a:pt x="2090" y="2829"/>
                    <a:pt x="2379" y="3311"/>
                  </a:cubicBezTo>
                  <a:cubicBezTo>
                    <a:pt x="2540" y="3536"/>
                    <a:pt x="2669" y="3762"/>
                    <a:pt x="2733" y="3922"/>
                  </a:cubicBezTo>
                  <a:cubicBezTo>
                    <a:pt x="2829" y="4083"/>
                    <a:pt x="2894" y="4212"/>
                    <a:pt x="2894" y="4212"/>
                  </a:cubicBezTo>
                  <a:cubicBezTo>
                    <a:pt x="2936" y="4297"/>
                    <a:pt x="3022" y="4340"/>
                    <a:pt x="3113" y="4340"/>
                  </a:cubicBezTo>
                  <a:cubicBezTo>
                    <a:pt x="3158" y="4340"/>
                    <a:pt x="3204" y="4329"/>
                    <a:pt x="3247" y="4308"/>
                  </a:cubicBezTo>
                  <a:cubicBezTo>
                    <a:pt x="3376" y="4244"/>
                    <a:pt x="3440" y="4083"/>
                    <a:pt x="3376" y="3954"/>
                  </a:cubicBezTo>
                  <a:lnTo>
                    <a:pt x="1993" y="811"/>
                  </a:lnTo>
                  <a:lnTo>
                    <a:pt x="1993" y="811"/>
                  </a:lnTo>
                  <a:cubicBezTo>
                    <a:pt x="2008" y="775"/>
                    <a:pt x="2030" y="735"/>
                    <a:pt x="2058" y="708"/>
                  </a:cubicBezTo>
                  <a:lnTo>
                    <a:pt x="2122" y="611"/>
                  </a:lnTo>
                  <a:lnTo>
                    <a:pt x="2251" y="579"/>
                  </a:lnTo>
                  <a:cubicBezTo>
                    <a:pt x="2283" y="579"/>
                    <a:pt x="2347" y="611"/>
                    <a:pt x="2476" y="676"/>
                  </a:cubicBezTo>
                  <a:cubicBezTo>
                    <a:pt x="2476" y="676"/>
                    <a:pt x="2540" y="740"/>
                    <a:pt x="2604" y="804"/>
                  </a:cubicBezTo>
                  <a:cubicBezTo>
                    <a:pt x="2829" y="1094"/>
                    <a:pt x="3151" y="1704"/>
                    <a:pt x="3440" y="2186"/>
                  </a:cubicBezTo>
                  <a:cubicBezTo>
                    <a:pt x="3569" y="2476"/>
                    <a:pt x="3697" y="2701"/>
                    <a:pt x="3794" y="2861"/>
                  </a:cubicBezTo>
                  <a:cubicBezTo>
                    <a:pt x="3858" y="3054"/>
                    <a:pt x="3922" y="3151"/>
                    <a:pt x="3922" y="3151"/>
                  </a:cubicBezTo>
                  <a:cubicBezTo>
                    <a:pt x="3969" y="3245"/>
                    <a:pt x="4051" y="3305"/>
                    <a:pt x="4142" y="3305"/>
                  </a:cubicBezTo>
                  <a:cubicBezTo>
                    <a:pt x="4175" y="3305"/>
                    <a:pt x="4209" y="3297"/>
                    <a:pt x="4244" y="3279"/>
                  </a:cubicBezTo>
                  <a:cubicBezTo>
                    <a:pt x="4372" y="3247"/>
                    <a:pt x="4437" y="3119"/>
                    <a:pt x="4437" y="2990"/>
                  </a:cubicBezTo>
                  <a:lnTo>
                    <a:pt x="4064" y="633"/>
                  </a:lnTo>
                  <a:lnTo>
                    <a:pt x="4064" y="633"/>
                  </a:lnTo>
                  <a:cubicBezTo>
                    <a:pt x="4070" y="625"/>
                    <a:pt x="4077" y="618"/>
                    <a:pt x="4083" y="611"/>
                  </a:cubicBezTo>
                  <a:cubicBezTo>
                    <a:pt x="4147" y="547"/>
                    <a:pt x="4211" y="515"/>
                    <a:pt x="4211" y="515"/>
                  </a:cubicBezTo>
                  <a:close/>
                  <a:moveTo>
                    <a:pt x="4211" y="1"/>
                  </a:moveTo>
                  <a:cubicBezTo>
                    <a:pt x="3986" y="1"/>
                    <a:pt x="3826" y="129"/>
                    <a:pt x="3697" y="226"/>
                  </a:cubicBezTo>
                  <a:cubicBezTo>
                    <a:pt x="3601" y="322"/>
                    <a:pt x="3536" y="418"/>
                    <a:pt x="3536" y="451"/>
                  </a:cubicBezTo>
                  <a:cubicBezTo>
                    <a:pt x="3504" y="483"/>
                    <a:pt x="3504" y="547"/>
                    <a:pt x="3504" y="611"/>
                  </a:cubicBezTo>
                  <a:lnTo>
                    <a:pt x="3638" y="1468"/>
                  </a:lnTo>
                  <a:lnTo>
                    <a:pt x="3638" y="1468"/>
                  </a:lnTo>
                  <a:cubicBezTo>
                    <a:pt x="3508" y="1228"/>
                    <a:pt x="3368" y="998"/>
                    <a:pt x="3247" y="804"/>
                  </a:cubicBezTo>
                  <a:cubicBezTo>
                    <a:pt x="3151" y="643"/>
                    <a:pt x="3086" y="547"/>
                    <a:pt x="2990" y="451"/>
                  </a:cubicBezTo>
                  <a:cubicBezTo>
                    <a:pt x="2926" y="354"/>
                    <a:pt x="2829" y="258"/>
                    <a:pt x="2733" y="193"/>
                  </a:cubicBezTo>
                  <a:cubicBezTo>
                    <a:pt x="2572" y="97"/>
                    <a:pt x="2411" y="65"/>
                    <a:pt x="2251" y="65"/>
                  </a:cubicBezTo>
                  <a:cubicBezTo>
                    <a:pt x="2090" y="65"/>
                    <a:pt x="1929" y="97"/>
                    <a:pt x="1833" y="193"/>
                  </a:cubicBezTo>
                  <a:cubicBezTo>
                    <a:pt x="1672" y="290"/>
                    <a:pt x="1576" y="451"/>
                    <a:pt x="1511" y="547"/>
                  </a:cubicBezTo>
                  <a:cubicBezTo>
                    <a:pt x="1479" y="676"/>
                    <a:pt x="1447" y="772"/>
                    <a:pt x="1447" y="772"/>
                  </a:cubicBezTo>
                  <a:cubicBezTo>
                    <a:pt x="1415" y="836"/>
                    <a:pt x="1447" y="901"/>
                    <a:pt x="1447" y="933"/>
                  </a:cubicBezTo>
                  <a:lnTo>
                    <a:pt x="1729" y="1565"/>
                  </a:lnTo>
                  <a:lnTo>
                    <a:pt x="1729" y="1565"/>
                  </a:lnTo>
                  <a:cubicBezTo>
                    <a:pt x="1646" y="1509"/>
                    <a:pt x="1571" y="1470"/>
                    <a:pt x="1479" y="1447"/>
                  </a:cubicBezTo>
                  <a:cubicBezTo>
                    <a:pt x="1415" y="1415"/>
                    <a:pt x="1351" y="1415"/>
                    <a:pt x="1286" y="1415"/>
                  </a:cubicBezTo>
                  <a:cubicBezTo>
                    <a:pt x="1158" y="1415"/>
                    <a:pt x="997" y="1479"/>
                    <a:pt x="901" y="1544"/>
                  </a:cubicBezTo>
                  <a:cubicBezTo>
                    <a:pt x="772" y="1704"/>
                    <a:pt x="708" y="1833"/>
                    <a:pt x="676" y="1961"/>
                  </a:cubicBezTo>
                  <a:cubicBezTo>
                    <a:pt x="643" y="2090"/>
                    <a:pt x="643" y="2219"/>
                    <a:pt x="643" y="2251"/>
                  </a:cubicBezTo>
                  <a:lnTo>
                    <a:pt x="643" y="2283"/>
                  </a:lnTo>
                  <a:lnTo>
                    <a:pt x="676" y="2379"/>
                  </a:lnTo>
                  <a:lnTo>
                    <a:pt x="1299" y="3613"/>
                  </a:lnTo>
                  <a:lnTo>
                    <a:pt x="1299" y="3613"/>
                  </a:lnTo>
                  <a:cubicBezTo>
                    <a:pt x="1195" y="3562"/>
                    <a:pt x="1087" y="3536"/>
                    <a:pt x="965" y="3536"/>
                  </a:cubicBezTo>
                  <a:cubicBezTo>
                    <a:pt x="804" y="3536"/>
                    <a:pt x="643" y="3601"/>
                    <a:pt x="579" y="3729"/>
                  </a:cubicBezTo>
                  <a:cubicBezTo>
                    <a:pt x="483" y="3826"/>
                    <a:pt x="451" y="3954"/>
                    <a:pt x="451" y="4083"/>
                  </a:cubicBezTo>
                  <a:cubicBezTo>
                    <a:pt x="451" y="4244"/>
                    <a:pt x="483" y="4372"/>
                    <a:pt x="579" y="4501"/>
                  </a:cubicBezTo>
                  <a:cubicBezTo>
                    <a:pt x="611" y="4533"/>
                    <a:pt x="676" y="4597"/>
                    <a:pt x="740" y="4726"/>
                  </a:cubicBezTo>
                  <a:cubicBezTo>
                    <a:pt x="1061" y="5176"/>
                    <a:pt x="1704" y="6076"/>
                    <a:pt x="2251" y="6880"/>
                  </a:cubicBezTo>
                  <a:cubicBezTo>
                    <a:pt x="2694" y="7496"/>
                    <a:pt x="3063" y="8037"/>
                    <a:pt x="3210" y="8255"/>
                  </a:cubicBezTo>
                  <a:lnTo>
                    <a:pt x="3210" y="8255"/>
                  </a:lnTo>
                  <a:cubicBezTo>
                    <a:pt x="3044" y="8804"/>
                    <a:pt x="2342" y="11127"/>
                    <a:pt x="1640" y="13598"/>
                  </a:cubicBezTo>
                  <a:cubicBezTo>
                    <a:pt x="1222" y="15012"/>
                    <a:pt x="836" y="16491"/>
                    <a:pt x="515" y="17712"/>
                  </a:cubicBezTo>
                  <a:cubicBezTo>
                    <a:pt x="354" y="18323"/>
                    <a:pt x="226" y="18902"/>
                    <a:pt x="161" y="19352"/>
                  </a:cubicBezTo>
                  <a:cubicBezTo>
                    <a:pt x="65" y="19802"/>
                    <a:pt x="1" y="20155"/>
                    <a:pt x="1" y="20412"/>
                  </a:cubicBezTo>
                  <a:cubicBezTo>
                    <a:pt x="1" y="21280"/>
                    <a:pt x="226" y="22887"/>
                    <a:pt x="451" y="24302"/>
                  </a:cubicBezTo>
                  <a:cubicBezTo>
                    <a:pt x="676" y="25716"/>
                    <a:pt x="933" y="26938"/>
                    <a:pt x="933" y="26938"/>
                  </a:cubicBezTo>
                  <a:cubicBezTo>
                    <a:pt x="933" y="27066"/>
                    <a:pt x="1061" y="27163"/>
                    <a:pt x="1222" y="27163"/>
                  </a:cubicBezTo>
                  <a:lnTo>
                    <a:pt x="5754" y="26616"/>
                  </a:lnTo>
                  <a:cubicBezTo>
                    <a:pt x="5819" y="26616"/>
                    <a:pt x="5883" y="26584"/>
                    <a:pt x="5915" y="26520"/>
                  </a:cubicBezTo>
                  <a:cubicBezTo>
                    <a:pt x="5979" y="26488"/>
                    <a:pt x="5979" y="26391"/>
                    <a:pt x="5979" y="26327"/>
                  </a:cubicBezTo>
                  <a:lnTo>
                    <a:pt x="5337" y="20670"/>
                  </a:lnTo>
                  <a:lnTo>
                    <a:pt x="5973" y="8353"/>
                  </a:lnTo>
                  <a:lnTo>
                    <a:pt x="5973" y="8353"/>
                  </a:lnTo>
                  <a:cubicBezTo>
                    <a:pt x="6039" y="8258"/>
                    <a:pt x="6224" y="7991"/>
                    <a:pt x="6429" y="7683"/>
                  </a:cubicBezTo>
                  <a:cubicBezTo>
                    <a:pt x="6719" y="7330"/>
                    <a:pt x="7040" y="6880"/>
                    <a:pt x="7201" y="6719"/>
                  </a:cubicBezTo>
                  <a:cubicBezTo>
                    <a:pt x="7329" y="6590"/>
                    <a:pt x="7587" y="6365"/>
                    <a:pt x="7876" y="6108"/>
                  </a:cubicBezTo>
                  <a:cubicBezTo>
                    <a:pt x="8197" y="5851"/>
                    <a:pt x="8519" y="5562"/>
                    <a:pt x="8744" y="5369"/>
                  </a:cubicBezTo>
                  <a:cubicBezTo>
                    <a:pt x="8969" y="5208"/>
                    <a:pt x="9065" y="4951"/>
                    <a:pt x="9065" y="4726"/>
                  </a:cubicBezTo>
                  <a:cubicBezTo>
                    <a:pt x="9065" y="4565"/>
                    <a:pt x="9033" y="4437"/>
                    <a:pt x="8937" y="4308"/>
                  </a:cubicBezTo>
                  <a:cubicBezTo>
                    <a:pt x="8776" y="4019"/>
                    <a:pt x="8487" y="3858"/>
                    <a:pt x="8197" y="3858"/>
                  </a:cubicBezTo>
                  <a:cubicBezTo>
                    <a:pt x="8069" y="3858"/>
                    <a:pt x="7940" y="3890"/>
                    <a:pt x="7812" y="3954"/>
                  </a:cubicBezTo>
                  <a:lnTo>
                    <a:pt x="6279" y="4734"/>
                  </a:lnTo>
                  <a:lnTo>
                    <a:pt x="6279" y="4734"/>
                  </a:lnTo>
                  <a:cubicBezTo>
                    <a:pt x="6179" y="4376"/>
                    <a:pt x="6006" y="3751"/>
                    <a:pt x="5819" y="3086"/>
                  </a:cubicBezTo>
                  <a:cubicBezTo>
                    <a:pt x="5658" y="2604"/>
                    <a:pt x="5497" y="2058"/>
                    <a:pt x="5369" y="1640"/>
                  </a:cubicBezTo>
                  <a:cubicBezTo>
                    <a:pt x="5304" y="1415"/>
                    <a:pt x="5240" y="1254"/>
                    <a:pt x="5176" y="1094"/>
                  </a:cubicBezTo>
                  <a:cubicBezTo>
                    <a:pt x="5144" y="933"/>
                    <a:pt x="5079" y="804"/>
                    <a:pt x="5047" y="708"/>
                  </a:cubicBezTo>
                  <a:cubicBezTo>
                    <a:pt x="4951" y="483"/>
                    <a:pt x="4822" y="322"/>
                    <a:pt x="4694" y="193"/>
                  </a:cubicBezTo>
                  <a:cubicBezTo>
                    <a:pt x="4533" y="65"/>
                    <a:pt x="4372" y="1"/>
                    <a:pt x="4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2"/>
            <p:cNvSpPr/>
            <p:nvPr/>
          </p:nvSpPr>
          <p:spPr>
            <a:xfrm>
              <a:off x="2352225" y="3549925"/>
              <a:ext cx="682300" cy="202825"/>
            </a:xfrm>
            <a:custGeom>
              <a:avLst/>
              <a:gdLst/>
              <a:ahLst/>
              <a:cxnLst/>
              <a:rect l="l" t="t" r="r" b="b"/>
              <a:pathLst>
                <a:path w="27292" h="8113" extrusionOk="0">
                  <a:moveTo>
                    <a:pt x="22580" y="1"/>
                  </a:moveTo>
                  <a:cubicBezTo>
                    <a:pt x="22419" y="1"/>
                    <a:pt x="22266" y="71"/>
                    <a:pt x="22148" y="188"/>
                  </a:cubicBezTo>
                  <a:cubicBezTo>
                    <a:pt x="21698" y="638"/>
                    <a:pt x="20959" y="1410"/>
                    <a:pt x="20669" y="1667"/>
                  </a:cubicBezTo>
                  <a:cubicBezTo>
                    <a:pt x="20252" y="2021"/>
                    <a:pt x="18901" y="2856"/>
                    <a:pt x="18901" y="2856"/>
                  </a:cubicBezTo>
                  <a:lnTo>
                    <a:pt x="3536" y="2278"/>
                  </a:lnTo>
                  <a:lnTo>
                    <a:pt x="804" y="1667"/>
                  </a:lnTo>
                  <a:lnTo>
                    <a:pt x="1" y="6167"/>
                  </a:lnTo>
                  <a:cubicBezTo>
                    <a:pt x="1" y="6167"/>
                    <a:pt x="1061" y="7421"/>
                    <a:pt x="2733" y="7549"/>
                  </a:cubicBezTo>
                  <a:cubicBezTo>
                    <a:pt x="2763" y="7551"/>
                    <a:pt x="2798" y="7552"/>
                    <a:pt x="2836" y="7552"/>
                  </a:cubicBezTo>
                  <a:cubicBezTo>
                    <a:pt x="4921" y="7552"/>
                    <a:pt x="18741" y="5042"/>
                    <a:pt x="18741" y="5042"/>
                  </a:cubicBezTo>
                  <a:cubicBezTo>
                    <a:pt x="18741" y="5042"/>
                    <a:pt x="22212" y="7774"/>
                    <a:pt x="22470" y="7999"/>
                  </a:cubicBezTo>
                  <a:cubicBezTo>
                    <a:pt x="22545" y="8075"/>
                    <a:pt x="22644" y="8112"/>
                    <a:pt x="22735" y="8112"/>
                  </a:cubicBezTo>
                  <a:cubicBezTo>
                    <a:pt x="22955" y="8112"/>
                    <a:pt x="23137" y="7903"/>
                    <a:pt x="22887" y="7517"/>
                  </a:cubicBezTo>
                  <a:cubicBezTo>
                    <a:pt x="22534" y="6971"/>
                    <a:pt x="21795" y="6425"/>
                    <a:pt x="21794" y="6424"/>
                  </a:cubicBezTo>
                  <a:lnTo>
                    <a:pt x="21794" y="6424"/>
                  </a:lnTo>
                  <a:lnTo>
                    <a:pt x="24527" y="8032"/>
                  </a:lnTo>
                  <a:cubicBezTo>
                    <a:pt x="24527" y="8032"/>
                    <a:pt x="24552" y="8034"/>
                    <a:pt x="24593" y="8034"/>
                  </a:cubicBezTo>
                  <a:cubicBezTo>
                    <a:pt x="24767" y="8034"/>
                    <a:pt x="25216" y="7992"/>
                    <a:pt x="25138" y="7549"/>
                  </a:cubicBezTo>
                  <a:cubicBezTo>
                    <a:pt x="25041" y="7035"/>
                    <a:pt x="22856" y="5717"/>
                    <a:pt x="22855" y="5717"/>
                  </a:cubicBezTo>
                  <a:lnTo>
                    <a:pt x="22855" y="5717"/>
                  </a:lnTo>
                  <a:lnTo>
                    <a:pt x="26005" y="7324"/>
                  </a:lnTo>
                  <a:cubicBezTo>
                    <a:pt x="26005" y="7324"/>
                    <a:pt x="26809" y="7196"/>
                    <a:pt x="26455" y="6457"/>
                  </a:cubicBezTo>
                  <a:cubicBezTo>
                    <a:pt x="26263" y="6039"/>
                    <a:pt x="23980" y="4721"/>
                    <a:pt x="23980" y="4721"/>
                  </a:cubicBezTo>
                  <a:lnTo>
                    <a:pt x="23980" y="4721"/>
                  </a:lnTo>
                  <a:lnTo>
                    <a:pt x="26391" y="5267"/>
                  </a:lnTo>
                  <a:cubicBezTo>
                    <a:pt x="26391" y="5267"/>
                    <a:pt x="27291" y="4817"/>
                    <a:pt x="26198" y="4239"/>
                  </a:cubicBezTo>
                  <a:cubicBezTo>
                    <a:pt x="25716" y="3949"/>
                    <a:pt x="22019" y="2663"/>
                    <a:pt x="22019" y="2663"/>
                  </a:cubicBezTo>
                  <a:lnTo>
                    <a:pt x="23048" y="896"/>
                  </a:lnTo>
                  <a:cubicBezTo>
                    <a:pt x="23209" y="606"/>
                    <a:pt x="23145" y="285"/>
                    <a:pt x="22887" y="92"/>
                  </a:cubicBezTo>
                  <a:cubicBezTo>
                    <a:pt x="22787" y="29"/>
                    <a:pt x="22682" y="1"/>
                    <a:pt x="22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2"/>
            <p:cNvSpPr/>
            <p:nvPr/>
          </p:nvSpPr>
          <p:spPr>
            <a:xfrm>
              <a:off x="2345000" y="3543375"/>
              <a:ext cx="682275" cy="216200"/>
            </a:xfrm>
            <a:custGeom>
              <a:avLst/>
              <a:gdLst/>
              <a:ahLst/>
              <a:cxnLst/>
              <a:rect l="l" t="t" r="r" b="b"/>
              <a:pathLst>
                <a:path w="27291" h="8648" extrusionOk="0">
                  <a:moveTo>
                    <a:pt x="22855" y="547"/>
                  </a:moveTo>
                  <a:cubicBezTo>
                    <a:pt x="22919" y="547"/>
                    <a:pt x="22951" y="547"/>
                    <a:pt x="23016" y="579"/>
                  </a:cubicBezTo>
                  <a:cubicBezTo>
                    <a:pt x="23112" y="643"/>
                    <a:pt x="23176" y="740"/>
                    <a:pt x="23176" y="868"/>
                  </a:cubicBezTo>
                  <a:cubicBezTo>
                    <a:pt x="23176" y="900"/>
                    <a:pt x="23144" y="965"/>
                    <a:pt x="23112" y="1029"/>
                  </a:cubicBezTo>
                  <a:lnTo>
                    <a:pt x="22083" y="2797"/>
                  </a:lnTo>
                  <a:cubicBezTo>
                    <a:pt x="22051" y="2861"/>
                    <a:pt x="22051" y="2925"/>
                    <a:pt x="22051" y="3022"/>
                  </a:cubicBezTo>
                  <a:cubicBezTo>
                    <a:pt x="22083" y="3086"/>
                    <a:pt x="22148" y="3151"/>
                    <a:pt x="22212" y="3183"/>
                  </a:cubicBezTo>
                  <a:cubicBezTo>
                    <a:pt x="22244" y="3183"/>
                    <a:pt x="23144" y="3504"/>
                    <a:pt x="24141" y="3858"/>
                  </a:cubicBezTo>
                  <a:cubicBezTo>
                    <a:pt x="24623" y="4018"/>
                    <a:pt x="25137" y="4211"/>
                    <a:pt x="25523" y="4372"/>
                  </a:cubicBezTo>
                  <a:cubicBezTo>
                    <a:pt x="25748" y="4468"/>
                    <a:pt x="25941" y="4533"/>
                    <a:pt x="26069" y="4597"/>
                  </a:cubicBezTo>
                  <a:cubicBezTo>
                    <a:pt x="26230" y="4661"/>
                    <a:pt x="26327" y="4693"/>
                    <a:pt x="26359" y="4726"/>
                  </a:cubicBezTo>
                  <a:cubicBezTo>
                    <a:pt x="26552" y="4822"/>
                    <a:pt x="26648" y="4918"/>
                    <a:pt x="26712" y="4983"/>
                  </a:cubicBezTo>
                  <a:cubicBezTo>
                    <a:pt x="26777" y="5047"/>
                    <a:pt x="26777" y="5079"/>
                    <a:pt x="26777" y="5079"/>
                  </a:cubicBezTo>
                  <a:lnTo>
                    <a:pt x="26744" y="5143"/>
                  </a:lnTo>
                  <a:lnTo>
                    <a:pt x="26662" y="5253"/>
                  </a:lnTo>
                  <a:lnTo>
                    <a:pt x="26662" y="5253"/>
                  </a:lnTo>
                  <a:lnTo>
                    <a:pt x="24334" y="4726"/>
                  </a:lnTo>
                  <a:cubicBezTo>
                    <a:pt x="24316" y="4721"/>
                    <a:pt x="24299" y="4719"/>
                    <a:pt x="24281" y="4719"/>
                  </a:cubicBezTo>
                  <a:cubicBezTo>
                    <a:pt x="24164" y="4719"/>
                    <a:pt x="24040" y="4803"/>
                    <a:pt x="24012" y="4886"/>
                  </a:cubicBezTo>
                  <a:cubicBezTo>
                    <a:pt x="23948" y="5015"/>
                    <a:pt x="24012" y="5176"/>
                    <a:pt x="24141" y="5240"/>
                  </a:cubicBezTo>
                  <a:cubicBezTo>
                    <a:pt x="24141" y="5240"/>
                    <a:pt x="24269" y="5304"/>
                    <a:pt x="24494" y="5433"/>
                  </a:cubicBezTo>
                  <a:cubicBezTo>
                    <a:pt x="24816" y="5626"/>
                    <a:pt x="25298" y="5915"/>
                    <a:pt x="25716" y="6204"/>
                  </a:cubicBezTo>
                  <a:cubicBezTo>
                    <a:pt x="25941" y="6365"/>
                    <a:pt x="26134" y="6494"/>
                    <a:pt x="26294" y="6622"/>
                  </a:cubicBezTo>
                  <a:cubicBezTo>
                    <a:pt x="26359" y="6686"/>
                    <a:pt x="26423" y="6719"/>
                    <a:pt x="26455" y="6783"/>
                  </a:cubicBezTo>
                  <a:lnTo>
                    <a:pt x="26519" y="6815"/>
                  </a:lnTo>
                  <a:lnTo>
                    <a:pt x="26519" y="6847"/>
                  </a:lnTo>
                  <a:cubicBezTo>
                    <a:pt x="26552" y="6944"/>
                    <a:pt x="26584" y="7008"/>
                    <a:pt x="26584" y="7072"/>
                  </a:cubicBezTo>
                  <a:cubicBezTo>
                    <a:pt x="26584" y="7104"/>
                    <a:pt x="26552" y="7136"/>
                    <a:pt x="26552" y="7169"/>
                  </a:cubicBezTo>
                  <a:cubicBezTo>
                    <a:pt x="26519" y="7233"/>
                    <a:pt x="26455" y="7265"/>
                    <a:pt x="26359" y="7297"/>
                  </a:cubicBezTo>
                  <a:lnTo>
                    <a:pt x="26328" y="7312"/>
                  </a:lnTo>
                  <a:lnTo>
                    <a:pt x="26328" y="7312"/>
                  </a:lnTo>
                  <a:lnTo>
                    <a:pt x="23363" y="5769"/>
                  </a:lnTo>
                  <a:lnTo>
                    <a:pt x="23363" y="5769"/>
                  </a:lnTo>
                  <a:cubicBezTo>
                    <a:pt x="23326" y="5743"/>
                    <a:pt x="23305" y="5727"/>
                    <a:pt x="23305" y="5722"/>
                  </a:cubicBezTo>
                  <a:lnTo>
                    <a:pt x="23297" y="5735"/>
                  </a:lnTo>
                  <a:lnTo>
                    <a:pt x="23297" y="5735"/>
                  </a:lnTo>
                  <a:lnTo>
                    <a:pt x="23273" y="5722"/>
                  </a:lnTo>
                  <a:cubicBezTo>
                    <a:pt x="23237" y="5704"/>
                    <a:pt x="23199" y="5696"/>
                    <a:pt x="23160" y="5696"/>
                  </a:cubicBezTo>
                  <a:cubicBezTo>
                    <a:pt x="23062" y="5696"/>
                    <a:pt x="22966" y="5749"/>
                    <a:pt x="22919" y="5818"/>
                  </a:cubicBezTo>
                  <a:cubicBezTo>
                    <a:pt x="22855" y="5947"/>
                    <a:pt x="22887" y="6108"/>
                    <a:pt x="23016" y="6204"/>
                  </a:cubicBezTo>
                  <a:cubicBezTo>
                    <a:pt x="23016" y="6204"/>
                    <a:pt x="23144" y="6269"/>
                    <a:pt x="23337" y="6397"/>
                  </a:cubicBezTo>
                  <a:cubicBezTo>
                    <a:pt x="23659" y="6590"/>
                    <a:pt x="24109" y="6911"/>
                    <a:pt x="24494" y="7201"/>
                  </a:cubicBezTo>
                  <a:cubicBezTo>
                    <a:pt x="24687" y="7361"/>
                    <a:pt x="24848" y="7522"/>
                    <a:pt x="24976" y="7651"/>
                  </a:cubicBezTo>
                  <a:cubicBezTo>
                    <a:pt x="25041" y="7715"/>
                    <a:pt x="25105" y="7747"/>
                    <a:pt x="25137" y="7811"/>
                  </a:cubicBezTo>
                  <a:lnTo>
                    <a:pt x="25169" y="7844"/>
                  </a:lnTo>
                  <a:lnTo>
                    <a:pt x="25169" y="7876"/>
                  </a:lnTo>
                  <a:lnTo>
                    <a:pt x="25169" y="7908"/>
                  </a:lnTo>
                  <a:lnTo>
                    <a:pt x="25169" y="7940"/>
                  </a:lnTo>
                  <a:cubicBezTo>
                    <a:pt x="25169" y="7972"/>
                    <a:pt x="25137" y="7972"/>
                    <a:pt x="25073" y="8004"/>
                  </a:cubicBezTo>
                  <a:lnTo>
                    <a:pt x="24921" y="8004"/>
                  </a:lnTo>
                  <a:lnTo>
                    <a:pt x="22212" y="6429"/>
                  </a:lnTo>
                  <a:cubicBezTo>
                    <a:pt x="22169" y="6408"/>
                    <a:pt x="22123" y="6397"/>
                    <a:pt x="22078" y="6397"/>
                  </a:cubicBezTo>
                  <a:cubicBezTo>
                    <a:pt x="21987" y="6397"/>
                    <a:pt x="21901" y="6440"/>
                    <a:pt x="21858" y="6526"/>
                  </a:cubicBezTo>
                  <a:cubicBezTo>
                    <a:pt x="21762" y="6654"/>
                    <a:pt x="21794" y="6815"/>
                    <a:pt x="21923" y="6879"/>
                  </a:cubicBezTo>
                  <a:lnTo>
                    <a:pt x="21955" y="6911"/>
                  </a:lnTo>
                  <a:lnTo>
                    <a:pt x="21955" y="6911"/>
                  </a:lnTo>
                  <a:lnTo>
                    <a:pt x="21955" y="6911"/>
                  </a:lnTo>
                  <a:cubicBezTo>
                    <a:pt x="22083" y="7008"/>
                    <a:pt x="22662" y="7522"/>
                    <a:pt x="22951" y="7940"/>
                  </a:cubicBezTo>
                  <a:cubicBezTo>
                    <a:pt x="23016" y="8036"/>
                    <a:pt x="23016" y="8101"/>
                    <a:pt x="23016" y="8101"/>
                  </a:cubicBezTo>
                  <a:lnTo>
                    <a:pt x="22919" y="8069"/>
                  </a:lnTo>
                  <a:cubicBezTo>
                    <a:pt x="22887" y="8036"/>
                    <a:pt x="22823" y="7972"/>
                    <a:pt x="22694" y="7876"/>
                  </a:cubicBezTo>
                  <a:cubicBezTo>
                    <a:pt x="21858" y="7201"/>
                    <a:pt x="19223" y="5111"/>
                    <a:pt x="19223" y="5111"/>
                  </a:cubicBezTo>
                  <a:cubicBezTo>
                    <a:pt x="19158" y="5047"/>
                    <a:pt x="19062" y="5047"/>
                    <a:pt x="18998" y="5047"/>
                  </a:cubicBezTo>
                  <a:cubicBezTo>
                    <a:pt x="18998" y="5047"/>
                    <a:pt x="18130" y="5208"/>
                    <a:pt x="16812" y="5433"/>
                  </a:cubicBezTo>
                  <a:cubicBezTo>
                    <a:pt x="14819" y="5786"/>
                    <a:pt x="11797" y="6301"/>
                    <a:pt x="9065" y="6751"/>
                  </a:cubicBezTo>
                  <a:cubicBezTo>
                    <a:pt x="7715" y="6976"/>
                    <a:pt x="6429" y="7169"/>
                    <a:pt x="5368" y="7297"/>
                  </a:cubicBezTo>
                  <a:cubicBezTo>
                    <a:pt x="4340" y="7458"/>
                    <a:pt x="3504" y="7554"/>
                    <a:pt x="3150" y="7554"/>
                  </a:cubicBezTo>
                  <a:lnTo>
                    <a:pt x="3054" y="7522"/>
                  </a:lnTo>
                  <a:cubicBezTo>
                    <a:pt x="2250" y="7490"/>
                    <a:pt x="1608" y="7169"/>
                    <a:pt x="1157" y="6847"/>
                  </a:cubicBezTo>
                  <a:cubicBezTo>
                    <a:pt x="932" y="6719"/>
                    <a:pt x="772" y="6558"/>
                    <a:pt x="643" y="6429"/>
                  </a:cubicBezTo>
                  <a:cubicBezTo>
                    <a:pt x="612" y="6414"/>
                    <a:pt x="588" y="6391"/>
                    <a:pt x="569" y="6367"/>
                  </a:cubicBezTo>
                  <a:lnTo>
                    <a:pt x="569" y="6367"/>
                  </a:lnTo>
                  <a:lnTo>
                    <a:pt x="1286" y="2250"/>
                  </a:lnTo>
                  <a:lnTo>
                    <a:pt x="3793" y="2829"/>
                  </a:lnTo>
                  <a:lnTo>
                    <a:pt x="3825" y="2829"/>
                  </a:lnTo>
                  <a:lnTo>
                    <a:pt x="19190" y="3376"/>
                  </a:lnTo>
                  <a:cubicBezTo>
                    <a:pt x="19223" y="3376"/>
                    <a:pt x="19287" y="3376"/>
                    <a:pt x="19319" y="3343"/>
                  </a:cubicBezTo>
                  <a:cubicBezTo>
                    <a:pt x="19319" y="3343"/>
                    <a:pt x="19673" y="3118"/>
                    <a:pt x="20058" y="2893"/>
                  </a:cubicBezTo>
                  <a:cubicBezTo>
                    <a:pt x="20444" y="2636"/>
                    <a:pt x="20894" y="2347"/>
                    <a:pt x="21119" y="2122"/>
                  </a:cubicBezTo>
                  <a:cubicBezTo>
                    <a:pt x="21280" y="1993"/>
                    <a:pt x="21537" y="1736"/>
                    <a:pt x="21826" y="1447"/>
                  </a:cubicBezTo>
                  <a:cubicBezTo>
                    <a:pt x="22083" y="1158"/>
                    <a:pt x="22405" y="868"/>
                    <a:pt x="22630" y="643"/>
                  </a:cubicBezTo>
                  <a:cubicBezTo>
                    <a:pt x="22662" y="579"/>
                    <a:pt x="22759" y="547"/>
                    <a:pt x="22855" y="547"/>
                  </a:cubicBezTo>
                  <a:close/>
                  <a:moveTo>
                    <a:pt x="22855" y="0"/>
                  </a:moveTo>
                  <a:cubicBezTo>
                    <a:pt x="22630" y="0"/>
                    <a:pt x="22405" y="97"/>
                    <a:pt x="22212" y="257"/>
                  </a:cubicBezTo>
                  <a:cubicBezTo>
                    <a:pt x="22019" y="483"/>
                    <a:pt x="21698" y="804"/>
                    <a:pt x="21441" y="1093"/>
                  </a:cubicBezTo>
                  <a:cubicBezTo>
                    <a:pt x="21151" y="1350"/>
                    <a:pt x="20894" y="1608"/>
                    <a:pt x="20766" y="1736"/>
                  </a:cubicBezTo>
                  <a:cubicBezTo>
                    <a:pt x="20605" y="1897"/>
                    <a:pt x="20155" y="2186"/>
                    <a:pt x="19769" y="2443"/>
                  </a:cubicBezTo>
                  <a:cubicBezTo>
                    <a:pt x="19511" y="2594"/>
                    <a:pt x="19281" y="2745"/>
                    <a:pt x="19158" y="2828"/>
                  </a:cubicBezTo>
                  <a:lnTo>
                    <a:pt x="19158" y="2828"/>
                  </a:lnTo>
                  <a:lnTo>
                    <a:pt x="3858" y="2283"/>
                  </a:lnTo>
                  <a:lnTo>
                    <a:pt x="1157" y="1672"/>
                  </a:lnTo>
                  <a:cubicBezTo>
                    <a:pt x="1061" y="1672"/>
                    <a:pt x="997" y="1672"/>
                    <a:pt x="932" y="1704"/>
                  </a:cubicBezTo>
                  <a:cubicBezTo>
                    <a:pt x="868" y="1768"/>
                    <a:pt x="836" y="1833"/>
                    <a:pt x="836" y="1897"/>
                  </a:cubicBezTo>
                  <a:lnTo>
                    <a:pt x="0" y="6397"/>
                  </a:lnTo>
                  <a:cubicBezTo>
                    <a:pt x="0" y="6461"/>
                    <a:pt x="32" y="6558"/>
                    <a:pt x="65" y="6622"/>
                  </a:cubicBezTo>
                  <a:cubicBezTo>
                    <a:pt x="97" y="6622"/>
                    <a:pt x="354" y="6944"/>
                    <a:pt x="868" y="7297"/>
                  </a:cubicBezTo>
                  <a:cubicBezTo>
                    <a:pt x="1383" y="7651"/>
                    <a:pt x="2090" y="8004"/>
                    <a:pt x="3022" y="8069"/>
                  </a:cubicBezTo>
                  <a:lnTo>
                    <a:pt x="3150" y="8069"/>
                  </a:lnTo>
                  <a:cubicBezTo>
                    <a:pt x="3729" y="8069"/>
                    <a:pt x="4983" y="7908"/>
                    <a:pt x="6558" y="7683"/>
                  </a:cubicBezTo>
                  <a:cubicBezTo>
                    <a:pt x="10956" y="7033"/>
                    <a:pt x="17850" y="5787"/>
                    <a:pt x="18945" y="5588"/>
                  </a:cubicBezTo>
                  <a:lnTo>
                    <a:pt x="18945" y="5588"/>
                  </a:lnTo>
                  <a:cubicBezTo>
                    <a:pt x="19176" y="5768"/>
                    <a:pt x="19895" y="6329"/>
                    <a:pt x="20637" y="6911"/>
                  </a:cubicBezTo>
                  <a:cubicBezTo>
                    <a:pt x="21087" y="7265"/>
                    <a:pt x="21537" y="7651"/>
                    <a:pt x="21891" y="7908"/>
                  </a:cubicBezTo>
                  <a:cubicBezTo>
                    <a:pt x="22083" y="8069"/>
                    <a:pt x="22244" y="8197"/>
                    <a:pt x="22341" y="8294"/>
                  </a:cubicBezTo>
                  <a:cubicBezTo>
                    <a:pt x="22469" y="8390"/>
                    <a:pt x="22534" y="8454"/>
                    <a:pt x="22566" y="8486"/>
                  </a:cubicBezTo>
                  <a:cubicBezTo>
                    <a:pt x="22694" y="8583"/>
                    <a:pt x="22855" y="8647"/>
                    <a:pt x="23016" y="8647"/>
                  </a:cubicBezTo>
                  <a:cubicBezTo>
                    <a:pt x="23144" y="8647"/>
                    <a:pt x="23273" y="8615"/>
                    <a:pt x="23369" y="8519"/>
                  </a:cubicBezTo>
                  <a:cubicBezTo>
                    <a:pt x="23498" y="8422"/>
                    <a:pt x="23562" y="8261"/>
                    <a:pt x="23562" y="8101"/>
                  </a:cubicBezTo>
                  <a:cubicBezTo>
                    <a:pt x="23562" y="7998"/>
                    <a:pt x="23536" y="7909"/>
                    <a:pt x="23492" y="7816"/>
                  </a:cubicBezTo>
                  <a:lnTo>
                    <a:pt x="23492" y="7816"/>
                  </a:lnTo>
                  <a:lnTo>
                    <a:pt x="24687" y="8519"/>
                  </a:lnTo>
                  <a:lnTo>
                    <a:pt x="24816" y="8551"/>
                  </a:lnTo>
                  <a:lnTo>
                    <a:pt x="24912" y="8551"/>
                  </a:lnTo>
                  <a:cubicBezTo>
                    <a:pt x="25009" y="8551"/>
                    <a:pt x="25169" y="8551"/>
                    <a:pt x="25330" y="8454"/>
                  </a:cubicBezTo>
                  <a:cubicBezTo>
                    <a:pt x="25427" y="8422"/>
                    <a:pt x="25523" y="8358"/>
                    <a:pt x="25587" y="8261"/>
                  </a:cubicBezTo>
                  <a:cubicBezTo>
                    <a:pt x="25652" y="8165"/>
                    <a:pt x="25716" y="8036"/>
                    <a:pt x="25684" y="7908"/>
                  </a:cubicBezTo>
                  <a:cubicBezTo>
                    <a:pt x="25684" y="7876"/>
                    <a:pt x="25684" y="7811"/>
                    <a:pt x="25684" y="7779"/>
                  </a:cubicBezTo>
                  <a:cubicBezTo>
                    <a:pt x="25664" y="7683"/>
                    <a:pt x="25633" y="7609"/>
                    <a:pt x="25598" y="7545"/>
                  </a:cubicBezTo>
                  <a:lnTo>
                    <a:pt x="25598" y="7545"/>
                  </a:lnTo>
                  <a:lnTo>
                    <a:pt x="26166" y="7844"/>
                  </a:lnTo>
                  <a:cubicBezTo>
                    <a:pt x="26198" y="7860"/>
                    <a:pt x="26230" y="7868"/>
                    <a:pt x="26262" y="7868"/>
                  </a:cubicBezTo>
                  <a:cubicBezTo>
                    <a:pt x="26294" y="7868"/>
                    <a:pt x="26327" y="7860"/>
                    <a:pt x="26359" y="7844"/>
                  </a:cubicBezTo>
                  <a:cubicBezTo>
                    <a:pt x="26359" y="7844"/>
                    <a:pt x="26519" y="7844"/>
                    <a:pt x="26712" y="7715"/>
                  </a:cubicBezTo>
                  <a:cubicBezTo>
                    <a:pt x="26809" y="7683"/>
                    <a:pt x="26905" y="7586"/>
                    <a:pt x="26969" y="7490"/>
                  </a:cubicBezTo>
                  <a:cubicBezTo>
                    <a:pt x="27066" y="7361"/>
                    <a:pt x="27130" y="7233"/>
                    <a:pt x="27098" y="7072"/>
                  </a:cubicBezTo>
                  <a:cubicBezTo>
                    <a:pt x="27098" y="6911"/>
                    <a:pt x="27066" y="6751"/>
                    <a:pt x="27002" y="6622"/>
                  </a:cubicBezTo>
                  <a:cubicBezTo>
                    <a:pt x="26937" y="6494"/>
                    <a:pt x="26873" y="6429"/>
                    <a:pt x="26777" y="6333"/>
                  </a:cubicBezTo>
                  <a:cubicBezTo>
                    <a:pt x="26550" y="6129"/>
                    <a:pt x="26197" y="5878"/>
                    <a:pt x="25829" y="5635"/>
                  </a:cubicBezTo>
                  <a:lnTo>
                    <a:pt x="25829" y="5635"/>
                  </a:lnTo>
                  <a:lnTo>
                    <a:pt x="26648" y="5818"/>
                  </a:lnTo>
                  <a:cubicBezTo>
                    <a:pt x="26680" y="5818"/>
                    <a:pt x="26744" y="5818"/>
                    <a:pt x="26809" y="5786"/>
                  </a:cubicBezTo>
                  <a:cubicBezTo>
                    <a:pt x="26841" y="5786"/>
                    <a:pt x="26937" y="5722"/>
                    <a:pt x="27034" y="5626"/>
                  </a:cubicBezTo>
                  <a:cubicBezTo>
                    <a:pt x="27098" y="5561"/>
                    <a:pt x="27162" y="5497"/>
                    <a:pt x="27227" y="5401"/>
                  </a:cubicBezTo>
                  <a:cubicBezTo>
                    <a:pt x="27259" y="5336"/>
                    <a:pt x="27291" y="5208"/>
                    <a:pt x="27291" y="5079"/>
                  </a:cubicBezTo>
                  <a:cubicBezTo>
                    <a:pt x="27291" y="4951"/>
                    <a:pt x="27227" y="4790"/>
                    <a:pt x="27130" y="4629"/>
                  </a:cubicBezTo>
                  <a:cubicBezTo>
                    <a:pt x="27002" y="4501"/>
                    <a:pt x="26841" y="4372"/>
                    <a:pt x="26616" y="4243"/>
                  </a:cubicBezTo>
                  <a:cubicBezTo>
                    <a:pt x="26552" y="4211"/>
                    <a:pt x="26423" y="4147"/>
                    <a:pt x="26262" y="4083"/>
                  </a:cubicBezTo>
                  <a:cubicBezTo>
                    <a:pt x="25413" y="3748"/>
                    <a:pt x="23449" y="3042"/>
                    <a:pt x="22701" y="2774"/>
                  </a:cubicBezTo>
                  <a:lnTo>
                    <a:pt x="22701" y="2774"/>
                  </a:lnTo>
                  <a:lnTo>
                    <a:pt x="23594" y="1286"/>
                  </a:lnTo>
                  <a:cubicBezTo>
                    <a:pt x="23659" y="1158"/>
                    <a:pt x="23691" y="997"/>
                    <a:pt x="23691" y="868"/>
                  </a:cubicBezTo>
                  <a:cubicBezTo>
                    <a:pt x="23691" y="579"/>
                    <a:pt x="23562" y="290"/>
                    <a:pt x="23305" y="129"/>
                  </a:cubicBezTo>
                  <a:cubicBezTo>
                    <a:pt x="23176" y="32"/>
                    <a:pt x="23016" y="0"/>
                    <a:pt x="2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2"/>
            <p:cNvSpPr/>
            <p:nvPr/>
          </p:nvSpPr>
          <p:spPr>
            <a:xfrm>
              <a:off x="1661925" y="2524225"/>
              <a:ext cx="708000" cy="1228100"/>
            </a:xfrm>
            <a:custGeom>
              <a:avLst/>
              <a:gdLst/>
              <a:ahLst/>
              <a:cxnLst/>
              <a:rect l="l" t="t" r="r" b="b"/>
              <a:pathLst>
                <a:path w="28320" h="49124" extrusionOk="0">
                  <a:moveTo>
                    <a:pt x="18530" y="1"/>
                  </a:moveTo>
                  <a:cubicBezTo>
                    <a:pt x="17262" y="1"/>
                    <a:pt x="15934" y="417"/>
                    <a:pt x="15751" y="939"/>
                  </a:cubicBezTo>
                  <a:cubicBezTo>
                    <a:pt x="15526" y="1550"/>
                    <a:pt x="15108" y="3447"/>
                    <a:pt x="15366" y="7722"/>
                  </a:cubicBezTo>
                  <a:cubicBezTo>
                    <a:pt x="15623" y="11965"/>
                    <a:pt x="15591" y="17429"/>
                    <a:pt x="15591" y="17429"/>
                  </a:cubicBezTo>
                  <a:cubicBezTo>
                    <a:pt x="15591" y="17429"/>
                    <a:pt x="13598" y="21737"/>
                    <a:pt x="12923" y="23280"/>
                  </a:cubicBezTo>
                  <a:cubicBezTo>
                    <a:pt x="12248" y="24823"/>
                    <a:pt x="1" y="43499"/>
                    <a:pt x="1" y="43499"/>
                  </a:cubicBezTo>
                  <a:lnTo>
                    <a:pt x="10158" y="49124"/>
                  </a:lnTo>
                  <a:cubicBezTo>
                    <a:pt x="10158" y="49124"/>
                    <a:pt x="13694" y="45620"/>
                    <a:pt x="15366" y="44206"/>
                  </a:cubicBezTo>
                  <a:cubicBezTo>
                    <a:pt x="17069" y="42759"/>
                    <a:pt x="28320" y="28294"/>
                    <a:pt x="28159" y="27394"/>
                  </a:cubicBezTo>
                  <a:cubicBezTo>
                    <a:pt x="27998" y="26494"/>
                    <a:pt x="23305" y="21608"/>
                    <a:pt x="23305" y="21608"/>
                  </a:cubicBezTo>
                  <a:cubicBezTo>
                    <a:pt x="23305" y="21608"/>
                    <a:pt x="22437" y="9265"/>
                    <a:pt x="22341" y="8879"/>
                  </a:cubicBezTo>
                  <a:cubicBezTo>
                    <a:pt x="22244" y="8493"/>
                    <a:pt x="20669" y="521"/>
                    <a:pt x="20669" y="521"/>
                  </a:cubicBezTo>
                  <a:cubicBezTo>
                    <a:pt x="20669" y="521"/>
                    <a:pt x="20830" y="361"/>
                    <a:pt x="19384" y="71"/>
                  </a:cubicBezTo>
                  <a:cubicBezTo>
                    <a:pt x="19112" y="23"/>
                    <a:pt x="18823" y="1"/>
                    <a:pt x="18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2"/>
            <p:cNvSpPr/>
            <p:nvPr/>
          </p:nvSpPr>
          <p:spPr>
            <a:xfrm>
              <a:off x="1745500" y="2526000"/>
              <a:ext cx="524775" cy="1109800"/>
            </a:xfrm>
            <a:custGeom>
              <a:avLst/>
              <a:gdLst/>
              <a:ahLst/>
              <a:cxnLst/>
              <a:rect l="l" t="t" r="r" b="b"/>
              <a:pathLst>
                <a:path w="20991" h="44392" extrusionOk="0">
                  <a:moveTo>
                    <a:pt x="14144" y="0"/>
                  </a:moveTo>
                  <a:lnTo>
                    <a:pt x="14144" y="0"/>
                  </a:lnTo>
                  <a:cubicBezTo>
                    <a:pt x="13276" y="161"/>
                    <a:pt x="12537" y="483"/>
                    <a:pt x="12408" y="868"/>
                  </a:cubicBezTo>
                  <a:cubicBezTo>
                    <a:pt x="12183" y="1479"/>
                    <a:pt x="11765" y="3376"/>
                    <a:pt x="12023" y="7651"/>
                  </a:cubicBezTo>
                  <a:cubicBezTo>
                    <a:pt x="12280" y="11894"/>
                    <a:pt x="12248" y="17358"/>
                    <a:pt x="12248" y="17358"/>
                  </a:cubicBezTo>
                  <a:cubicBezTo>
                    <a:pt x="12248" y="17358"/>
                    <a:pt x="12119" y="17712"/>
                    <a:pt x="11862" y="18194"/>
                  </a:cubicBezTo>
                  <a:lnTo>
                    <a:pt x="12087" y="20219"/>
                  </a:lnTo>
                  <a:lnTo>
                    <a:pt x="1" y="39892"/>
                  </a:lnTo>
                  <a:lnTo>
                    <a:pt x="7137" y="44392"/>
                  </a:lnTo>
                  <a:lnTo>
                    <a:pt x="17359" y="34009"/>
                  </a:lnTo>
                  <a:lnTo>
                    <a:pt x="18580" y="36227"/>
                  </a:lnTo>
                  <a:cubicBezTo>
                    <a:pt x="19416" y="35166"/>
                    <a:pt x="20219" y="34074"/>
                    <a:pt x="20991" y="33045"/>
                  </a:cubicBezTo>
                  <a:cubicBezTo>
                    <a:pt x="20444" y="28995"/>
                    <a:pt x="20027" y="25234"/>
                    <a:pt x="20316" y="24559"/>
                  </a:cubicBezTo>
                  <a:cubicBezTo>
                    <a:pt x="20927" y="22984"/>
                    <a:pt x="19544" y="21762"/>
                    <a:pt x="17680" y="20219"/>
                  </a:cubicBezTo>
                  <a:cubicBezTo>
                    <a:pt x="15816" y="18644"/>
                    <a:pt x="16555" y="16651"/>
                    <a:pt x="16555" y="16651"/>
                  </a:cubicBezTo>
                  <a:lnTo>
                    <a:pt x="14112" y="14015"/>
                  </a:lnTo>
                  <a:cubicBezTo>
                    <a:pt x="14112" y="14015"/>
                    <a:pt x="14273" y="5497"/>
                    <a:pt x="14112" y="2090"/>
                  </a:cubicBezTo>
                  <a:cubicBezTo>
                    <a:pt x="14080" y="1543"/>
                    <a:pt x="14112" y="836"/>
                    <a:pt x="14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2"/>
            <p:cNvSpPr/>
            <p:nvPr/>
          </p:nvSpPr>
          <p:spPr>
            <a:xfrm>
              <a:off x="1745500" y="2598325"/>
              <a:ext cx="511925" cy="1037475"/>
            </a:xfrm>
            <a:custGeom>
              <a:avLst/>
              <a:gdLst/>
              <a:ahLst/>
              <a:cxnLst/>
              <a:rect l="l" t="t" r="r" b="b"/>
              <a:pathLst>
                <a:path w="20477" h="41499" extrusionOk="0">
                  <a:moveTo>
                    <a:pt x="14144" y="0"/>
                  </a:moveTo>
                  <a:cubicBezTo>
                    <a:pt x="13566" y="129"/>
                    <a:pt x="13083" y="290"/>
                    <a:pt x="12633" y="483"/>
                  </a:cubicBezTo>
                  <a:lnTo>
                    <a:pt x="12601" y="483"/>
                  </a:lnTo>
                  <a:cubicBezTo>
                    <a:pt x="12473" y="515"/>
                    <a:pt x="12376" y="579"/>
                    <a:pt x="12248" y="643"/>
                  </a:cubicBezTo>
                  <a:cubicBezTo>
                    <a:pt x="12215" y="1093"/>
                    <a:pt x="12215" y="1608"/>
                    <a:pt x="12215" y="2186"/>
                  </a:cubicBezTo>
                  <a:cubicBezTo>
                    <a:pt x="12215" y="2926"/>
                    <a:pt x="12215" y="3761"/>
                    <a:pt x="12280" y="4726"/>
                  </a:cubicBezTo>
                  <a:cubicBezTo>
                    <a:pt x="12505" y="8037"/>
                    <a:pt x="12537" y="12087"/>
                    <a:pt x="12537" y="13726"/>
                  </a:cubicBezTo>
                  <a:cubicBezTo>
                    <a:pt x="12537" y="14208"/>
                    <a:pt x="12537" y="14498"/>
                    <a:pt x="12537" y="14498"/>
                  </a:cubicBezTo>
                  <a:lnTo>
                    <a:pt x="12505" y="14594"/>
                  </a:lnTo>
                  <a:cubicBezTo>
                    <a:pt x="12505" y="14594"/>
                    <a:pt x="12376" y="14851"/>
                    <a:pt x="12183" y="15301"/>
                  </a:cubicBezTo>
                  <a:cubicBezTo>
                    <a:pt x="12087" y="15430"/>
                    <a:pt x="12023" y="15623"/>
                    <a:pt x="11926" y="15815"/>
                  </a:cubicBezTo>
                  <a:lnTo>
                    <a:pt x="12087" y="17326"/>
                  </a:lnTo>
                  <a:lnTo>
                    <a:pt x="1" y="36999"/>
                  </a:lnTo>
                  <a:lnTo>
                    <a:pt x="7137" y="41499"/>
                  </a:lnTo>
                  <a:lnTo>
                    <a:pt x="16973" y="31534"/>
                  </a:lnTo>
                  <a:cubicBezTo>
                    <a:pt x="16941" y="31502"/>
                    <a:pt x="16941" y="31502"/>
                    <a:pt x="16941" y="31502"/>
                  </a:cubicBezTo>
                  <a:cubicBezTo>
                    <a:pt x="16362" y="30538"/>
                    <a:pt x="15976" y="29895"/>
                    <a:pt x="15944" y="29863"/>
                  </a:cubicBezTo>
                  <a:lnTo>
                    <a:pt x="20477" y="25877"/>
                  </a:lnTo>
                  <a:cubicBezTo>
                    <a:pt x="20316" y="24462"/>
                    <a:pt x="20219" y="23273"/>
                    <a:pt x="20219" y="22502"/>
                  </a:cubicBezTo>
                  <a:cubicBezTo>
                    <a:pt x="20219" y="22084"/>
                    <a:pt x="20252" y="21794"/>
                    <a:pt x="20316" y="21666"/>
                  </a:cubicBezTo>
                  <a:cubicBezTo>
                    <a:pt x="20412" y="21409"/>
                    <a:pt x="20444" y="21151"/>
                    <a:pt x="20444" y="20926"/>
                  </a:cubicBezTo>
                  <a:cubicBezTo>
                    <a:pt x="20477" y="19673"/>
                    <a:pt x="19223" y="18612"/>
                    <a:pt x="17680" y="17326"/>
                  </a:cubicBezTo>
                  <a:cubicBezTo>
                    <a:pt x="16651" y="16458"/>
                    <a:pt x="16426" y="15462"/>
                    <a:pt x="16426" y="14723"/>
                  </a:cubicBezTo>
                  <a:cubicBezTo>
                    <a:pt x="16426" y="14144"/>
                    <a:pt x="16555" y="13758"/>
                    <a:pt x="16555" y="13758"/>
                  </a:cubicBezTo>
                  <a:lnTo>
                    <a:pt x="14112" y="11122"/>
                  </a:lnTo>
                  <a:cubicBezTo>
                    <a:pt x="14112" y="11122"/>
                    <a:pt x="14176" y="7329"/>
                    <a:pt x="14176" y="3793"/>
                  </a:cubicBezTo>
                  <a:cubicBezTo>
                    <a:pt x="14176" y="2411"/>
                    <a:pt x="14176" y="1061"/>
                    <a:pt x="14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2"/>
            <p:cNvSpPr/>
            <p:nvPr/>
          </p:nvSpPr>
          <p:spPr>
            <a:xfrm>
              <a:off x="1655500" y="2517150"/>
              <a:ext cx="716850" cy="1242100"/>
            </a:xfrm>
            <a:custGeom>
              <a:avLst/>
              <a:gdLst/>
              <a:ahLst/>
              <a:cxnLst/>
              <a:rect l="l" t="t" r="r" b="b"/>
              <a:pathLst>
                <a:path w="28674" h="49684" extrusionOk="0">
                  <a:moveTo>
                    <a:pt x="18741" y="547"/>
                  </a:moveTo>
                  <a:cubicBezTo>
                    <a:pt x="19062" y="547"/>
                    <a:pt x="19319" y="579"/>
                    <a:pt x="19608" y="612"/>
                  </a:cubicBezTo>
                  <a:cubicBezTo>
                    <a:pt x="20155" y="740"/>
                    <a:pt x="20476" y="837"/>
                    <a:pt x="20605" y="901"/>
                  </a:cubicBezTo>
                  <a:lnTo>
                    <a:pt x="20680" y="926"/>
                  </a:lnTo>
                  <a:lnTo>
                    <a:pt x="20680" y="926"/>
                  </a:lnTo>
                  <a:cubicBezTo>
                    <a:pt x="20746" y="1266"/>
                    <a:pt x="21097" y="3063"/>
                    <a:pt x="21473" y="4887"/>
                  </a:cubicBezTo>
                  <a:cubicBezTo>
                    <a:pt x="21666" y="5915"/>
                    <a:pt x="21859" y="6944"/>
                    <a:pt x="22019" y="7748"/>
                  </a:cubicBezTo>
                  <a:cubicBezTo>
                    <a:pt x="22116" y="8133"/>
                    <a:pt x="22180" y="8487"/>
                    <a:pt x="22244" y="8744"/>
                  </a:cubicBezTo>
                  <a:cubicBezTo>
                    <a:pt x="22276" y="9001"/>
                    <a:pt x="22309" y="9162"/>
                    <a:pt x="22341" y="9226"/>
                  </a:cubicBezTo>
                  <a:cubicBezTo>
                    <a:pt x="22341" y="9226"/>
                    <a:pt x="22341" y="9323"/>
                    <a:pt x="22373" y="9419"/>
                  </a:cubicBezTo>
                  <a:cubicBezTo>
                    <a:pt x="22469" y="10319"/>
                    <a:pt x="22694" y="13469"/>
                    <a:pt x="22887" y="16362"/>
                  </a:cubicBezTo>
                  <a:cubicBezTo>
                    <a:pt x="22984" y="17809"/>
                    <a:pt x="23080" y="19191"/>
                    <a:pt x="23177" y="20220"/>
                  </a:cubicBezTo>
                  <a:cubicBezTo>
                    <a:pt x="23241" y="21248"/>
                    <a:pt x="23273" y="21923"/>
                    <a:pt x="23273" y="21923"/>
                  </a:cubicBezTo>
                  <a:cubicBezTo>
                    <a:pt x="23273" y="21988"/>
                    <a:pt x="23305" y="22052"/>
                    <a:pt x="23369" y="22084"/>
                  </a:cubicBezTo>
                  <a:cubicBezTo>
                    <a:pt x="23369" y="22084"/>
                    <a:pt x="23659" y="22373"/>
                    <a:pt x="24077" y="22856"/>
                  </a:cubicBezTo>
                  <a:cubicBezTo>
                    <a:pt x="24752" y="23563"/>
                    <a:pt x="25748" y="24656"/>
                    <a:pt x="26584" y="25620"/>
                  </a:cubicBezTo>
                  <a:cubicBezTo>
                    <a:pt x="27034" y="26134"/>
                    <a:pt x="27387" y="26584"/>
                    <a:pt x="27677" y="26970"/>
                  </a:cubicBezTo>
                  <a:cubicBezTo>
                    <a:pt x="27837" y="27163"/>
                    <a:pt x="27934" y="27324"/>
                    <a:pt x="28030" y="27452"/>
                  </a:cubicBezTo>
                  <a:cubicBezTo>
                    <a:pt x="28080" y="27576"/>
                    <a:pt x="28129" y="27662"/>
                    <a:pt x="28150" y="27709"/>
                  </a:cubicBezTo>
                  <a:lnTo>
                    <a:pt x="28127" y="27709"/>
                  </a:lnTo>
                  <a:cubicBezTo>
                    <a:pt x="28127" y="27742"/>
                    <a:pt x="28062" y="27870"/>
                    <a:pt x="27998" y="28031"/>
                  </a:cubicBezTo>
                  <a:cubicBezTo>
                    <a:pt x="27645" y="28706"/>
                    <a:pt x="26777" y="29992"/>
                    <a:pt x="25652" y="31535"/>
                  </a:cubicBezTo>
                  <a:cubicBezTo>
                    <a:pt x="23948" y="33849"/>
                    <a:pt x="21698" y="36806"/>
                    <a:pt x="19705" y="39281"/>
                  </a:cubicBezTo>
                  <a:cubicBezTo>
                    <a:pt x="18708" y="40535"/>
                    <a:pt x="17776" y="41660"/>
                    <a:pt x="17037" y="42560"/>
                  </a:cubicBezTo>
                  <a:cubicBezTo>
                    <a:pt x="16298" y="43428"/>
                    <a:pt x="15719" y="44039"/>
                    <a:pt x="15462" y="44264"/>
                  </a:cubicBezTo>
                  <a:cubicBezTo>
                    <a:pt x="13957" y="45541"/>
                    <a:pt x="11024" y="48423"/>
                    <a:pt x="10359" y="49079"/>
                  </a:cubicBezTo>
                  <a:lnTo>
                    <a:pt x="10359" y="49079"/>
                  </a:lnTo>
                  <a:lnTo>
                    <a:pt x="627" y="43690"/>
                  </a:lnTo>
                  <a:lnTo>
                    <a:pt x="627" y="43690"/>
                  </a:lnTo>
                  <a:cubicBezTo>
                    <a:pt x="1267" y="42712"/>
                    <a:pt x="3940" y="38627"/>
                    <a:pt x="6686" y="34395"/>
                  </a:cubicBezTo>
                  <a:cubicBezTo>
                    <a:pt x="8262" y="31985"/>
                    <a:pt x="9869" y="29509"/>
                    <a:pt x="11090" y="27517"/>
                  </a:cubicBezTo>
                  <a:cubicBezTo>
                    <a:pt x="11733" y="26552"/>
                    <a:pt x="12247" y="25684"/>
                    <a:pt x="12665" y="25009"/>
                  </a:cubicBezTo>
                  <a:cubicBezTo>
                    <a:pt x="13051" y="24366"/>
                    <a:pt x="13308" y="23916"/>
                    <a:pt x="13437" y="23691"/>
                  </a:cubicBezTo>
                  <a:cubicBezTo>
                    <a:pt x="13758" y="22920"/>
                    <a:pt x="14433" y="21441"/>
                    <a:pt x="15012" y="20188"/>
                  </a:cubicBezTo>
                  <a:cubicBezTo>
                    <a:pt x="15301" y="19545"/>
                    <a:pt x="15590" y="18966"/>
                    <a:pt x="15783" y="18548"/>
                  </a:cubicBezTo>
                  <a:cubicBezTo>
                    <a:pt x="15976" y="18098"/>
                    <a:pt x="16105" y="17841"/>
                    <a:pt x="16105" y="17841"/>
                  </a:cubicBezTo>
                  <a:lnTo>
                    <a:pt x="16137" y="17745"/>
                  </a:lnTo>
                  <a:cubicBezTo>
                    <a:pt x="16137" y="17745"/>
                    <a:pt x="16137" y="17455"/>
                    <a:pt x="16137" y="16973"/>
                  </a:cubicBezTo>
                  <a:cubicBezTo>
                    <a:pt x="16137" y="15334"/>
                    <a:pt x="16105" y="11284"/>
                    <a:pt x="15880" y="7973"/>
                  </a:cubicBezTo>
                  <a:cubicBezTo>
                    <a:pt x="15815" y="7008"/>
                    <a:pt x="15815" y="6173"/>
                    <a:pt x="15815" y="5433"/>
                  </a:cubicBezTo>
                  <a:cubicBezTo>
                    <a:pt x="15815" y="2958"/>
                    <a:pt x="16105" y="1737"/>
                    <a:pt x="16265" y="1287"/>
                  </a:cubicBezTo>
                  <a:cubicBezTo>
                    <a:pt x="16265" y="1254"/>
                    <a:pt x="16330" y="1158"/>
                    <a:pt x="16490" y="1062"/>
                  </a:cubicBezTo>
                  <a:cubicBezTo>
                    <a:pt x="16683" y="933"/>
                    <a:pt x="17037" y="804"/>
                    <a:pt x="17455" y="708"/>
                  </a:cubicBezTo>
                  <a:cubicBezTo>
                    <a:pt x="17841" y="612"/>
                    <a:pt x="18291" y="547"/>
                    <a:pt x="18741" y="547"/>
                  </a:cubicBezTo>
                  <a:close/>
                  <a:moveTo>
                    <a:pt x="18741" y="1"/>
                  </a:moveTo>
                  <a:cubicBezTo>
                    <a:pt x="18098" y="1"/>
                    <a:pt x="17423" y="129"/>
                    <a:pt x="16908" y="290"/>
                  </a:cubicBezTo>
                  <a:cubicBezTo>
                    <a:pt x="16619" y="387"/>
                    <a:pt x="16394" y="483"/>
                    <a:pt x="16201" y="612"/>
                  </a:cubicBezTo>
                  <a:cubicBezTo>
                    <a:pt x="16008" y="772"/>
                    <a:pt x="15848" y="901"/>
                    <a:pt x="15751" y="1126"/>
                  </a:cubicBezTo>
                  <a:cubicBezTo>
                    <a:pt x="15558" y="1640"/>
                    <a:pt x="15269" y="2926"/>
                    <a:pt x="15269" y="5433"/>
                  </a:cubicBezTo>
                  <a:cubicBezTo>
                    <a:pt x="15269" y="6173"/>
                    <a:pt x="15301" y="7040"/>
                    <a:pt x="15365" y="8005"/>
                  </a:cubicBezTo>
                  <a:cubicBezTo>
                    <a:pt x="15558" y="11316"/>
                    <a:pt x="15590" y="15334"/>
                    <a:pt x="15590" y="16973"/>
                  </a:cubicBezTo>
                  <a:cubicBezTo>
                    <a:pt x="15590" y="17362"/>
                    <a:pt x="15590" y="17605"/>
                    <a:pt x="15590" y="17684"/>
                  </a:cubicBezTo>
                  <a:lnTo>
                    <a:pt x="15590" y="17684"/>
                  </a:lnTo>
                  <a:cubicBezTo>
                    <a:pt x="15329" y="18236"/>
                    <a:pt x="13547" y="22008"/>
                    <a:pt x="12922" y="23466"/>
                  </a:cubicBezTo>
                  <a:cubicBezTo>
                    <a:pt x="12858" y="23627"/>
                    <a:pt x="12601" y="24109"/>
                    <a:pt x="12215" y="24752"/>
                  </a:cubicBezTo>
                  <a:cubicBezTo>
                    <a:pt x="10801" y="27034"/>
                    <a:pt x="7779" y="31760"/>
                    <a:pt x="5079" y="35906"/>
                  </a:cubicBezTo>
                  <a:cubicBezTo>
                    <a:pt x="3729" y="37996"/>
                    <a:pt x="2476" y="39924"/>
                    <a:pt x="1543" y="41339"/>
                  </a:cubicBezTo>
                  <a:cubicBezTo>
                    <a:pt x="1093" y="42046"/>
                    <a:pt x="708" y="42624"/>
                    <a:pt x="450" y="43010"/>
                  </a:cubicBezTo>
                  <a:cubicBezTo>
                    <a:pt x="193" y="43396"/>
                    <a:pt x="33" y="43621"/>
                    <a:pt x="33" y="43621"/>
                  </a:cubicBezTo>
                  <a:cubicBezTo>
                    <a:pt x="0" y="43685"/>
                    <a:pt x="0" y="43782"/>
                    <a:pt x="0" y="43846"/>
                  </a:cubicBezTo>
                  <a:cubicBezTo>
                    <a:pt x="33" y="43910"/>
                    <a:pt x="65" y="43974"/>
                    <a:pt x="129" y="44007"/>
                  </a:cubicBezTo>
                  <a:lnTo>
                    <a:pt x="10287" y="49664"/>
                  </a:lnTo>
                  <a:cubicBezTo>
                    <a:pt x="10322" y="49676"/>
                    <a:pt x="10362" y="49683"/>
                    <a:pt x="10402" y="49683"/>
                  </a:cubicBezTo>
                  <a:cubicBezTo>
                    <a:pt x="10473" y="49683"/>
                    <a:pt x="10547" y="49661"/>
                    <a:pt x="10608" y="49600"/>
                  </a:cubicBezTo>
                  <a:cubicBezTo>
                    <a:pt x="10608" y="49600"/>
                    <a:pt x="10833" y="49375"/>
                    <a:pt x="11187" y="49021"/>
                  </a:cubicBezTo>
                  <a:cubicBezTo>
                    <a:pt x="12247" y="47993"/>
                    <a:pt x="14562" y="45742"/>
                    <a:pt x="15815" y="44682"/>
                  </a:cubicBezTo>
                  <a:cubicBezTo>
                    <a:pt x="16040" y="44489"/>
                    <a:pt x="16394" y="44103"/>
                    <a:pt x="16876" y="43557"/>
                  </a:cubicBezTo>
                  <a:cubicBezTo>
                    <a:pt x="18516" y="41724"/>
                    <a:pt x="21441" y="38028"/>
                    <a:pt x="23980" y="34685"/>
                  </a:cubicBezTo>
                  <a:cubicBezTo>
                    <a:pt x="25234" y="33013"/>
                    <a:pt x="26391" y="31406"/>
                    <a:pt x="27259" y="30184"/>
                  </a:cubicBezTo>
                  <a:cubicBezTo>
                    <a:pt x="27677" y="29574"/>
                    <a:pt x="28030" y="29027"/>
                    <a:pt x="28255" y="28642"/>
                  </a:cubicBezTo>
                  <a:cubicBezTo>
                    <a:pt x="28384" y="28417"/>
                    <a:pt x="28480" y="28256"/>
                    <a:pt x="28545" y="28095"/>
                  </a:cubicBezTo>
                  <a:cubicBezTo>
                    <a:pt x="28577" y="28031"/>
                    <a:pt x="28609" y="27967"/>
                    <a:pt x="28641" y="27902"/>
                  </a:cubicBezTo>
                  <a:cubicBezTo>
                    <a:pt x="28673" y="27838"/>
                    <a:pt x="28673" y="27774"/>
                    <a:pt x="28673" y="27709"/>
                  </a:cubicBezTo>
                  <a:lnTo>
                    <a:pt x="28673" y="27645"/>
                  </a:lnTo>
                  <a:cubicBezTo>
                    <a:pt x="28641" y="27452"/>
                    <a:pt x="28512" y="27259"/>
                    <a:pt x="28384" y="27034"/>
                  </a:cubicBezTo>
                  <a:cubicBezTo>
                    <a:pt x="27837" y="26231"/>
                    <a:pt x="26712" y="24913"/>
                    <a:pt x="25684" y="23788"/>
                  </a:cubicBezTo>
                  <a:cubicBezTo>
                    <a:pt x="24804" y="22826"/>
                    <a:pt x="24019" y="21982"/>
                    <a:pt x="23810" y="21757"/>
                  </a:cubicBezTo>
                  <a:lnTo>
                    <a:pt x="23810" y="21757"/>
                  </a:lnTo>
                  <a:cubicBezTo>
                    <a:pt x="23764" y="21131"/>
                    <a:pt x="23567" y="18418"/>
                    <a:pt x="23369" y="15655"/>
                  </a:cubicBezTo>
                  <a:cubicBezTo>
                    <a:pt x="23273" y="14080"/>
                    <a:pt x="23144" y="12505"/>
                    <a:pt x="23048" y="11284"/>
                  </a:cubicBezTo>
                  <a:cubicBezTo>
                    <a:pt x="23016" y="10673"/>
                    <a:pt x="22984" y="10158"/>
                    <a:pt x="22919" y="9805"/>
                  </a:cubicBezTo>
                  <a:cubicBezTo>
                    <a:pt x="22919" y="9612"/>
                    <a:pt x="22919" y="9451"/>
                    <a:pt x="22887" y="9355"/>
                  </a:cubicBezTo>
                  <a:cubicBezTo>
                    <a:pt x="22887" y="9291"/>
                    <a:pt x="22887" y="9226"/>
                    <a:pt x="22887" y="9194"/>
                  </a:cubicBezTo>
                  <a:lnTo>
                    <a:pt x="22855" y="9098"/>
                  </a:lnTo>
                  <a:cubicBezTo>
                    <a:pt x="22855" y="9066"/>
                    <a:pt x="22823" y="8873"/>
                    <a:pt x="22759" y="8648"/>
                  </a:cubicBezTo>
                  <a:cubicBezTo>
                    <a:pt x="22566" y="7748"/>
                    <a:pt x="22180" y="5787"/>
                    <a:pt x="21826" y="4019"/>
                  </a:cubicBezTo>
                  <a:cubicBezTo>
                    <a:pt x="21666" y="3151"/>
                    <a:pt x="21505" y="2347"/>
                    <a:pt x="21376" y="1737"/>
                  </a:cubicBezTo>
                  <a:cubicBezTo>
                    <a:pt x="21248" y="1126"/>
                    <a:pt x="21184" y="772"/>
                    <a:pt x="21184" y="772"/>
                  </a:cubicBezTo>
                  <a:lnTo>
                    <a:pt x="21182" y="772"/>
                  </a:lnTo>
                  <a:lnTo>
                    <a:pt x="21182" y="772"/>
                  </a:lnTo>
                  <a:cubicBezTo>
                    <a:pt x="21173" y="660"/>
                    <a:pt x="21114" y="577"/>
                    <a:pt x="21055" y="547"/>
                  </a:cubicBezTo>
                  <a:cubicBezTo>
                    <a:pt x="20959" y="451"/>
                    <a:pt x="20862" y="387"/>
                    <a:pt x="20637" y="322"/>
                  </a:cubicBezTo>
                  <a:cubicBezTo>
                    <a:pt x="20444" y="258"/>
                    <a:pt x="20155" y="194"/>
                    <a:pt x="19705" y="97"/>
                  </a:cubicBezTo>
                  <a:cubicBezTo>
                    <a:pt x="19383" y="33"/>
                    <a:pt x="19062" y="1"/>
                    <a:pt x="18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2"/>
            <p:cNvSpPr/>
            <p:nvPr/>
          </p:nvSpPr>
          <p:spPr>
            <a:xfrm>
              <a:off x="2159350" y="2939125"/>
              <a:ext cx="140675" cy="185600"/>
            </a:xfrm>
            <a:custGeom>
              <a:avLst/>
              <a:gdLst/>
              <a:ahLst/>
              <a:cxnLst/>
              <a:rect l="l" t="t" r="r" b="b"/>
              <a:pathLst>
                <a:path w="5627" h="7424" extrusionOk="0">
                  <a:moveTo>
                    <a:pt x="934" y="0"/>
                  </a:moveTo>
                  <a:cubicBezTo>
                    <a:pt x="442" y="0"/>
                    <a:pt x="1" y="126"/>
                    <a:pt x="1" y="126"/>
                  </a:cubicBezTo>
                  <a:cubicBezTo>
                    <a:pt x="1" y="126"/>
                    <a:pt x="1" y="2859"/>
                    <a:pt x="1319" y="4530"/>
                  </a:cubicBezTo>
                  <a:cubicBezTo>
                    <a:pt x="2637" y="6169"/>
                    <a:pt x="5626" y="7423"/>
                    <a:pt x="5626" y="7423"/>
                  </a:cubicBezTo>
                  <a:cubicBezTo>
                    <a:pt x="5626" y="7423"/>
                    <a:pt x="4726" y="5269"/>
                    <a:pt x="4598" y="4626"/>
                  </a:cubicBezTo>
                  <a:cubicBezTo>
                    <a:pt x="4469" y="3984"/>
                    <a:pt x="3569" y="3534"/>
                    <a:pt x="3055" y="2634"/>
                  </a:cubicBezTo>
                  <a:cubicBezTo>
                    <a:pt x="2540" y="1733"/>
                    <a:pt x="1962" y="319"/>
                    <a:pt x="1962" y="319"/>
                  </a:cubicBezTo>
                  <a:cubicBezTo>
                    <a:pt x="1700" y="71"/>
                    <a:pt x="1302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2"/>
            <p:cNvSpPr/>
            <p:nvPr/>
          </p:nvSpPr>
          <p:spPr>
            <a:xfrm>
              <a:off x="2152925" y="2932625"/>
              <a:ext cx="154325" cy="199000"/>
            </a:xfrm>
            <a:custGeom>
              <a:avLst/>
              <a:gdLst/>
              <a:ahLst/>
              <a:cxnLst/>
              <a:rect l="l" t="t" r="r" b="b"/>
              <a:pathLst>
                <a:path w="6173" h="7960" extrusionOk="0">
                  <a:moveTo>
                    <a:pt x="1158" y="547"/>
                  </a:moveTo>
                  <a:cubicBezTo>
                    <a:pt x="1459" y="547"/>
                    <a:pt x="1789" y="603"/>
                    <a:pt x="1988" y="769"/>
                  </a:cubicBezTo>
                  <a:lnTo>
                    <a:pt x="1988" y="769"/>
                  </a:lnTo>
                  <a:cubicBezTo>
                    <a:pt x="2106" y="1047"/>
                    <a:pt x="2609" y="2207"/>
                    <a:pt x="3087" y="3022"/>
                  </a:cubicBezTo>
                  <a:cubicBezTo>
                    <a:pt x="3376" y="3504"/>
                    <a:pt x="3730" y="3858"/>
                    <a:pt x="4051" y="4179"/>
                  </a:cubicBezTo>
                  <a:cubicBezTo>
                    <a:pt x="4212" y="4308"/>
                    <a:pt x="4340" y="4469"/>
                    <a:pt x="4437" y="4597"/>
                  </a:cubicBezTo>
                  <a:cubicBezTo>
                    <a:pt x="4533" y="4726"/>
                    <a:pt x="4597" y="4822"/>
                    <a:pt x="4597" y="4919"/>
                  </a:cubicBezTo>
                  <a:cubicBezTo>
                    <a:pt x="4630" y="5111"/>
                    <a:pt x="4726" y="5369"/>
                    <a:pt x="4822" y="5690"/>
                  </a:cubicBezTo>
                  <a:cubicBezTo>
                    <a:pt x="4999" y="6166"/>
                    <a:pt x="5223" y="6747"/>
                    <a:pt x="5390" y="7176"/>
                  </a:cubicBezTo>
                  <a:lnTo>
                    <a:pt x="5390" y="7176"/>
                  </a:lnTo>
                  <a:cubicBezTo>
                    <a:pt x="5028" y="6998"/>
                    <a:pt x="4537" y="6740"/>
                    <a:pt x="4019" y="6429"/>
                  </a:cubicBezTo>
                  <a:cubicBezTo>
                    <a:pt x="3183" y="5947"/>
                    <a:pt x="2315" y="5304"/>
                    <a:pt x="1769" y="4597"/>
                  </a:cubicBezTo>
                  <a:cubicBezTo>
                    <a:pt x="1190" y="3858"/>
                    <a:pt x="869" y="2829"/>
                    <a:pt x="708" y="1993"/>
                  </a:cubicBezTo>
                  <a:cubicBezTo>
                    <a:pt x="595" y="1385"/>
                    <a:pt x="562" y="871"/>
                    <a:pt x="552" y="596"/>
                  </a:cubicBezTo>
                  <a:lnTo>
                    <a:pt x="552" y="596"/>
                  </a:lnTo>
                  <a:cubicBezTo>
                    <a:pt x="704" y="570"/>
                    <a:pt x="925" y="547"/>
                    <a:pt x="1158" y="547"/>
                  </a:cubicBezTo>
                  <a:close/>
                  <a:moveTo>
                    <a:pt x="1158" y="1"/>
                  </a:moveTo>
                  <a:cubicBezTo>
                    <a:pt x="644" y="1"/>
                    <a:pt x="226" y="129"/>
                    <a:pt x="194" y="129"/>
                  </a:cubicBezTo>
                  <a:cubicBezTo>
                    <a:pt x="97" y="161"/>
                    <a:pt x="33" y="226"/>
                    <a:pt x="1" y="322"/>
                  </a:cubicBezTo>
                  <a:lnTo>
                    <a:pt x="1" y="386"/>
                  </a:lnTo>
                  <a:cubicBezTo>
                    <a:pt x="1" y="483"/>
                    <a:pt x="1" y="1190"/>
                    <a:pt x="162" y="2090"/>
                  </a:cubicBezTo>
                  <a:cubicBezTo>
                    <a:pt x="354" y="2990"/>
                    <a:pt x="676" y="4083"/>
                    <a:pt x="1351" y="4951"/>
                  </a:cubicBezTo>
                  <a:cubicBezTo>
                    <a:pt x="2058" y="5819"/>
                    <a:pt x="3151" y="6558"/>
                    <a:pt x="4083" y="7104"/>
                  </a:cubicBezTo>
                  <a:cubicBezTo>
                    <a:pt x="5015" y="7619"/>
                    <a:pt x="5787" y="7940"/>
                    <a:pt x="5787" y="7940"/>
                  </a:cubicBezTo>
                  <a:cubicBezTo>
                    <a:pt x="5822" y="7952"/>
                    <a:pt x="5857" y="7959"/>
                    <a:pt x="5893" y="7959"/>
                  </a:cubicBezTo>
                  <a:cubicBezTo>
                    <a:pt x="5954" y="7959"/>
                    <a:pt x="6015" y="7937"/>
                    <a:pt x="6076" y="7876"/>
                  </a:cubicBezTo>
                  <a:cubicBezTo>
                    <a:pt x="6140" y="7812"/>
                    <a:pt x="6173" y="7683"/>
                    <a:pt x="6140" y="7587"/>
                  </a:cubicBezTo>
                  <a:cubicBezTo>
                    <a:pt x="6140" y="7587"/>
                    <a:pt x="5915" y="7040"/>
                    <a:pt x="5690" y="6429"/>
                  </a:cubicBezTo>
                  <a:cubicBezTo>
                    <a:pt x="5562" y="6108"/>
                    <a:pt x="5433" y="5787"/>
                    <a:pt x="5337" y="5497"/>
                  </a:cubicBezTo>
                  <a:cubicBezTo>
                    <a:pt x="5240" y="5208"/>
                    <a:pt x="5144" y="4951"/>
                    <a:pt x="5144" y="4822"/>
                  </a:cubicBezTo>
                  <a:cubicBezTo>
                    <a:pt x="5080" y="4597"/>
                    <a:pt x="4983" y="4436"/>
                    <a:pt x="4855" y="4244"/>
                  </a:cubicBezTo>
                  <a:cubicBezTo>
                    <a:pt x="4469" y="3761"/>
                    <a:pt x="3890" y="3376"/>
                    <a:pt x="3537" y="2765"/>
                  </a:cubicBezTo>
                  <a:cubicBezTo>
                    <a:pt x="3280" y="2315"/>
                    <a:pt x="3022" y="1768"/>
                    <a:pt x="2829" y="1286"/>
                  </a:cubicBezTo>
                  <a:cubicBezTo>
                    <a:pt x="2701" y="1061"/>
                    <a:pt x="2637" y="868"/>
                    <a:pt x="2572" y="708"/>
                  </a:cubicBezTo>
                  <a:cubicBezTo>
                    <a:pt x="2508" y="579"/>
                    <a:pt x="2476" y="483"/>
                    <a:pt x="2476" y="483"/>
                  </a:cubicBezTo>
                  <a:lnTo>
                    <a:pt x="2412" y="386"/>
                  </a:lnTo>
                  <a:cubicBezTo>
                    <a:pt x="2026" y="65"/>
                    <a:pt x="1544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2"/>
            <p:cNvSpPr/>
            <p:nvPr/>
          </p:nvSpPr>
          <p:spPr>
            <a:xfrm>
              <a:off x="2144100" y="3174525"/>
              <a:ext cx="314225" cy="554975"/>
            </a:xfrm>
            <a:custGeom>
              <a:avLst/>
              <a:gdLst/>
              <a:ahLst/>
              <a:cxnLst/>
              <a:rect l="l" t="t" r="r" b="b"/>
              <a:pathLst>
                <a:path w="12569" h="22199" extrusionOk="0">
                  <a:moveTo>
                    <a:pt x="7683" y="0"/>
                  </a:moveTo>
                  <a:lnTo>
                    <a:pt x="0" y="6815"/>
                  </a:lnTo>
                  <a:cubicBezTo>
                    <a:pt x="0" y="6815"/>
                    <a:pt x="3118" y="11861"/>
                    <a:pt x="4565" y="14754"/>
                  </a:cubicBezTo>
                  <a:cubicBezTo>
                    <a:pt x="6043" y="17679"/>
                    <a:pt x="8004" y="21923"/>
                    <a:pt x="9676" y="22180"/>
                  </a:cubicBezTo>
                  <a:cubicBezTo>
                    <a:pt x="9758" y="22192"/>
                    <a:pt x="9839" y="22198"/>
                    <a:pt x="9918" y="22198"/>
                  </a:cubicBezTo>
                  <a:cubicBezTo>
                    <a:pt x="11474" y="22198"/>
                    <a:pt x="12380" y="19885"/>
                    <a:pt x="12472" y="18997"/>
                  </a:cubicBezTo>
                  <a:cubicBezTo>
                    <a:pt x="12569" y="18065"/>
                    <a:pt x="11186" y="16297"/>
                    <a:pt x="10640" y="12504"/>
                  </a:cubicBezTo>
                  <a:cubicBezTo>
                    <a:pt x="10061" y="8711"/>
                    <a:pt x="8872" y="1382"/>
                    <a:pt x="8872" y="1382"/>
                  </a:cubicBezTo>
                  <a:lnTo>
                    <a:pt x="7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2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0" y="3987"/>
                    <a:pt x="418" y="4662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2"/>
            <p:cNvSpPr/>
            <p:nvPr/>
          </p:nvSpPr>
          <p:spPr>
            <a:xfrm>
              <a:off x="2169800" y="3376225"/>
              <a:ext cx="141475" cy="243525"/>
            </a:xfrm>
            <a:custGeom>
              <a:avLst/>
              <a:gdLst/>
              <a:ahLst/>
              <a:cxnLst/>
              <a:rect l="l" t="t" r="r" b="b"/>
              <a:pathLst>
                <a:path w="5659" h="9741" extrusionOk="0">
                  <a:moveTo>
                    <a:pt x="5658" y="9740"/>
                  </a:moveTo>
                  <a:lnTo>
                    <a:pt x="387" y="0"/>
                  </a:lnTo>
                  <a:lnTo>
                    <a:pt x="1" y="418"/>
                  </a:lnTo>
                  <a:lnTo>
                    <a:pt x="1" y="418"/>
                  </a:lnTo>
                  <a:lnTo>
                    <a:pt x="387" y="0"/>
                  </a:lnTo>
                  <a:lnTo>
                    <a:pt x="5658" y="9740"/>
                  </a:lnTo>
                  <a:lnTo>
                    <a:pt x="5658" y="9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2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32" y="4019"/>
                    <a:pt x="418" y="4662"/>
                    <a:pt x="997" y="5626"/>
                  </a:cubicBezTo>
                  <a:cubicBezTo>
                    <a:pt x="997" y="5626"/>
                    <a:pt x="997" y="5626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2"/>
            <p:cNvSpPr/>
            <p:nvPr/>
          </p:nvSpPr>
          <p:spPr>
            <a:xfrm>
              <a:off x="2136850" y="3167975"/>
              <a:ext cx="325500" cy="568300"/>
            </a:xfrm>
            <a:custGeom>
              <a:avLst/>
              <a:gdLst/>
              <a:ahLst/>
              <a:cxnLst/>
              <a:rect l="l" t="t" r="r" b="b"/>
              <a:pathLst>
                <a:path w="13020" h="22732" extrusionOk="0">
                  <a:moveTo>
                    <a:pt x="7975" y="0"/>
                  </a:moveTo>
                  <a:cubicBezTo>
                    <a:pt x="7915" y="0"/>
                    <a:pt x="7857" y="24"/>
                    <a:pt x="7812" y="69"/>
                  </a:cubicBezTo>
                  <a:cubicBezTo>
                    <a:pt x="7683" y="166"/>
                    <a:pt x="7683" y="326"/>
                    <a:pt x="7780" y="455"/>
                  </a:cubicBezTo>
                  <a:lnTo>
                    <a:pt x="8920" y="1785"/>
                  </a:lnTo>
                  <a:lnTo>
                    <a:pt x="8920" y="1785"/>
                  </a:lnTo>
                  <a:cubicBezTo>
                    <a:pt x="8946" y="1967"/>
                    <a:pt x="9005" y="2366"/>
                    <a:pt x="9098" y="2898"/>
                  </a:cubicBezTo>
                  <a:cubicBezTo>
                    <a:pt x="9451" y="5148"/>
                    <a:pt x="10223" y="9970"/>
                    <a:pt x="10641" y="12798"/>
                  </a:cubicBezTo>
                  <a:cubicBezTo>
                    <a:pt x="10930" y="14663"/>
                    <a:pt x="11412" y="16045"/>
                    <a:pt x="11798" y="17074"/>
                  </a:cubicBezTo>
                  <a:cubicBezTo>
                    <a:pt x="11991" y="17588"/>
                    <a:pt x="12184" y="18038"/>
                    <a:pt x="12280" y="18359"/>
                  </a:cubicBezTo>
                  <a:cubicBezTo>
                    <a:pt x="12409" y="18713"/>
                    <a:pt x="12505" y="19002"/>
                    <a:pt x="12505" y="19163"/>
                  </a:cubicBezTo>
                  <a:lnTo>
                    <a:pt x="12473" y="19227"/>
                  </a:lnTo>
                  <a:cubicBezTo>
                    <a:pt x="12441" y="19613"/>
                    <a:pt x="12216" y="20384"/>
                    <a:pt x="11798" y="21060"/>
                  </a:cubicBezTo>
                  <a:cubicBezTo>
                    <a:pt x="11605" y="21381"/>
                    <a:pt x="11348" y="21670"/>
                    <a:pt x="11091" y="21863"/>
                  </a:cubicBezTo>
                  <a:cubicBezTo>
                    <a:pt x="10834" y="22088"/>
                    <a:pt x="10544" y="22185"/>
                    <a:pt x="10223" y="22185"/>
                  </a:cubicBezTo>
                  <a:lnTo>
                    <a:pt x="10030" y="22185"/>
                  </a:lnTo>
                  <a:cubicBezTo>
                    <a:pt x="9709" y="22152"/>
                    <a:pt x="9291" y="21863"/>
                    <a:pt x="8873" y="21413"/>
                  </a:cubicBezTo>
                  <a:cubicBezTo>
                    <a:pt x="8230" y="20706"/>
                    <a:pt x="7555" y="19645"/>
                    <a:pt x="6912" y="18456"/>
                  </a:cubicBezTo>
                  <a:cubicBezTo>
                    <a:pt x="6269" y="17266"/>
                    <a:pt x="5658" y="16013"/>
                    <a:pt x="5112" y="14920"/>
                  </a:cubicBezTo>
                  <a:cubicBezTo>
                    <a:pt x="3633" y="11963"/>
                    <a:pt x="547" y="6948"/>
                    <a:pt x="547" y="6948"/>
                  </a:cubicBezTo>
                  <a:cubicBezTo>
                    <a:pt x="483" y="6862"/>
                    <a:pt x="390" y="6819"/>
                    <a:pt x="297" y="6819"/>
                  </a:cubicBezTo>
                  <a:cubicBezTo>
                    <a:pt x="251" y="6819"/>
                    <a:pt x="204" y="6830"/>
                    <a:pt x="162" y="6852"/>
                  </a:cubicBezTo>
                  <a:cubicBezTo>
                    <a:pt x="33" y="6916"/>
                    <a:pt x="1" y="7109"/>
                    <a:pt x="65" y="7237"/>
                  </a:cubicBezTo>
                  <a:cubicBezTo>
                    <a:pt x="65" y="7237"/>
                    <a:pt x="258" y="7527"/>
                    <a:pt x="580" y="8041"/>
                  </a:cubicBezTo>
                  <a:cubicBezTo>
                    <a:pt x="1512" y="9616"/>
                    <a:pt x="3537" y="12991"/>
                    <a:pt x="4630" y="15145"/>
                  </a:cubicBezTo>
                  <a:cubicBezTo>
                    <a:pt x="5369" y="16591"/>
                    <a:pt x="6205" y="18392"/>
                    <a:pt x="7105" y="19870"/>
                  </a:cubicBezTo>
                  <a:cubicBezTo>
                    <a:pt x="7555" y="20609"/>
                    <a:pt x="8005" y="21285"/>
                    <a:pt x="8487" y="21767"/>
                  </a:cubicBezTo>
                  <a:cubicBezTo>
                    <a:pt x="8937" y="22281"/>
                    <a:pt x="9419" y="22635"/>
                    <a:pt x="9934" y="22699"/>
                  </a:cubicBezTo>
                  <a:cubicBezTo>
                    <a:pt x="10030" y="22731"/>
                    <a:pt x="10126" y="22731"/>
                    <a:pt x="10223" y="22731"/>
                  </a:cubicBezTo>
                  <a:cubicBezTo>
                    <a:pt x="10673" y="22731"/>
                    <a:pt x="11091" y="22570"/>
                    <a:pt x="11412" y="22313"/>
                  </a:cubicBezTo>
                  <a:cubicBezTo>
                    <a:pt x="11926" y="21895"/>
                    <a:pt x="12312" y="21349"/>
                    <a:pt x="12569" y="20770"/>
                  </a:cubicBezTo>
                  <a:cubicBezTo>
                    <a:pt x="12827" y="20192"/>
                    <a:pt x="12987" y="19645"/>
                    <a:pt x="13019" y="19292"/>
                  </a:cubicBezTo>
                  <a:lnTo>
                    <a:pt x="13019" y="19163"/>
                  </a:lnTo>
                  <a:cubicBezTo>
                    <a:pt x="13019" y="18874"/>
                    <a:pt x="12923" y="18552"/>
                    <a:pt x="12794" y="18199"/>
                  </a:cubicBezTo>
                  <a:cubicBezTo>
                    <a:pt x="12409" y="17074"/>
                    <a:pt x="11605" y="15434"/>
                    <a:pt x="11187" y="12734"/>
                  </a:cubicBezTo>
                  <a:cubicBezTo>
                    <a:pt x="10609" y="8941"/>
                    <a:pt x="9419" y="1612"/>
                    <a:pt x="9419" y="1612"/>
                  </a:cubicBezTo>
                  <a:cubicBezTo>
                    <a:pt x="9419" y="1548"/>
                    <a:pt x="9387" y="1516"/>
                    <a:pt x="9355" y="1484"/>
                  </a:cubicBezTo>
                  <a:lnTo>
                    <a:pt x="8166" y="101"/>
                  </a:lnTo>
                  <a:cubicBezTo>
                    <a:pt x="8114" y="32"/>
                    <a:pt x="8044" y="0"/>
                    <a:pt x="7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2"/>
            <p:cNvSpPr/>
            <p:nvPr/>
          </p:nvSpPr>
          <p:spPr>
            <a:xfrm>
              <a:off x="2314450" y="3589175"/>
              <a:ext cx="147900" cy="140325"/>
            </a:xfrm>
            <a:custGeom>
              <a:avLst/>
              <a:gdLst/>
              <a:ahLst/>
              <a:cxnLst/>
              <a:rect l="l" t="t" r="r" b="b"/>
              <a:pathLst>
                <a:path w="5916" h="5613" extrusionOk="0">
                  <a:moveTo>
                    <a:pt x="4983" y="1"/>
                  </a:moveTo>
                  <a:cubicBezTo>
                    <a:pt x="4501" y="547"/>
                    <a:pt x="3762" y="1158"/>
                    <a:pt x="2605" y="1672"/>
                  </a:cubicBezTo>
                  <a:cubicBezTo>
                    <a:pt x="1544" y="2154"/>
                    <a:pt x="644" y="2379"/>
                    <a:pt x="1" y="2476"/>
                  </a:cubicBezTo>
                  <a:cubicBezTo>
                    <a:pt x="965" y="4147"/>
                    <a:pt x="1962" y="5465"/>
                    <a:pt x="2862" y="5594"/>
                  </a:cubicBezTo>
                  <a:cubicBezTo>
                    <a:pt x="2944" y="5606"/>
                    <a:pt x="3025" y="5612"/>
                    <a:pt x="3104" y="5612"/>
                  </a:cubicBezTo>
                  <a:cubicBezTo>
                    <a:pt x="4660" y="5612"/>
                    <a:pt x="5566" y="3299"/>
                    <a:pt x="5658" y="2411"/>
                  </a:cubicBezTo>
                  <a:cubicBezTo>
                    <a:pt x="5690" y="1865"/>
                    <a:pt x="5915" y="290"/>
                    <a:pt x="4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2"/>
            <p:cNvSpPr/>
            <p:nvPr/>
          </p:nvSpPr>
          <p:spPr>
            <a:xfrm>
              <a:off x="2307225" y="3582450"/>
              <a:ext cx="156725" cy="153825"/>
            </a:xfrm>
            <a:custGeom>
              <a:avLst/>
              <a:gdLst/>
              <a:ahLst/>
              <a:cxnLst/>
              <a:rect l="l" t="t" r="r" b="b"/>
              <a:pathLst>
                <a:path w="6269" h="6153" extrusionOk="0">
                  <a:moveTo>
                    <a:pt x="5359" y="606"/>
                  </a:moveTo>
                  <a:cubicBezTo>
                    <a:pt x="5470" y="689"/>
                    <a:pt x="5548" y="817"/>
                    <a:pt x="5594" y="977"/>
                  </a:cubicBezTo>
                  <a:cubicBezTo>
                    <a:pt x="5690" y="1202"/>
                    <a:pt x="5722" y="1523"/>
                    <a:pt x="5722" y="1813"/>
                  </a:cubicBezTo>
                  <a:cubicBezTo>
                    <a:pt x="5722" y="2166"/>
                    <a:pt x="5690" y="2455"/>
                    <a:pt x="5658" y="2648"/>
                  </a:cubicBezTo>
                  <a:cubicBezTo>
                    <a:pt x="5626" y="3034"/>
                    <a:pt x="5401" y="3805"/>
                    <a:pt x="4983" y="4481"/>
                  </a:cubicBezTo>
                  <a:cubicBezTo>
                    <a:pt x="4790" y="4802"/>
                    <a:pt x="4533" y="5091"/>
                    <a:pt x="4276" y="5284"/>
                  </a:cubicBezTo>
                  <a:cubicBezTo>
                    <a:pt x="4019" y="5509"/>
                    <a:pt x="3729" y="5606"/>
                    <a:pt x="3408" y="5606"/>
                  </a:cubicBezTo>
                  <a:lnTo>
                    <a:pt x="3215" y="5606"/>
                  </a:lnTo>
                  <a:cubicBezTo>
                    <a:pt x="2861" y="5541"/>
                    <a:pt x="2411" y="5252"/>
                    <a:pt x="1929" y="4706"/>
                  </a:cubicBezTo>
                  <a:cubicBezTo>
                    <a:pt x="1540" y="4233"/>
                    <a:pt x="1126" y="3615"/>
                    <a:pt x="709" y="2936"/>
                  </a:cubicBezTo>
                  <a:lnTo>
                    <a:pt x="709" y="2936"/>
                  </a:lnTo>
                  <a:cubicBezTo>
                    <a:pt x="1328" y="2816"/>
                    <a:pt x="2094" y="2593"/>
                    <a:pt x="2990" y="2198"/>
                  </a:cubicBezTo>
                  <a:cubicBezTo>
                    <a:pt x="4077" y="1728"/>
                    <a:pt x="4842" y="1123"/>
                    <a:pt x="5359" y="606"/>
                  </a:cubicBezTo>
                  <a:close/>
                  <a:moveTo>
                    <a:pt x="5292" y="0"/>
                  </a:moveTo>
                  <a:cubicBezTo>
                    <a:pt x="5212" y="0"/>
                    <a:pt x="5128" y="37"/>
                    <a:pt x="5079" y="109"/>
                  </a:cubicBezTo>
                  <a:cubicBezTo>
                    <a:pt x="4629" y="591"/>
                    <a:pt x="3922" y="1202"/>
                    <a:pt x="2765" y="1716"/>
                  </a:cubicBezTo>
                  <a:cubicBezTo>
                    <a:pt x="1736" y="2166"/>
                    <a:pt x="868" y="2391"/>
                    <a:pt x="258" y="2488"/>
                  </a:cubicBezTo>
                  <a:cubicBezTo>
                    <a:pt x="161" y="2488"/>
                    <a:pt x="97" y="2552"/>
                    <a:pt x="33" y="2648"/>
                  </a:cubicBezTo>
                  <a:cubicBezTo>
                    <a:pt x="1" y="2713"/>
                    <a:pt x="1" y="2809"/>
                    <a:pt x="65" y="2873"/>
                  </a:cubicBezTo>
                  <a:cubicBezTo>
                    <a:pt x="547" y="3709"/>
                    <a:pt x="1029" y="4481"/>
                    <a:pt x="1543" y="5059"/>
                  </a:cubicBezTo>
                  <a:cubicBezTo>
                    <a:pt x="2026" y="5638"/>
                    <a:pt x="2540" y="6056"/>
                    <a:pt x="3119" y="6120"/>
                  </a:cubicBezTo>
                  <a:cubicBezTo>
                    <a:pt x="3215" y="6152"/>
                    <a:pt x="3311" y="6152"/>
                    <a:pt x="3408" y="6152"/>
                  </a:cubicBezTo>
                  <a:cubicBezTo>
                    <a:pt x="3858" y="6152"/>
                    <a:pt x="4276" y="5991"/>
                    <a:pt x="4597" y="5734"/>
                  </a:cubicBezTo>
                  <a:cubicBezTo>
                    <a:pt x="5111" y="5316"/>
                    <a:pt x="5497" y="4770"/>
                    <a:pt x="5754" y="4191"/>
                  </a:cubicBezTo>
                  <a:cubicBezTo>
                    <a:pt x="6012" y="3613"/>
                    <a:pt x="6172" y="3066"/>
                    <a:pt x="6204" y="2713"/>
                  </a:cubicBezTo>
                  <a:cubicBezTo>
                    <a:pt x="6237" y="2520"/>
                    <a:pt x="6269" y="2198"/>
                    <a:pt x="6269" y="1813"/>
                  </a:cubicBezTo>
                  <a:cubicBezTo>
                    <a:pt x="6269" y="1491"/>
                    <a:pt x="6237" y="1137"/>
                    <a:pt x="6108" y="784"/>
                  </a:cubicBezTo>
                  <a:cubicBezTo>
                    <a:pt x="5979" y="462"/>
                    <a:pt x="5754" y="141"/>
                    <a:pt x="5369" y="12"/>
                  </a:cubicBezTo>
                  <a:cubicBezTo>
                    <a:pt x="5345" y="4"/>
                    <a:pt x="5318" y="0"/>
                    <a:pt x="5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2"/>
            <p:cNvSpPr/>
            <p:nvPr/>
          </p:nvSpPr>
          <p:spPr>
            <a:xfrm>
              <a:off x="2013100" y="2523650"/>
              <a:ext cx="178425" cy="93975"/>
            </a:xfrm>
            <a:custGeom>
              <a:avLst/>
              <a:gdLst/>
              <a:ahLst/>
              <a:cxnLst/>
              <a:rect l="l" t="t" r="r" b="b"/>
              <a:pathLst>
                <a:path w="7137" h="3759" extrusionOk="0">
                  <a:moveTo>
                    <a:pt x="4044" y="1"/>
                  </a:moveTo>
                  <a:cubicBezTo>
                    <a:pt x="2559" y="1"/>
                    <a:pt x="781" y="285"/>
                    <a:pt x="611" y="769"/>
                  </a:cubicBezTo>
                  <a:cubicBezTo>
                    <a:pt x="483" y="1155"/>
                    <a:pt x="1" y="2312"/>
                    <a:pt x="1254" y="3759"/>
                  </a:cubicBezTo>
                  <a:cubicBezTo>
                    <a:pt x="2144" y="3303"/>
                    <a:pt x="3430" y="2832"/>
                    <a:pt x="4904" y="2832"/>
                  </a:cubicBezTo>
                  <a:cubicBezTo>
                    <a:pt x="5613" y="2832"/>
                    <a:pt x="6365" y="2941"/>
                    <a:pt x="7137" y="3212"/>
                  </a:cubicBezTo>
                  <a:cubicBezTo>
                    <a:pt x="6847" y="1734"/>
                    <a:pt x="6622" y="544"/>
                    <a:pt x="6622" y="544"/>
                  </a:cubicBezTo>
                  <a:cubicBezTo>
                    <a:pt x="6622" y="544"/>
                    <a:pt x="6783" y="384"/>
                    <a:pt x="5337" y="94"/>
                  </a:cubicBezTo>
                  <a:cubicBezTo>
                    <a:pt x="4981" y="31"/>
                    <a:pt x="4528" y="1"/>
                    <a:pt x="4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2"/>
            <p:cNvSpPr/>
            <p:nvPr/>
          </p:nvSpPr>
          <p:spPr>
            <a:xfrm>
              <a:off x="2013100" y="2524400"/>
              <a:ext cx="86025" cy="93225"/>
            </a:xfrm>
            <a:custGeom>
              <a:avLst/>
              <a:gdLst/>
              <a:ahLst/>
              <a:cxnLst/>
              <a:rect l="l" t="t" r="r" b="b"/>
              <a:pathLst>
                <a:path w="3441" h="3729" extrusionOk="0">
                  <a:moveTo>
                    <a:pt x="3440" y="0"/>
                  </a:moveTo>
                  <a:lnTo>
                    <a:pt x="3440" y="0"/>
                  </a:lnTo>
                  <a:cubicBezTo>
                    <a:pt x="2122" y="64"/>
                    <a:pt x="772" y="322"/>
                    <a:pt x="611" y="739"/>
                  </a:cubicBezTo>
                  <a:cubicBezTo>
                    <a:pt x="483" y="1125"/>
                    <a:pt x="1" y="2282"/>
                    <a:pt x="1254" y="3729"/>
                  </a:cubicBezTo>
                  <a:cubicBezTo>
                    <a:pt x="1833" y="3440"/>
                    <a:pt x="2572" y="3118"/>
                    <a:pt x="3440" y="2957"/>
                  </a:cubicBezTo>
                  <a:cubicBezTo>
                    <a:pt x="3440" y="2668"/>
                    <a:pt x="3408" y="2379"/>
                    <a:pt x="3408" y="2154"/>
                  </a:cubicBezTo>
                  <a:cubicBezTo>
                    <a:pt x="3376" y="1607"/>
                    <a:pt x="3408" y="868"/>
                    <a:pt x="3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62"/>
            <p:cNvSpPr/>
            <p:nvPr/>
          </p:nvSpPr>
          <p:spPr>
            <a:xfrm>
              <a:off x="2023550" y="2524400"/>
              <a:ext cx="75575" cy="93225"/>
            </a:xfrm>
            <a:custGeom>
              <a:avLst/>
              <a:gdLst/>
              <a:ahLst/>
              <a:cxnLst/>
              <a:rect l="l" t="t" r="r" b="b"/>
              <a:pathLst>
                <a:path w="3023" h="3729" extrusionOk="0">
                  <a:moveTo>
                    <a:pt x="3022" y="0"/>
                  </a:moveTo>
                  <a:lnTo>
                    <a:pt x="3022" y="0"/>
                  </a:lnTo>
                  <a:cubicBezTo>
                    <a:pt x="1704" y="64"/>
                    <a:pt x="386" y="322"/>
                    <a:pt x="193" y="739"/>
                  </a:cubicBezTo>
                  <a:cubicBezTo>
                    <a:pt x="129" y="932"/>
                    <a:pt x="1" y="1286"/>
                    <a:pt x="1" y="1736"/>
                  </a:cubicBezTo>
                  <a:cubicBezTo>
                    <a:pt x="1" y="2218"/>
                    <a:pt x="129" y="2797"/>
                    <a:pt x="611" y="3407"/>
                  </a:cubicBezTo>
                  <a:cubicBezTo>
                    <a:pt x="676" y="3504"/>
                    <a:pt x="772" y="3632"/>
                    <a:pt x="836" y="3729"/>
                  </a:cubicBezTo>
                  <a:cubicBezTo>
                    <a:pt x="1061" y="3632"/>
                    <a:pt x="1254" y="3536"/>
                    <a:pt x="1479" y="3440"/>
                  </a:cubicBezTo>
                  <a:lnTo>
                    <a:pt x="1511" y="3440"/>
                  </a:lnTo>
                  <a:cubicBezTo>
                    <a:pt x="1961" y="3247"/>
                    <a:pt x="2444" y="3086"/>
                    <a:pt x="3022" y="2957"/>
                  </a:cubicBezTo>
                  <a:cubicBezTo>
                    <a:pt x="3022" y="2668"/>
                    <a:pt x="2990" y="2379"/>
                    <a:pt x="2990" y="2154"/>
                  </a:cubicBezTo>
                  <a:cubicBezTo>
                    <a:pt x="2990" y="1961"/>
                    <a:pt x="2990" y="1736"/>
                    <a:pt x="2990" y="1511"/>
                  </a:cubicBezTo>
                  <a:cubicBezTo>
                    <a:pt x="2990" y="1093"/>
                    <a:pt x="2990" y="547"/>
                    <a:pt x="3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62"/>
            <p:cNvSpPr/>
            <p:nvPr/>
          </p:nvSpPr>
          <p:spPr>
            <a:xfrm>
              <a:off x="2016325" y="2517150"/>
              <a:ext cx="182450" cy="106975"/>
            </a:xfrm>
            <a:custGeom>
              <a:avLst/>
              <a:gdLst/>
              <a:ahLst/>
              <a:cxnLst/>
              <a:rect l="l" t="t" r="r" b="b"/>
              <a:pathLst>
                <a:path w="7298" h="4279" extrusionOk="0">
                  <a:moveTo>
                    <a:pt x="3922" y="515"/>
                  </a:moveTo>
                  <a:cubicBezTo>
                    <a:pt x="4404" y="515"/>
                    <a:pt x="4822" y="547"/>
                    <a:pt x="5175" y="612"/>
                  </a:cubicBezTo>
                  <a:cubicBezTo>
                    <a:pt x="5722" y="740"/>
                    <a:pt x="6043" y="837"/>
                    <a:pt x="6172" y="901"/>
                  </a:cubicBezTo>
                  <a:lnTo>
                    <a:pt x="6247" y="926"/>
                  </a:lnTo>
                  <a:lnTo>
                    <a:pt x="6247" y="926"/>
                  </a:lnTo>
                  <a:cubicBezTo>
                    <a:pt x="6289" y="1149"/>
                    <a:pt x="6451" y="1999"/>
                    <a:pt x="6660" y="3074"/>
                  </a:cubicBezTo>
                  <a:lnTo>
                    <a:pt x="6660" y="3074"/>
                  </a:lnTo>
                  <a:cubicBezTo>
                    <a:pt x="6008" y="2894"/>
                    <a:pt x="5367" y="2830"/>
                    <a:pt x="4790" y="2830"/>
                  </a:cubicBezTo>
                  <a:cubicBezTo>
                    <a:pt x="3359" y="2830"/>
                    <a:pt x="2121" y="3244"/>
                    <a:pt x="1231" y="3689"/>
                  </a:cubicBezTo>
                  <a:lnTo>
                    <a:pt x="1231" y="3689"/>
                  </a:lnTo>
                  <a:cubicBezTo>
                    <a:pt x="687" y="3040"/>
                    <a:pt x="547" y="2477"/>
                    <a:pt x="547" y="2026"/>
                  </a:cubicBezTo>
                  <a:cubicBezTo>
                    <a:pt x="547" y="1608"/>
                    <a:pt x="675" y="1319"/>
                    <a:pt x="740" y="1126"/>
                  </a:cubicBezTo>
                  <a:cubicBezTo>
                    <a:pt x="740" y="1094"/>
                    <a:pt x="868" y="997"/>
                    <a:pt x="1061" y="933"/>
                  </a:cubicBezTo>
                  <a:cubicBezTo>
                    <a:pt x="1350" y="804"/>
                    <a:pt x="1800" y="708"/>
                    <a:pt x="2315" y="644"/>
                  </a:cubicBezTo>
                  <a:cubicBezTo>
                    <a:pt x="2829" y="579"/>
                    <a:pt x="3375" y="515"/>
                    <a:pt x="3922" y="515"/>
                  </a:cubicBezTo>
                  <a:close/>
                  <a:moveTo>
                    <a:pt x="3922" y="1"/>
                  </a:moveTo>
                  <a:cubicBezTo>
                    <a:pt x="3150" y="1"/>
                    <a:pt x="2315" y="65"/>
                    <a:pt x="1640" y="194"/>
                  </a:cubicBezTo>
                  <a:cubicBezTo>
                    <a:pt x="1318" y="290"/>
                    <a:pt x="1029" y="354"/>
                    <a:pt x="772" y="483"/>
                  </a:cubicBezTo>
                  <a:cubicBezTo>
                    <a:pt x="643" y="515"/>
                    <a:pt x="547" y="579"/>
                    <a:pt x="450" y="644"/>
                  </a:cubicBezTo>
                  <a:cubicBezTo>
                    <a:pt x="354" y="740"/>
                    <a:pt x="290" y="837"/>
                    <a:pt x="225" y="933"/>
                  </a:cubicBezTo>
                  <a:cubicBezTo>
                    <a:pt x="161" y="1126"/>
                    <a:pt x="32" y="1512"/>
                    <a:pt x="32" y="2026"/>
                  </a:cubicBezTo>
                  <a:cubicBezTo>
                    <a:pt x="0" y="2637"/>
                    <a:pt x="225" y="3408"/>
                    <a:pt x="932" y="4212"/>
                  </a:cubicBezTo>
                  <a:cubicBezTo>
                    <a:pt x="992" y="4251"/>
                    <a:pt x="1064" y="4279"/>
                    <a:pt x="1133" y="4279"/>
                  </a:cubicBezTo>
                  <a:cubicBezTo>
                    <a:pt x="1176" y="4279"/>
                    <a:pt x="1217" y="4268"/>
                    <a:pt x="1254" y="4244"/>
                  </a:cubicBezTo>
                  <a:cubicBezTo>
                    <a:pt x="2122" y="3826"/>
                    <a:pt x="3343" y="3376"/>
                    <a:pt x="4790" y="3376"/>
                  </a:cubicBezTo>
                  <a:cubicBezTo>
                    <a:pt x="5465" y="3376"/>
                    <a:pt x="6172" y="3472"/>
                    <a:pt x="6943" y="3730"/>
                  </a:cubicBezTo>
                  <a:cubicBezTo>
                    <a:pt x="6961" y="3738"/>
                    <a:pt x="6983" y="3742"/>
                    <a:pt x="7006" y="3742"/>
                  </a:cubicBezTo>
                  <a:cubicBezTo>
                    <a:pt x="7072" y="3742"/>
                    <a:pt x="7154" y="3712"/>
                    <a:pt x="7201" y="3665"/>
                  </a:cubicBezTo>
                  <a:cubicBezTo>
                    <a:pt x="7265" y="3601"/>
                    <a:pt x="7297" y="3505"/>
                    <a:pt x="7265" y="3408"/>
                  </a:cubicBezTo>
                  <a:cubicBezTo>
                    <a:pt x="6976" y="1929"/>
                    <a:pt x="6751" y="772"/>
                    <a:pt x="6751" y="772"/>
                  </a:cubicBezTo>
                  <a:lnTo>
                    <a:pt x="6749" y="772"/>
                  </a:lnTo>
                  <a:lnTo>
                    <a:pt x="6749" y="772"/>
                  </a:lnTo>
                  <a:cubicBezTo>
                    <a:pt x="6740" y="660"/>
                    <a:pt x="6681" y="577"/>
                    <a:pt x="6622" y="547"/>
                  </a:cubicBezTo>
                  <a:cubicBezTo>
                    <a:pt x="6526" y="451"/>
                    <a:pt x="6429" y="387"/>
                    <a:pt x="6204" y="322"/>
                  </a:cubicBezTo>
                  <a:cubicBezTo>
                    <a:pt x="6011" y="258"/>
                    <a:pt x="5722" y="194"/>
                    <a:pt x="5272" y="97"/>
                  </a:cubicBezTo>
                  <a:cubicBezTo>
                    <a:pt x="4886" y="33"/>
                    <a:pt x="4404" y="1"/>
                    <a:pt x="3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62"/>
            <p:cNvSpPr/>
            <p:nvPr/>
          </p:nvSpPr>
          <p:spPr>
            <a:xfrm>
              <a:off x="2067750" y="3353725"/>
              <a:ext cx="137450" cy="96575"/>
            </a:xfrm>
            <a:custGeom>
              <a:avLst/>
              <a:gdLst/>
              <a:ahLst/>
              <a:cxnLst/>
              <a:rect l="l" t="t" r="r" b="b"/>
              <a:pathLst>
                <a:path w="5498" h="3863" extrusionOk="0">
                  <a:moveTo>
                    <a:pt x="315" y="0"/>
                  </a:moveTo>
                  <a:cubicBezTo>
                    <a:pt x="222" y="0"/>
                    <a:pt x="129" y="43"/>
                    <a:pt x="65" y="129"/>
                  </a:cubicBezTo>
                  <a:cubicBezTo>
                    <a:pt x="0" y="257"/>
                    <a:pt x="65" y="418"/>
                    <a:pt x="193" y="515"/>
                  </a:cubicBezTo>
                  <a:cubicBezTo>
                    <a:pt x="1640" y="1318"/>
                    <a:pt x="2829" y="2122"/>
                    <a:pt x="3697" y="2765"/>
                  </a:cubicBezTo>
                  <a:cubicBezTo>
                    <a:pt x="4115" y="3054"/>
                    <a:pt x="4436" y="3311"/>
                    <a:pt x="4661" y="3504"/>
                  </a:cubicBezTo>
                  <a:cubicBezTo>
                    <a:pt x="4790" y="3600"/>
                    <a:pt x="4854" y="3665"/>
                    <a:pt x="4919" y="3729"/>
                  </a:cubicBezTo>
                  <a:cubicBezTo>
                    <a:pt x="4983" y="3761"/>
                    <a:pt x="5015" y="3793"/>
                    <a:pt x="5015" y="3793"/>
                  </a:cubicBezTo>
                  <a:cubicBezTo>
                    <a:pt x="5060" y="3838"/>
                    <a:pt x="5125" y="3862"/>
                    <a:pt x="5192" y="3862"/>
                  </a:cubicBezTo>
                  <a:cubicBezTo>
                    <a:pt x="5270" y="3862"/>
                    <a:pt x="5349" y="3830"/>
                    <a:pt x="5401" y="3761"/>
                  </a:cubicBezTo>
                  <a:cubicBezTo>
                    <a:pt x="5497" y="3665"/>
                    <a:pt x="5465" y="3472"/>
                    <a:pt x="5369" y="3375"/>
                  </a:cubicBezTo>
                  <a:cubicBezTo>
                    <a:pt x="5369" y="3375"/>
                    <a:pt x="3376" y="1672"/>
                    <a:pt x="451" y="32"/>
                  </a:cubicBezTo>
                  <a:cubicBezTo>
                    <a:pt x="408" y="11"/>
                    <a:pt x="36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62"/>
            <p:cNvSpPr/>
            <p:nvPr/>
          </p:nvSpPr>
          <p:spPr>
            <a:xfrm>
              <a:off x="2120800" y="2560950"/>
              <a:ext cx="365650" cy="417475"/>
            </a:xfrm>
            <a:custGeom>
              <a:avLst/>
              <a:gdLst/>
              <a:ahLst/>
              <a:cxnLst/>
              <a:rect l="l" t="t" r="r" b="b"/>
              <a:pathLst>
                <a:path w="14626" h="16699" extrusionOk="0">
                  <a:moveTo>
                    <a:pt x="9268" y="1"/>
                  </a:moveTo>
                  <a:cubicBezTo>
                    <a:pt x="8970" y="1"/>
                    <a:pt x="8666" y="38"/>
                    <a:pt x="8358" y="113"/>
                  </a:cubicBezTo>
                  <a:cubicBezTo>
                    <a:pt x="6011" y="660"/>
                    <a:pt x="6429" y="1978"/>
                    <a:pt x="6429" y="1978"/>
                  </a:cubicBezTo>
                  <a:cubicBezTo>
                    <a:pt x="6429" y="1978"/>
                    <a:pt x="6018" y="1876"/>
                    <a:pt x="5450" y="1876"/>
                  </a:cubicBezTo>
                  <a:cubicBezTo>
                    <a:pt x="4661" y="1876"/>
                    <a:pt x="3571" y="2072"/>
                    <a:pt x="2861" y="3006"/>
                  </a:cubicBezTo>
                  <a:cubicBezTo>
                    <a:pt x="1639" y="4613"/>
                    <a:pt x="2475" y="6221"/>
                    <a:pt x="2475" y="6221"/>
                  </a:cubicBezTo>
                  <a:cubicBezTo>
                    <a:pt x="2475" y="6221"/>
                    <a:pt x="868" y="7539"/>
                    <a:pt x="418" y="9821"/>
                  </a:cubicBezTo>
                  <a:cubicBezTo>
                    <a:pt x="0" y="12103"/>
                    <a:pt x="3279" y="16218"/>
                    <a:pt x="4050" y="16603"/>
                  </a:cubicBezTo>
                  <a:cubicBezTo>
                    <a:pt x="4169" y="16670"/>
                    <a:pt x="4292" y="16699"/>
                    <a:pt x="4414" y="16699"/>
                  </a:cubicBezTo>
                  <a:cubicBezTo>
                    <a:pt x="5055" y="16699"/>
                    <a:pt x="5690" y="15928"/>
                    <a:pt x="5690" y="15928"/>
                  </a:cubicBezTo>
                  <a:cubicBezTo>
                    <a:pt x="5690" y="15928"/>
                    <a:pt x="4982" y="13614"/>
                    <a:pt x="5561" y="13453"/>
                  </a:cubicBezTo>
                  <a:cubicBezTo>
                    <a:pt x="5599" y="13441"/>
                    <a:pt x="5638" y="13435"/>
                    <a:pt x="5680" y="13435"/>
                  </a:cubicBezTo>
                  <a:cubicBezTo>
                    <a:pt x="6269" y="13435"/>
                    <a:pt x="7168" y="14643"/>
                    <a:pt x="7168" y="14643"/>
                  </a:cubicBezTo>
                  <a:cubicBezTo>
                    <a:pt x="7168" y="14643"/>
                    <a:pt x="7303" y="14828"/>
                    <a:pt x="7499" y="14828"/>
                  </a:cubicBezTo>
                  <a:cubicBezTo>
                    <a:pt x="7686" y="14828"/>
                    <a:pt x="7929" y="14659"/>
                    <a:pt x="8165" y="14000"/>
                  </a:cubicBezTo>
                  <a:cubicBezTo>
                    <a:pt x="8647" y="12617"/>
                    <a:pt x="8679" y="11107"/>
                    <a:pt x="8679" y="11107"/>
                  </a:cubicBezTo>
                  <a:cubicBezTo>
                    <a:pt x="8679" y="11107"/>
                    <a:pt x="14626" y="8471"/>
                    <a:pt x="13726" y="4838"/>
                  </a:cubicBezTo>
                  <a:cubicBezTo>
                    <a:pt x="12970" y="1677"/>
                    <a:pt x="11265" y="1"/>
                    <a:pt x="9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62"/>
            <p:cNvSpPr/>
            <p:nvPr/>
          </p:nvSpPr>
          <p:spPr>
            <a:xfrm>
              <a:off x="2124000" y="2554125"/>
              <a:ext cx="348800" cy="430975"/>
            </a:xfrm>
            <a:custGeom>
              <a:avLst/>
              <a:gdLst/>
              <a:ahLst/>
              <a:cxnLst/>
              <a:rect l="l" t="t" r="r" b="b"/>
              <a:pathLst>
                <a:path w="13952" h="17239" extrusionOk="0">
                  <a:moveTo>
                    <a:pt x="9130" y="547"/>
                  </a:moveTo>
                  <a:cubicBezTo>
                    <a:pt x="10062" y="547"/>
                    <a:pt x="10898" y="933"/>
                    <a:pt x="11637" y="1672"/>
                  </a:cubicBezTo>
                  <a:cubicBezTo>
                    <a:pt x="12376" y="2443"/>
                    <a:pt x="12955" y="3601"/>
                    <a:pt x="13341" y="5176"/>
                  </a:cubicBezTo>
                  <a:cubicBezTo>
                    <a:pt x="13405" y="5401"/>
                    <a:pt x="13437" y="5626"/>
                    <a:pt x="13437" y="5851"/>
                  </a:cubicBezTo>
                  <a:cubicBezTo>
                    <a:pt x="13437" y="6590"/>
                    <a:pt x="13148" y="7297"/>
                    <a:pt x="12665" y="7940"/>
                  </a:cubicBezTo>
                  <a:cubicBezTo>
                    <a:pt x="11990" y="8872"/>
                    <a:pt x="10930" y="9708"/>
                    <a:pt x="10030" y="10255"/>
                  </a:cubicBezTo>
                  <a:cubicBezTo>
                    <a:pt x="9612" y="10544"/>
                    <a:pt x="9194" y="10769"/>
                    <a:pt x="8905" y="10897"/>
                  </a:cubicBezTo>
                  <a:cubicBezTo>
                    <a:pt x="8776" y="10994"/>
                    <a:pt x="8647" y="11026"/>
                    <a:pt x="8583" y="11090"/>
                  </a:cubicBezTo>
                  <a:cubicBezTo>
                    <a:pt x="8487" y="11122"/>
                    <a:pt x="8455" y="11122"/>
                    <a:pt x="8455" y="11122"/>
                  </a:cubicBezTo>
                  <a:cubicBezTo>
                    <a:pt x="8358" y="11187"/>
                    <a:pt x="8294" y="11251"/>
                    <a:pt x="8294" y="11380"/>
                  </a:cubicBezTo>
                  <a:lnTo>
                    <a:pt x="8294" y="11444"/>
                  </a:lnTo>
                  <a:cubicBezTo>
                    <a:pt x="8262" y="11733"/>
                    <a:pt x="8197" y="13019"/>
                    <a:pt x="7780" y="14176"/>
                  </a:cubicBezTo>
                  <a:cubicBezTo>
                    <a:pt x="7683" y="14498"/>
                    <a:pt x="7555" y="14658"/>
                    <a:pt x="7490" y="14755"/>
                  </a:cubicBezTo>
                  <a:cubicBezTo>
                    <a:pt x="7394" y="14851"/>
                    <a:pt x="7362" y="14851"/>
                    <a:pt x="7362" y="14851"/>
                  </a:cubicBezTo>
                  <a:lnTo>
                    <a:pt x="7297" y="14819"/>
                  </a:lnTo>
                  <a:lnTo>
                    <a:pt x="7265" y="14787"/>
                  </a:lnTo>
                  <a:cubicBezTo>
                    <a:pt x="7233" y="14755"/>
                    <a:pt x="7008" y="14465"/>
                    <a:pt x="6687" y="14112"/>
                  </a:cubicBezTo>
                  <a:cubicBezTo>
                    <a:pt x="6526" y="13951"/>
                    <a:pt x="6365" y="13790"/>
                    <a:pt x="6172" y="13662"/>
                  </a:cubicBezTo>
                  <a:cubicBezTo>
                    <a:pt x="5979" y="13533"/>
                    <a:pt x="5754" y="13437"/>
                    <a:pt x="5529" y="13437"/>
                  </a:cubicBezTo>
                  <a:cubicBezTo>
                    <a:pt x="5465" y="13437"/>
                    <a:pt x="5401" y="13437"/>
                    <a:pt x="5337" y="13469"/>
                  </a:cubicBezTo>
                  <a:cubicBezTo>
                    <a:pt x="5240" y="13501"/>
                    <a:pt x="5176" y="13533"/>
                    <a:pt x="5112" y="13598"/>
                  </a:cubicBezTo>
                  <a:cubicBezTo>
                    <a:pt x="5015" y="13694"/>
                    <a:pt x="4983" y="13823"/>
                    <a:pt x="4951" y="13919"/>
                  </a:cubicBezTo>
                  <a:cubicBezTo>
                    <a:pt x="4951" y="14048"/>
                    <a:pt x="4919" y="14176"/>
                    <a:pt x="4919" y="14305"/>
                  </a:cubicBezTo>
                  <a:cubicBezTo>
                    <a:pt x="4919" y="14690"/>
                    <a:pt x="5015" y="15173"/>
                    <a:pt x="5112" y="15591"/>
                  </a:cubicBezTo>
                  <a:cubicBezTo>
                    <a:pt x="5169" y="15821"/>
                    <a:pt x="5227" y="16016"/>
                    <a:pt x="5264" y="16137"/>
                  </a:cubicBezTo>
                  <a:lnTo>
                    <a:pt x="5264" y="16137"/>
                  </a:lnTo>
                  <a:cubicBezTo>
                    <a:pt x="5196" y="16208"/>
                    <a:pt x="5085" y="16312"/>
                    <a:pt x="4951" y="16426"/>
                  </a:cubicBezTo>
                  <a:cubicBezTo>
                    <a:pt x="4726" y="16587"/>
                    <a:pt x="4469" y="16716"/>
                    <a:pt x="4276" y="16716"/>
                  </a:cubicBezTo>
                  <a:cubicBezTo>
                    <a:pt x="4179" y="16716"/>
                    <a:pt x="4115" y="16683"/>
                    <a:pt x="4019" y="16651"/>
                  </a:cubicBezTo>
                  <a:cubicBezTo>
                    <a:pt x="3986" y="16619"/>
                    <a:pt x="3858" y="16555"/>
                    <a:pt x="3729" y="16426"/>
                  </a:cubicBezTo>
                  <a:cubicBezTo>
                    <a:pt x="3247" y="15944"/>
                    <a:pt x="2411" y="14948"/>
                    <a:pt x="1736" y="13823"/>
                  </a:cubicBezTo>
                  <a:cubicBezTo>
                    <a:pt x="1061" y="12730"/>
                    <a:pt x="515" y="11476"/>
                    <a:pt x="547" y="10544"/>
                  </a:cubicBezTo>
                  <a:cubicBezTo>
                    <a:pt x="547" y="10415"/>
                    <a:pt x="547" y="10287"/>
                    <a:pt x="579" y="10158"/>
                  </a:cubicBezTo>
                  <a:cubicBezTo>
                    <a:pt x="772" y="9065"/>
                    <a:pt x="1254" y="8197"/>
                    <a:pt x="1704" y="7587"/>
                  </a:cubicBezTo>
                  <a:cubicBezTo>
                    <a:pt x="1929" y="7297"/>
                    <a:pt x="2122" y="7072"/>
                    <a:pt x="2283" y="6912"/>
                  </a:cubicBezTo>
                  <a:cubicBezTo>
                    <a:pt x="2379" y="6847"/>
                    <a:pt x="2444" y="6783"/>
                    <a:pt x="2476" y="6751"/>
                  </a:cubicBezTo>
                  <a:lnTo>
                    <a:pt x="2508" y="6687"/>
                  </a:lnTo>
                  <a:lnTo>
                    <a:pt x="2540" y="6687"/>
                  </a:lnTo>
                  <a:cubicBezTo>
                    <a:pt x="2636" y="6622"/>
                    <a:pt x="2669" y="6461"/>
                    <a:pt x="2604" y="6365"/>
                  </a:cubicBezTo>
                  <a:cubicBezTo>
                    <a:pt x="2572" y="6301"/>
                    <a:pt x="2347" y="5851"/>
                    <a:pt x="2347" y="5176"/>
                  </a:cubicBezTo>
                  <a:cubicBezTo>
                    <a:pt x="2347" y="4661"/>
                    <a:pt x="2476" y="4083"/>
                    <a:pt x="2958" y="3440"/>
                  </a:cubicBezTo>
                  <a:cubicBezTo>
                    <a:pt x="3247" y="3022"/>
                    <a:pt x="3665" y="2765"/>
                    <a:pt x="4083" y="2604"/>
                  </a:cubicBezTo>
                  <a:cubicBezTo>
                    <a:pt x="4501" y="2476"/>
                    <a:pt x="4951" y="2411"/>
                    <a:pt x="5304" y="2411"/>
                  </a:cubicBezTo>
                  <a:cubicBezTo>
                    <a:pt x="5594" y="2411"/>
                    <a:pt x="5819" y="2443"/>
                    <a:pt x="5979" y="2476"/>
                  </a:cubicBezTo>
                  <a:cubicBezTo>
                    <a:pt x="6076" y="2476"/>
                    <a:pt x="6140" y="2476"/>
                    <a:pt x="6172" y="2508"/>
                  </a:cubicBezTo>
                  <a:lnTo>
                    <a:pt x="6237" y="2508"/>
                  </a:lnTo>
                  <a:cubicBezTo>
                    <a:pt x="6262" y="2516"/>
                    <a:pt x="6288" y="2520"/>
                    <a:pt x="6314" y="2520"/>
                  </a:cubicBezTo>
                  <a:cubicBezTo>
                    <a:pt x="6382" y="2520"/>
                    <a:pt x="6447" y="2490"/>
                    <a:pt x="6494" y="2443"/>
                  </a:cubicBezTo>
                  <a:cubicBezTo>
                    <a:pt x="6558" y="2347"/>
                    <a:pt x="6590" y="2251"/>
                    <a:pt x="6558" y="2154"/>
                  </a:cubicBezTo>
                  <a:cubicBezTo>
                    <a:pt x="6558" y="2154"/>
                    <a:pt x="6526" y="2090"/>
                    <a:pt x="6526" y="2026"/>
                  </a:cubicBezTo>
                  <a:cubicBezTo>
                    <a:pt x="6526" y="1865"/>
                    <a:pt x="6590" y="1640"/>
                    <a:pt x="6815" y="1383"/>
                  </a:cubicBezTo>
                  <a:cubicBezTo>
                    <a:pt x="7040" y="1126"/>
                    <a:pt x="7458" y="836"/>
                    <a:pt x="8294" y="643"/>
                  </a:cubicBezTo>
                  <a:cubicBezTo>
                    <a:pt x="8583" y="579"/>
                    <a:pt x="8872" y="547"/>
                    <a:pt x="9130" y="547"/>
                  </a:cubicBezTo>
                  <a:close/>
                  <a:moveTo>
                    <a:pt x="9130" y="0"/>
                  </a:moveTo>
                  <a:cubicBezTo>
                    <a:pt x="8840" y="0"/>
                    <a:pt x="8519" y="33"/>
                    <a:pt x="8197" y="129"/>
                  </a:cubicBezTo>
                  <a:cubicBezTo>
                    <a:pt x="7265" y="322"/>
                    <a:pt x="6719" y="675"/>
                    <a:pt x="6397" y="1029"/>
                  </a:cubicBezTo>
                  <a:cubicBezTo>
                    <a:pt x="6117" y="1338"/>
                    <a:pt x="6032" y="1670"/>
                    <a:pt x="6015" y="1921"/>
                  </a:cubicBezTo>
                  <a:lnTo>
                    <a:pt x="6015" y="1921"/>
                  </a:lnTo>
                  <a:cubicBezTo>
                    <a:pt x="5831" y="1892"/>
                    <a:pt x="5584" y="1865"/>
                    <a:pt x="5304" y="1865"/>
                  </a:cubicBezTo>
                  <a:cubicBezTo>
                    <a:pt x="4887" y="1865"/>
                    <a:pt x="4404" y="1929"/>
                    <a:pt x="3890" y="2122"/>
                  </a:cubicBezTo>
                  <a:cubicBezTo>
                    <a:pt x="3408" y="2283"/>
                    <a:pt x="2894" y="2604"/>
                    <a:pt x="2508" y="3118"/>
                  </a:cubicBezTo>
                  <a:cubicBezTo>
                    <a:pt x="1961" y="3858"/>
                    <a:pt x="1801" y="4597"/>
                    <a:pt x="1801" y="5176"/>
                  </a:cubicBezTo>
                  <a:cubicBezTo>
                    <a:pt x="1801" y="5724"/>
                    <a:pt x="1939" y="6162"/>
                    <a:pt x="2034" y="6407"/>
                  </a:cubicBezTo>
                  <a:lnTo>
                    <a:pt x="2034" y="6407"/>
                  </a:lnTo>
                  <a:cubicBezTo>
                    <a:pt x="1607" y="6815"/>
                    <a:pt x="404" y="8099"/>
                    <a:pt x="33" y="10062"/>
                  </a:cubicBezTo>
                  <a:cubicBezTo>
                    <a:pt x="1" y="10222"/>
                    <a:pt x="1" y="10383"/>
                    <a:pt x="1" y="10544"/>
                  </a:cubicBezTo>
                  <a:cubicBezTo>
                    <a:pt x="1" y="11187"/>
                    <a:pt x="193" y="11862"/>
                    <a:pt x="483" y="12569"/>
                  </a:cubicBezTo>
                  <a:cubicBezTo>
                    <a:pt x="933" y="13598"/>
                    <a:pt x="1608" y="14658"/>
                    <a:pt x="2219" y="15494"/>
                  </a:cubicBezTo>
                  <a:cubicBezTo>
                    <a:pt x="2540" y="15912"/>
                    <a:pt x="2861" y="16266"/>
                    <a:pt x="3119" y="16555"/>
                  </a:cubicBezTo>
                  <a:cubicBezTo>
                    <a:pt x="3376" y="16844"/>
                    <a:pt x="3601" y="17037"/>
                    <a:pt x="3794" y="17133"/>
                  </a:cubicBezTo>
                  <a:cubicBezTo>
                    <a:pt x="3899" y="17186"/>
                    <a:pt x="4046" y="17238"/>
                    <a:pt x="4185" y="17238"/>
                  </a:cubicBezTo>
                  <a:cubicBezTo>
                    <a:pt x="4216" y="17238"/>
                    <a:pt x="4246" y="17236"/>
                    <a:pt x="4276" y="17230"/>
                  </a:cubicBezTo>
                  <a:cubicBezTo>
                    <a:pt x="4694" y="17230"/>
                    <a:pt x="5047" y="17005"/>
                    <a:pt x="5337" y="16812"/>
                  </a:cubicBezTo>
                  <a:cubicBezTo>
                    <a:pt x="5594" y="16587"/>
                    <a:pt x="5754" y="16394"/>
                    <a:pt x="5754" y="16362"/>
                  </a:cubicBezTo>
                  <a:cubicBezTo>
                    <a:pt x="5819" y="16298"/>
                    <a:pt x="5851" y="16201"/>
                    <a:pt x="5819" y="16105"/>
                  </a:cubicBezTo>
                  <a:cubicBezTo>
                    <a:pt x="5819" y="16105"/>
                    <a:pt x="5787" y="16041"/>
                    <a:pt x="5754" y="15944"/>
                  </a:cubicBezTo>
                  <a:cubicBezTo>
                    <a:pt x="5658" y="15591"/>
                    <a:pt x="5465" y="14787"/>
                    <a:pt x="5465" y="14305"/>
                  </a:cubicBezTo>
                  <a:cubicBezTo>
                    <a:pt x="5465" y="14144"/>
                    <a:pt x="5465" y="14048"/>
                    <a:pt x="5497" y="14015"/>
                  </a:cubicBezTo>
                  <a:lnTo>
                    <a:pt x="5513" y="13983"/>
                  </a:lnTo>
                  <a:lnTo>
                    <a:pt x="5529" y="13983"/>
                  </a:lnTo>
                  <a:cubicBezTo>
                    <a:pt x="5541" y="13978"/>
                    <a:pt x="5554" y="13975"/>
                    <a:pt x="5569" y="13975"/>
                  </a:cubicBezTo>
                  <a:cubicBezTo>
                    <a:pt x="5639" y="13975"/>
                    <a:pt x="5745" y="14033"/>
                    <a:pt x="5851" y="14112"/>
                  </a:cubicBezTo>
                  <a:cubicBezTo>
                    <a:pt x="6076" y="14273"/>
                    <a:pt x="6333" y="14498"/>
                    <a:pt x="6526" y="14723"/>
                  </a:cubicBezTo>
                  <a:cubicBezTo>
                    <a:pt x="6622" y="14819"/>
                    <a:pt x="6687" y="14916"/>
                    <a:pt x="6751" y="14980"/>
                  </a:cubicBezTo>
                  <a:lnTo>
                    <a:pt x="6815" y="15076"/>
                  </a:lnTo>
                  <a:cubicBezTo>
                    <a:pt x="6815" y="15108"/>
                    <a:pt x="6879" y="15173"/>
                    <a:pt x="6976" y="15237"/>
                  </a:cubicBezTo>
                  <a:cubicBezTo>
                    <a:pt x="7040" y="15301"/>
                    <a:pt x="7169" y="15366"/>
                    <a:pt x="7362" y="15366"/>
                  </a:cubicBezTo>
                  <a:cubicBezTo>
                    <a:pt x="7555" y="15366"/>
                    <a:pt x="7747" y="15301"/>
                    <a:pt x="7876" y="15108"/>
                  </a:cubicBezTo>
                  <a:cubicBezTo>
                    <a:pt x="8037" y="14948"/>
                    <a:pt x="8165" y="14723"/>
                    <a:pt x="8294" y="14369"/>
                  </a:cubicBezTo>
                  <a:cubicBezTo>
                    <a:pt x="8714" y="13188"/>
                    <a:pt x="8791" y="11964"/>
                    <a:pt x="8822" y="11537"/>
                  </a:cubicBezTo>
                  <a:lnTo>
                    <a:pt x="8822" y="11537"/>
                  </a:lnTo>
                  <a:cubicBezTo>
                    <a:pt x="9193" y="11358"/>
                    <a:pt x="10228" y="10828"/>
                    <a:pt x="11283" y="10030"/>
                  </a:cubicBezTo>
                  <a:cubicBezTo>
                    <a:pt x="11958" y="9547"/>
                    <a:pt x="12601" y="8937"/>
                    <a:pt x="13116" y="8229"/>
                  </a:cubicBezTo>
                  <a:cubicBezTo>
                    <a:pt x="13598" y="7522"/>
                    <a:pt x="13951" y="6719"/>
                    <a:pt x="13951" y="5851"/>
                  </a:cubicBezTo>
                  <a:cubicBezTo>
                    <a:pt x="13951" y="5594"/>
                    <a:pt x="13919" y="5304"/>
                    <a:pt x="13855" y="5047"/>
                  </a:cubicBezTo>
                  <a:cubicBezTo>
                    <a:pt x="13469" y="3408"/>
                    <a:pt x="12826" y="2186"/>
                    <a:pt x="12023" y="1318"/>
                  </a:cubicBezTo>
                  <a:cubicBezTo>
                    <a:pt x="11219" y="450"/>
                    <a:pt x="10223" y="0"/>
                    <a:pt x="9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62"/>
            <p:cNvSpPr/>
            <p:nvPr/>
          </p:nvSpPr>
          <p:spPr>
            <a:xfrm>
              <a:off x="2203550" y="2655875"/>
              <a:ext cx="254775" cy="296875"/>
            </a:xfrm>
            <a:custGeom>
              <a:avLst/>
              <a:gdLst/>
              <a:ahLst/>
              <a:cxnLst/>
              <a:rect l="l" t="t" r="r" b="b"/>
              <a:pathLst>
                <a:path w="10191" h="11875" extrusionOk="0">
                  <a:moveTo>
                    <a:pt x="9689" y="0"/>
                  </a:moveTo>
                  <a:cubicBezTo>
                    <a:pt x="9641" y="0"/>
                    <a:pt x="9591" y="16"/>
                    <a:pt x="9548" y="45"/>
                  </a:cubicBezTo>
                  <a:cubicBezTo>
                    <a:pt x="9451" y="109"/>
                    <a:pt x="9451" y="238"/>
                    <a:pt x="9516" y="334"/>
                  </a:cubicBezTo>
                  <a:cubicBezTo>
                    <a:pt x="9548" y="366"/>
                    <a:pt x="9805" y="752"/>
                    <a:pt x="9805" y="1363"/>
                  </a:cubicBezTo>
                  <a:cubicBezTo>
                    <a:pt x="9805" y="1909"/>
                    <a:pt x="9580" y="2649"/>
                    <a:pt x="8712" y="3549"/>
                  </a:cubicBezTo>
                  <a:cubicBezTo>
                    <a:pt x="7780" y="4481"/>
                    <a:pt x="6173" y="5188"/>
                    <a:pt x="4662" y="5799"/>
                  </a:cubicBezTo>
                  <a:cubicBezTo>
                    <a:pt x="3923" y="6120"/>
                    <a:pt x="3183" y="6410"/>
                    <a:pt x="2572" y="6667"/>
                  </a:cubicBezTo>
                  <a:cubicBezTo>
                    <a:pt x="1962" y="6956"/>
                    <a:pt x="1447" y="7245"/>
                    <a:pt x="1126" y="7567"/>
                  </a:cubicBezTo>
                  <a:cubicBezTo>
                    <a:pt x="547" y="8178"/>
                    <a:pt x="290" y="9110"/>
                    <a:pt x="129" y="9945"/>
                  </a:cubicBezTo>
                  <a:cubicBezTo>
                    <a:pt x="1" y="10813"/>
                    <a:pt x="1" y="11521"/>
                    <a:pt x="1" y="11649"/>
                  </a:cubicBezTo>
                  <a:lnTo>
                    <a:pt x="1" y="11681"/>
                  </a:lnTo>
                  <a:cubicBezTo>
                    <a:pt x="1" y="11778"/>
                    <a:pt x="97" y="11874"/>
                    <a:pt x="226" y="11874"/>
                  </a:cubicBezTo>
                  <a:cubicBezTo>
                    <a:pt x="322" y="11842"/>
                    <a:pt x="419" y="11746"/>
                    <a:pt x="387" y="11649"/>
                  </a:cubicBezTo>
                  <a:cubicBezTo>
                    <a:pt x="387" y="11521"/>
                    <a:pt x="387" y="10813"/>
                    <a:pt x="547" y="10010"/>
                  </a:cubicBezTo>
                  <a:cubicBezTo>
                    <a:pt x="676" y="9206"/>
                    <a:pt x="933" y="8338"/>
                    <a:pt x="1415" y="7824"/>
                  </a:cubicBezTo>
                  <a:cubicBezTo>
                    <a:pt x="1672" y="7599"/>
                    <a:pt x="2122" y="7310"/>
                    <a:pt x="2733" y="7052"/>
                  </a:cubicBezTo>
                  <a:cubicBezTo>
                    <a:pt x="3633" y="6635"/>
                    <a:pt x="4823" y="6217"/>
                    <a:pt x="5980" y="5702"/>
                  </a:cubicBezTo>
                  <a:cubicBezTo>
                    <a:pt x="7105" y="5188"/>
                    <a:pt x="8230" y="4577"/>
                    <a:pt x="9001" y="3838"/>
                  </a:cubicBezTo>
                  <a:cubicBezTo>
                    <a:pt x="9934" y="2906"/>
                    <a:pt x="10191" y="2006"/>
                    <a:pt x="10191" y="1363"/>
                  </a:cubicBezTo>
                  <a:cubicBezTo>
                    <a:pt x="10191" y="591"/>
                    <a:pt x="9837" y="109"/>
                    <a:pt x="9837" y="77"/>
                  </a:cubicBezTo>
                  <a:cubicBezTo>
                    <a:pt x="9802" y="24"/>
                    <a:pt x="9747" y="0"/>
                    <a:pt x="9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2"/>
            <p:cNvSpPr/>
            <p:nvPr/>
          </p:nvSpPr>
          <p:spPr>
            <a:xfrm>
              <a:off x="2254175" y="2833475"/>
              <a:ext cx="89250" cy="68800"/>
            </a:xfrm>
            <a:custGeom>
              <a:avLst/>
              <a:gdLst/>
              <a:ahLst/>
              <a:cxnLst/>
              <a:rect l="l" t="t" r="r" b="b"/>
              <a:pathLst>
                <a:path w="3570" h="2752" extrusionOk="0">
                  <a:moveTo>
                    <a:pt x="3356" y="1"/>
                  </a:moveTo>
                  <a:cubicBezTo>
                    <a:pt x="3330" y="1"/>
                    <a:pt x="3304" y="5"/>
                    <a:pt x="3280" y="13"/>
                  </a:cubicBezTo>
                  <a:cubicBezTo>
                    <a:pt x="3280" y="13"/>
                    <a:pt x="2540" y="334"/>
                    <a:pt x="1769" y="784"/>
                  </a:cubicBezTo>
                  <a:cubicBezTo>
                    <a:pt x="1383" y="1009"/>
                    <a:pt x="997" y="1266"/>
                    <a:pt x="676" y="1556"/>
                  </a:cubicBezTo>
                  <a:cubicBezTo>
                    <a:pt x="355" y="1845"/>
                    <a:pt x="97" y="2134"/>
                    <a:pt x="1" y="2488"/>
                  </a:cubicBezTo>
                  <a:cubicBezTo>
                    <a:pt x="1" y="2616"/>
                    <a:pt x="65" y="2713"/>
                    <a:pt x="162" y="2745"/>
                  </a:cubicBezTo>
                  <a:cubicBezTo>
                    <a:pt x="179" y="2749"/>
                    <a:pt x="196" y="2751"/>
                    <a:pt x="212" y="2751"/>
                  </a:cubicBezTo>
                  <a:cubicBezTo>
                    <a:pt x="315" y="2751"/>
                    <a:pt x="391" y="2668"/>
                    <a:pt x="419" y="2584"/>
                  </a:cubicBezTo>
                  <a:cubicBezTo>
                    <a:pt x="451" y="2391"/>
                    <a:pt x="644" y="2102"/>
                    <a:pt x="933" y="1845"/>
                  </a:cubicBezTo>
                  <a:cubicBezTo>
                    <a:pt x="1383" y="1459"/>
                    <a:pt x="1994" y="1106"/>
                    <a:pt x="2508" y="816"/>
                  </a:cubicBezTo>
                  <a:cubicBezTo>
                    <a:pt x="2765" y="688"/>
                    <a:pt x="2990" y="591"/>
                    <a:pt x="3151" y="495"/>
                  </a:cubicBezTo>
                  <a:cubicBezTo>
                    <a:pt x="3344" y="431"/>
                    <a:pt x="3440" y="398"/>
                    <a:pt x="3440" y="398"/>
                  </a:cubicBezTo>
                  <a:cubicBezTo>
                    <a:pt x="3537" y="334"/>
                    <a:pt x="3569" y="238"/>
                    <a:pt x="3537" y="109"/>
                  </a:cubicBezTo>
                  <a:cubicBezTo>
                    <a:pt x="3513" y="37"/>
                    <a:pt x="3434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62"/>
            <p:cNvSpPr/>
            <p:nvPr/>
          </p:nvSpPr>
          <p:spPr>
            <a:xfrm>
              <a:off x="1974675" y="4962550"/>
              <a:ext cx="249000" cy="116775"/>
            </a:xfrm>
            <a:custGeom>
              <a:avLst/>
              <a:gdLst/>
              <a:ahLst/>
              <a:cxnLst/>
              <a:rect l="l" t="t" r="r" b="b"/>
              <a:pathLst>
                <a:path w="9960" h="4671" extrusionOk="0">
                  <a:moveTo>
                    <a:pt x="3691" y="1"/>
                  </a:moveTo>
                  <a:lnTo>
                    <a:pt x="413" y="804"/>
                  </a:lnTo>
                  <a:lnTo>
                    <a:pt x="91" y="3311"/>
                  </a:lnTo>
                  <a:cubicBezTo>
                    <a:pt x="1" y="4033"/>
                    <a:pt x="558" y="4671"/>
                    <a:pt x="1288" y="4671"/>
                  </a:cubicBezTo>
                  <a:cubicBezTo>
                    <a:pt x="1339" y="4671"/>
                    <a:pt x="1390" y="4668"/>
                    <a:pt x="1441" y="4661"/>
                  </a:cubicBezTo>
                  <a:lnTo>
                    <a:pt x="9509" y="3890"/>
                  </a:lnTo>
                  <a:cubicBezTo>
                    <a:pt x="9863" y="3858"/>
                    <a:pt x="9959" y="3344"/>
                    <a:pt x="9638" y="3183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62"/>
            <p:cNvSpPr/>
            <p:nvPr/>
          </p:nvSpPr>
          <p:spPr>
            <a:xfrm>
              <a:off x="1969700" y="4955525"/>
              <a:ext cx="258000" cy="130800"/>
            </a:xfrm>
            <a:custGeom>
              <a:avLst/>
              <a:gdLst/>
              <a:ahLst/>
              <a:cxnLst/>
              <a:rect l="l" t="t" r="r" b="b"/>
              <a:pathLst>
                <a:path w="10320" h="5232" extrusionOk="0">
                  <a:moveTo>
                    <a:pt x="3864" y="561"/>
                  </a:moveTo>
                  <a:lnTo>
                    <a:pt x="9708" y="3689"/>
                  </a:lnTo>
                  <a:lnTo>
                    <a:pt x="9773" y="3785"/>
                  </a:lnTo>
                  <a:lnTo>
                    <a:pt x="9741" y="3882"/>
                  </a:lnTo>
                  <a:lnTo>
                    <a:pt x="9676" y="3914"/>
                  </a:lnTo>
                  <a:lnTo>
                    <a:pt x="1608" y="4685"/>
                  </a:lnTo>
                  <a:lnTo>
                    <a:pt x="1512" y="4685"/>
                  </a:lnTo>
                  <a:cubicBezTo>
                    <a:pt x="1255" y="4685"/>
                    <a:pt x="997" y="4589"/>
                    <a:pt x="837" y="4396"/>
                  </a:cubicBezTo>
                  <a:cubicBezTo>
                    <a:pt x="644" y="4235"/>
                    <a:pt x="547" y="4010"/>
                    <a:pt x="547" y="3753"/>
                  </a:cubicBezTo>
                  <a:lnTo>
                    <a:pt x="547" y="3625"/>
                  </a:lnTo>
                  <a:lnTo>
                    <a:pt x="869" y="1310"/>
                  </a:lnTo>
                  <a:lnTo>
                    <a:pt x="3864" y="561"/>
                  </a:lnTo>
                  <a:close/>
                  <a:moveTo>
                    <a:pt x="3922" y="0"/>
                  </a:moveTo>
                  <a:cubicBezTo>
                    <a:pt x="3890" y="0"/>
                    <a:pt x="3858" y="8"/>
                    <a:pt x="3826" y="24"/>
                  </a:cubicBezTo>
                  <a:lnTo>
                    <a:pt x="547" y="828"/>
                  </a:lnTo>
                  <a:cubicBezTo>
                    <a:pt x="451" y="860"/>
                    <a:pt x="354" y="924"/>
                    <a:pt x="354" y="1053"/>
                  </a:cubicBezTo>
                  <a:lnTo>
                    <a:pt x="33" y="3528"/>
                  </a:lnTo>
                  <a:cubicBezTo>
                    <a:pt x="33" y="3592"/>
                    <a:pt x="1" y="3689"/>
                    <a:pt x="1" y="3753"/>
                  </a:cubicBezTo>
                  <a:cubicBezTo>
                    <a:pt x="1" y="4557"/>
                    <a:pt x="676" y="5232"/>
                    <a:pt x="1512" y="5232"/>
                  </a:cubicBezTo>
                  <a:lnTo>
                    <a:pt x="1640" y="5232"/>
                  </a:lnTo>
                  <a:lnTo>
                    <a:pt x="9708" y="4428"/>
                  </a:lnTo>
                  <a:cubicBezTo>
                    <a:pt x="9901" y="4428"/>
                    <a:pt x="10062" y="4332"/>
                    <a:pt x="10158" y="4203"/>
                  </a:cubicBezTo>
                  <a:cubicBezTo>
                    <a:pt x="10255" y="4107"/>
                    <a:pt x="10319" y="3946"/>
                    <a:pt x="10319" y="3785"/>
                  </a:cubicBezTo>
                  <a:cubicBezTo>
                    <a:pt x="10319" y="3592"/>
                    <a:pt x="10191" y="3335"/>
                    <a:pt x="9966" y="3239"/>
                  </a:cubicBezTo>
                  <a:lnTo>
                    <a:pt x="4019" y="24"/>
                  </a:lnTo>
                  <a:cubicBezTo>
                    <a:pt x="3987" y="8"/>
                    <a:pt x="3955" y="0"/>
                    <a:pt x="3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62"/>
            <p:cNvSpPr/>
            <p:nvPr/>
          </p:nvSpPr>
          <p:spPr>
            <a:xfrm>
              <a:off x="1977750" y="5042900"/>
              <a:ext cx="245925" cy="36350"/>
            </a:xfrm>
            <a:custGeom>
              <a:avLst/>
              <a:gdLst/>
              <a:ahLst/>
              <a:cxnLst/>
              <a:rect l="l" t="t" r="r" b="b"/>
              <a:pathLst>
                <a:path w="9837" h="1454" extrusionOk="0">
                  <a:moveTo>
                    <a:pt x="9579" y="1"/>
                  </a:moveTo>
                  <a:lnTo>
                    <a:pt x="9579" y="1"/>
                  </a:lnTo>
                  <a:cubicBezTo>
                    <a:pt x="7683" y="226"/>
                    <a:pt x="4758" y="33"/>
                    <a:pt x="2733" y="355"/>
                  </a:cubicBezTo>
                  <a:cubicBezTo>
                    <a:pt x="1924" y="502"/>
                    <a:pt x="1305" y="554"/>
                    <a:pt x="833" y="554"/>
                  </a:cubicBezTo>
                  <a:cubicBezTo>
                    <a:pt x="479" y="554"/>
                    <a:pt x="207" y="524"/>
                    <a:pt x="0" y="483"/>
                  </a:cubicBezTo>
                  <a:lnTo>
                    <a:pt x="0" y="483"/>
                  </a:lnTo>
                  <a:cubicBezTo>
                    <a:pt x="120" y="1052"/>
                    <a:pt x="603" y="1454"/>
                    <a:pt x="1188" y="1454"/>
                  </a:cubicBezTo>
                  <a:cubicBezTo>
                    <a:pt x="1231" y="1454"/>
                    <a:pt x="1274" y="1452"/>
                    <a:pt x="1318" y="1447"/>
                  </a:cubicBezTo>
                  <a:lnTo>
                    <a:pt x="9386" y="676"/>
                  </a:lnTo>
                  <a:cubicBezTo>
                    <a:pt x="9740" y="644"/>
                    <a:pt x="9836" y="194"/>
                    <a:pt x="9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62"/>
            <p:cNvSpPr/>
            <p:nvPr/>
          </p:nvSpPr>
          <p:spPr>
            <a:xfrm>
              <a:off x="1970525" y="5036475"/>
              <a:ext cx="257175" cy="49850"/>
            </a:xfrm>
            <a:custGeom>
              <a:avLst/>
              <a:gdLst/>
              <a:ahLst/>
              <a:cxnLst/>
              <a:rect l="l" t="t" r="r" b="b"/>
              <a:pathLst>
                <a:path w="10287" h="1994" extrusionOk="0">
                  <a:moveTo>
                    <a:pt x="9732" y="532"/>
                  </a:moveTo>
                  <a:lnTo>
                    <a:pt x="9740" y="547"/>
                  </a:lnTo>
                  <a:lnTo>
                    <a:pt x="9708" y="644"/>
                  </a:lnTo>
                  <a:lnTo>
                    <a:pt x="9643" y="676"/>
                  </a:lnTo>
                  <a:lnTo>
                    <a:pt x="1575" y="1447"/>
                  </a:lnTo>
                  <a:lnTo>
                    <a:pt x="1479" y="1447"/>
                  </a:lnTo>
                  <a:cubicBezTo>
                    <a:pt x="1176" y="1447"/>
                    <a:pt x="903" y="1302"/>
                    <a:pt x="727" y="1081"/>
                  </a:cubicBezTo>
                  <a:lnTo>
                    <a:pt x="727" y="1081"/>
                  </a:lnTo>
                  <a:cubicBezTo>
                    <a:pt x="840" y="1089"/>
                    <a:pt x="962" y="1094"/>
                    <a:pt x="1093" y="1094"/>
                  </a:cubicBezTo>
                  <a:cubicBezTo>
                    <a:pt x="1607" y="1094"/>
                    <a:pt x="2250" y="1029"/>
                    <a:pt x="3086" y="901"/>
                  </a:cubicBezTo>
                  <a:cubicBezTo>
                    <a:pt x="4050" y="740"/>
                    <a:pt x="5272" y="676"/>
                    <a:pt x="6493" y="676"/>
                  </a:cubicBezTo>
                  <a:cubicBezTo>
                    <a:pt x="7658" y="645"/>
                    <a:pt x="8793" y="644"/>
                    <a:pt x="9732" y="532"/>
                  </a:cubicBezTo>
                  <a:close/>
                  <a:moveTo>
                    <a:pt x="9836" y="1"/>
                  </a:moveTo>
                  <a:cubicBezTo>
                    <a:pt x="8904" y="97"/>
                    <a:pt x="7715" y="97"/>
                    <a:pt x="6493" y="129"/>
                  </a:cubicBezTo>
                  <a:cubicBezTo>
                    <a:pt x="5272" y="162"/>
                    <a:pt x="4018" y="194"/>
                    <a:pt x="2989" y="354"/>
                  </a:cubicBezTo>
                  <a:cubicBezTo>
                    <a:pt x="2186" y="483"/>
                    <a:pt x="1543" y="547"/>
                    <a:pt x="1093" y="547"/>
                  </a:cubicBezTo>
                  <a:cubicBezTo>
                    <a:pt x="771" y="547"/>
                    <a:pt x="514" y="515"/>
                    <a:pt x="321" y="483"/>
                  </a:cubicBezTo>
                  <a:cubicBezTo>
                    <a:pt x="257" y="483"/>
                    <a:pt x="161" y="483"/>
                    <a:pt x="96" y="547"/>
                  </a:cubicBezTo>
                  <a:cubicBezTo>
                    <a:pt x="32" y="612"/>
                    <a:pt x="0" y="708"/>
                    <a:pt x="32" y="804"/>
                  </a:cubicBezTo>
                  <a:cubicBezTo>
                    <a:pt x="161" y="1479"/>
                    <a:pt x="739" y="1994"/>
                    <a:pt x="1479" y="1994"/>
                  </a:cubicBezTo>
                  <a:lnTo>
                    <a:pt x="1607" y="1994"/>
                  </a:lnTo>
                  <a:lnTo>
                    <a:pt x="9675" y="1190"/>
                  </a:lnTo>
                  <a:cubicBezTo>
                    <a:pt x="9868" y="1190"/>
                    <a:pt x="10029" y="1094"/>
                    <a:pt x="10125" y="965"/>
                  </a:cubicBezTo>
                  <a:cubicBezTo>
                    <a:pt x="10222" y="869"/>
                    <a:pt x="10286" y="708"/>
                    <a:pt x="10286" y="547"/>
                  </a:cubicBezTo>
                  <a:cubicBezTo>
                    <a:pt x="10286" y="387"/>
                    <a:pt x="10190" y="162"/>
                    <a:pt x="10029" y="33"/>
                  </a:cubicBezTo>
                  <a:cubicBezTo>
                    <a:pt x="9965" y="1"/>
                    <a:pt x="9900" y="1"/>
                    <a:pt x="9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62"/>
            <p:cNvSpPr/>
            <p:nvPr/>
          </p:nvSpPr>
          <p:spPr>
            <a:xfrm>
              <a:off x="1259325" y="4948900"/>
              <a:ext cx="232650" cy="183350"/>
            </a:xfrm>
            <a:custGeom>
              <a:avLst/>
              <a:gdLst/>
              <a:ahLst/>
              <a:cxnLst/>
              <a:rect l="l" t="t" r="r" b="b"/>
              <a:pathLst>
                <a:path w="9306" h="7334" extrusionOk="0">
                  <a:moveTo>
                    <a:pt x="2379" y="0"/>
                  </a:moveTo>
                  <a:lnTo>
                    <a:pt x="450" y="1929"/>
                  </a:lnTo>
                  <a:cubicBezTo>
                    <a:pt x="0" y="2379"/>
                    <a:pt x="0" y="3086"/>
                    <a:pt x="450" y="3536"/>
                  </a:cubicBezTo>
                  <a:lnTo>
                    <a:pt x="4018" y="6943"/>
                  </a:lnTo>
                  <a:lnTo>
                    <a:pt x="8390" y="7329"/>
                  </a:lnTo>
                  <a:cubicBezTo>
                    <a:pt x="8415" y="7332"/>
                    <a:pt x="8439" y="7333"/>
                    <a:pt x="8463" y="7333"/>
                  </a:cubicBezTo>
                  <a:cubicBezTo>
                    <a:pt x="8997" y="7333"/>
                    <a:pt x="9306" y="6667"/>
                    <a:pt x="8936" y="6236"/>
                  </a:cubicBezTo>
                  <a:lnTo>
                    <a:pt x="6461" y="3279"/>
                  </a:lnTo>
                  <a:lnTo>
                    <a:pt x="5465" y="1157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62"/>
            <p:cNvSpPr/>
            <p:nvPr/>
          </p:nvSpPr>
          <p:spPr>
            <a:xfrm>
              <a:off x="1255300" y="4942425"/>
              <a:ext cx="238700" cy="196150"/>
            </a:xfrm>
            <a:custGeom>
              <a:avLst/>
              <a:gdLst/>
              <a:ahLst/>
              <a:cxnLst/>
              <a:rect l="l" t="t" r="r" b="b"/>
              <a:pathLst>
                <a:path w="9548" h="7846" extrusionOk="0">
                  <a:moveTo>
                    <a:pt x="2607" y="578"/>
                  </a:moveTo>
                  <a:lnTo>
                    <a:pt x="5433" y="1641"/>
                  </a:lnTo>
                  <a:lnTo>
                    <a:pt x="6397" y="3634"/>
                  </a:lnTo>
                  <a:lnTo>
                    <a:pt x="6429" y="3699"/>
                  </a:lnTo>
                  <a:lnTo>
                    <a:pt x="8905" y="6688"/>
                  </a:lnTo>
                  <a:cubicBezTo>
                    <a:pt x="8969" y="6752"/>
                    <a:pt x="9001" y="6849"/>
                    <a:pt x="9001" y="6913"/>
                  </a:cubicBezTo>
                  <a:cubicBezTo>
                    <a:pt x="9001" y="7009"/>
                    <a:pt x="8969" y="7138"/>
                    <a:pt x="8872" y="7202"/>
                  </a:cubicBezTo>
                  <a:cubicBezTo>
                    <a:pt x="8808" y="7267"/>
                    <a:pt x="8712" y="7331"/>
                    <a:pt x="8615" y="7331"/>
                  </a:cubicBezTo>
                  <a:lnTo>
                    <a:pt x="8583" y="7331"/>
                  </a:lnTo>
                  <a:lnTo>
                    <a:pt x="4308" y="6945"/>
                  </a:lnTo>
                  <a:lnTo>
                    <a:pt x="804" y="3602"/>
                  </a:lnTo>
                  <a:cubicBezTo>
                    <a:pt x="643" y="3409"/>
                    <a:pt x="547" y="3216"/>
                    <a:pt x="547" y="2991"/>
                  </a:cubicBezTo>
                  <a:cubicBezTo>
                    <a:pt x="547" y="2766"/>
                    <a:pt x="643" y="2573"/>
                    <a:pt x="804" y="2381"/>
                  </a:cubicBezTo>
                  <a:lnTo>
                    <a:pt x="2607" y="578"/>
                  </a:lnTo>
                  <a:close/>
                  <a:moveTo>
                    <a:pt x="2526" y="1"/>
                  </a:moveTo>
                  <a:cubicBezTo>
                    <a:pt x="2457" y="1"/>
                    <a:pt x="2389" y="36"/>
                    <a:pt x="2347" y="98"/>
                  </a:cubicBezTo>
                  <a:lnTo>
                    <a:pt x="418" y="2027"/>
                  </a:lnTo>
                  <a:cubicBezTo>
                    <a:pt x="161" y="2284"/>
                    <a:pt x="1" y="2638"/>
                    <a:pt x="1" y="2991"/>
                  </a:cubicBezTo>
                  <a:cubicBezTo>
                    <a:pt x="1" y="3345"/>
                    <a:pt x="161" y="3699"/>
                    <a:pt x="451" y="3988"/>
                  </a:cubicBezTo>
                  <a:lnTo>
                    <a:pt x="3986" y="7395"/>
                  </a:lnTo>
                  <a:cubicBezTo>
                    <a:pt x="4051" y="7427"/>
                    <a:pt x="4083" y="7459"/>
                    <a:pt x="4147" y="7459"/>
                  </a:cubicBezTo>
                  <a:lnTo>
                    <a:pt x="8519" y="7845"/>
                  </a:lnTo>
                  <a:lnTo>
                    <a:pt x="8615" y="7845"/>
                  </a:lnTo>
                  <a:cubicBezTo>
                    <a:pt x="8872" y="7845"/>
                    <a:pt x="9130" y="7749"/>
                    <a:pt x="9290" y="7556"/>
                  </a:cubicBezTo>
                  <a:cubicBezTo>
                    <a:pt x="9451" y="7395"/>
                    <a:pt x="9547" y="7170"/>
                    <a:pt x="9547" y="6913"/>
                  </a:cubicBezTo>
                  <a:cubicBezTo>
                    <a:pt x="9547" y="6720"/>
                    <a:pt x="9451" y="6495"/>
                    <a:pt x="9322" y="6334"/>
                  </a:cubicBezTo>
                  <a:lnTo>
                    <a:pt x="6847" y="3377"/>
                  </a:lnTo>
                  <a:lnTo>
                    <a:pt x="5851" y="1320"/>
                  </a:lnTo>
                  <a:cubicBezTo>
                    <a:pt x="5819" y="1256"/>
                    <a:pt x="5787" y="1191"/>
                    <a:pt x="5722" y="1191"/>
                  </a:cubicBezTo>
                  <a:lnTo>
                    <a:pt x="2636" y="34"/>
                  </a:lnTo>
                  <a:cubicBezTo>
                    <a:pt x="2602" y="11"/>
                    <a:pt x="2564" y="1"/>
                    <a:pt x="2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2"/>
            <p:cNvSpPr/>
            <p:nvPr/>
          </p:nvSpPr>
          <p:spPr>
            <a:xfrm>
              <a:off x="1259325" y="4995500"/>
              <a:ext cx="227450" cy="136700"/>
            </a:xfrm>
            <a:custGeom>
              <a:avLst/>
              <a:gdLst/>
              <a:ahLst/>
              <a:cxnLst/>
              <a:rect l="l" t="t" r="r" b="b"/>
              <a:pathLst>
                <a:path w="9098" h="5468" extrusionOk="0">
                  <a:moveTo>
                    <a:pt x="515" y="0"/>
                  </a:moveTo>
                  <a:lnTo>
                    <a:pt x="450" y="65"/>
                  </a:lnTo>
                  <a:cubicBezTo>
                    <a:pt x="0" y="515"/>
                    <a:pt x="0" y="1222"/>
                    <a:pt x="450" y="1672"/>
                  </a:cubicBezTo>
                  <a:lnTo>
                    <a:pt x="4018" y="5079"/>
                  </a:lnTo>
                  <a:lnTo>
                    <a:pt x="8390" y="5465"/>
                  </a:lnTo>
                  <a:cubicBezTo>
                    <a:pt x="8410" y="5467"/>
                    <a:pt x="8430" y="5468"/>
                    <a:pt x="8450" y="5468"/>
                  </a:cubicBezTo>
                  <a:cubicBezTo>
                    <a:pt x="8776" y="5468"/>
                    <a:pt x="9036" y="5224"/>
                    <a:pt x="9097" y="4951"/>
                  </a:cubicBezTo>
                  <a:cubicBezTo>
                    <a:pt x="7554" y="4565"/>
                    <a:pt x="5175" y="4019"/>
                    <a:pt x="4533" y="3954"/>
                  </a:cubicBezTo>
                  <a:cubicBezTo>
                    <a:pt x="3761" y="3858"/>
                    <a:pt x="1382" y="1029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2"/>
            <p:cNvSpPr/>
            <p:nvPr/>
          </p:nvSpPr>
          <p:spPr>
            <a:xfrm>
              <a:off x="1255300" y="4989075"/>
              <a:ext cx="238700" cy="149500"/>
            </a:xfrm>
            <a:custGeom>
              <a:avLst/>
              <a:gdLst/>
              <a:ahLst/>
              <a:cxnLst/>
              <a:rect l="l" t="t" r="r" b="b"/>
              <a:pathLst>
                <a:path w="9548" h="5980" extrusionOk="0">
                  <a:moveTo>
                    <a:pt x="689" y="671"/>
                  </a:moveTo>
                  <a:cubicBezTo>
                    <a:pt x="1135" y="1219"/>
                    <a:pt x="1826" y="2051"/>
                    <a:pt x="2540" y="2765"/>
                  </a:cubicBezTo>
                  <a:cubicBezTo>
                    <a:pt x="2926" y="3183"/>
                    <a:pt x="3344" y="3600"/>
                    <a:pt x="3697" y="3890"/>
                  </a:cubicBezTo>
                  <a:cubicBezTo>
                    <a:pt x="3858" y="4051"/>
                    <a:pt x="4051" y="4179"/>
                    <a:pt x="4211" y="4276"/>
                  </a:cubicBezTo>
                  <a:cubicBezTo>
                    <a:pt x="4372" y="4372"/>
                    <a:pt x="4501" y="4436"/>
                    <a:pt x="4661" y="4468"/>
                  </a:cubicBezTo>
                  <a:cubicBezTo>
                    <a:pt x="4951" y="4501"/>
                    <a:pt x="5722" y="4661"/>
                    <a:pt x="6590" y="4854"/>
                  </a:cubicBezTo>
                  <a:cubicBezTo>
                    <a:pt x="7330" y="5019"/>
                    <a:pt x="8140" y="5206"/>
                    <a:pt x="8841" y="5378"/>
                  </a:cubicBezTo>
                  <a:lnTo>
                    <a:pt x="8841" y="5378"/>
                  </a:lnTo>
                  <a:cubicBezTo>
                    <a:pt x="8780" y="5431"/>
                    <a:pt x="8704" y="5465"/>
                    <a:pt x="8615" y="5465"/>
                  </a:cubicBezTo>
                  <a:lnTo>
                    <a:pt x="8583" y="5465"/>
                  </a:lnTo>
                  <a:lnTo>
                    <a:pt x="4308" y="5079"/>
                  </a:lnTo>
                  <a:lnTo>
                    <a:pt x="804" y="1736"/>
                  </a:lnTo>
                  <a:cubicBezTo>
                    <a:pt x="643" y="1543"/>
                    <a:pt x="547" y="1350"/>
                    <a:pt x="547" y="1125"/>
                  </a:cubicBezTo>
                  <a:cubicBezTo>
                    <a:pt x="547" y="961"/>
                    <a:pt x="598" y="814"/>
                    <a:pt x="689" y="671"/>
                  </a:cubicBezTo>
                  <a:close/>
                  <a:moveTo>
                    <a:pt x="708" y="0"/>
                  </a:moveTo>
                  <a:cubicBezTo>
                    <a:pt x="611" y="0"/>
                    <a:pt x="547" y="0"/>
                    <a:pt x="483" y="65"/>
                  </a:cubicBezTo>
                  <a:lnTo>
                    <a:pt x="418" y="161"/>
                  </a:lnTo>
                  <a:cubicBezTo>
                    <a:pt x="161" y="418"/>
                    <a:pt x="1" y="772"/>
                    <a:pt x="1" y="1125"/>
                  </a:cubicBezTo>
                  <a:cubicBezTo>
                    <a:pt x="1" y="1479"/>
                    <a:pt x="161" y="1833"/>
                    <a:pt x="451" y="2122"/>
                  </a:cubicBezTo>
                  <a:lnTo>
                    <a:pt x="3986" y="5529"/>
                  </a:lnTo>
                  <a:cubicBezTo>
                    <a:pt x="4051" y="5561"/>
                    <a:pt x="4083" y="5593"/>
                    <a:pt x="4147" y="5593"/>
                  </a:cubicBezTo>
                  <a:lnTo>
                    <a:pt x="8519" y="5979"/>
                  </a:lnTo>
                  <a:lnTo>
                    <a:pt x="8615" y="5979"/>
                  </a:lnTo>
                  <a:cubicBezTo>
                    <a:pt x="9065" y="5979"/>
                    <a:pt x="9419" y="5658"/>
                    <a:pt x="9515" y="5272"/>
                  </a:cubicBezTo>
                  <a:cubicBezTo>
                    <a:pt x="9547" y="5111"/>
                    <a:pt x="9451" y="4983"/>
                    <a:pt x="9322" y="4951"/>
                  </a:cubicBezTo>
                  <a:cubicBezTo>
                    <a:pt x="8551" y="4758"/>
                    <a:pt x="7554" y="4533"/>
                    <a:pt x="6687" y="4340"/>
                  </a:cubicBezTo>
                  <a:cubicBezTo>
                    <a:pt x="5819" y="4147"/>
                    <a:pt x="5079" y="3986"/>
                    <a:pt x="4726" y="3954"/>
                  </a:cubicBezTo>
                  <a:cubicBezTo>
                    <a:pt x="4694" y="3922"/>
                    <a:pt x="4597" y="3890"/>
                    <a:pt x="4469" y="3825"/>
                  </a:cubicBezTo>
                  <a:cubicBezTo>
                    <a:pt x="4051" y="3536"/>
                    <a:pt x="3311" y="2829"/>
                    <a:pt x="2604" y="2090"/>
                  </a:cubicBezTo>
                  <a:cubicBezTo>
                    <a:pt x="1929" y="1318"/>
                    <a:pt x="1254" y="547"/>
                    <a:pt x="901" y="97"/>
                  </a:cubicBezTo>
                  <a:cubicBezTo>
                    <a:pt x="836" y="32"/>
                    <a:pt x="772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2"/>
            <p:cNvSpPr/>
            <p:nvPr/>
          </p:nvSpPr>
          <p:spPr>
            <a:xfrm>
              <a:off x="1608075" y="3506400"/>
              <a:ext cx="458900" cy="1476275"/>
            </a:xfrm>
            <a:custGeom>
              <a:avLst/>
              <a:gdLst/>
              <a:ahLst/>
              <a:cxnLst/>
              <a:rect l="l" t="t" r="r" b="b"/>
              <a:pathLst>
                <a:path w="18356" h="59051" extrusionOk="0">
                  <a:moveTo>
                    <a:pt x="4983" y="1"/>
                  </a:moveTo>
                  <a:cubicBezTo>
                    <a:pt x="4983" y="1"/>
                    <a:pt x="740" y="4822"/>
                    <a:pt x="354" y="7490"/>
                  </a:cubicBezTo>
                  <a:cubicBezTo>
                    <a:pt x="322" y="7812"/>
                    <a:pt x="290" y="8133"/>
                    <a:pt x="258" y="8455"/>
                  </a:cubicBezTo>
                  <a:cubicBezTo>
                    <a:pt x="1" y="11637"/>
                    <a:pt x="644" y="14851"/>
                    <a:pt x="1994" y="17777"/>
                  </a:cubicBezTo>
                  <a:lnTo>
                    <a:pt x="9966" y="35006"/>
                  </a:lnTo>
                  <a:lnTo>
                    <a:pt x="15077" y="59050"/>
                  </a:lnTo>
                  <a:lnTo>
                    <a:pt x="18355" y="58247"/>
                  </a:lnTo>
                  <a:lnTo>
                    <a:pt x="17295" y="32692"/>
                  </a:lnTo>
                  <a:lnTo>
                    <a:pt x="11123" y="13084"/>
                  </a:lnTo>
                  <a:lnTo>
                    <a:pt x="14787" y="6912"/>
                  </a:lnTo>
                  <a:lnTo>
                    <a:pt x="49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2"/>
            <p:cNvSpPr/>
            <p:nvPr/>
          </p:nvSpPr>
          <p:spPr>
            <a:xfrm>
              <a:off x="1606475" y="3499650"/>
              <a:ext cx="466925" cy="1489450"/>
            </a:xfrm>
            <a:custGeom>
              <a:avLst/>
              <a:gdLst/>
              <a:ahLst/>
              <a:cxnLst/>
              <a:rect l="l" t="t" r="r" b="b"/>
              <a:pathLst>
                <a:path w="18677" h="59578" extrusionOk="0">
                  <a:moveTo>
                    <a:pt x="5084" y="635"/>
                  </a:moveTo>
                  <a:lnTo>
                    <a:pt x="14497" y="7270"/>
                  </a:lnTo>
                  <a:lnTo>
                    <a:pt x="14497" y="7270"/>
                  </a:lnTo>
                  <a:lnTo>
                    <a:pt x="10962" y="13225"/>
                  </a:lnTo>
                  <a:cubicBezTo>
                    <a:pt x="10930" y="13289"/>
                    <a:pt x="10898" y="13354"/>
                    <a:pt x="10930" y="13418"/>
                  </a:cubicBezTo>
                  <a:lnTo>
                    <a:pt x="17069" y="33026"/>
                  </a:lnTo>
                  <a:lnTo>
                    <a:pt x="18130" y="58292"/>
                  </a:lnTo>
                  <a:lnTo>
                    <a:pt x="15366" y="58999"/>
                  </a:lnTo>
                  <a:lnTo>
                    <a:pt x="10287" y="35212"/>
                  </a:lnTo>
                  <a:lnTo>
                    <a:pt x="10287" y="35180"/>
                  </a:lnTo>
                  <a:lnTo>
                    <a:pt x="2283" y="17918"/>
                  </a:lnTo>
                  <a:cubicBezTo>
                    <a:pt x="1158" y="15475"/>
                    <a:pt x="515" y="12775"/>
                    <a:pt x="515" y="10075"/>
                  </a:cubicBezTo>
                  <a:cubicBezTo>
                    <a:pt x="515" y="9625"/>
                    <a:pt x="547" y="9175"/>
                    <a:pt x="579" y="8725"/>
                  </a:cubicBezTo>
                  <a:cubicBezTo>
                    <a:pt x="611" y="8403"/>
                    <a:pt x="644" y="8114"/>
                    <a:pt x="676" y="7825"/>
                  </a:cubicBezTo>
                  <a:cubicBezTo>
                    <a:pt x="772" y="7182"/>
                    <a:pt x="1094" y="6410"/>
                    <a:pt x="1544" y="5607"/>
                  </a:cubicBezTo>
                  <a:cubicBezTo>
                    <a:pt x="2186" y="4353"/>
                    <a:pt x="3119" y="3067"/>
                    <a:pt x="3890" y="2103"/>
                  </a:cubicBezTo>
                  <a:cubicBezTo>
                    <a:pt x="4276" y="1621"/>
                    <a:pt x="4597" y="1203"/>
                    <a:pt x="4854" y="914"/>
                  </a:cubicBezTo>
                  <a:cubicBezTo>
                    <a:pt x="4926" y="794"/>
                    <a:pt x="5016" y="710"/>
                    <a:pt x="5084" y="635"/>
                  </a:cubicBezTo>
                  <a:close/>
                  <a:moveTo>
                    <a:pt x="5019" y="1"/>
                  </a:moveTo>
                  <a:cubicBezTo>
                    <a:pt x="4948" y="1"/>
                    <a:pt x="4875" y="25"/>
                    <a:pt x="4822" y="78"/>
                  </a:cubicBezTo>
                  <a:cubicBezTo>
                    <a:pt x="4822" y="110"/>
                    <a:pt x="3762" y="1299"/>
                    <a:pt x="2636" y="2842"/>
                  </a:cubicBezTo>
                  <a:cubicBezTo>
                    <a:pt x="2090" y="3646"/>
                    <a:pt x="1511" y="4482"/>
                    <a:pt x="1061" y="5350"/>
                  </a:cubicBezTo>
                  <a:cubicBezTo>
                    <a:pt x="611" y="6185"/>
                    <a:pt x="258" y="7021"/>
                    <a:pt x="161" y="7728"/>
                  </a:cubicBezTo>
                  <a:cubicBezTo>
                    <a:pt x="97" y="8050"/>
                    <a:pt x="65" y="8371"/>
                    <a:pt x="33" y="8693"/>
                  </a:cubicBezTo>
                  <a:cubicBezTo>
                    <a:pt x="1" y="9143"/>
                    <a:pt x="1" y="9625"/>
                    <a:pt x="1" y="10075"/>
                  </a:cubicBezTo>
                  <a:cubicBezTo>
                    <a:pt x="1" y="12871"/>
                    <a:pt x="644" y="15604"/>
                    <a:pt x="1801" y="18143"/>
                  </a:cubicBezTo>
                  <a:lnTo>
                    <a:pt x="9773" y="35372"/>
                  </a:lnTo>
                  <a:lnTo>
                    <a:pt x="14883" y="59384"/>
                  </a:lnTo>
                  <a:cubicBezTo>
                    <a:pt x="14916" y="59449"/>
                    <a:pt x="14948" y="59513"/>
                    <a:pt x="15012" y="59545"/>
                  </a:cubicBezTo>
                  <a:cubicBezTo>
                    <a:pt x="15076" y="59577"/>
                    <a:pt x="15141" y="59577"/>
                    <a:pt x="15205" y="59577"/>
                  </a:cubicBezTo>
                  <a:lnTo>
                    <a:pt x="18484" y="58774"/>
                  </a:lnTo>
                  <a:cubicBezTo>
                    <a:pt x="18612" y="58742"/>
                    <a:pt x="18676" y="58613"/>
                    <a:pt x="18676" y="58484"/>
                  </a:cubicBezTo>
                  <a:lnTo>
                    <a:pt x="17616" y="32962"/>
                  </a:lnTo>
                  <a:lnTo>
                    <a:pt x="17616" y="32897"/>
                  </a:lnTo>
                  <a:lnTo>
                    <a:pt x="11476" y="13386"/>
                  </a:lnTo>
                  <a:lnTo>
                    <a:pt x="15076" y="7342"/>
                  </a:lnTo>
                  <a:cubicBezTo>
                    <a:pt x="15141" y="7214"/>
                    <a:pt x="15108" y="7053"/>
                    <a:pt x="15012" y="6989"/>
                  </a:cubicBezTo>
                  <a:lnTo>
                    <a:pt x="5176" y="46"/>
                  </a:lnTo>
                  <a:cubicBezTo>
                    <a:pt x="5133" y="17"/>
                    <a:pt x="5076" y="1"/>
                    <a:pt x="5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2"/>
            <p:cNvSpPr/>
            <p:nvPr/>
          </p:nvSpPr>
          <p:spPr>
            <a:xfrm>
              <a:off x="1318775" y="3717750"/>
              <a:ext cx="634875" cy="1260100"/>
            </a:xfrm>
            <a:custGeom>
              <a:avLst/>
              <a:gdLst/>
              <a:ahLst/>
              <a:cxnLst/>
              <a:rect l="l" t="t" r="r" b="b"/>
              <a:pathLst>
                <a:path w="25395" h="50404" extrusionOk="0">
                  <a:moveTo>
                    <a:pt x="25395" y="1"/>
                  </a:moveTo>
                  <a:lnTo>
                    <a:pt x="14048" y="4822"/>
                  </a:lnTo>
                  <a:lnTo>
                    <a:pt x="15398" y="7330"/>
                  </a:lnTo>
                  <a:lnTo>
                    <a:pt x="12505" y="26938"/>
                  </a:lnTo>
                  <a:lnTo>
                    <a:pt x="1" y="49246"/>
                  </a:lnTo>
                  <a:lnTo>
                    <a:pt x="3087" y="50403"/>
                  </a:lnTo>
                  <a:lnTo>
                    <a:pt x="19995" y="29252"/>
                  </a:lnTo>
                  <a:lnTo>
                    <a:pt x="24045" y="5787"/>
                  </a:lnTo>
                  <a:lnTo>
                    <a:pt x="25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2"/>
            <p:cNvSpPr/>
            <p:nvPr/>
          </p:nvSpPr>
          <p:spPr>
            <a:xfrm>
              <a:off x="1311550" y="3711175"/>
              <a:ext cx="649350" cy="1273425"/>
            </a:xfrm>
            <a:custGeom>
              <a:avLst/>
              <a:gdLst/>
              <a:ahLst/>
              <a:cxnLst/>
              <a:rect l="l" t="t" r="r" b="b"/>
              <a:pathLst>
                <a:path w="25974" h="50937" extrusionOk="0">
                  <a:moveTo>
                    <a:pt x="25687" y="0"/>
                  </a:moveTo>
                  <a:cubicBezTo>
                    <a:pt x="25555" y="0"/>
                    <a:pt x="25455" y="88"/>
                    <a:pt x="25427" y="199"/>
                  </a:cubicBezTo>
                  <a:lnTo>
                    <a:pt x="24077" y="5985"/>
                  </a:lnTo>
                  <a:lnTo>
                    <a:pt x="20027" y="29387"/>
                  </a:lnTo>
                  <a:lnTo>
                    <a:pt x="3279" y="50345"/>
                  </a:lnTo>
                  <a:lnTo>
                    <a:pt x="676" y="49380"/>
                  </a:lnTo>
                  <a:lnTo>
                    <a:pt x="13019" y="27329"/>
                  </a:lnTo>
                  <a:lnTo>
                    <a:pt x="13051" y="27233"/>
                  </a:lnTo>
                  <a:lnTo>
                    <a:pt x="15944" y="7625"/>
                  </a:lnTo>
                  <a:cubicBezTo>
                    <a:pt x="15944" y="7560"/>
                    <a:pt x="15944" y="7496"/>
                    <a:pt x="15912" y="7464"/>
                  </a:cubicBezTo>
                  <a:lnTo>
                    <a:pt x="14562" y="4957"/>
                  </a:lnTo>
                  <a:cubicBezTo>
                    <a:pt x="14519" y="4871"/>
                    <a:pt x="14433" y="4814"/>
                    <a:pt x="14343" y="4814"/>
                  </a:cubicBezTo>
                  <a:cubicBezTo>
                    <a:pt x="14298" y="4814"/>
                    <a:pt x="14251" y="4828"/>
                    <a:pt x="14208" y="4860"/>
                  </a:cubicBezTo>
                  <a:cubicBezTo>
                    <a:pt x="14080" y="4925"/>
                    <a:pt x="14016" y="5085"/>
                    <a:pt x="14080" y="5214"/>
                  </a:cubicBezTo>
                  <a:lnTo>
                    <a:pt x="15398" y="7625"/>
                  </a:lnTo>
                  <a:lnTo>
                    <a:pt x="12537" y="27104"/>
                  </a:lnTo>
                  <a:lnTo>
                    <a:pt x="65" y="49380"/>
                  </a:lnTo>
                  <a:cubicBezTo>
                    <a:pt x="1" y="49445"/>
                    <a:pt x="1" y="49541"/>
                    <a:pt x="33" y="49606"/>
                  </a:cubicBezTo>
                  <a:cubicBezTo>
                    <a:pt x="65" y="49702"/>
                    <a:pt x="129" y="49734"/>
                    <a:pt x="193" y="49766"/>
                  </a:cubicBezTo>
                  <a:lnTo>
                    <a:pt x="3279" y="50923"/>
                  </a:lnTo>
                  <a:cubicBezTo>
                    <a:pt x="3305" y="50932"/>
                    <a:pt x="3333" y="50936"/>
                    <a:pt x="3362" y="50936"/>
                  </a:cubicBezTo>
                  <a:cubicBezTo>
                    <a:pt x="3440" y="50936"/>
                    <a:pt x="3522" y="50906"/>
                    <a:pt x="3569" y="50859"/>
                  </a:cubicBezTo>
                  <a:lnTo>
                    <a:pt x="20509" y="29676"/>
                  </a:lnTo>
                  <a:lnTo>
                    <a:pt x="20541" y="29547"/>
                  </a:lnTo>
                  <a:lnTo>
                    <a:pt x="24591" y="6082"/>
                  </a:lnTo>
                  <a:lnTo>
                    <a:pt x="25941" y="328"/>
                  </a:lnTo>
                  <a:cubicBezTo>
                    <a:pt x="25973" y="199"/>
                    <a:pt x="25877" y="39"/>
                    <a:pt x="25748" y="7"/>
                  </a:cubicBezTo>
                  <a:cubicBezTo>
                    <a:pt x="25727" y="2"/>
                    <a:pt x="25707" y="0"/>
                    <a:pt x="25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2"/>
            <p:cNvSpPr/>
            <p:nvPr/>
          </p:nvSpPr>
          <p:spPr>
            <a:xfrm>
              <a:off x="1848375" y="3941000"/>
              <a:ext cx="67525" cy="394925"/>
            </a:xfrm>
            <a:custGeom>
              <a:avLst/>
              <a:gdLst/>
              <a:ahLst/>
              <a:cxnLst/>
              <a:rect l="l" t="t" r="r" b="b"/>
              <a:pathLst>
                <a:path w="2701" h="15797" extrusionOk="0">
                  <a:moveTo>
                    <a:pt x="2490" y="1"/>
                  </a:moveTo>
                  <a:cubicBezTo>
                    <a:pt x="2387" y="1"/>
                    <a:pt x="2314" y="84"/>
                    <a:pt x="2314" y="168"/>
                  </a:cubicBezTo>
                  <a:lnTo>
                    <a:pt x="32" y="15565"/>
                  </a:lnTo>
                  <a:cubicBezTo>
                    <a:pt x="0" y="15661"/>
                    <a:pt x="97" y="15790"/>
                    <a:pt x="193" y="15790"/>
                  </a:cubicBezTo>
                  <a:cubicBezTo>
                    <a:pt x="206" y="15794"/>
                    <a:pt x="219" y="15796"/>
                    <a:pt x="233" y="15796"/>
                  </a:cubicBezTo>
                  <a:cubicBezTo>
                    <a:pt x="322" y="15796"/>
                    <a:pt x="418" y="15713"/>
                    <a:pt x="418" y="15629"/>
                  </a:cubicBezTo>
                  <a:lnTo>
                    <a:pt x="2700" y="232"/>
                  </a:lnTo>
                  <a:cubicBezTo>
                    <a:pt x="2700" y="135"/>
                    <a:pt x="2636" y="7"/>
                    <a:pt x="2539" y="7"/>
                  </a:cubicBezTo>
                  <a:cubicBezTo>
                    <a:pt x="2522" y="3"/>
                    <a:pt x="2506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2"/>
            <p:cNvSpPr/>
            <p:nvPr/>
          </p:nvSpPr>
          <p:spPr>
            <a:xfrm>
              <a:off x="1633800" y="3761650"/>
              <a:ext cx="54675" cy="233375"/>
            </a:xfrm>
            <a:custGeom>
              <a:avLst/>
              <a:gdLst/>
              <a:ahLst/>
              <a:cxnLst/>
              <a:rect l="l" t="t" r="r" b="b"/>
              <a:pathLst>
                <a:path w="2187" h="9335" extrusionOk="0">
                  <a:moveTo>
                    <a:pt x="238" y="1"/>
                  </a:moveTo>
                  <a:cubicBezTo>
                    <a:pt x="211" y="1"/>
                    <a:pt x="185" y="5"/>
                    <a:pt x="161" y="13"/>
                  </a:cubicBezTo>
                  <a:cubicBezTo>
                    <a:pt x="65" y="77"/>
                    <a:pt x="1" y="173"/>
                    <a:pt x="65" y="270"/>
                  </a:cubicBezTo>
                  <a:lnTo>
                    <a:pt x="1768" y="4095"/>
                  </a:lnTo>
                  <a:lnTo>
                    <a:pt x="1608" y="9110"/>
                  </a:lnTo>
                  <a:cubicBezTo>
                    <a:pt x="1608" y="9238"/>
                    <a:pt x="1704" y="9335"/>
                    <a:pt x="1801" y="9335"/>
                  </a:cubicBezTo>
                  <a:cubicBezTo>
                    <a:pt x="1929" y="9335"/>
                    <a:pt x="1993" y="9238"/>
                    <a:pt x="2026" y="9142"/>
                  </a:cubicBezTo>
                  <a:lnTo>
                    <a:pt x="2186" y="4063"/>
                  </a:lnTo>
                  <a:lnTo>
                    <a:pt x="2154" y="3966"/>
                  </a:lnTo>
                  <a:lnTo>
                    <a:pt x="418" y="109"/>
                  </a:lnTo>
                  <a:cubicBezTo>
                    <a:pt x="394" y="37"/>
                    <a:pt x="316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2"/>
            <p:cNvSpPr/>
            <p:nvPr/>
          </p:nvSpPr>
          <p:spPr>
            <a:xfrm>
              <a:off x="1827475" y="3665300"/>
              <a:ext cx="123775" cy="93475"/>
            </a:xfrm>
            <a:custGeom>
              <a:avLst/>
              <a:gdLst/>
              <a:ahLst/>
              <a:cxnLst/>
              <a:rect l="l" t="t" r="r" b="b"/>
              <a:pathLst>
                <a:path w="4951" h="3739" extrusionOk="0">
                  <a:moveTo>
                    <a:pt x="4757" y="1"/>
                  </a:moveTo>
                  <a:cubicBezTo>
                    <a:pt x="4660" y="1"/>
                    <a:pt x="4586" y="59"/>
                    <a:pt x="4533" y="138"/>
                  </a:cubicBezTo>
                  <a:lnTo>
                    <a:pt x="4533" y="170"/>
                  </a:lnTo>
                  <a:cubicBezTo>
                    <a:pt x="4468" y="331"/>
                    <a:pt x="4083" y="1134"/>
                    <a:pt x="3343" y="1874"/>
                  </a:cubicBezTo>
                  <a:cubicBezTo>
                    <a:pt x="2636" y="2645"/>
                    <a:pt x="1575" y="3320"/>
                    <a:pt x="193" y="3320"/>
                  </a:cubicBezTo>
                  <a:cubicBezTo>
                    <a:pt x="65" y="3320"/>
                    <a:pt x="0" y="3417"/>
                    <a:pt x="0" y="3545"/>
                  </a:cubicBezTo>
                  <a:cubicBezTo>
                    <a:pt x="0" y="3642"/>
                    <a:pt x="65" y="3738"/>
                    <a:pt x="193" y="3738"/>
                  </a:cubicBezTo>
                  <a:cubicBezTo>
                    <a:pt x="1833" y="3738"/>
                    <a:pt x="3022" y="2870"/>
                    <a:pt x="3793" y="2002"/>
                  </a:cubicBezTo>
                  <a:cubicBezTo>
                    <a:pt x="4565" y="1134"/>
                    <a:pt x="4918" y="299"/>
                    <a:pt x="4918" y="299"/>
                  </a:cubicBezTo>
                  <a:cubicBezTo>
                    <a:pt x="4951" y="170"/>
                    <a:pt x="4918" y="74"/>
                    <a:pt x="4822" y="9"/>
                  </a:cubicBezTo>
                  <a:cubicBezTo>
                    <a:pt x="4799" y="4"/>
                    <a:pt x="4777" y="1"/>
                    <a:pt x="4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2"/>
            <p:cNvSpPr/>
            <p:nvPr/>
          </p:nvSpPr>
          <p:spPr>
            <a:xfrm>
              <a:off x="1726225" y="3634675"/>
              <a:ext cx="181625" cy="758150"/>
            </a:xfrm>
            <a:custGeom>
              <a:avLst/>
              <a:gdLst/>
              <a:ahLst/>
              <a:cxnLst/>
              <a:rect l="l" t="t" r="r" b="b"/>
              <a:pathLst>
                <a:path w="7265" h="30326" extrusionOk="0">
                  <a:moveTo>
                    <a:pt x="7025" y="0"/>
                  </a:moveTo>
                  <a:cubicBezTo>
                    <a:pt x="6982" y="0"/>
                    <a:pt x="6940" y="16"/>
                    <a:pt x="6911" y="45"/>
                  </a:cubicBezTo>
                  <a:lnTo>
                    <a:pt x="5143" y="1620"/>
                  </a:lnTo>
                  <a:cubicBezTo>
                    <a:pt x="5111" y="1684"/>
                    <a:pt x="5079" y="1716"/>
                    <a:pt x="5079" y="1781"/>
                  </a:cubicBezTo>
                  <a:lnTo>
                    <a:pt x="5079" y="2938"/>
                  </a:lnTo>
                  <a:lnTo>
                    <a:pt x="2893" y="2456"/>
                  </a:lnTo>
                  <a:cubicBezTo>
                    <a:pt x="2797" y="2456"/>
                    <a:pt x="2732" y="2456"/>
                    <a:pt x="2700" y="2520"/>
                  </a:cubicBezTo>
                  <a:cubicBezTo>
                    <a:pt x="2636" y="2584"/>
                    <a:pt x="2636" y="2649"/>
                    <a:pt x="2636" y="2713"/>
                  </a:cubicBezTo>
                  <a:lnTo>
                    <a:pt x="3857" y="6185"/>
                  </a:lnTo>
                  <a:lnTo>
                    <a:pt x="0" y="30100"/>
                  </a:lnTo>
                  <a:cubicBezTo>
                    <a:pt x="0" y="30196"/>
                    <a:pt x="64" y="30293"/>
                    <a:pt x="193" y="30325"/>
                  </a:cubicBezTo>
                  <a:cubicBezTo>
                    <a:pt x="289" y="30325"/>
                    <a:pt x="386" y="30261"/>
                    <a:pt x="418" y="30164"/>
                  </a:cubicBezTo>
                  <a:lnTo>
                    <a:pt x="4243" y="6185"/>
                  </a:lnTo>
                  <a:lnTo>
                    <a:pt x="4243" y="6088"/>
                  </a:lnTo>
                  <a:lnTo>
                    <a:pt x="3150" y="2938"/>
                  </a:lnTo>
                  <a:lnTo>
                    <a:pt x="5240" y="3388"/>
                  </a:lnTo>
                  <a:cubicBezTo>
                    <a:pt x="5304" y="3388"/>
                    <a:pt x="5368" y="3388"/>
                    <a:pt x="5400" y="3324"/>
                  </a:cubicBezTo>
                  <a:cubicBezTo>
                    <a:pt x="5465" y="3292"/>
                    <a:pt x="5497" y="3259"/>
                    <a:pt x="5497" y="3195"/>
                  </a:cubicBezTo>
                  <a:lnTo>
                    <a:pt x="5497" y="1877"/>
                  </a:lnTo>
                  <a:lnTo>
                    <a:pt x="7168" y="366"/>
                  </a:lnTo>
                  <a:cubicBezTo>
                    <a:pt x="7265" y="270"/>
                    <a:pt x="7265" y="141"/>
                    <a:pt x="7168" y="77"/>
                  </a:cubicBezTo>
                  <a:cubicBezTo>
                    <a:pt x="7133" y="24"/>
                    <a:pt x="7078" y="0"/>
                    <a:pt x="7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2"/>
            <p:cNvSpPr/>
            <p:nvPr/>
          </p:nvSpPr>
          <p:spPr>
            <a:xfrm>
              <a:off x="1690850" y="4417675"/>
              <a:ext cx="32975" cy="40550"/>
            </a:xfrm>
            <a:custGeom>
              <a:avLst/>
              <a:gdLst/>
              <a:ahLst/>
              <a:cxnLst/>
              <a:rect l="l" t="t" r="r" b="b"/>
              <a:pathLst>
                <a:path w="1319" h="1622" extrusionOk="0">
                  <a:moveTo>
                    <a:pt x="1112" y="0"/>
                  </a:moveTo>
                  <a:cubicBezTo>
                    <a:pt x="1043" y="0"/>
                    <a:pt x="974" y="36"/>
                    <a:pt x="933" y="98"/>
                  </a:cubicBezTo>
                  <a:lnTo>
                    <a:pt x="65" y="1319"/>
                  </a:lnTo>
                  <a:cubicBezTo>
                    <a:pt x="1" y="1384"/>
                    <a:pt x="33" y="1512"/>
                    <a:pt x="97" y="1577"/>
                  </a:cubicBezTo>
                  <a:cubicBezTo>
                    <a:pt x="141" y="1606"/>
                    <a:pt x="190" y="1621"/>
                    <a:pt x="238" y="1621"/>
                  </a:cubicBezTo>
                  <a:cubicBezTo>
                    <a:pt x="296" y="1621"/>
                    <a:pt x="351" y="1598"/>
                    <a:pt x="387" y="1544"/>
                  </a:cubicBezTo>
                  <a:lnTo>
                    <a:pt x="1254" y="323"/>
                  </a:lnTo>
                  <a:cubicBezTo>
                    <a:pt x="1319" y="227"/>
                    <a:pt x="1319" y="98"/>
                    <a:pt x="1222" y="34"/>
                  </a:cubicBezTo>
                  <a:cubicBezTo>
                    <a:pt x="1188" y="11"/>
                    <a:pt x="1150" y="0"/>
                    <a:pt x="1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C95B409-4AE4-48B6-B2DC-4C2034AFC0A6}"/>
              </a:ext>
            </a:extLst>
          </p:cNvPr>
          <p:cNvSpPr txBox="1"/>
          <p:nvPr/>
        </p:nvSpPr>
        <p:spPr>
          <a:xfrm>
            <a:off x="895770" y="2535158"/>
            <a:ext cx="3618719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nêu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khai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thông tin trong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CSDL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4" name="Picture 30">
            <a:extLst>
              <a:ext uri="{FF2B5EF4-FFF2-40B4-BE49-F238E27FC236}">
                <a16:creationId xmlns:a16="http://schemas.microsoft.com/office/drawing/2014/main" xmlns="" id="{3EEB408F-87FA-4367-AB88-ED6B66AB7E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48787" y="1490937"/>
            <a:ext cx="1707981" cy="114648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5" grpId="0"/>
      <p:bldP spid="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3626;p64">
            <a:extLst>
              <a:ext uri="{FF2B5EF4-FFF2-40B4-BE49-F238E27FC236}">
                <a16:creationId xmlns:a16="http://schemas.microsoft.com/office/drawing/2014/main" xmlns="" id="{5639195A-953C-43C0-A9DD-43B1D5B036A2}"/>
              </a:ext>
            </a:extLst>
          </p:cNvPr>
          <p:cNvGrpSpPr/>
          <p:nvPr/>
        </p:nvGrpSpPr>
        <p:grpSpPr>
          <a:xfrm>
            <a:off x="4990656" y="1227667"/>
            <a:ext cx="4153344" cy="3915833"/>
            <a:chOff x="1543000" y="363475"/>
            <a:chExt cx="4748550" cy="4765450"/>
          </a:xfrm>
        </p:grpSpPr>
        <p:sp>
          <p:nvSpPr>
            <p:cNvPr id="247" name="Google Shape;3627;p64">
              <a:extLst>
                <a:ext uri="{FF2B5EF4-FFF2-40B4-BE49-F238E27FC236}">
                  <a16:creationId xmlns:a16="http://schemas.microsoft.com/office/drawing/2014/main" xmlns="" id="{C626F6A4-E0B1-4615-AC26-07AB99DEC8E4}"/>
                </a:ext>
              </a:extLst>
            </p:cNvPr>
            <p:cNvSpPr/>
            <p:nvPr/>
          </p:nvSpPr>
          <p:spPr>
            <a:xfrm>
              <a:off x="2633500" y="1376825"/>
              <a:ext cx="426725" cy="34575"/>
            </a:xfrm>
            <a:custGeom>
              <a:avLst/>
              <a:gdLst/>
              <a:ahLst/>
              <a:cxnLst/>
              <a:rect l="l" t="t" r="r" b="b"/>
              <a:pathLst>
                <a:path w="17069" h="1383" extrusionOk="0">
                  <a:moveTo>
                    <a:pt x="17069" y="1"/>
                  </a:moveTo>
                  <a:cubicBezTo>
                    <a:pt x="11669" y="515"/>
                    <a:pt x="6333" y="451"/>
                    <a:pt x="0" y="965"/>
                  </a:cubicBezTo>
                  <a:cubicBezTo>
                    <a:pt x="64" y="1094"/>
                    <a:pt x="129" y="1222"/>
                    <a:pt x="161" y="1383"/>
                  </a:cubicBezTo>
                  <a:lnTo>
                    <a:pt x="17069" y="1383"/>
                  </a:lnTo>
                  <a:lnTo>
                    <a:pt x="17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628;p64">
              <a:extLst>
                <a:ext uri="{FF2B5EF4-FFF2-40B4-BE49-F238E27FC236}">
                  <a16:creationId xmlns:a16="http://schemas.microsoft.com/office/drawing/2014/main" xmlns="" id="{43C2D4EB-69D9-4B79-B37E-F4386CE734ED}"/>
                </a:ext>
              </a:extLst>
            </p:cNvPr>
            <p:cNvSpPr/>
            <p:nvPr/>
          </p:nvSpPr>
          <p:spPr>
            <a:xfrm>
              <a:off x="1543000" y="778275"/>
              <a:ext cx="4748550" cy="3293100"/>
            </a:xfrm>
            <a:custGeom>
              <a:avLst/>
              <a:gdLst/>
              <a:ahLst/>
              <a:cxnLst/>
              <a:rect l="l" t="t" r="r" b="b"/>
              <a:pathLst>
                <a:path w="189942" h="131724" extrusionOk="0">
                  <a:moveTo>
                    <a:pt x="36388" y="45769"/>
                  </a:moveTo>
                  <a:cubicBezTo>
                    <a:pt x="37127" y="45769"/>
                    <a:pt x="37738" y="46315"/>
                    <a:pt x="37802" y="47023"/>
                  </a:cubicBezTo>
                  <a:lnTo>
                    <a:pt x="64321" y="47023"/>
                  </a:lnTo>
                  <a:lnTo>
                    <a:pt x="64321" y="47569"/>
                  </a:lnTo>
                  <a:lnTo>
                    <a:pt x="37770" y="47569"/>
                  </a:lnTo>
                  <a:cubicBezTo>
                    <a:pt x="37609" y="48180"/>
                    <a:pt x="37063" y="48630"/>
                    <a:pt x="36388" y="48630"/>
                  </a:cubicBezTo>
                  <a:cubicBezTo>
                    <a:pt x="35616" y="48630"/>
                    <a:pt x="34973" y="47987"/>
                    <a:pt x="34973" y="47183"/>
                  </a:cubicBezTo>
                  <a:cubicBezTo>
                    <a:pt x="34973" y="46412"/>
                    <a:pt x="35616" y="45769"/>
                    <a:pt x="36388" y="45769"/>
                  </a:cubicBezTo>
                  <a:close/>
                  <a:moveTo>
                    <a:pt x="151722" y="45769"/>
                  </a:moveTo>
                  <a:cubicBezTo>
                    <a:pt x="152525" y="45769"/>
                    <a:pt x="153168" y="46412"/>
                    <a:pt x="153168" y="47183"/>
                  </a:cubicBezTo>
                  <a:cubicBezTo>
                    <a:pt x="153168" y="47987"/>
                    <a:pt x="152525" y="48630"/>
                    <a:pt x="151722" y="48630"/>
                  </a:cubicBezTo>
                  <a:cubicBezTo>
                    <a:pt x="151047" y="48630"/>
                    <a:pt x="150468" y="48115"/>
                    <a:pt x="150339" y="47473"/>
                  </a:cubicBezTo>
                  <a:lnTo>
                    <a:pt x="132371" y="47473"/>
                  </a:lnTo>
                  <a:lnTo>
                    <a:pt x="132371" y="46926"/>
                  </a:lnTo>
                  <a:lnTo>
                    <a:pt x="150339" y="46926"/>
                  </a:lnTo>
                  <a:cubicBezTo>
                    <a:pt x="150468" y="46251"/>
                    <a:pt x="151047" y="45769"/>
                    <a:pt x="151722" y="45769"/>
                  </a:cubicBezTo>
                  <a:close/>
                  <a:moveTo>
                    <a:pt x="172166" y="59495"/>
                  </a:moveTo>
                  <a:cubicBezTo>
                    <a:pt x="172969" y="59495"/>
                    <a:pt x="173612" y="60137"/>
                    <a:pt x="173612" y="60941"/>
                  </a:cubicBezTo>
                  <a:cubicBezTo>
                    <a:pt x="173612" y="61616"/>
                    <a:pt x="173098" y="62195"/>
                    <a:pt x="172455" y="62323"/>
                  </a:cubicBezTo>
                  <a:lnTo>
                    <a:pt x="172455" y="77142"/>
                  </a:lnTo>
                  <a:lnTo>
                    <a:pt x="163840" y="77142"/>
                  </a:lnTo>
                  <a:lnTo>
                    <a:pt x="163840" y="86689"/>
                  </a:lnTo>
                  <a:lnTo>
                    <a:pt x="163326" y="86689"/>
                  </a:lnTo>
                  <a:lnTo>
                    <a:pt x="163326" y="76628"/>
                  </a:lnTo>
                  <a:lnTo>
                    <a:pt x="171908" y="76628"/>
                  </a:lnTo>
                  <a:lnTo>
                    <a:pt x="171908" y="62323"/>
                  </a:lnTo>
                  <a:cubicBezTo>
                    <a:pt x="171233" y="62195"/>
                    <a:pt x="170751" y="61616"/>
                    <a:pt x="170751" y="60941"/>
                  </a:cubicBezTo>
                  <a:cubicBezTo>
                    <a:pt x="170751" y="60137"/>
                    <a:pt x="171394" y="59495"/>
                    <a:pt x="172166" y="59495"/>
                  </a:cubicBezTo>
                  <a:close/>
                  <a:moveTo>
                    <a:pt x="13790" y="80131"/>
                  </a:moveTo>
                  <a:cubicBezTo>
                    <a:pt x="14433" y="80131"/>
                    <a:pt x="14979" y="80549"/>
                    <a:pt x="15140" y="81128"/>
                  </a:cubicBezTo>
                  <a:lnTo>
                    <a:pt x="28094" y="81128"/>
                  </a:lnTo>
                  <a:lnTo>
                    <a:pt x="28094" y="85789"/>
                  </a:lnTo>
                  <a:cubicBezTo>
                    <a:pt x="28544" y="85950"/>
                    <a:pt x="28866" y="86367"/>
                    <a:pt x="28962" y="86850"/>
                  </a:cubicBezTo>
                  <a:lnTo>
                    <a:pt x="174062" y="86850"/>
                  </a:lnTo>
                  <a:cubicBezTo>
                    <a:pt x="174158" y="86175"/>
                    <a:pt x="174737" y="85692"/>
                    <a:pt x="175444" y="85692"/>
                  </a:cubicBezTo>
                  <a:cubicBezTo>
                    <a:pt x="176248" y="85692"/>
                    <a:pt x="176859" y="86303"/>
                    <a:pt x="176859" y="87107"/>
                  </a:cubicBezTo>
                  <a:cubicBezTo>
                    <a:pt x="176859" y="87878"/>
                    <a:pt x="176248" y="88521"/>
                    <a:pt x="175444" y="88521"/>
                  </a:cubicBezTo>
                  <a:cubicBezTo>
                    <a:pt x="174737" y="88521"/>
                    <a:pt x="174158" y="88039"/>
                    <a:pt x="174062" y="87364"/>
                  </a:cubicBezTo>
                  <a:lnTo>
                    <a:pt x="28962" y="87364"/>
                  </a:lnTo>
                  <a:cubicBezTo>
                    <a:pt x="28834" y="88039"/>
                    <a:pt x="28255" y="88521"/>
                    <a:pt x="27548" y="88521"/>
                  </a:cubicBezTo>
                  <a:cubicBezTo>
                    <a:pt x="26873" y="88521"/>
                    <a:pt x="26294" y="88039"/>
                    <a:pt x="26166" y="87364"/>
                  </a:cubicBezTo>
                  <a:lnTo>
                    <a:pt x="21441" y="87364"/>
                  </a:lnTo>
                  <a:cubicBezTo>
                    <a:pt x="21312" y="88039"/>
                    <a:pt x="20733" y="88521"/>
                    <a:pt x="20058" y="88521"/>
                  </a:cubicBezTo>
                  <a:cubicBezTo>
                    <a:pt x="19255" y="88521"/>
                    <a:pt x="18612" y="87878"/>
                    <a:pt x="18612" y="87107"/>
                  </a:cubicBezTo>
                  <a:cubicBezTo>
                    <a:pt x="18612" y="86303"/>
                    <a:pt x="19255" y="85692"/>
                    <a:pt x="20058" y="85692"/>
                  </a:cubicBezTo>
                  <a:cubicBezTo>
                    <a:pt x="20733" y="85692"/>
                    <a:pt x="21312" y="86175"/>
                    <a:pt x="21441" y="86850"/>
                  </a:cubicBezTo>
                  <a:lnTo>
                    <a:pt x="26166" y="86850"/>
                  </a:lnTo>
                  <a:cubicBezTo>
                    <a:pt x="26294" y="86175"/>
                    <a:pt x="26841" y="85692"/>
                    <a:pt x="27548" y="85692"/>
                  </a:cubicBezTo>
                  <a:lnTo>
                    <a:pt x="27548" y="81642"/>
                  </a:lnTo>
                  <a:lnTo>
                    <a:pt x="15205" y="81642"/>
                  </a:lnTo>
                  <a:cubicBezTo>
                    <a:pt x="15172" y="82381"/>
                    <a:pt x="14562" y="82992"/>
                    <a:pt x="13790" y="82992"/>
                  </a:cubicBezTo>
                  <a:cubicBezTo>
                    <a:pt x="13019" y="82992"/>
                    <a:pt x="12376" y="82349"/>
                    <a:pt x="12376" y="81546"/>
                  </a:cubicBezTo>
                  <a:cubicBezTo>
                    <a:pt x="12376" y="80774"/>
                    <a:pt x="13019" y="80131"/>
                    <a:pt x="13790" y="80131"/>
                  </a:cubicBezTo>
                  <a:close/>
                  <a:moveTo>
                    <a:pt x="175862" y="104915"/>
                  </a:moveTo>
                  <a:cubicBezTo>
                    <a:pt x="176634" y="104915"/>
                    <a:pt x="177276" y="105526"/>
                    <a:pt x="177276" y="106329"/>
                  </a:cubicBezTo>
                  <a:cubicBezTo>
                    <a:pt x="177276" y="107101"/>
                    <a:pt x="176634" y="107743"/>
                    <a:pt x="175862" y="107743"/>
                  </a:cubicBezTo>
                  <a:cubicBezTo>
                    <a:pt x="175155" y="107743"/>
                    <a:pt x="174576" y="107261"/>
                    <a:pt x="174448" y="106586"/>
                  </a:cubicBezTo>
                  <a:lnTo>
                    <a:pt x="155675" y="106586"/>
                  </a:lnTo>
                  <a:cubicBezTo>
                    <a:pt x="155579" y="107197"/>
                    <a:pt x="155065" y="107679"/>
                    <a:pt x="154454" y="107743"/>
                  </a:cubicBezTo>
                  <a:lnTo>
                    <a:pt x="154454" y="112597"/>
                  </a:lnTo>
                  <a:lnTo>
                    <a:pt x="174448" y="112597"/>
                  </a:lnTo>
                  <a:cubicBezTo>
                    <a:pt x="174544" y="111890"/>
                    <a:pt x="175123" y="111376"/>
                    <a:pt x="175862" y="111376"/>
                  </a:cubicBezTo>
                  <a:cubicBezTo>
                    <a:pt x="176634" y="111376"/>
                    <a:pt x="177276" y="112019"/>
                    <a:pt x="177276" y="112790"/>
                  </a:cubicBezTo>
                  <a:cubicBezTo>
                    <a:pt x="177276" y="113594"/>
                    <a:pt x="176634" y="114205"/>
                    <a:pt x="175862" y="114205"/>
                  </a:cubicBezTo>
                  <a:cubicBezTo>
                    <a:pt x="175187" y="114205"/>
                    <a:pt x="174641" y="113755"/>
                    <a:pt x="174480" y="113144"/>
                  </a:cubicBezTo>
                  <a:lnTo>
                    <a:pt x="153908" y="113144"/>
                  </a:lnTo>
                  <a:lnTo>
                    <a:pt x="153908" y="107711"/>
                  </a:lnTo>
                  <a:cubicBezTo>
                    <a:pt x="153393" y="107551"/>
                    <a:pt x="153007" y="107133"/>
                    <a:pt x="152879" y="106586"/>
                  </a:cubicBezTo>
                  <a:lnTo>
                    <a:pt x="130056" y="106586"/>
                  </a:lnTo>
                  <a:lnTo>
                    <a:pt x="130056" y="106072"/>
                  </a:lnTo>
                  <a:lnTo>
                    <a:pt x="152879" y="106072"/>
                  </a:lnTo>
                  <a:cubicBezTo>
                    <a:pt x="153007" y="105397"/>
                    <a:pt x="153586" y="104915"/>
                    <a:pt x="154293" y="104915"/>
                  </a:cubicBezTo>
                  <a:cubicBezTo>
                    <a:pt x="155000" y="104915"/>
                    <a:pt x="155579" y="105397"/>
                    <a:pt x="155675" y="106072"/>
                  </a:cubicBezTo>
                  <a:lnTo>
                    <a:pt x="174448" y="106072"/>
                  </a:lnTo>
                  <a:cubicBezTo>
                    <a:pt x="174576" y="105397"/>
                    <a:pt x="175155" y="104915"/>
                    <a:pt x="175862" y="104915"/>
                  </a:cubicBezTo>
                  <a:close/>
                  <a:moveTo>
                    <a:pt x="26584" y="101090"/>
                  </a:moveTo>
                  <a:cubicBezTo>
                    <a:pt x="27323" y="101090"/>
                    <a:pt x="27934" y="101668"/>
                    <a:pt x="27998" y="102375"/>
                  </a:cubicBezTo>
                  <a:lnTo>
                    <a:pt x="35841" y="102375"/>
                  </a:lnTo>
                  <a:lnTo>
                    <a:pt x="35841" y="111376"/>
                  </a:lnTo>
                  <a:lnTo>
                    <a:pt x="52588" y="111376"/>
                  </a:lnTo>
                  <a:cubicBezTo>
                    <a:pt x="52685" y="110797"/>
                    <a:pt x="53135" y="110347"/>
                    <a:pt x="53713" y="110251"/>
                  </a:cubicBezTo>
                  <a:lnTo>
                    <a:pt x="53713" y="105943"/>
                  </a:lnTo>
                  <a:lnTo>
                    <a:pt x="63292" y="105943"/>
                  </a:lnTo>
                  <a:lnTo>
                    <a:pt x="63292" y="106490"/>
                  </a:lnTo>
                  <a:lnTo>
                    <a:pt x="54260" y="106490"/>
                  </a:lnTo>
                  <a:lnTo>
                    <a:pt x="54260" y="110251"/>
                  </a:lnTo>
                  <a:cubicBezTo>
                    <a:pt x="54903" y="110379"/>
                    <a:pt x="55417" y="110958"/>
                    <a:pt x="55417" y="111633"/>
                  </a:cubicBezTo>
                  <a:cubicBezTo>
                    <a:pt x="55417" y="112437"/>
                    <a:pt x="54774" y="113079"/>
                    <a:pt x="53971" y="113079"/>
                  </a:cubicBezTo>
                  <a:cubicBezTo>
                    <a:pt x="53296" y="113079"/>
                    <a:pt x="52717" y="112565"/>
                    <a:pt x="52588" y="111922"/>
                  </a:cubicBezTo>
                  <a:lnTo>
                    <a:pt x="35327" y="111922"/>
                  </a:lnTo>
                  <a:lnTo>
                    <a:pt x="35327" y="102922"/>
                  </a:lnTo>
                  <a:lnTo>
                    <a:pt x="27934" y="102922"/>
                  </a:lnTo>
                  <a:cubicBezTo>
                    <a:pt x="27805" y="103436"/>
                    <a:pt x="27387" y="103822"/>
                    <a:pt x="26841" y="103918"/>
                  </a:cubicBezTo>
                  <a:lnTo>
                    <a:pt x="26841" y="117644"/>
                  </a:lnTo>
                  <a:lnTo>
                    <a:pt x="18290" y="117644"/>
                  </a:lnTo>
                  <a:cubicBezTo>
                    <a:pt x="18097" y="118190"/>
                    <a:pt x="17583" y="118576"/>
                    <a:pt x="16972" y="118576"/>
                  </a:cubicBezTo>
                  <a:cubicBezTo>
                    <a:pt x="16169" y="118576"/>
                    <a:pt x="15526" y="117933"/>
                    <a:pt x="15526" y="117130"/>
                  </a:cubicBezTo>
                  <a:cubicBezTo>
                    <a:pt x="15526" y="116358"/>
                    <a:pt x="16169" y="115715"/>
                    <a:pt x="16972" y="115715"/>
                  </a:cubicBezTo>
                  <a:cubicBezTo>
                    <a:pt x="17744" y="115715"/>
                    <a:pt x="18355" y="116326"/>
                    <a:pt x="18387" y="117098"/>
                  </a:cubicBezTo>
                  <a:lnTo>
                    <a:pt x="26326" y="117098"/>
                  </a:lnTo>
                  <a:lnTo>
                    <a:pt x="26326" y="103918"/>
                  </a:lnTo>
                  <a:cubicBezTo>
                    <a:pt x="25780" y="103822"/>
                    <a:pt x="25362" y="103436"/>
                    <a:pt x="25234" y="102922"/>
                  </a:cubicBezTo>
                  <a:lnTo>
                    <a:pt x="14208" y="102922"/>
                  </a:lnTo>
                  <a:cubicBezTo>
                    <a:pt x="14015" y="103500"/>
                    <a:pt x="13501" y="103950"/>
                    <a:pt x="12826" y="103950"/>
                  </a:cubicBezTo>
                  <a:cubicBezTo>
                    <a:pt x="12054" y="103950"/>
                    <a:pt x="11411" y="103308"/>
                    <a:pt x="11411" y="102504"/>
                  </a:cubicBezTo>
                  <a:cubicBezTo>
                    <a:pt x="11411" y="101732"/>
                    <a:pt x="12054" y="101090"/>
                    <a:pt x="12826" y="101090"/>
                  </a:cubicBezTo>
                  <a:cubicBezTo>
                    <a:pt x="13565" y="101090"/>
                    <a:pt x="14176" y="101668"/>
                    <a:pt x="14240" y="102375"/>
                  </a:cubicBezTo>
                  <a:lnTo>
                    <a:pt x="25169" y="102375"/>
                  </a:lnTo>
                  <a:cubicBezTo>
                    <a:pt x="25234" y="101668"/>
                    <a:pt x="25844" y="101090"/>
                    <a:pt x="26584" y="101090"/>
                  </a:cubicBezTo>
                  <a:close/>
                  <a:moveTo>
                    <a:pt x="124560" y="0"/>
                  </a:moveTo>
                  <a:cubicBezTo>
                    <a:pt x="120308" y="0"/>
                    <a:pt x="116346" y="676"/>
                    <a:pt x="112666" y="1602"/>
                  </a:cubicBezTo>
                  <a:cubicBezTo>
                    <a:pt x="100098" y="4720"/>
                    <a:pt x="94119" y="11889"/>
                    <a:pt x="80425" y="18317"/>
                  </a:cubicBezTo>
                  <a:lnTo>
                    <a:pt x="80425" y="20985"/>
                  </a:lnTo>
                  <a:lnTo>
                    <a:pt x="92030" y="20985"/>
                  </a:lnTo>
                  <a:lnTo>
                    <a:pt x="92030" y="21532"/>
                  </a:lnTo>
                  <a:lnTo>
                    <a:pt x="79879" y="21532"/>
                  </a:lnTo>
                  <a:lnTo>
                    <a:pt x="79879" y="18575"/>
                  </a:lnTo>
                  <a:cubicBezTo>
                    <a:pt x="78915" y="19025"/>
                    <a:pt x="77886" y="19475"/>
                    <a:pt x="76825" y="19925"/>
                  </a:cubicBezTo>
                  <a:cubicBezTo>
                    <a:pt x="71007" y="22368"/>
                    <a:pt x="66057" y="23364"/>
                    <a:pt x="61235" y="23878"/>
                  </a:cubicBezTo>
                  <a:lnTo>
                    <a:pt x="61235" y="25839"/>
                  </a:lnTo>
                  <a:lnTo>
                    <a:pt x="43781" y="25839"/>
                  </a:lnTo>
                  <a:cubicBezTo>
                    <a:pt x="43652" y="26514"/>
                    <a:pt x="43074" y="26996"/>
                    <a:pt x="42367" y="26996"/>
                  </a:cubicBezTo>
                  <a:cubicBezTo>
                    <a:pt x="41595" y="26996"/>
                    <a:pt x="40952" y="26354"/>
                    <a:pt x="40952" y="25582"/>
                  </a:cubicBezTo>
                  <a:cubicBezTo>
                    <a:pt x="40952" y="25454"/>
                    <a:pt x="40984" y="25293"/>
                    <a:pt x="41016" y="25164"/>
                  </a:cubicBezTo>
                  <a:lnTo>
                    <a:pt x="41016" y="25164"/>
                  </a:lnTo>
                  <a:cubicBezTo>
                    <a:pt x="37995" y="25518"/>
                    <a:pt x="34780" y="26000"/>
                    <a:pt x="31212" y="26771"/>
                  </a:cubicBezTo>
                  <a:cubicBezTo>
                    <a:pt x="11315" y="31015"/>
                    <a:pt x="0" y="57919"/>
                    <a:pt x="0" y="73252"/>
                  </a:cubicBezTo>
                  <a:cubicBezTo>
                    <a:pt x="0" y="88617"/>
                    <a:pt x="1190" y="110829"/>
                    <a:pt x="18323" y="122337"/>
                  </a:cubicBezTo>
                  <a:cubicBezTo>
                    <a:pt x="21926" y="124750"/>
                    <a:pt x="26555" y="125698"/>
                    <a:pt x="31770" y="125698"/>
                  </a:cubicBezTo>
                  <a:cubicBezTo>
                    <a:pt x="41351" y="125698"/>
                    <a:pt x="52908" y="122500"/>
                    <a:pt x="63710" y="119315"/>
                  </a:cubicBezTo>
                  <a:cubicBezTo>
                    <a:pt x="74506" y="116135"/>
                    <a:pt x="84516" y="112925"/>
                    <a:pt x="91055" y="112925"/>
                  </a:cubicBezTo>
                  <a:cubicBezTo>
                    <a:pt x="91389" y="112925"/>
                    <a:pt x="91714" y="112934"/>
                    <a:pt x="92030" y="112951"/>
                  </a:cubicBezTo>
                  <a:cubicBezTo>
                    <a:pt x="108005" y="113787"/>
                    <a:pt x="126328" y="131723"/>
                    <a:pt x="149311" y="131723"/>
                  </a:cubicBezTo>
                  <a:cubicBezTo>
                    <a:pt x="181552" y="131723"/>
                    <a:pt x="189941" y="89871"/>
                    <a:pt x="184605" y="59945"/>
                  </a:cubicBezTo>
                  <a:cubicBezTo>
                    <a:pt x="182002" y="45351"/>
                    <a:pt x="174866" y="33908"/>
                    <a:pt x="165704" y="23332"/>
                  </a:cubicBezTo>
                  <a:cubicBezTo>
                    <a:pt x="164644" y="22143"/>
                    <a:pt x="163615" y="20985"/>
                    <a:pt x="162586" y="19893"/>
                  </a:cubicBezTo>
                  <a:lnTo>
                    <a:pt x="135360" y="19893"/>
                  </a:lnTo>
                  <a:cubicBezTo>
                    <a:pt x="135135" y="20439"/>
                    <a:pt x="134621" y="20825"/>
                    <a:pt x="134010" y="20825"/>
                  </a:cubicBezTo>
                  <a:cubicBezTo>
                    <a:pt x="133239" y="20825"/>
                    <a:pt x="132596" y="20182"/>
                    <a:pt x="132596" y="19410"/>
                  </a:cubicBezTo>
                  <a:cubicBezTo>
                    <a:pt x="132596" y="18671"/>
                    <a:pt x="133142" y="18060"/>
                    <a:pt x="133882" y="17996"/>
                  </a:cubicBezTo>
                  <a:lnTo>
                    <a:pt x="133882" y="11728"/>
                  </a:lnTo>
                  <a:lnTo>
                    <a:pt x="118067" y="11728"/>
                  </a:lnTo>
                  <a:lnTo>
                    <a:pt x="118067" y="19893"/>
                  </a:lnTo>
                  <a:lnTo>
                    <a:pt x="99391" y="19893"/>
                  </a:lnTo>
                  <a:lnTo>
                    <a:pt x="99391" y="34743"/>
                  </a:lnTo>
                  <a:lnTo>
                    <a:pt x="98844" y="34743"/>
                  </a:lnTo>
                  <a:lnTo>
                    <a:pt x="98844" y="19346"/>
                  </a:lnTo>
                  <a:lnTo>
                    <a:pt x="117520" y="19346"/>
                  </a:lnTo>
                  <a:lnTo>
                    <a:pt x="117520" y="11181"/>
                  </a:lnTo>
                  <a:lnTo>
                    <a:pt x="147061" y="11181"/>
                  </a:lnTo>
                  <a:cubicBezTo>
                    <a:pt x="147189" y="10506"/>
                    <a:pt x="147768" y="10024"/>
                    <a:pt x="148443" y="10024"/>
                  </a:cubicBezTo>
                  <a:cubicBezTo>
                    <a:pt x="149247" y="10024"/>
                    <a:pt x="149889" y="10667"/>
                    <a:pt x="149889" y="11439"/>
                  </a:cubicBezTo>
                  <a:cubicBezTo>
                    <a:pt x="149889" y="12242"/>
                    <a:pt x="149247" y="12885"/>
                    <a:pt x="148443" y="12885"/>
                  </a:cubicBezTo>
                  <a:cubicBezTo>
                    <a:pt x="147768" y="12885"/>
                    <a:pt x="147189" y="12371"/>
                    <a:pt x="147061" y="11728"/>
                  </a:cubicBezTo>
                  <a:lnTo>
                    <a:pt x="134396" y="11728"/>
                  </a:lnTo>
                  <a:lnTo>
                    <a:pt x="134396" y="18028"/>
                  </a:lnTo>
                  <a:cubicBezTo>
                    <a:pt x="135007" y="18189"/>
                    <a:pt x="135424" y="18735"/>
                    <a:pt x="135424" y="19346"/>
                  </a:cubicBezTo>
                  <a:lnTo>
                    <a:pt x="162072" y="19346"/>
                  </a:lnTo>
                  <a:cubicBezTo>
                    <a:pt x="147671" y="4232"/>
                    <a:pt x="135206" y="0"/>
                    <a:pt x="124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629;p64">
              <a:extLst>
                <a:ext uri="{FF2B5EF4-FFF2-40B4-BE49-F238E27FC236}">
                  <a16:creationId xmlns:a16="http://schemas.microsoft.com/office/drawing/2014/main" xmlns="" id="{1D38814D-ACF5-4D47-8B19-1957839A1DAA}"/>
                </a:ext>
              </a:extLst>
            </p:cNvPr>
            <p:cNvSpPr/>
            <p:nvPr/>
          </p:nvSpPr>
          <p:spPr>
            <a:xfrm>
              <a:off x="2633500" y="1376825"/>
              <a:ext cx="426725" cy="34575"/>
            </a:xfrm>
            <a:custGeom>
              <a:avLst/>
              <a:gdLst/>
              <a:ahLst/>
              <a:cxnLst/>
              <a:rect l="l" t="t" r="r" b="b"/>
              <a:pathLst>
                <a:path w="17069" h="1383" extrusionOk="0">
                  <a:moveTo>
                    <a:pt x="17069" y="1"/>
                  </a:moveTo>
                  <a:cubicBezTo>
                    <a:pt x="11669" y="515"/>
                    <a:pt x="6333" y="451"/>
                    <a:pt x="0" y="965"/>
                  </a:cubicBezTo>
                  <a:cubicBezTo>
                    <a:pt x="64" y="1094"/>
                    <a:pt x="129" y="1222"/>
                    <a:pt x="161" y="1383"/>
                  </a:cubicBezTo>
                  <a:lnTo>
                    <a:pt x="17069" y="1383"/>
                  </a:lnTo>
                  <a:lnTo>
                    <a:pt x="17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630;p64">
              <a:extLst>
                <a:ext uri="{FF2B5EF4-FFF2-40B4-BE49-F238E27FC236}">
                  <a16:creationId xmlns:a16="http://schemas.microsoft.com/office/drawing/2014/main" xmlns="" id="{5AD3766F-9A9E-4B79-A264-21802054E994}"/>
                </a:ext>
              </a:extLst>
            </p:cNvPr>
            <p:cNvSpPr/>
            <p:nvPr/>
          </p:nvSpPr>
          <p:spPr>
            <a:xfrm>
              <a:off x="1543000" y="778150"/>
              <a:ext cx="4652125" cy="3230550"/>
            </a:xfrm>
            <a:custGeom>
              <a:avLst/>
              <a:gdLst/>
              <a:ahLst/>
              <a:cxnLst/>
              <a:rect l="l" t="t" r="r" b="b"/>
              <a:pathLst>
                <a:path w="186085" h="129222" extrusionOk="0">
                  <a:moveTo>
                    <a:pt x="36388" y="45774"/>
                  </a:moveTo>
                  <a:cubicBezTo>
                    <a:pt x="37127" y="45774"/>
                    <a:pt x="37738" y="46320"/>
                    <a:pt x="37802" y="47028"/>
                  </a:cubicBezTo>
                  <a:lnTo>
                    <a:pt x="64321" y="47028"/>
                  </a:lnTo>
                  <a:lnTo>
                    <a:pt x="64321" y="47574"/>
                  </a:lnTo>
                  <a:lnTo>
                    <a:pt x="37770" y="47574"/>
                  </a:lnTo>
                  <a:cubicBezTo>
                    <a:pt x="37609" y="48185"/>
                    <a:pt x="37063" y="48635"/>
                    <a:pt x="36388" y="48635"/>
                  </a:cubicBezTo>
                  <a:cubicBezTo>
                    <a:pt x="35616" y="48635"/>
                    <a:pt x="34973" y="47992"/>
                    <a:pt x="34973" y="47188"/>
                  </a:cubicBezTo>
                  <a:cubicBezTo>
                    <a:pt x="34973" y="46417"/>
                    <a:pt x="35616" y="45774"/>
                    <a:pt x="36388" y="45774"/>
                  </a:cubicBezTo>
                  <a:close/>
                  <a:moveTo>
                    <a:pt x="151722" y="45774"/>
                  </a:moveTo>
                  <a:cubicBezTo>
                    <a:pt x="152525" y="45774"/>
                    <a:pt x="153168" y="46417"/>
                    <a:pt x="153168" y="47188"/>
                  </a:cubicBezTo>
                  <a:cubicBezTo>
                    <a:pt x="153168" y="47992"/>
                    <a:pt x="152525" y="48635"/>
                    <a:pt x="151722" y="48635"/>
                  </a:cubicBezTo>
                  <a:cubicBezTo>
                    <a:pt x="151047" y="48635"/>
                    <a:pt x="150468" y="48120"/>
                    <a:pt x="150339" y="47478"/>
                  </a:cubicBezTo>
                  <a:lnTo>
                    <a:pt x="132371" y="47478"/>
                  </a:lnTo>
                  <a:lnTo>
                    <a:pt x="132371" y="46931"/>
                  </a:lnTo>
                  <a:lnTo>
                    <a:pt x="150339" y="46931"/>
                  </a:lnTo>
                  <a:cubicBezTo>
                    <a:pt x="150468" y="46256"/>
                    <a:pt x="151047" y="45774"/>
                    <a:pt x="151722" y="45774"/>
                  </a:cubicBezTo>
                  <a:close/>
                  <a:moveTo>
                    <a:pt x="172166" y="59500"/>
                  </a:moveTo>
                  <a:cubicBezTo>
                    <a:pt x="172969" y="59500"/>
                    <a:pt x="173612" y="60142"/>
                    <a:pt x="173612" y="60946"/>
                  </a:cubicBezTo>
                  <a:cubicBezTo>
                    <a:pt x="173612" y="61621"/>
                    <a:pt x="173098" y="62200"/>
                    <a:pt x="172455" y="62328"/>
                  </a:cubicBezTo>
                  <a:lnTo>
                    <a:pt x="172455" y="77147"/>
                  </a:lnTo>
                  <a:lnTo>
                    <a:pt x="163840" y="77147"/>
                  </a:lnTo>
                  <a:lnTo>
                    <a:pt x="163840" y="86694"/>
                  </a:lnTo>
                  <a:lnTo>
                    <a:pt x="163326" y="86694"/>
                  </a:lnTo>
                  <a:lnTo>
                    <a:pt x="163326" y="76633"/>
                  </a:lnTo>
                  <a:lnTo>
                    <a:pt x="171908" y="76633"/>
                  </a:lnTo>
                  <a:lnTo>
                    <a:pt x="171908" y="62328"/>
                  </a:lnTo>
                  <a:cubicBezTo>
                    <a:pt x="171233" y="62200"/>
                    <a:pt x="170751" y="61621"/>
                    <a:pt x="170751" y="60946"/>
                  </a:cubicBezTo>
                  <a:cubicBezTo>
                    <a:pt x="170751" y="60142"/>
                    <a:pt x="171394" y="59500"/>
                    <a:pt x="172166" y="59500"/>
                  </a:cubicBezTo>
                  <a:close/>
                  <a:moveTo>
                    <a:pt x="13790" y="80136"/>
                  </a:moveTo>
                  <a:cubicBezTo>
                    <a:pt x="14433" y="80136"/>
                    <a:pt x="14979" y="80554"/>
                    <a:pt x="15140" y="81133"/>
                  </a:cubicBezTo>
                  <a:lnTo>
                    <a:pt x="28094" y="81133"/>
                  </a:lnTo>
                  <a:lnTo>
                    <a:pt x="28094" y="85794"/>
                  </a:lnTo>
                  <a:cubicBezTo>
                    <a:pt x="28544" y="85955"/>
                    <a:pt x="28866" y="86372"/>
                    <a:pt x="28962" y="86855"/>
                  </a:cubicBezTo>
                  <a:lnTo>
                    <a:pt x="174062" y="86855"/>
                  </a:lnTo>
                  <a:cubicBezTo>
                    <a:pt x="174158" y="86180"/>
                    <a:pt x="174737" y="85697"/>
                    <a:pt x="175444" y="85697"/>
                  </a:cubicBezTo>
                  <a:cubicBezTo>
                    <a:pt x="176248" y="85697"/>
                    <a:pt x="176859" y="86308"/>
                    <a:pt x="176859" y="87112"/>
                  </a:cubicBezTo>
                  <a:cubicBezTo>
                    <a:pt x="176859" y="87883"/>
                    <a:pt x="176248" y="88526"/>
                    <a:pt x="175444" y="88526"/>
                  </a:cubicBezTo>
                  <a:cubicBezTo>
                    <a:pt x="174737" y="88526"/>
                    <a:pt x="174158" y="88044"/>
                    <a:pt x="174062" y="87369"/>
                  </a:cubicBezTo>
                  <a:lnTo>
                    <a:pt x="28962" y="87369"/>
                  </a:lnTo>
                  <a:cubicBezTo>
                    <a:pt x="28834" y="88044"/>
                    <a:pt x="28255" y="88526"/>
                    <a:pt x="27548" y="88526"/>
                  </a:cubicBezTo>
                  <a:cubicBezTo>
                    <a:pt x="26873" y="88526"/>
                    <a:pt x="26294" y="88044"/>
                    <a:pt x="26166" y="87369"/>
                  </a:cubicBezTo>
                  <a:lnTo>
                    <a:pt x="21441" y="87369"/>
                  </a:lnTo>
                  <a:cubicBezTo>
                    <a:pt x="21312" y="88044"/>
                    <a:pt x="20733" y="88526"/>
                    <a:pt x="20058" y="88526"/>
                  </a:cubicBezTo>
                  <a:cubicBezTo>
                    <a:pt x="19255" y="88526"/>
                    <a:pt x="18612" y="87883"/>
                    <a:pt x="18612" y="87112"/>
                  </a:cubicBezTo>
                  <a:cubicBezTo>
                    <a:pt x="18612" y="86308"/>
                    <a:pt x="19255" y="85697"/>
                    <a:pt x="20058" y="85697"/>
                  </a:cubicBezTo>
                  <a:cubicBezTo>
                    <a:pt x="20733" y="85697"/>
                    <a:pt x="21312" y="86180"/>
                    <a:pt x="21441" y="86855"/>
                  </a:cubicBezTo>
                  <a:lnTo>
                    <a:pt x="26166" y="86855"/>
                  </a:lnTo>
                  <a:cubicBezTo>
                    <a:pt x="26294" y="86180"/>
                    <a:pt x="26841" y="85697"/>
                    <a:pt x="27548" y="85697"/>
                  </a:cubicBezTo>
                  <a:lnTo>
                    <a:pt x="27548" y="81647"/>
                  </a:lnTo>
                  <a:lnTo>
                    <a:pt x="15205" y="81647"/>
                  </a:lnTo>
                  <a:cubicBezTo>
                    <a:pt x="15172" y="82386"/>
                    <a:pt x="14562" y="82997"/>
                    <a:pt x="13790" y="82997"/>
                  </a:cubicBezTo>
                  <a:cubicBezTo>
                    <a:pt x="13019" y="82997"/>
                    <a:pt x="12376" y="82354"/>
                    <a:pt x="12376" y="81551"/>
                  </a:cubicBezTo>
                  <a:cubicBezTo>
                    <a:pt x="12376" y="80779"/>
                    <a:pt x="13019" y="80136"/>
                    <a:pt x="13790" y="80136"/>
                  </a:cubicBezTo>
                  <a:close/>
                  <a:moveTo>
                    <a:pt x="175862" y="104920"/>
                  </a:moveTo>
                  <a:cubicBezTo>
                    <a:pt x="176634" y="104920"/>
                    <a:pt x="177276" y="105531"/>
                    <a:pt x="177276" y="106334"/>
                  </a:cubicBezTo>
                  <a:cubicBezTo>
                    <a:pt x="177276" y="107106"/>
                    <a:pt x="176634" y="107748"/>
                    <a:pt x="175862" y="107748"/>
                  </a:cubicBezTo>
                  <a:cubicBezTo>
                    <a:pt x="175155" y="107748"/>
                    <a:pt x="174576" y="107266"/>
                    <a:pt x="174448" y="106591"/>
                  </a:cubicBezTo>
                  <a:lnTo>
                    <a:pt x="155675" y="106591"/>
                  </a:lnTo>
                  <a:cubicBezTo>
                    <a:pt x="155579" y="107202"/>
                    <a:pt x="155065" y="107684"/>
                    <a:pt x="154454" y="107748"/>
                  </a:cubicBezTo>
                  <a:lnTo>
                    <a:pt x="154454" y="112602"/>
                  </a:lnTo>
                  <a:lnTo>
                    <a:pt x="174448" y="112602"/>
                  </a:lnTo>
                  <a:cubicBezTo>
                    <a:pt x="174544" y="111895"/>
                    <a:pt x="175123" y="111381"/>
                    <a:pt x="175862" y="111381"/>
                  </a:cubicBezTo>
                  <a:cubicBezTo>
                    <a:pt x="176634" y="111381"/>
                    <a:pt x="177276" y="112024"/>
                    <a:pt x="177276" y="112795"/>
                  </a:cubicBezTo>
                  <a:cubicBezTo>
                    <a:pt x="177276" y="113599"/>
                    <a:pt x="176634" y="114210"/>
                    <a:pt x="175862" y="114210"/>
                  </a:cubicBezTo>
                  <a:cubicBezTo>
                    <a:pt x="175187" y="114210"/>
                    <a:pt x="174641" y="113760"/>
                    <a:pt x="174480" y="113149"/>
                  </a:cubicBezTo>
                  <a:lnTo>
                    <a:pt x="153908" y="113149"/>
                  </a:lnTo>
                  <a:lnTo>
                    <a:pt x="153908" y="107716"/>
                  </a:lnTo>
                  <a:cubicBezTo>
                    <a:pt x="153393" y="107556"/>
                    <a:pt x="153007" y="107138"/>
                    <a:pt x="152879" y="106591"/>
                  </a:cubicBezTo>
                  <a:lnTo>
                    <a:pt x="130056" y="106591"/>
                  </a:lnTo>
                  <a:lnTo>
                    <a:pt x="130056" y="106077"/>
                  </a:lnTo>
                  <a:lnTo>
                    <a:pt x="152879" y="106077"/>
                  </a:lnTo>
                  <a:cubicBezTo>
                    <a:pt x="153007" y="105402"/>
                    <a:pt x="153586" y="104920"/>
                    <a:pt x="154293" y="104920"/>
                  </a:cubicBezTo>
                  <a:cubicBezTo>
                    <a:pt x="155000" y="104920"/>
                    <a:pt x="155579" y="105402"/>
                    <a:pt x="155675" y="106077"/>
                  </a:cubicBezTo>
                  <a:lnTo>
                    <a:pt x="174448" y="106077"/>
                  </a:lnTo>
                  <a:cubicBezTo>
                    <a:pt x="174576" y="105402"/>
                    <a:pt x="175155" y="104920"/>
                    <a:pt x="175862" y="104920"/>
                  </a:cubicBezTo>
                  <a:close/>
                  <a:moveTo>
                    <a:pt x="26584" y="101095"/>
                  </a:moveTo>
                  <a:cubicBezTo>
                    <a:pt x="27323" y="101095"/>
                    <a:pt x="27934" y="101673"/>
                    <a:pt x="27998" y="102380"/>
                  </a:cubicBezTo>
                  <a:lnTo>
                    <a:pt x="35841" y="102380"/>
                  </a:lnTo>
                  <a:lnTo>
                    <a:pt x="35841" y="111381"/>
                  </a:lnTo>
                  <a:lnTo>
                    <a:pt x="52588" y="111381"/>
                  </a:lnTo>
                  <a:cubicBezTo>
                    <a:pt x="52685" y="110802"/>
                    <a:pt x="53135" y="110352"/>
                    <a:pt x="53713" y="110256"/>
                  </a:cubicBezTo>
                  <a:lnTo>
                    <a:pt x="53713" y="105948"/>
                  </a:lnTo>
                  <a:lnTo>
                    <a:pt x="63292" y="105948"/>
                  </a:lnTo>
                  <a:lnTo>
                    <a:pt x="63292" y="106495"/>
                  </a:lnTo>
                  <a:lnTo>
                    <a:pt x="54260" y="106495"/>
                  </a:lnTo>
                  <a:lnTo>
                    <a:pt x="54260" y="110256"/>
                  </a:lnTo>
                  <a:cubicBezTo>
                    <a:pt x="54903" y="110384"/>
                    <a:pt x="55417" y="110963"/>
                    <a:pt x="55417" y="111638"/>
                  </a:cubicBezTo>
                  <a:cubicBezTo>
                    <a:pt x="55417" y="112442"/>
                    <a:pt x="54774" y="113084"/>
                    <a:pt x="53971" y="113084"/>
                  </a:cubicBezTo>
                  <a:cubicBezTo>
                    <a:pt x="53296" y="113084"/>
                    <a:pt x="52717" y="112570"/>
                    <a:pt x="52588" y="111927"/>
                  </a:cubicBezTo>
                  <a:lnTo>
                    <a:pt x="35327" y="111927"/>
                  </a:lnTo>
                  <a:lnTo>
                    <a:pt x="35327" y="102927"/>
                  </a:lnTo>
                  <a:lnTo>
                    <a:pt x="27934" y="102927"/>
                  </a:lnTo>
                  <a:cubicBezTo>
                    <a:pt x="27805" y="103441"/>
                    <a:pt x="27387" y="103827"/>
                    <a:pt x="26841" y="103923"/>
                  </a:cubicBezTo>
                  <a:lnTo>
                    <a:pt x="26841" y="117649"/>
                  </a:lnTo>
                  <a:lnTo>
                    <a:pt x="18290" y="117649"/>
                  </a:lnTo>
                  <a:cubicBezTo>
                    <a:pt x="18097" y="118195"/>
                    <a:pt x="17583" y="118581"/>
                    <a:pt x="16972" y="118581"/>
                  </a:cubicBezTo>
                  <a:cubicBezTo>
                    <a:pt x="16169" y="118581"/>
                    <a:pt x="15526" y="117938"/>
                    <a:pt x="15526" y="117135"/>
                  </a:cubicBezTo>
                  <a:cubicBezTo>
                    <a:pt x="15526" y="116363"/>
                    <a:pt x="16169" y="115720"/>
                    <a:pt x="16972" y="115720"/>
                  </a:cubicBezTo>
                  <a:cubicBezTo>
                    <a:pt x="17744" y="115720"/>
                    <a:pt x="18355" y="116331"/>
                    <a:pt x="18387" y="117103"/>
                  </a:cubicBezTo>
                  <a:lnTo>
                    <a:pt x="26326" y="117103"/>
                  </a:lnTo>
                  <a:lnTo>
                    <a:pt x="26326" y="103923"/>
                  </a:lnTo>
                  <a:cubicBezTo>
                    <a:pt x="25780" y="103827"/>
                    <a:pt x="25362" y="103441"/>
                    <a:pt x="25234" y="102927"/>
                  </a:cubicBezTo>
                  <a:lnTo>
                    <a:pt x="14208" y="102927"/>
                  </a:lnTo>
                  <a:cubicBezTo>
                    <a:pt x="14015" y="103505"/>
                    <a:pt x="13501" y="103955"/>
                    <a:pt x="12826" y="103955"/>
                  </a:cubicBezTo>
                  <a:cubicBezTo>
                    <a:pt x="12054" y="103955"/>
                    <a:pt x="11411" y="103313"/>
                    <a:pt x="11411" y="102509"/>
                  </a:cubicBezTo>
                  <a:cubicBezTo>
                    <a:pt x="11411" y="101737"/>
                    <a:pt x="12054" y="101095"/>
                    <a:pt x="12826" y="101095"/>
                  </a:cubicBezTo>
                  <a:cubicBezTo>
                    <a:pt x="13565" y="101095"/>
                    <a:pt x="14176" y="101673"/>
                    <a:pt x="14240" y="102380"/>
                  </a:cubicBezTo>
                  <a:lnTo>
                    <a:pt x="25169" y="102380"/>
                  </a:lnTo>
                  <a:cubicBezTo>
                    <a:pt x="25234" y="101673"/>
                    <a:pt x="25844" y="101095"/>
                    <a:pt x="26584" y="101095"/>
                  </a:cubicBezTo>
                  <a:close/>
                  <a:moveTo>
                    <a:pt x="124560" y="0"/>
                  </a:moveTo>
                  <a:cubicBezTo>
                    <a:pt x="120317" y="0"/>
                    <a:pt x="116363" y="675"/>
                    <a:pt x="112666" y="1607"/>
                  </a:cubicBezTo>
                  <a:cubicBezTo>
                    <a:pt x="100098" y="4725"/>
                    <a:pt x="94119" y="11894"/>
                    <a:pt x="80425" y="18322"/>
                  </a:cubicBezTo>
                  <a:lnTo>
                    <a:pt x="80425" y="20990"/>
                  </a:lnTo>
                  <a:lnTo>
                    <a:pt x="92030" y="20990"/>
                  </a:lnTo>
                  <a:lnTo>
                    <a:pt x="92030" y="21537"/>
                  </a:lnTo>
                  <a:lnTo>
                    <a:pt x="79879" y="21537"/>
                  </a:lnTo>
                  <a:lnTo>
                    <a:pt x="79879" y="18580"/>
                  </a:lnTo>
                  <a:cubicBezTo>
                    <a:pt x="78915" y="19030"/>
                    <a:pt x="77886" y="19480"/>
                    <a:pt x="76825" y="19930"/>
                  </a:cubicBezTo>
                  <a:cubicBezTo>
                    <a:pt x="71007" y="22373"/>
                    <a:pt x="66057" y="23369"/>
                    <a:pt x="61235" y="23883"/>
                  </a:cubicBezTo>
                  <a:lnTo>
                    <a:pt x="61235" y="25844"/>
                  </a:lnTo>
                  <a:lnTo>
                    <a:pt x="43781" y="25844"/>
                  </a:lnTo>
                  <a:cubicBezTo>
                    <a:pt x="43652" y="26519"/>
                    <a:pt x="43074" y="27001"/>
                    <a:pt x="42367" y="27001"/>
                  </a:cubicBezTo>
                  <a:cubicBezTo>
                    <a:pt x="41595" y="27001"/>
                    <a:pt x="40952" y="26359"/>
                    <a:pt x="40952" y="25587"/>
                  </a:cubicBezTo>
                  <a:cubicBezTo>
                    <a:pt x="40952" y="25459"/>
                    <a:pt x="40984" y="25298"/>
                    <a:pt x="41016" y="25169"/>
                  </a:cubicBezTo>
                  <a:lnTo>
                    <a:pt x="41016" y="25169"/>
                  </a:lnTo>
                  <a:cubicBezTo>
                    <a:pt x="37995" y="25523"/>
                    <a:pt x="34780" y="26005"/>
                    <a:pt x="31212" y="26776"/>
                  </a:cubicBezTo>
                  <a:cubicBezTo>
                    <a:pt x="11315" y="31020"/>
                    <a:pt x="0" y="57924"/>
                    <a:pt x="0" y="73257"/>
                  </a:cubicBezTo>
                  <a:cubicBezTo>
                    <a:pt x="0" y="88622"/>
                    <a:pt x="1190" y="110834"/>
                    <a:pt x="18323" y="122342"/>
                  </a:cubicBezTo>
                  <a:cubicBezTo>
                    <a:pt x="21923" y="124753"/>
                    <a:pt x="26551" y="125717"/>
                    <a:pt x="31791" y="125717"/>
                  </a:cubicBezTo>
                  <a:cubicBezTo>
                    <a:pt x="41370" y="125717"/>
                    <a:pt x="52910" y="122503"/>
                    <a:pt x="63710" y="119320"/>
                  </a:cubicBezTo>
                  <a:cubicBezTo>
                    <a:pt x="74511" y="116138"/>
                    <a:pt x="84540" y="112924"/>
                    <a:pt x="91065" y="112924"/>
                  </a:cubicBezTo>
                  <a:cubicBezTo>
                    <a:pt x="91387" y="112924"/>
                    <a:pt x="91708" y="112924"/>
                    <a:pt x="92030" y="112956"/>
                  </a:cubicBezTo>
                  <a:cubicBezTo>
                    <a:pt x="98748" y="113309"/>
                    <a:pt x="105916" y="116717"/>
                    <a:pt x="113695" y="120510"/>
                  </a:cubicBezTo>
                  <a:cubicBezTo>
                    <a:pt x="132757" y="121699"/>
                    <a:pt x="149600" y="124817"/>
                    <a:pt x="161911" y="129221"/>
                  </a:cubicBezTo>
                  <a:cubicBezTo>
                    <a:pt x="179044" y="121796"/>
                    <a:pt x="186084" y="99005"/>
                    <a:pt x="186084" y="77147"/>
                  </a:cubicBezTo>
                  <a:cubicBezTo>
                    <a:pt x="186084" y="71232"/>
                    <a:pt x="185570" y="65382"/>
                    <a:pt x="184605" y="59950"/>
                  </a:cubicBezTo>
                  <a:cubicBezTo>
                    <a:pt x="182002" y="45356"/>
                    <a:pt x="174866" y="33913"/>
                    <a:pt x="165704" y="23337"/>
                  </a:cubicBezTo>
                  <a:cubicBezTo>
                    <a:pt x="164644" y="22148"/>
                    <a:pt x="163615" y="20990"/>
                    <a:pt x="162586" y="19898"/>
                  </a:cubicBezTo>
                  <a:lnTo>
                    <a:pt x="135360" y="19898"/>
                  </a:lnTo>
                  <a:cubicBezTo>
                    <a:pt x="135135" y="20444"/>
                    <a:pt x="134621" y="20830"/>
                    <a:pt x="134010" y="20830"/>
                  </a:cubicBezTo>
                  <a:cubicBezTo>
                    <a:pt x="133239" y="20830"/>
                    <a:pt x="132596" y="20187"/>
                    <a:pt x="132596" y="19415"/>
                  </a:cubicBezTo>
                  <a:cubicBezTo>
                    <a:pt x="132596" y="18676"/>
                    <a:pt x="133142" y="18065"/>
                    <a:pt x="133882" y="18001"/>
                  </a:cubicBezTo>
                  <a:lnTo>
                    <a:pt x="133882" y="11733"/>
                  </a:lnTo>
                  <a:lnTo>
                    <a:pt x="118067" y="11733"/>
                  </a:lnTo>
                  <a:lnTo>
                    <a:pt x="118067" y="19898"/>
                  </a:lnTo>
                  <a:lnTo>
                    <a:pt x="99391" y="19898"/>
                  </a:lnTo>
                  <a:lnTo>
                    <a:pt x="99391" y="34748"/>
                  </a:lnTo>
                  <a:lnTo>
                    <a:pt x="98844" y="34748"/>
                  </a:lnTo>
                  <a:lnTo>
                    <a:pt x="98844" y="19351"/>
                  </a:lnTo>
                  <a:lnTo>
                    <a:pt x="117520" y="19351"/>
                  </a:lnTo>
                  <a:lnTo>
                    <a:pt x="117520" y="11186"/>
                  </a:lnTo>
                  <a:lnTo>
                    <a:pt x="147061" y="11186"/>
                  </a:lnTo>
                  <a:cubicBezTo>
                    <a:pt x="147189" y="10511"/>
                    <a:pt x="147768" y="10029"/>
                    <a:pt x="148443" y="10029"/>
                  </a:cubicBezTo>
                  <a:cubicBezTo>
                    <a:pt x="149247" y="10029"/>
                    <a:pt x="149889" y="10672"/>
                    <a:pt x="149889" y="11444"/>
                  </a:cubicBezTo>
                  <a:cubicBezTo>
                    <a:pt x="149889" y="12247"/>
                    <a:pt x="149247" y="12890"/>
                    <a:pt x="148443" y="12890"/>
                  </a:cubicBezTo>
                  <a:cubicBezTo>
                    <a:pt x="147768" y="12890"/>
                    <a:pt x="147189" y="12376"/>
                    <a:pt x="147061" y="11733"/>
                  </a:cubicBezTo>
                  <a:lnTo>
                    <a:pt x="134396" y="11733"/>
                  </a:lnTo>
                  <a:lnTo>
                    <a:pt x="134396" y="18033"/>
                  </a:lnTo>
                  <a:cubicBezTo>
                    <a:pt x="135007" y="18194"/>
                    <a:pt x="135424" y="18740"/>
                    <a:pt x="135424" y="19351"/>
                  </a:cubicBezTo>
                  <a:lnTo>
                    <a:pt x="162072" y="19351"/>
                  </a:lnTo>
                  <a:cubicBezTo>
                    <a:pt x="147671" y="4211"/>
                    <a:pt x="135199" y="0"/>
                    <a:pt x="124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631;p64">
              <a:extLst>
                <a:ext uri="{FF2B5EF4-FFF2-40B4-BE49-F238E27FC236}">
                  <a16:creationId xmlns:a16="http://schemas.microsoft.com/office/drawing/2014/main" xmlns="" id="{D052B55C-73CA-4C75-A5EC-68556F4BE4C5}"/>
                </a:ext>
              </a:extLst>
            </p:cNvPr>
            <p:cNvSpPr/>
            <p:nvPr/>
          </p:nvSpPr>
          <p:spPr>
            <a:xfrm>
              <a:off x="3805950" y="681700"/>
              <a:ext cx="395400" cy="385775"/>
            </a:xfrm>
            <a:custGeom>
              <a:avLst/>
              <a:gdLst/>
              <a:ahLst/>
              <a:cxnLst/>
              <a:rect l="l" t="t" r="r" b="b"/>
              <a:pathLst>
                <a:path w="15816" h="15431" extrusionOk="0">
                  <a:moveTo>
                    <a:pt x="7908" y="2251"/>
                  </a:moveTo>
                  <a:cubicBezTo>
                    <a:pt x="11026" y="2251"/>
                    <a:pt x="13566" y="4790"/>
                    <a:pt x="13566" y="7908"/>
                  </a:cubicBezTo>
                  <a:lnTo>
                    <a:pt x="13566" y="13180"/>
                  </a:lnTo>
                  <a:lnTo>
                    <a:pt x="2251" y="13180"/>
                  </a:lnTo>
                  <a:lnTo>
                    <a:pt x="2251" y="7908"/>
                  </a:lnTo>
                  <a:cubicBezTo>
                    <a:pt x="2251" y="4790"/>
                    <a:pt x="4790" y="2251"/>
                    <a:pt x="7908" y="2251"/>
                  </a:cubicBezTo>
                  <a:close/>
                  <a:moveTo>
                    <a:pt x="7908" y="1"/>
                  </a:moveTo>
                  <a:cubicBezTo>
                    <a:pt x="3537" y="1"/>
                    <a:pt x="1" y="3537"/>
                    <a:pt x="1" y="7908"/>
                  </a:cubicBezTo>
                  <a:lnTo>
                    <a:pt x="1" y="14305"/>
                  </a:lnTo>
                  <a:cubicBezTo>
                    <a:pt x="1" y="14948"/>
                    <a:pt x="483" y="15430"/>
                    <a:pt x="1126" y="15430"/>
                  </a:cubicBezTo>
                  <a:lnTo>
                    <a:pt x="14691" y="15430"/>
                  </a:lnTo>
                  <a:cubicBezTo>
                    <a:pt x="15302" y="15430"/>
                    <a:pt x="15816" y="14948"/>
                    <a:pt x="15816" y="14305"/>
                  </a:cubicBezTo>
                  <a:lnTo>
                    <a:pt x="15816" y="7908"/>
                  </a:lnTo>
                  <a:cubicBezTo>
                    <a:pt x="15816" y="3537"/>
                    <a:pt x="12280" y="1"/>
                    <a:pt x="7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632;p64">
              <a:extLst>
                <a:ext uri="{FF2B5EF4-FFF2-40B4-BE49-F238E27FC236}">
                  <a16:creationId xmlns:a16="http://schemas.microsoft.com/office/drawing/2014/main" xmlns="" id="{BE23DEA4-5B0A-43CF-837F-01175E398C6A}"/>
                </a:ext>
              </a:extLst>
            </p:cNvPr>
            <p:cNvSpPr/>
            <p:nvPr/>
          </p:nvSpPr>
          <p:spPr>
            <a:xfrm>
              <a:off x="3798725" y="675275"/>
              <a:ext cx="409050" cy="399425"/>
            </a:xfrm>
            <a:custGeom>
              <a:avLst/>
              <a:gdLst/>
              <a:ahLst/>
              <a:cxnLst/>
              <a:rect l="l" t="t" r="r" b="b"/>
              <a:pathLst>
                <a:path w="16362" h="15977" extrusionOk="0">
                  <a:moveTo>
                    <a:pt x="8197" y="2765"/>
                  </a:moveTo>
                  <a:cubicBezTo>
                    <a:pt x="9676" y="2765"/>
                    <a:pt x="11026" y="3376"/>
                    <a:pt x="11990" y="4372"/>
                  </a:cubicBezTo>
                  <a:cubicBezTo>
                    <a:pt x="12987" y="5337"/>
                    <a:pt x="13598" y="6687"/>
                    <a:pt x="13598" y="8165"/>
                  </a:cubicBezTo>
                  <a:lnTo>
                    <a:pt x="13598" y="13180"/>
                  </a:lnTo>
                  <a:lnTo>
                    <a:pt x="2797" y="13180"/>
                  </a:lnTo>
                  <a:lnTo>
                    <a:pt x="2797" y="8165"/>
                  </a:lnTo>
                  <a:cubicBezTo>
                    <a:pt x="2797" y="6687"/>
                    <a:pt x="3408" y="5337"/>
                    <a:pt x="4372" y="4372"/>
                  </a:cubicBezTo>
                  <a:cubicBezTo>
                    <a:pt x="5369" y="3376"/>
                    <a:pt x="6719" y="2765"/>
                    <a:pt x="8197" y="2765"/>
                  </a:cubicBezTo>
                  <a:close/>
                  <a:moveTo>
                    <a:pt x="8197" y="2251"/>
                  </a:moveTo>
                  <a:cubicBezTo>
                    <a:pt x="4919" y="2251"/>
                    <a:pt x="2251" y="4919"/>
                    <a:pt x="2251" y="8165"/>
                  </a:cubicBezTo>
                  <a:lnTo>
                    <a:pt x="2251" y="13437"/>
                  </a:lnTo>
                  <a:cubicBezTo>
                    <a:pt x="2251" y="13501"/>
                    <a:pt x="2283" y="13566"/>
                    <a:pt x="2347" y="13630"/>
                  </a:cubicBezTo>
                  <a:cubicBezTo>
                    <a:pt x="2379" y="13694"/>
                    <a:pt x="2476" y="13694"/>
                    <a:pt x="2540" y="13694"/>
                  </a:cubicBezTo>
                  <a:lnTo>
                    <a:pt x="13855" y="13694"/>
                  </a:lnTo>
                  <a:cubicBezTo>
                    <a:pt x="13919" y="13694"/>
                    <a:pt x="13983" y="13694"/>
                    <a:pt x="14048" y="13630"/>
                  </a:cubicBezTo>
                  <a:cubicBezTo>
                    <a:pt x="14080" y="13566"/>
                    <a:pt x="14112" y="13501"/>
                    <a:pt x="14112" y="13437"/>
                  </a:cubicBezTo>
                  <a:lnTo>
                    <a:pt x="14112" y="8165"/>
                  </a:lnTo>
                  <a:cubicBezTo>
                    <a:pt x="14112" y="4919"/>
                    <a:pt x="11476" y="2251"/>
                    <a:pt x="8197" y="2251"/>
                  </a:cubicBezTo>
                  <a:close/>
                  <a:moveTo>
                    <a:pt x="8197" y="515"/>
                  </a:moveTo>
                  <a:cubicBezTo>
                    <a:pt x="10287" y="515"/>
                    <a:pt x="12215" y="1383"/>
                    <a:pt x="13598" y="2765"/>
                  </a:cubicBezTo>
                  <a:cubicBezTo>
                    <a:pt x="14980" y="4147"/>
                    <a:pt x="15848" y="6076"/>
                    <a:pt x="15848" y="8165"/>
                  </a:cubicBezTo>
                  <a:lnTo>
                    <a:pt x="15848" y="14562"/>
                  </a:lnTo>
                  <a:cubicBezTo>
                    <a:pt x="15848" y="15044"/>
                    <a:pt x="15462" y="15430"/>
                    <a:pt x="14980" y="15430"/>
                  </a:cubicBezTo>
                  <a:lnTo>
                    <a:pt x="1415" y="15430"/>
                  </a:lnTo>
                  <a:cubicBezTo>
                    <a:pt x="933" y="15430"/>
                    <a:pt x="547" y="15044"/>
                    <a:pt x="547" y="14562"/>
                  </a:cubicBezTo>
                  <a:lnTo>
                    <a:pt x="547" y="8165"/>
                  </a:lnTo>
                  <a:cubicBezTo>
                    <a:pt x="547" y="6076"/>
                    <a:pt x="1415" y="4147"/>
                    <a:pt x="2797" y="2765"/>
                  </a:cubicBezTo>
                  <a:cubicBezTo>
                    <a:pt x="4179" y="1383"/>
                    <a:pt x="6076" y="515"/>
                    <a:pt x="8197" y="515"/>
                  </a:cubicBezTo>
                  <a:close/>
                  <a:moveTo>
                    <a:pt x="8197" y="1"/>
                  </a:moveTo>
                  <a:cubicBezTo>
                    <a:pt x="3665" y="1"/>
                    <a:pt x="0" y="3665"/>
                    <a:pt x="0" y="8165"/>
                  </a:cubicBezTo>
                  <a:lnTo>
                    <a:pt x="0" y="14562"/>
                  </a:lnTo>
                  <a:cubicBezTo>
                    <a:pt x="0" y="15334"/>
                    <a:pt x="643" y="15976"/>
                    <a:pt x="1415" y="15976"/>
                  </a:cubicBezTo>
                  <a:lnTo>
                    <a:pt x="14980" y="15976"/>
                  </a:lnTo>
                  <a:cubicBezTo>
                    <a:pt x="15751" y="15976"/>
                    <a:pt x="16362" y="15334"/>
                    <a:pt x="16362" y="14562"/>
                  </a:cubicBezTo>
                  <a:lnTo>
                    <a:pt x="16362" y="8165"/>
                  </a:lnTo>
                  <a:cubicBezTo>
                    <a:pt x="16362" y="3665"/>
                    <a:pt x="12698" y="1"/>
                    <a:pt x="8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633;p64">
              <a:extLst>
                <a:ext uri="{FF2B5EF4-FFF2-40B4-BE49-F238E27FC236}">
                  <a16:creationId xmlns:a16="http://schemas.microsoft.com/office/drawing/2014/main" xmlns="" id="{F93B867E-7674-4633-ADF8-F16B8D03D70D}"/>
                </a:ext>
              </a:extLst>
            </p:cNvPr>
            <p:cNvSpPr/>
            <p:nvPr/>
          </p:nvSpPr>
          <p:spPr>
            <a:xfrm>
              <a:off x="3784250" y="990300"/>
              <a:ext cx="432375" cy="365650"/>
            </a:xfrm>
            <a:custGeom>
              <a:avLst/>
              <a:gdLst/>
              <a:ahLst/>
              <a:cxnLst/>
              <a:rect l="l" t="t" r="r" b="b"/>
              <a:pathLst>
                <a:path w="17295" h="14626" extrusionOk="0">
                  <a:moveTo>
                    <a:pt x="1" y="0"/>
                  </a:moveTo>
                  <a:lnTo>
                    <a:pt x="1" y="14626"/>
                  </a:lnTo>
                  <a:lnTo>
                    <a:pt x="17295" y="14626"/>
                  </a:lnTo>
                  <a:lnTo>
                    <a:pt x="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634;p64">
              <a:extLst>
                <a:ext uri="{FF2B5EF4-FFF2-40B4-BE49-F238E27FC236}">
                  <a16:creationId xmlns:a16="http://schemas.microsoft.com/office/drawing/2014/main" xmlns="" id="{575FA5CA-6DDA-495E-A2C7-2CE6AFF7EDC0}"/>
                </a:ext>
              </a:extLst>
            </p:cNvPr>
            <p:cNvSpPr/>
            <p:nvPr/>
          </p:nvSpPr>
          <p:spPr>
            <a:xfrm>
              <a:off x="3777825" y="983875"/>
              <a:ext cx="446025" cy="378525"/>
            </a:xfrm>
            <a:custGeom>
              <a:avLst/>
              <a:gdLst/>
              <a:ahLst/>
              <a:cxnLst/>
              <a:rect l="l" t="t" r="r" b="b"/>
              <a:pathLst>
                <a:path w="17841" h="15141" extrusionOk="0">
                  <a:moveTo>
                    <a:pt x="17294" y="547"/>
                  </a:moveTo>
                  <a:lnTo>
                    <a:pt x="17294" y="14626"/>
                  </a:lnTo>
                  <a:lnTo>
                    <a:pt x="547" y="14626"/>
                  </a:lnTo>
                  <a:lnTo>
                    <a:pt x="547" y="547"/>
                  </a:lnTo>
                  <a:close/>
                  <a:moveTo>
                    <a:pt x="258" y="0"/>
                  </a:moveTo>
                  <a:cubicBezTo>
                    <a:pt x="194" y="0"/>
                    <a:pt x="129" y="32"/>
                    <a:pt x="97" y="97"/>
                  </a:cubicBezTo>
                  <a:cubicBezTo>
                    <a:pt x="33" y="129"/>
                    <a:pt x="1" y="193"/>
                    <a:pt x="1" y="257"/>
                  </a:cubicBezTo>
                  <a:lnTo>
                    <a:pt x="1" y="14883"/>
                  </a:lnTo>
                  <a:cubicBezTo>
                    <a:pt x="1" y="14947"/>
                    <a:pt x="33" y="15012"/>
                    <a:pt x="97" y="15076"/>
                  </a:cubicBezTo>
                  <a:cubicBezTo>
                    <a:pt x="129" y="15108"/>
                    <a:pt x="194" y="15140"/>
                    <a:pt x="258" y="15140"/>
                  </a:cubicBezTo>
                  <a:lnTo>
                    <a:pt x="17552" y="15140"/>
                  </a:lnTo>
                  <a:cubicBezTo>
                    <a:pt x="17616" y="15140"/>
                    <a:pt x="17712" y="15108"/>
                    <a:pt x="17744" y="15076"/>
                  </a:cubicBezTo>
                  <a:cubicBezTo>
                    <a:pt x="17809" y="15012"/>
                    <a:pt x="17841" y="14947"/>
                    <a:pt x="17841" y="14883"/>
                  </a:cubicBezTo>
                  <a:lnTo>
                    <a:pt x="17841" y="257"/>
                  </a:lnTo>
                  <a:cubicBezTo>
                    <a:pt x="17841" y="193"/>
                    <a:pt x="17809" y="129"/>
                    <a:pt x="17744" y="97"/>
                  </a:cubicBezTo>
                  <a:cubicBezTo>
                    <a:pt x="17712" y="32"/>
                    <a:pt x="17616" y="0"/>
                    <a:pt x="17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635;p64">
              <a:extLst>
                <a:ext uri="{FF2B5EF4-FFF2-40B4-BE49-F238E27FC236}">
                  <a16:creationId xmlns:a16="http://schemas.microsoft.com/office/drawing/2014/main" xmlns="" id="{DE3FDB4A-0327-403E-BF6C-F905948C38E5}"/>
                </a:ext>
              </a:extLst>
            </p:cNvPr>
            <p:cNvSpPr/>
            <p:nvPr/>
          </p:nvSpPr>
          <p:spPr>
            <a:xfrm>
              <a:off x="3951400" y="1095575"/>
              <a:ext cx="94050" cy="171175"/>
            </a:xfrm>
            <a:custGeom>
              <a:avLst/>
              <a:gdLst/>
              <a:ahLst/>
              <a:cxnLst/>
              <a:rect l="l" t="t" r="r" b="b"/>
              <a:pathLst>
                <a:path w="3762" h="6847" extrusionOk="0">
                  <a:moveTo>
                    <a:pt x="1897" y="0"/>
                  </a:moveTo>
                  <a:cubicBezTo>
                    <a:pt x="837" y="0"/>
                    <a:pt x="1" y="836"/>
                    <a:pt x="1" y="1865"/>
                  </a:cubicBezTo>
                  <a:cubicBezTo>
                    <a:pt x="1" y="2572"/>
                    <a:pt x="419" y="3215"/>
                    <a:pt x="997" y="3536"/>
                  </a:cubicBezTo>
                  <a:lnTo>
                    <a:pt x="676" y="6847"/>
                  </a:lnTo>
                  <a:lnTo>
                    <a:pt x="3087" y="6847"/>
                  </a:lnTo>
                  <a:lnTo>
                    <a:pt x="2797" y="3536"/>
                  </a:lnTo>
                  <a:cubicBezTo>
                    <a:pt x="3376" y="3215"/>
                    <a:pt x="3762" y="2572"/>
                    <a:pt x="3762" y="1865"/>
                  </a:cubicBezTo>
                  <a:cubicBezTo>
                    <a:pt x="3762" y="836"/>
                    <a:pt x="2926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636;p64">
              <a:extLst>
                <a:ext uri="{FF2B5EF4-FFF2-40B4-BE49-F238E27FC236}">
                  <a16:creationId xmlns:a16="http://schemas.microsoft.com/office/drawing/2014/main" xmlns="" id="{02FA12F2-B046-4375-94E5-469C705ACEAA}"/>
                </a:ext>
              </a:extLst>
            </p:cNvPr>
            <p:cNvSpPr/>
            <p:nvPr/>
          </p:nvSpPr>
          <p:spPr>
            <a:xfrm>
              <a:off x="3944975" y="1088325"/>
              <a:ext cx="107725" cy="184875"/>
            </a:xfrm>
            <a:custGeom>
              <a:avLst/>
              <a:gdLst/>
              <a:ahLst/>
              <a:cxnLst/>
              <a:rect l="l" t="t" r="r" b="b"/>
              <a:pathLst>
                <a:path w="4309" h="7395" extrusionOk="0">
                  <a:moveTo>
                    <a:pt x="2154" y="547"/>
                  </a:moveTo>
                  <a:cubicBezTo>
                    <a:pt x="3022" y="547"/>
                    <a:pt x="3762" y="1255"/>
                    <a:pt x="3762" y="2155"/>
                  </a:cubicBezTo>
                  <a:cubicBezTo>
                    <a:pt x="3762" y="2765"/>
                    <a:pt x="3408" y="3312"/>
                    <a:pt x="2926" y="3569"/>
                  </a:cubicBezTo>
                  <a:lnTo>
                    <a:pt x="2765" y="3665"/>
                  </a:lnTo>
                  <a:lnTo>
                    <a:pt x="3054" y="6880"/>
                  </a:lnTo>
                  <a:lnTo>
                    <a:pt x="1222" y="6880"/>
                  </a:lnTo>
                  <a:lnTo>
                    <a:pt x="1544" y="3665"/>
                  </a:lnTo>
                  <a:lnTo>
                    <a:pt x="1383" y="3569"/>
                  </a:lnTo>
                  <a:cubicBezTo>
                    <a:pt x="869" y="3312"/>
                    <a:pt x="547" y="2765"/>
                    <a:pt x="547" y="2155"/>
                  </a:cubicBezTo>
                  <a:cubicBezTo>
                    <a:pt x="547" y="1255"/>
                    <a:pt x="1254" y="547"/>
                    <a:pt x="2154" y="547"/>
                  </a:cubicBezTo>
                  <a:close/>
                  <a:moveTo>
                    <a:pt x="2154" y="1"/>
                  </a:moveTo>
                  <a:cubicBezTo>
                    <a:pt x="965" y="1"/>
                    <a:pt x="1" y="965"/>
                    <a:pt x="1" y="2155"/>
                  </a:cubicBezTo>
                  <a:cubicBezTo>
                    <a:pt x="1" y="2929"/>
                    <a:pt x="387" y="3592"/>
                    <a:pt x="980" y="3967"/>
                  </a:cubicBezTo>
                  <a:lnTo>
                    <a:pt x="980" y="3967"/>
                  </a:lnTo>
                  <a:lnTo>
                    <a:pt x="644" y="7394"/>
                  </a:lnTo>
                  <a:lnTo>
                    <a:pt x="3665" y="7394"/>
                  </a:lnTo>
                  <a:lnTo>
                    <a:pt x="3327" y="3948"/>
                  </a:lnTo>
                  <a:lnTo>
                    <a:pt x="3327" y="3948"/>
                  </a:lnTo>
                  <a:cubicBezTo>
                    <a:pt x="3908" y="3570"/>
                    <a:pt x="4308" y="2916"/>
                    <a:pt x="4308" y="2155"/>
                  </a:cubicBezTo>
                  <a:cubicBezTo>
                    <a:pt x="4308" y="965"/>
                    <a:pt x="3344" y="1"/>
                    <a:pt x="2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637;p64">
              <a:extLst>
                <a:ext uri="{FF2B5EF4-FFF2-40B4-BE49-F238E27FC236}">
                  <a16:creationId xmlns:a16="http://schemas.microsoft.com/office/drawing/2014/main" xmlns="" id="{DFFC7599-3437-48E7-B527-2CD22C6FA821}"/>
                </a:ext>
              </a:extLst>
            </p:cNvPr>
            <p:cNvSpPr/>
            <p:nvPr/>
          </p:nvSpPr>
          <p:spPr>
            <a:xfrm>
              <a:off x="5385850" y="2484200"/>
              <a:ext cx="396200" cy="386575"/>
            </a:xfrm>
            <a:custGeom>
              <a:avLst/>
              <a:gdLst/>
              <a:ahLst/>
              <a:cxnLst/>
              <a:rect l="l" t="t" r="r" b="b"/>
              <a:pathLst>
                <a:path w="15848" h="15463" extrusionOk="0">
                  <a:moveTo>
                    <a:pt x="7908" y="2283"/>
                  </a:moveTo>
                  <a:cubicBezTo>
                    <a:pt x="11026" y="2283"/>
                    <a:pt x="13566" y="4823"/>
                    <a:pt x="13566" y="7941"/>
                  </a:cubicBezTo>
                  <a:lnTo>
                    <a:pt x="13566" y="13212"/>
                  </a:lnTo>
                  <a:lnTo>
                    <a:pt x="2251" y="13212"/>
                  </a:lnTo>
                  <a:lnTo>
                    <a:pt x="2251" y="7941"/>
                  </a:lnTo>
                  <a:cubicBezTo>
                    <a:pt x="2251" y="4823"/>
                    <a:pt x="4790" y="2283"/>
                    <a:pt x="7908" y="2283"/>
                  </a:cubicBezTo>
                  <a:close/>
                  <a:moveTo>
                    <a:pt x="7908" y="1"/>
                  </a:moveTo>
                  <a:cubicBezTo>
                    <a:pt x="3569" y="1"/>
                    <a:pt x="1" y="3569"/>
                    <a:pt x="1" y="7941"/>
                  </a:cubicBezTo>
                  <a:lnTo>
                    <a:pt x="1" y="14337"/>
                  </a:lnTo>
                  <a:cubicBezTo>
                    <a:pt x="1" y="14948"/>
                    <a:pt x="515" y="15462"/>
                    <a:pt x="1126" y="15462"/>
                  </a:cubicBezTo>
                  <a:lnTo>
                    <a:pt x="14723" y="15462"/>
                  </a:lnTo>
                  <a:cubicBezTo>
                    <a:pt x="15334" y="15462"/>
                    <a:pt x="15848" y="14948"/>
                    <a:pt x="15848" y="14337"/>
                  </a:cubicBezTo>
                  <a:lnTo>
                    <a:pt x="15848" y="7941"/>
                  </a:lnTo>
                  <a:cubicBezTo>
                    <a:pt x="15848" y="3569"/>
                    <a:pt x="12280" y="1"/>
                    <a:pt x="7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638;p64">
              <a:extLst>
                <a:ext uri="{FF2B5EF4-FFF2-40B4-BE49-F238E27FC236}">
                  <a16:creationId xmlns:a16="http://schemas.microsoft.com/office/drawing/2014/main" xmlns="" id="{231D1F39-5B2E-4063-90B0-047EFDED0382}"/>
                </a:ext>
              </a:extLst>
            </p:cNvPr>
            <p:cNvSpPr/>
            <p:nvPr/>
          </p:nvSpPr>
          <p:spPr>
            <a:xfrm>
              <a:off x="5379425" y="2477775"/>
              <a:ext cx="409050" cy="399425"/>
            </a:xfrm>
            <a:custGeom>
              <a:avLst/>
              <a:gdLst/>
              <a:ahLst/>
              <a:cxnLst/>
              <a:rect l="l" t="t" r="r" b="b"/>
              <a:pathLst>
                <a:path w="16362" h="15977" extrusionOk="0">
                  <a:moveTo>
                    <a:pt x="8165" y="2797"/>
                  </a:moveTo>
                  <a:cubicBezTo>
                    <a:pt x="9676" y="2797"/>
                    <a:pt x="11026" y="3408"/>
                    <a:pt x="11990" y="4372"/>
                  </a:cubicBezTo>
                  <a:cubicBezTo>
                    <a:pt x="12955" y="5369"/>
                    <a:pt x="13565" y="6687"/>
                    <a:pt x="13565" y="8198"/>
                  </a:cubicBezTo>
                  <a:lnTo>
                    <a:pt x="13565" y="13180"/>
                  </a:lnTo>
                  <a:lnTo>
                    <a:pt x="2797" y="13180"/>
                  </a:lnTo>
                  <a:lnTo>
                    <a:pt x="2797" y="8198"/>
                  </a:lnTo>
                  <a:cubicBezTo>
                    <a:pt x="2797" y="6687"/>
                    <a:pt x="3376" y="5369"/>
                    <a:pt x="4372" y="4372"/>
                  </a:cubicBezTo>
                  <a:cubicBezTo>
                    <a:pt x="5336" y="3408"/>
                    <a:pt x="6687" y="2797"/>
                    <a:pt x="8165" y="2797"/>
                  </a:cubicBezTo>
                  <a:close/>
                  <a:moveTo>
                    <a:pt x="8165" y="2251"/>
                  </a:moveTo>
                  <a:cubicBezTo>
                    <a:pt x="4919" y="2251"/>
                    <a:pt x="2251" y="4919"/>
                    <a:pt x="2251" y="8198"/>
                  </a:cubicBezTo>
                  <a:lnTo>
                    <a:pt x="2251" y="13469"/>
                  </a:lnTo>
                  <a:cubicBezTo>
                    <a:pt x="2251" y="13534"/>
                    <a:pt x="2283" y="13598"/>
                    <a:pt x="2315" y="13630"/>
                  </a:cubicBezTo>
                  <a:cubicBezTo>
                    <a:pt x="2379" y="13694"/>
                    <a:pt x="2443" y="13726"/>
                    <a:pt x="2508" y="13726"/>
                  </a:cubicBezTo>
                  <a:lnTo>
                    <a:pt x="13823" y="13726"/>
                  </a:lnTo>
                  <a:cubicBezTo>
                    <a:pt x="13919" y="13726"/>
                    <a:pt x="13983" y="13694"/>
                    <a:pt x="14015" y="13630"/>
                  </a:cubicBezTo>
                  <a:cubicBezTo>
                    <a:pt x="14080" y="13598"/>
                    <a:pt x="14112" y="13534"/>
                    <a:pt x="14112" y="13469"/>
                  </a:cubicBezTo>
                  <a:lnTo>
                    <a:pt x="14112" y="8198"/>
                  </a:lnTo>
                  <a:cubicBezTo>
                    <a:pt x="14112" y="4919"/>
                    <a:pt x="11444" y="2251"/>
                    <a:pt x="8165" y="2251"/>
                  </a:cubicBezTo>
                  <a:close/>
                  <a:moveTo>
                    <a:pt x="8165" y="547"/>
                  </a:moveTo>
                  <a:cubicBezTo>
                    <a:pt x="10287" y="547"/>
                    <a:pt x="12183" y="1383"/>
                    <a:pt x="13598" y="2797"/>
                  </a:cubicBezTo>
                  <a:cubicBezTo>
                    <a:pt x="14980" y="4180"/>
                    <a:pt x="15816" y="6076"/>
                    <a:pt x="15816" y="8198"/>
                  </a:cubicBezTo>
                  <a:lnTo>
                    <a:pt x="15816" y="14594"/>
                  </a:lnTo>
                  <a:cubicBezTo>
                    <a:pt x="15816" y="15044"/>
                    <a:pt x="15430" y="15430"/>
                    <a:pt x="14980" y="15430"/>
                  </a:cubicBezTo>
                  <a:lnTo>
                    <a:pt x="1383" y="15430"/>
                  </a:lnTo>
                  <a:cubicBezTo>
                    <a:pt x="901" y="15430"/>
                    <a:pt x="515" y="15044"/>
                    <a:pt x="515" y="14594"/>
                  </a:cubicBezTo>
                  <a:lnTo>
                    <a:pt x="515" y="8198"/>
                  </a:lnTo>
                  <a:cubicBezTo>
                    <a:pt x="515" y="6076"/>
                    <a:pt x="1383" y="4180"/>
                    <a:pt x="2765" y="2797"/>
                  </a:cubicBezTo>
                  <a:cubicBezTo>
                    <a:pt x="4147" y="1383"/>
                    <a:pt x="6076" y="547"/>
                    <a:pt x="8165" y="547"/>
                  </a:cubicBezTo>
                  <a:close/>
                  <a:moveTo>
                    <a:pt x="8165" y="1"/>
                  </a:moveTo>
                  <a:cubicBezTo>
                    <a:pt x="3665" y="1"/>
                    <a:pt x="0" y="3665"/>
                    <a:pt x="0" y="8198"/>
                  </a:cubicBezTo>
                  <a:lnTo>
                    <a:pt x="0" y="14594"/>
                  </a:lnTo>
                  <a:cubicBezTo>
                    <a:pt x="0" y="15366"/>
                    <a:pt x="611" y="15977"/>
                    <a:pt x="1383" y="15977"/>
                  </a:cubicBezTo>
                  <a:lnTo>
                    <a:pt x="14980" y="15977"/>
                  </a:lnTo>
                  <a:cubicBezTo>
                    <a:pt x="15751" y="15977"/>
                    <a:pt x="16362" y="15366"/>
                    <a:pt x="16362" y="14594"/>
                  </a:cubicBezTo>
                  <a:lnTo>
                    <a:pt x="16362" y="8198"/>
                  </a:lnTo>
                  <a:cubicBezTo>
                    <a:pt x="16362" y="3665"/>
                    <a:pt x="12698" y="1"/>
                    <a:pt x="8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639;p64">
              <a:extLst>
                <a:ext uri="{FF2B5EF4-FFF2-40B4-BE49-F238E27FC236}">
                  <a16:creationId xmlns:a16="http://schemas.microsoft.com/office/drawing/2014/main" xmlns="" id="{3949E819-81C9-4668-BD7E-2D31871EBB7D}"/>
                </a:ext>
              </a:extLst>
            </p:cNvPr>
            <p:cNvSpPr/>
            <p:nvPr/>
          </p:nvSpPr>
          <p:spPr>
            <a:xfrm>
              <a:off x="5364950" y="2793600"/>
              <a:ext cx="432375" cy="364875"/>
            </a:xfrm>
            <a:custGeom>
              <a:avLst/>
              <a:gdLst/>
              <a:ahLst/>
              <a:cxnLst/>
              <a:rect l="l" t="t" r="r" b="b"/>
              <a:pathLst>
                <a:path w="17295" h="14595" extrusionOk="0">
                  <a:moveTo>
                    <a:pt x="1" y="1"/>
                  </a:moveTo>
                  <a:lnTo>
                    <a:pt x="1" y="14594"/>
                  </a:lnTo>
                  <a:lnTo>
                    <a:pt x="17295" y="14594"/>
                  </a:lnTo>
                  <a:lnTo>
                    <a:pt x="17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640;p64">
              <a:extLst>
                <a:ext uri="{FF2B5EF4-FFF2-40B4-BE49-F238E27FC236}">
                  <a16:creationId xmlns:a16="http://schemas.microsoft.com/office/drawing/2014/main" xmlns="" id="{63057156-B078-40BE-B81A-7FFC8CE7EB9D}"/>
                </a:ext>
              </a:extLst>
            </p:cNvPr>
            <p:cNvSpPr/>
            <p:nvPr/>
          </p:nvSpPr>
          <p:spPr>
            <a:xfrm>
              <a:off x="5358525" y="2787175"/>
              <a:ext cx="445225" cy="378525"/>
            </a:xfrm>
            <a:custGeom>
              <a:avLst/>
              <a:gdLst/>
              <a:ahLst/>
              <a:cxnLst/>
              <a:rect l="l" t="t" r="r" b="b"/>
              <a:pathLst>
                <a:path w="17809" h="15141" extrusionOk="0">
                  <a:moveTo>
                    <a:pt x="17262" y="515"/>
                  </a:moveTo>
                  <a:lnTo>
                    <a:pt x="17262" y="14594"/>
                  </a:lnTo>
                  <a:lnTo>
                    <a:pt x="515" y="14594"/>
                  </a:lnTo>
                  <a:lnTo>
                    <a:pt x="515" y="515"/>
                  </a:lnTo>
                  <a:close/>
                  <a:moveTo>
                    <a:pt x="258" y="0"/>
                  </a:moveTo>
                  <a:cubicBezTo>
                    <a:pt x="194" y="0"/>
                    <a:pt x="129" y="0"/>
                    <a:pt x="65" y="65"/>
                  </a:cubicBezTo>
                  <a:cubicBezTo>
                    <a:pt x="33" y="129"/>
                    <a:pt x="1" y="193"/>
                    <a:pt x="1" y="258"/>
                  </a:cubicBezTo>
                  <a:lnTo>
                    <a:pt x="1" y="14851"/>
                  </a:lnTo>
                  <a:cubicBezTo>
                    <a:pt x="1" y="14948"/>
                    <a:pt x="33" y="15012"/>
                    <a:pt x="65" y="15044"/>
                  </a:cubicBezTo>
                  <a:cubicBezTo>
                    <a:pt x="129" y="15108"/>
                    <a:pt x="194" y="15140"/>
                    <a:pt x="258" y="15140"/>
                  </a:cubicBezTo>
                  <a:lnTo>
                    <a:pt x="17552" y="15140"/>
                  </a:lnTo>
                  <a:cubicBezTo>
                    <a:pt x="17616" y="15140"/>
                    <a:pt x="17680" y="15108"/>
                    <a:pt x="17744" y="15044"/>
                  </a:cubicBezTo>
                  <a:cubicBezTo>
                    <a:pt x="17777" y="15012"/>
                    <a:pt x="17809" y="14948"/>
                    <a:pt x="17809" y="14851"/>
                  </a:cubicBezTo>
                  <a:lnTo>
                    <a:pt x="17809" y="258"/>
                  </a:lnTo>
                  <a:cubicBezTo>
                    <a:pt x="17809" y="193"/>
                    <a:pt x="17777" y="129"/>
                    <a:pt x="17744" y="65"/>
                  </a:cubicBezTo>
                  <a:cubicBezTo>
                    <a:pt x="17680" y="0"/>
                    <a:pt x="17616" y="0"/>
                    <a:pt x="17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641;p64">
              <a:extLst>
                <a:ext uri="{FF2B5EF4-FFF2-40B4-BE49-F238E27FC236}">
                  <a16:creationId xmlns:a16="http://schemas.microsoft.com/office/drawing/2014/main" xmlns="" id="{4A65F392-BC03-4021-924B-F0BA5BC444DA}"/>
                </a:ext>
              </a:extLst>
            </p:cNvPr>
            <p:cNvSpPr/>
            <p:nvPr/>
          </p:nvSpPr>
          <p:spPr>
            <a:xfrm>
              <a:off x="5532100" y="2898075"/>
              <a:ext cx="94050" cy="171200"/>
            </a:xfrm>
            <a:custGeom>
              <a:avLst/>
              <a:gdLst/>
              <a:ahLst/>
              <a:cxnLst/>
              <a:rect l="l" t="t" r="r" b="b"/>
              <a:pathLst>
                <a:path w="3762" h="6848" extrusionOk="0">
                  <a:moveTo>
                    <a:pt x="1865" y="0"/>
                  </a:moveTo>
                  <a:cubicBezTo>
                    <a:pt x="837" y="0"/>
                    <a:pt x="1" y="836"/>
                    <a:pt x="1" y="1897"/>
                  </a:cubicBezTo>
                  <a:cubicBezTo>
                    <a:pt x="1" y="2604"/>
                    <a:pt x="387" y="3215"/>
                    <a:pt x="965" y="3536"/>
                  </a:cubicBezTo>
                  <a:lnTo>
                    <a:pt x="676" y="6847"/>
                  </a:lnTo>
                  <a:lnTo>
                    <a:pt x="3087" y="6847"/>
                  </a:lnTo>
                  <a:lnTo>
                    <a:pt x="2765" y="3536"/>
                  </a:lnTo>
                  <a:cubicBezTo>
                    <a:pt x="3344" y="3215"/>
                    <a:pt x="3762" y="2604"/>
                    <a:pt x="3762" y="1897"/>
                  </a:cubicBezTo>
                  <a:cubicBezTo>
                    <a:pt x="3762" y="836"/>
                    <a:pt x="2926" y="0"/>
                    <a:pt x="1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642;p64">
              <a:extLst>
                <a:ext uri="{FF2B5EF4-FFF2-40B4-BE49-F238E27FC236}">
                  <a16:creationId xmlns:a16="http://schemas.microsoft.com/office/drawing/2014/main" xmlns="" id="{FC58E75D-40AB-4757-AFEE-4A9AE4A66FFE}"/>
                </a:ext>
              </a:extLst>
            </p:cNvPr>
            <p:cNvSpPr/>
            <p:nvPr/>
          </p:nvSpPr>
          <p:spPr>
            <a:xfrm>
              <a:off x="5524875" y="2891650"/>
              <a:ext cx="107700" cy="184850"/>
            </a:xfrm>
            <a:custGeom>
              <a:avLst/>
              <a:gdLst/>
              <a:ahLst/>
              <a:cxnLst/>
              <a:rect l="l" t="t" r="r" b="b"/>
              <a:pathLst>
                <a:path w="4308" h="7394" extrusionOk="0">
                  <a:moveTo>
                    <a:pt x="2154" y="514"/>
                  </a:moveTo>
                  <a:cubicBezTo>
                    <a:pt x="3054" y="514"/>
                    <a:pt x="3762" y="1254"/>
                    <a:pt x="3762" y="2154"/>
                  </a:cubicBezTo>
                  <a:cubicBezTo>
                    <a:pt x="3762" y="2765"/>
                    <a:pt x="3440" y="3279"/>
                    <a:pt x="2926" y="3568"/>
                  </a:cubicBezTo>
                  <a:lnTo>
                    <a:pt x="2765" y="3632"/>
                  </a:lnTo>
                  <a:lnTo>
                    <a:pt x="3086" y="6847"/>
                  </a:lnTo>
                  <a:lnTo>
                    <a:pt x="1254" y="6847"/>
                  </a:lnTo>
                  <a:lnTo>
                    <a:pt x="1544" y="3632"/>
                  </a:lnTo>
                  <a:lnTo>
                    <a:pt x="1383" y="3568"/>
                  </a:lnTo>
                  <a:cubicBezTo>
                    <a:pt x="901" y="3279"/>
                    <a:pt x="547" y="2765"/>
                    <a:pt x="547" y="2154"/>
                  </a:cubicBezTo>
                  <a:cubicBezTo>
                    <a:pt x="547" y="1254"/>
                    <a:pt x="1286" y="514"/>
                    <a:pt x="2154" y="514"/>
                  </a:cubicBezTo>
                  <a:close/>
                  <a:moveTo>
                    <a:pt x="2154" y="0"/>
                  </a:moveTo>
                  <a:cubicBezTo>
                    <a:pt x="965" y="0"/>
                    <a:pt x="1" y="964"/>
                    <a:pt x="1" y="2154"/>
                  </a:cubicBezTo>
                  <a:cubicBezTo>
                    <a:pt x="1" y="2896"/>
                    <a:pt x="412" y="3555"/>
                    <a:pt x="981" y="3931"/>
                  </a:cubicBezTo>
                  <a:lnTo>
                    <a:pt x="981" y="3931"/>
                  </a:lnTo>
                  <a:lnTo>
                    <a:pt x="644" y="7393"/>
                  </a:lnTo>
                  <a:lnTo>
                    <a:pt x="3665" y="7393"/>
                  </a:lnTo>
                  <a:lnTo>
                    <a:pt x="3328" y="3934"/>
                  </a:lnTo>
                  <a:lnTo>
                    <a:pt x="3328" y="3934"/>
                  </a:lnTo>
                  <a:cubicBezTo>
                    <a:pt x="3922" y="3560"/>
                    <a:pt x="4308" y="2898"/>
                    <a:pt x="4308" y="2154"/>
                  </a:cubicBezTo>
                  <a:cubicBezTo>
                    <a:pt x="4308" y="964"/>
                    <a:pt x="3344" y="0"/>
                    <a:pt x="2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643;p64">
              <a:extLst>
                <a:ext uri="{FF2B5EF4-FFF2-40B4-BE49-F238E27FC236}">
                  <a16:creationId xmlns:a16="http://schemas.microsoft.com/office/drawing/2014/main" xmlns="" id="{48AC18FA-A9F8-4249-A501-CDACD1D16C41}"/>
                </a:ext>
              </a:extLst>
            </p:cNvPr>
            <p:cNvSpPr/>
            <p:nvPr/>
          </p:nvSpPr>
          <p:spPr>
            <a:xfrm>
              <a:off x="2205975" y="2484200"/>
              <a:ext cx="396200" cy="386575"/>
            </a:xfrm>
            <a:custGeom>
              <a:avLst/>
              <a:gdLst/>
              <a:ahLst/>
              <a:cxnLst/>
              <a:rect l="l" t="t" r="r" b="b"/>
              <a:pathLst>
                <a:path w="15848" h="15463" extrusionOk="0">
                  <a:moveTo>
                    <a:pt x="7940" y="2283"/>
                  </a:moveTo>
                  <a:cubicBezTo>
                    <a:pt x="11058" y="2283"/>
                    <a:pt x="13597" y="4823"/>
                    <a:pt x="13597" y="7941"/>
                  </a:cubicBezTo>
                  <a:lnTo>
                    <a:pt x="13597" y="13212"/>
                  </a:lnTo>
                  <a:lnTo>
                    <a:pt x="2283" y="13212"/>
                  </a:lnTo>
                  <a:lnTo>
                    <a:pt x="2283" y="7941"/>
                  </a:lnTo>
                  <a:cubicBezTo>
                    <a:pt x="2283" y="4823"/>
                    <a:pt x="4822" y="2283"/>
                    <a:pt x="7940" y="2283"/>
                  </a:cubicBezTo>
                  <a:close/>
                  <a:moveTo>
                    <a:pt x="7940" y="1"/>
                  </a:moveTo>
                  <a:cubicBezTo>
                    <a:pt x="3568" y="1"/>
                    <a:pt x="0" y="3569"/>
                    <a:pt x="0" y="7941"/>
                  </a:cubicBezTo>
                  <a:lnTo>
                    <a:pt x="0" y="14337"/>
                  </a:lnTo>
                  <a:cubicBezTo>
                    <a:pt x="0" y="14948"/>
                    <a:pt x="515" y="15462"/>
                    <a:pt x="1158" y="15462"/>
                  </a:cubicBezTo>
                  <a:lnTo>
                    <a:pt x="14722" y="15462"/>
                  </a:lnTo>
                  <a:cubicBezTo>
                    <a:pt x="15333" y="15462"/>
                    <a:pt x="15848" y="14948"/>
                    <a:pt x="15848" y="14337"/>
                  </a:cubicBezTo>
                  <a:lnTo>
                    <a:pt x="15848" y="7941"/>
                  </a:lnTo>
                  <a:cubicBezTo>
                    <a:pt x="15848" y="3569"/>
                    <a:pt x="12312" y="1"/>
                    <a:pt x="7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644;p64">
              <a:extLst>
                <a:ext uri="{FF2B5EF4-FFF2-40B4-BE49-F238E27FC236}">
                  <a16:creationId xmlns:a16="http://schemas.microsoft.com/office/drawing/2014/main" xmlns="" id="{7EED5EDD-4449-41C4-B17F-F60FE859DFC4}"/>
                </a:ext>
              </a:extLst>
            </p:cNvPr>
            <p:cNvSpPr/>
            <p:nvPr/>
          </p:nvSpPr>
          <p:spPr>
            <a:xfrm>
              <a:off x="2199550" y="2477775"/>
              <a:ext cx="409050" cy="399425"/>
            </a:xfrm>
            <a:custGeom>
              <a:avLst/>
              <a:gdLst/>
              <a:ahLst/>
              <a:cxnLst/>
              <a:rect l="l" t="t" r="r" b="b"/>
              <a:pathLst>
                <a:path w="16362" h="15977" extrusionOk="0">
                  <a:moveTo>
                    <a:pt x="8197" y="2797"/>
                  </a:moveTo>
                  <a:cubicBezTo>
                    <a:pt x="9676" y="2797"/>
                    <a:pt x="11026" y="3408"/>
                    <a:pt x="11990" y="4372"/>
                  </a:cubicBezTo>
                  <a:cubicBezTo>
                    <a:pt x="12986" y="5369"/>
                    <a:pt x="13597" y="6687"/>
                    <a:pt x="13597" y="8198"/>
                  </a:cubicBezTo>
                  <a:lnTo>
                    <a:pt x="13597" y="13180"/>
                  </a:lnTo>
                  <a:lnTo>
                    <a:pt x="2797" y="13180"/>
                  </a:lnTo>
                  <a:lnTo>
                    <a:pt x="2797" y="8198"/>
                  </a:lnTo>
                  <a:cubicBezTo>
                    <a:pt x="2797" y="6687"/>
                    <a:pt x="3407" y="5369"/>
                    <a:pt x="4372" y="4372"/>
                  </a:cubicBezTo>
                  <a:cubicBezTo>
                    <a:pt x="5368" y="3408"/>
                    <a:pt x="6718" y="2797"/>
                    <a:pt x="8197" y="2797"/>
                  </a:cubicBezTo>
                  <a:close/>
                  <a:moveTo>
                    <a:pt x="8197" y="2251"/>
                  </a:moveTo>
                  <a:cubicBezTo>
                    <a:pt x="4918" y="2251"/>
                    <a:pt x="2250" y="4919"/>
                    <a:pt x="2250" y="8198"/>
                  </a:cubicBezTo>
                  <a:lnTo>
                    <a:pt x="2250" y="13469"/>
                  </a:lnTo>
                  <a:cubicBezTo>
                    <a:pt x="2250" y="13534"/>
                    <a:pt x="2282" y="13598"/>
                    <a:pt x="2347" y="13630"/>
                  </a:cubicBezTo>
                  <a:cubicBezTo>
                    <a:pt x="2379" y="13694"/>
                    <a:pt x="2475" y="13726"/>
                    <a:pt x="2540" y="13726"/>
                  </a:cubicBezTo>
                  <a:lnTo>
                    <a:pt x="13854" y="13726"/>
                  </a:lnTo>
                  <a:cubicBezTo>
                    <a:pt x="13919" y="13726"/>
                    <a:pt x="13983" y="13694"/>
                    <a:pt x="14047" y="13630"/>
                  </a:cubicBezTo>
                  <a:cubicBezTo>
                    <a:pt x="14079" y="13598"/>
                    <a:pt x="14112" y="13534"/>
                    <a:pt x="14112" y="13469"/>
                  </a:cubicBezTo>
                  <a:lnTo>
                    <a:pt x="14112" y="8198"/>
                  </a:lnTo>
                  <a:cubicBezTo>
                    <a:pt x="14112" y="4919"/>
                    <a:pt x="11476" y="2251"/>
                    <a:pt x="8197" y="2251"/>
                  </a:cubicBezTo>
                  <a:close/>
                  <a:moveTo>
                    <a:pt x="8197" y="547"/>
                  </a:moveTo>
                  <a:cubicBezTo>
                    <a:pt x="10286" y="547"/>
                    <a:pt x="12215" y="1383"/>
                    <a:pt x="13597" y="2797"/>
                  </a:cubicBezTo>
                  <a:cubicBezTo>
                    <a:pt x="14979" y="4180"/>
                    <a:pt x="15847" y="6076"/>
                    <a:pt x="15847" y="8198"/>
                  </a:cubicBezTo>
                  <a:lnTo>
                    <a:pt x="15847" y="14594"/>
                  </a:lnTo>
                  <a:cubicBezTo>
                    <a:pt x="15847" y="15044"/>
                    <a:pt x="15462" y="15430"/>
                    <a:pt x="14979" y="15430"/>
                  </a:cubicBezTo>
                  <a:lnTo>
                    <a:pt x="1415" y="15430"/>
                  </a:lnTo>
                  <a:cubicBezTo>
                    <a:pt x="932" y="15430"/>
                    <a:pt x="547" y="15044"/>
                    <a:pt x="547" y="14594"/>
                  </a:cubicBezTo>
                  <a:lnTo>
                    <a:pt x="547" y="8198"/>
                  </a:lnTo>
                  <a:cubicBezTo>
                    <a:pt x="547" y="6076"/>
                    <a:pt x="1382" y="4180"/>
                    <a:pt x="2797" y="2797"/>
                  </a:cubicBezTo>
                  <a:cubicBezTo>
                    <a:pt x="4179" y="1383"/>
                    <a:pt x="6075" y="547"/>
                    <a:pt x="8197" y="547"/>
                  </a:cubicBezTo>
                  <a:close/>
                  <a:moveTo>
                    <a:pt x="8197" y="1"/>
                  </a:moveTo>
                  <a:cubicBezTo>
                    <a:pt x="3665" y="1"/>
                    <a:pt x="0" y="3665"/>
                    <a:pt x="0" y="8198"/>
                  </a:cubicBezTo>
                  <a:lnTo>
                    <a:pt x="0" y="14594"/>
                  </a:lnTo>
                  <a:cubicBezTo>
                    <a:pt x="0" y="15366"/>
                    <a:pt x="643" y="15977"/>
                    <a:pt x="1415" y="15977"/>
                  </a:cubicBezTo>
                  <a:lnTo>
                    <a:pt x="14979" y="15977"/>
                  </a:lnTo>
                  <a:cubicBezTo>
                    <a:pt x="15751" y="15977"/>
                    <a:pt x="16362" y="15366"/>
                    <a:pt x="16362" y="14594"/>
                  </a:cubicBezTo>
                  <a:lnTo>
                    <a:pt x="16362" y="8198"/>
                  </a:lnTo>
                  <a:cubicBezTo>
                    <a:pt x="16362" y="3665"/>
                    <a:pt x="12697" y="1"/>
                    <a:pt x="8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645;p64">
              <a:extLst>
                <a:ext uri="{FF2B5EF4-FFF2-40B4-BE49-F238E27FC236}">
                  <a16:creationId xmlns:a16="http://schemas.microsoft.com/office/drawing/2014/main" xmlns="" id="{65E4CCDE-8DF3-4CE1-B964-DE6D92706AD2}"/>
                </a:ext>
              </a:extLst>
            </p:cNvPr>
            <p:cNvSpPr/>
            <p:nvPr/>
          </p:nvSpPr>
          <p:spPr>
            <a:xfrm>
              <a:off x="2185075" y="2793600"/>
              <a:ext cx="432375" cy="364875"/>
            </a:xfrm>
            <a:custGeom>
              <a:avLst/>
              <a:gdLst/>
              <a:ahLst/>
              <a:cxnLst/>
              <a:rect l="l" t="t" r="r" b="b"/>
              <a:pathLst>
                <a:path w="17295" h="14595" extrusionOk="0">
                  <a:moveTo>
                    <a:pt x="1" y="1"/>
                  </a:moveTo>
                  <a:lnTo>
                    <a:pt x="1" y="14594"/>
                  </a:lnTo>
                  <a:lnTo>
                    <a:pt x="17294" y="14594"/>
                  </a:lnTo>
                  <a:lnTo>
                    <a:pt x="17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646;p64">
              <a:extLst>
                <a:ext uri="{FF2B5EF4-FFF2-40B4-BE49-F238E27FC236}">
                  <a16:creationId xmlns:a16="http://schemas.microsoft.com/office/drawing/2014/main" xmlns="" id="{9A756B3B-780E-4102-9BE9-F67F83621135}"/>
                </a:ext>
              </a:extLst>
            </p:cNvPr>
            <p:cNvSpPr/>
            <p:nvPr/>
          </p:nvSpPr>
          <p:spPr>
            <a:xfrm>
              <a:off x="2178650" y="2787175"/>
              <a:ext cx="446025" cy="378525"/>
            </a:xfrm>
            <a:custGeom>
              <a:avLst/>
              <a:gdLst/>
              <a:ahLst/>
              <a:cxnLst/>
              <a:rect l="l" t="t" r="r" b="b"/>
              <a:pathLst>
                <a:path w="17841" h="15141" extrusionOk="0">
                  <a:moveTo>
                    <a:pt x="17294" y="515"/>
                  </a:moveTo>
                  <a:lnTo>
                    <a:pt x="17294" y="14594"/>
                  </a:lnTo>
                  <a:lnTo>
                    <a:pt x="547" y="14594"/>
                  </a:lnTo>
                  <a:lnTo>
                    <a:pt x="547" y="515"/>
                  </a:lnTo>
                  <a:close/>
                  <a:moveTo>
                    <a:pt x="258" y="0"/>
                  </a:moveTo>
                  <a:cubicBezTo>
                    <a:pt x="193" y="0"/>
                    <a:pt x="129" y="0"/>
                    <a:pt x="97" y="65"/>
                  </a:cubicBezTo>
                  <a:cubicBezTo>
                    <a:pt x="33" y="129"/>
                    <a:pt x="0" y="193"/>
                    <a:pt x="0" y="258"/>
                  </a:cubicBezTo>
                  <a:lnTo>
                    <a:pt x="0" y="14851"/>
                  </a:lnTo>
                  <a:cubicBezTo>
                    <a:pt x="0" y="14948"/>
                    <a:pt x="33" y="15012"/>
                    <a:pt x="97" y="15044"/>
                  </a:cubicBezTo>
                  <a:cubicBezTo>
                    <a:pt x="129" y="15108"/>
                    <a:pt x="193" y="15140"/>
                    <a:pt x="258" y="15140"/>
                  </a:cubicBezTo>
                  <a:lnTo>
                    <a:pt x="17551" y="15140"/>
                  </a:lnTo>
                  <a:cubicBezTo>
                    <a:pt x="17616" y="15140"/>
                    <a:pt x="17712" y="15108"/>
                    <a:pt x="17744" y="15044"/>
                  </a:cubicBezTo>
                  <a:cubicBezTo>
                    <a:pt x="17808" y="15012"/>
                    <a:pt x="17841" y="14948"/>
                    <a:pt x="17841" y="14851"/>
                  </a:cubicBezTo>
                  <a:lnTo>
                    <a:pt x="17841" y="258"/>
                  </a:lnTo>
                  <a:cubicBezTo>
                    <a:pt x="17841" y="193"/>
                    <a:pt x="17808" y="129"/>
                    <a:pt x="17744" y="65"/>
                  </a:cubicBezTo>
                  <a:cubicBezTo>
                    <a:pt x="17712" y="0"/>
                    <a:pt x="17616" y="0"/>
                    <a:pt x="17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647;p64">
              <a:extLst>
                <a:ext uri="{FF2B5EF4-FFF2-40B4-BE49-F238E27FC236}">
                  <a16:creationId xmlns:a16="http://schemas.microsoft.com/office/drawing/2014/main" xmlns="" id="{DDAD11DB-1461-4514-9409-872CBAC03664}"/>
                </a:ext>
              </a:extLst>
            </p:cNvPr>
            <p:cNvSpPr/>
            <p:nvPr/>
          </p:nvSpPr>
          <p:spPr>
            <a:xfrm>
              <a:off x="2352225" y="2898075"/>
              <a:ext cx="94050" cy="171200"/>
            </a:xfrm>
            <a:custGeom>
              <a:avLst/>
              <a:gdLst/>
              <a:ahLst/>
              <a:cxnLst/>
              <a:rect l="l" t="t" r="r" b="b"/>
              <a:pathLst>
                <a:path w="3762" h="6848" extrusionOk="0">
                  <a:moveTo>
                    <a:pt x="1897" y="0"/>
                  </a:moveTo>
                  <a:cubicBezTo>
                    <a:pt x="836" y="0"/>
                    <a:pt x="1" y="836"/>
                    <a:pt x="1" y="1897"/>
                  </a:cubicBezTo>
                  <a:cubicBezTo>
                    <a:pt x="1" y="2604"/>
                    <a:pt x="418" y="3215"/>
                    <a:pt x="997" y="3536"/>
                  </a:cubicBezTo>
                  <a:lnTo>
                    <a:pt x="676" y="6847"/>
                  </a:lnTo>
                  <a:lnTo>
                    <a:pt x="3086" y="6847"/>
                  </a:lnTo>
                  <a:lnTo>
                    <a:pt x="2765" y="3536"/>
                  </a:lnTo>
                  <a:cubicBezTo>
                    <a:pt x="3376" y="3215"/>
                    <a:pt x="3761" y="2604"/>
                    <a:pt x="3761" y="1897"/>
                  </a:cubicBezTo>
                  <a:cubicBezTo>
                    <a:pt x="3761" y="836"/>
                    <a:pt x="2926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48;p64">
              <a:extLst>
                <a:ext uri="{FF2B5EF4-FFF2-40B4-BE49-F238E27FC236}">
                  <a16:creationId xmlns:a16="http://schemas.microsoft.com/office/drawing/2014/main" xmlns="" id="{700DFA21-2448-4EF1-A99C-B7276B508D68}"/>
                </a:ext>
              </a:extLst>
            </p:cNvPr>
            <p:cNvSpPr/>
            <p:nvPr/>
          </p:nvSpPr>
          <p:spPr>
            <a:xfrm>
              <a:off x="2345800" y="2891650"/>
              <a:ext cx="107700" cy="184850"/>
            </a:xfrm>
            <a:custGeom>
              <a:avLst/>
              <a:gdLst/>
              <a:ahLst/>
              <a:cxnLst/>
              <a:rect l="l" t="t" r="r" b="b"/>
              <a:pathLst>
                <a:path w="4308" h="7394" extrusionOk="0">
                  <a:moveTo>
                    <a:pt x="2154" y="514"/>
                  </a:moveTo>
                  <a:cubicBezTo>
                    <a:pt x="3022" y="514"/>
                    <a:pt x="3761" y="1254"/>
                    <a:pt x="3761" y="2154"/>
                  </a:cubicBezTo>
                  <a:cubicBezTo>
                    <a:pt x="3761" y="2765"/>
                    <a:pt x="3408" y="3279"/>
                    <a:pt x="2926" y="3568"/>
                  </a:cubicBezTo>
                  <a:lnTo>
                    <a:pt x="2765" y="3632"/>
                  </a:lnTo>
                  <a:lnTo>
                    <a:pt x="3054" y="6847"/>
                  </a:lnTo>
                  <a:lnTo>
                    <a:pt x="1222" y="6847"/>
                  </a:lnTo>
                  <a:lnTo>
                    <a:pt x="1543" y="3632"/>
                  </a:lnTo>
                  <a:lnTo>
                    <a:pt x="1383" y="3568"/>
                  </a:lnTo>
                  <a:cubicBezTo>
                    <a:pt x="868" y="3279"/>
                    <a:pt x="515" y="2765"/>
                    <a:pt x="515" y="2154"/>
                  </a:cubicBezTo>
                  <a:cubicBezTo>
                    <a:pt x="547" y="1254"/>
                    <a:pt x="1254" y="514"/>
                    <a:pt x="2154" y="514"/>
                  </a:cubicBezTo>
                  <a:close/>
                  <a:moveTo>
                    <a:pt x="2154" y="0"/>
                  </a:moveTo>
                  <a:cubicBezTo>
                    <a:pt x="965" y="0"/>
                    <a:pt x="0" y="964"/>
                    <a:pt x="0" y="2154"/>
                  </a:cubicBezTo>
                  <a:cubicBezTo>
                    <a:pt x="0" y="2898"/>
                    <a:pt x="387" y="3560"/>
                    <a:pt x="980" y="3934"/>
                  </a:cubicBezTo>
                  <a:lnTo>
                    <a:pt x="980" y="3934"/>
                  </a:lnTo>
                  <a:lnTo>
                    <a:pt x="643" y="7393"/>
                  </a:lnTo>
                  <a:lnTo>
                    <a:pt x="3633" y="7393"/>
                  </a:lnTo>
                  <a:lnTo>
                    <a:pt x="3325" y="3916"/>
                  </a:lnTo>
                  <a:lnTo>
                    <a:pt x="3325" y="3916"/>
                  </a:lnTo>
                  <a:cubicBezTo>
                    <a:pt x="3907" y="3539"/>
                    <a:pt x="4308" y="2886"/>
                    <a:pt x="4308" y="2154"/>
                  </a:cubicBezTo>
                  <a:cubicBezTo>
                    <a:pt x="4308" y="964"/>
                    <a:pt x="3343" y="0"/>
                    <a:pt x="2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649;p64">
              <a:extLst>
                <a:ext uri="{FF2B5EF4-FFF2-40B4-BE49-F238E27FC236}">
                  <a16:creationId xmlns:a16="http://schemas.microsoft.com/office/drawing/2014/main" xmlns="" id="{D2136F56-2ABE-4ABA-8A25-20F57AC62BE9}"/>
                </a:ext>
              </a:extLst>
            </p:cNvPr>
            <p:cNvSpPr/>
            <p:nvPr/>
          </p:nvSpPr>
          <p:spPr>
            <a:xfrm>
              <a:off x="5929100" y="2603650"/>
              <a:ext cx="129400" cy="472250"/>
            </a:xfrm>
            <a:custGeom>
              <a:avLst/>
              <a:gdLst/>
              <a:ahLst/>
              <a:cxnLst/>
              <a:rect l="l" t="t" r="r" b="b"/>
              <a:pathLst>
                <a:path w="5176" h="18890" extrusionOk="0">
                  <a:moveTo>
                    <a:pt x="4071" y="0"/>
                  </a:moveTo>
                  <a:cubicBezTo>
                    <a:pt x="3836" y="0"/>
                    <a:pt x="3604" y="89"/>
                    <a:pt x="3440" y="270"/>
                  </a:cubicBezTo>
                  <a:cubicBezTo>
                    <a:pt x="1286" y="2520"/>
                    <a:pt x="0" y="5959"/>
                    <a:pt x="32" y="9431"/>
                  </a:cubicBezTo>
                  <a:cubicBezTo>
                    <a:pt x="65" y="12967"/>
                    <a:pt x="1382" y="16406"/>
                    <a:pt x="3633" y="18624"/>
                  </a:cubicBezTo>
                  <a:cubicBezTo>
                    <a:pt x="3809" y="18801"/>
                    <a:pt x="4034" y="18889"/>
                    <a:pt x="4259" y="18889"/>
                  </a:cubicBezTo>
                  <a:cubicBezTo>
                    <a:pt x="4484" y="18889"/>
                    <a:pt x="4709" y="18801"/>
                    <a:pt x="4886" y="18624"/>
                  </a:cubicBezTo>
                  <a:cubicBezTo>
                    <a:pt x="5079" y="18431"/>
                    <a:pt x="5175" y="18206"/>
                    <a:pt x="5175" y="17981"/>
                  </a:cubicBezTo>
                  <a:cubicBezTo>
                    <a:pt x="5143" y="17724"/>
                    <a:pt x="5079" y="17499"/>
                    <a:pt x="4886" y="17338"/>
                  </a:cubicBezTo>
                  <a:cubicBezTo>
                    <a:pt x="2990" y="15442"/>
                    <a:pt x="1865" y="12484"/>
                    <a:pt x="1832" y="9431"/>
                  </a:cubicBezTo>
                  <a:cubicBezTo>
                    <a:pt x="1832" y="6377"/>
                    <a:pt x="2893" y="3452"/>
                    <a:pt x="4725" y="1523"/>
                  </a:cubicBezTo>
                  <a:cubicBezTo>
                    <a:pt x="5079" y="1170"/>
                    <a:pt x="5079" y="591"/>
                    <a:pt x="4693" y="237"/>
                  </a:cubicBezTo>
                  <a:cubicBezTo>
                    <a:pt x="4521" y="81"/>
                    <a:pt x="4295" y="0"/>
                    <a:pt x="4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650;p64">
              <a:extLst>
                <a:ext uri="{FF2B5EF4-FFF2-40B4-BE49-F238E27FC236}">
                  <a16:creationId xmlns:a16="http://schemas.microsoft.com/office/drawing/2014/main" xmlns="" id="{62F1E6B2-8700-426F-9285-1F77773A9091}"/>
                </a:ext>
              </a:extLst>
            </p:cNvPr>
            <p:cNvSpPr/>
            <p:nvPr/>
          </p:nvSpPr>
          <p:spPr>
            <a:xfrm>
              <a:off x="6023125" y="2663900"/>
              <a:ext cx="100475" cy="350100"/>
            </a:xfrm>
            <a:custGeom>
              <a:avLst/>
              <a:gdLst/>
              <a:ahLst/>
              <a:cxnLst/>
              <a:rect l="l" t="t" r="r" b="b"/>
              <a:pathLst>
                <a:path w="4019" h="14004" extrusionOk="0">
                  <a:moveTo>
                    <a:pt x="3009" y="0"/>
                  </a:moveTo>
                  <a:cubicBezTo>
                    <a:pt x="2752" y="0"/>
                    <a:pt x="2497" y="116"/>
                    <a:pt x="2315" y="335"/>
                  </a:cubicBezTo>
                  <a:cubicBezTo>
                    <a:pt x="804" y="2135"/>
                    <a:pt x="0" y="4513"/>
                    <a:pt x="0" y="6989"/>
                  </a:cubicBezTo>
                  <a:cubicBezTo>
                    <a:pt x="32" y="9528"/>
                    <a:pt x="900" y="11875"/>
                    <a:pt x="2443" y="13675"/>
                  </a:cubicBezTo>
                  <a:cubicBezTo>
                    <a:pt x="2621" y="13888"/>
                    <a:pt x="2868" y="14003"/>
                    <a:pt x="3119" y="14003"/>
                  </a:cubicBezTo>
                  <a:cubicBezTo>
                    <a:pt x="3321" y="14003"/>
                    <a:pt x="3525" y="13929"/>
                    <a:pt x="3697" y="13771"/>
                  </a:cubicBezTo>
                  <a:cubicBezTo>
                    <a:pt x="3922" y="13610"/>
                    <a:pt x="4018" y="13353"/>
                    <a:pt x="4018" y="13096"/>
                  </a:cubicBezTo>
                  <a:cubicBezTo>
                    <a:pt x="4018" y="12871"/>
                    <a:pt x="3954" y="12678"/>
                    <a:pt x="3793" y="12517"/>
                  </a:cubicBezTo>
                  <a:cubicBezTo>
                    <a:pt x="2540" y="11039"/>
                    <a:pt x="1832" y="9078"/>
                    <a:pt x="1832" y="6989"/>
                  </a:cubicBezTo>
                  <a:cubicBezTo>
                    <a:pt x="1800" y="4931"/>
                    <a:pt x="2475" y="2971"/>
                    <a:pt x="3697" y="1460"/>
                  </a:cubicBezTo>
                  <a:cubicBezTo>
                    <a:pt x="4018" y="1074"/>
                    <a:pt x="3954" y="528"/>
                    <a:pt x="3568" y="206"/>
                  </a:cubicBezTo>
                  <a:cubicBezTo>
                    <a:pt x="3401" y="67"/>
                    <a:pt x="3205" y="0"/>
                    <a:pt x="3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651;p64">
              <a:extLst>
                <a:ext uri="{FF2B5EF4-FFF2-40B4-BE49-F238E27FC236}">
                  <a16:creationId xmlns:a16="http://schemas.microsoft.com/office/drawing/2014/main" xmlns="" id="{901EF14D-44A3-4192-BD43-C08C341DDB42}"/>
                </a:ext>
              </a:extLst>
            </p:cNvPr>
            <p:cNvSpPr/>
            <p:nvPr/>
          </p:nvSpPr>
          <p:spPr>
            <a:xfrm>
              <a:off x="6109100" y="2725025"/>
              <a:ext cx="81200" cy="228850"/>
            </a:xfrm>
            <a:custGeom>
              <a:avLst/>
              <a:gdLst/>
              <a:ahLst/>
              <a:cxnLst/>
              <a:rect l="l" t="t" r="r" b="b"/>
              <a:pathLst>
                <a:path w="3248" h="9154" extrusionOk="0">
                  <a:moveTo>
                    <a:pt x="2175" y="1"/>
                  </a:moveTo>
                  <a:cubicBezTo>
                    <a:pt x="1908" y="1"/>
                    <a:pt x="1646" y="124"/>
                    <a:pt x="1479" y="365"/>
                  </a:cubicBezTo>
                  <a:cubicBezTo>
                    <a:pt x="515" y="1586"/>
                    <a:pt x="1" y="3033"/>
                    <a:pt x="1" y="4544"/>
                  </a:cubicBezTo>
                  <a:cubicBezTo>
                    <a:pt x="33" y="6087"/>
                    <a:pt x="579" y="7565"/>
                    <a:pt x="1640" y="8819"/>
                  </a:cubicBezTo>
                  <a:cubicBezTo>
                    <a:pt x="1822" y="9038"/>
                    <a:pt x="2088" y="9153"/>
                    <a:pt x="2354" y="9153"/>
                  </a:cubicBezTo>
                  <a:cubicBezTo>
                    <a:pt x="2556" y="9153"/>
                    <a:pt x="2759" y="9086"/>
                    <a:pt x="2926" y="8947"/>
                  </a:cubicBezTo>
                  <a:cubicBezTo>
                    <a:pt x="3119" y="8755"/>
                    <a:pt x="3247" y="8497"/>
                    <a:pt x="3247" y="8240"/>
                  </a:cubicBezTo>
                  <a:cubicBezTo>
                    <a:pt x="3247" y="8047"/>
                    <a:pt x="3151" y="7822"/>
                    <a:pt x="3022" y="7662"/>
                  </a:cubicBezTo>
                  <a:cubicBezTo>
                    <a:pt x="2251" y="6729"/>
                    <a:pt x="1833" y="5637"/>
                    <a:pt x="1833" y="4511"/>
                  </a:cubicBezTo>
                  <a:cubicBezTo>
                    <a:pt x="1801" y="3419"/>
                    <a:pt x="2186" y="2390"/>
                    <a:pt x="2894" y="1458"/>
                  </a:cubicBezTo>
                  <a:cubicBezTo>
                    <a:pt x="3215" y="1072"/>
                    <a:pt x="3151" y="493"/>
                    <a:pt x="2733" y="204"/>
                  </a:cubicBezTo>
                  <a:cubicBezTo>
                    <a:pt x="2569" y="68"/>
                    <a:pt x="2371" y="1"/>
                    <a:pt x="2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652;p64">
              <a:extLst>
                <a:ext uri="{FF2B5EF4-FFF2-40B4-BE49-F238E27FC236}">
                  <a16:creationId xmlns:a16="http://schemas.microsoft.com/office/drawing/2014/main" xmlns="" id="{FE4E632B-DDC4-4844-8965-064C3E009367}"/>
                </a:ext>
              </a:extLst>
            </p:cNvPr>
            <p:cNvSpPr/>
            <p:nvPr/>
          </p:nvSpPr>
          <p:spPr>
            <a:xfrm>
              <a:off x="1945600" y="2603650"/>
              <a:ext cx="128600" cy="472250"/>
            </a:xfrm>
            <a:custGeom>
              <a:avLst/>
              <a:gdLst/>
              <a:ahLst/>
              <a:cxnLst/>
              <a:rect l="l" t="t" r="r" b="b"/>
              <a:pathLst>
                <a:path w="5144" h="18890" extrusionOk="0">
                  <a:moveTo>
                    <a:pt x="1077" y="0"/>
                  </a:moveTo>
                  <a:cubicBezTo>
                    <a:pt x="849" y="0"/>
                    <a:pt x="623" y="81"/>
                    <a:pt x="451" y="237"/>
                  </a:cubicBezTo>
                  <a:cubicBezTo>
                    <a:pt x="97" y="591"/>
                    <a:pt x="97" y="1170"/>
                    <a:pt x="418" y="1523"/>
                  </a:cubicBezTo>
                  <a:cubicBezTo>
                    <a:pt x="2251" y="3452"/>
                    <a:pt x="3344" y="6377"/>
                    <a:pt x="3311" y="9431"/>
                  </a:cubicBezTo>
                  <a:cubicBezTo>
                    <a:pt x="3311" y="12484"/>
                    <a:pt x="2154" y="15442"/>
                    <a:pt x="258" y="17338"/>
                  </a:cubicBezTo>
                  <a:cubicBezTo>
                    <a:pt x="97" y="17499"/>
                    <a:pt x="1" y="17724"/>
                    <a:pt x="1" y="17981"/>
                  </a:cubicBezTo>
                  <a:cubicBezTo>
                    <a:pt x="1" y="18206"/>
                    <a:pt x="97" y="18431"/>
                    <a:pt x="258" y="18624"/>
                  </a:cubicBezTo>
                  <a:cubicBezTo>
                    <a:pt x="434" y="18801"/>
                    <a:pt x="668" y="18889"/>
                    <a:pt x="901" y="18889"/>
                  </a:cubicBezTo>
                  <a:cubicBezTo>
                    <a:pt x="1134" y="18889"/>
                    <a:pt x="1367" y="18801"/>
                    <a:pt x="1543" y="18624"/>
                  </a:cubicBezTo>
                  <a:cubicBezTo>
                    <a:pt x="3761" y="16406"/>
                    <a:pt x="5111" y="12967"/>
                    <a:pt x="5144" y="9431"/>
                  </a:cubicBezTo>
                  <a:cubicBezTo>
                    <a:pt x="5144" y="5959"/>
                    <a:pt x="3890" y="2520"/>
                    <a:pt x="1736" y="270"/>
                  </a:cubicBezTo>
                  <a:cubicBezTo>
                    <a:pt x="1555" y="89"/>
                    <a:pt x="1315" y="0"/>
                    <a:pt x="1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653;p64">
              <a:extLst>
                <a:ext uri="{FF2B5EF4-FFF2-40B4-BE49-F238E27FC236}">
                  <a16:creationId xmlns:a16="http://schemas.microsoft.com/office/drawing/2014/main" xmlns="" id="{A7A4F4C7-E515-484E-95D9-1A78A2A6FDF1}"/>
                </a:ext>
              </a:extLst>
            </p:cNvPr>
            <p:cNvSpPr/>
            <p:nvPr/>
          </p:nvSpPr>
          <p:spPr>
            <a:xfrm>
              <a:off x="1879700" y="2663900"/>
              <a:ext cx="101275" cy="350100"/>
            </a:xfrm>
            <a:custGeom>
              <a:avLst/>
              <a:gdLst/>
              <a:ahLst/>
              <a:cxnLst/>
              <a:rect l="l" t="t" r="r" b="b"/>
              <a:pathLst>
                <a:path w="4051" h="14004" extrusionOk="0">
                  <a:moveTo>
                    <a:pt x="1023" y="0"/>
                  </a:moveTo>
                  <a:cubicBezTo>
                    <a:pt x="820" y="0"/>
                    <a:pt x="617" y="67"/>
                    <a:pt x="451" y="206"/>
                  </a:cubicBezTo>
                  <a:cubicBezTo>
                    <a:pt x="65" y="528"/>
                    <a:pt x="33" y="1074"/>
                    <a:pt x="322" y="1460"/>
                  </a:cubicBezTo>
                  <a:cubicBezTo>
                    <a:pt x="1576" y="2971"/>
                    <a:pt x="2219" y="4931"/>
                    <a:pt x="2219" y="6989"/>
                  </a:cubicBezTo>
                  <a:cubicBezTo>
                    <a:pt x="2187" y="9078"/>
                    <a:pt x="1511" y="11039"/>
                    <a:pt x="226" y="12517"/>
                  </a:cubicBezTo>
                  <a:cubicBezTo>
                    <a:pt x="97" y="12678"/>
                    <a:pt x="33" y="12871"/>
                    <a:pt x="1" y="13096"/>
                  </a:cubicBezTo>
                  <a:cubicBezTo>
                    <a:pt x="1" y="13353"/>
                    <a:pt x="129" y="13610"/>
                    <a:pt x="322" y="13771"/>
                  </a:cubicBezTo>
                  <a:cubicBezTo>
                    <a:pt x="494" y="13929"/>
                    <a:pt x="705" y="14003"/>
                    <a:pt x="913" y="14003"/>
                  </a:cubicBezTo>
                  <a:cubicBezTo>
                    <a:pt x="1173" y="14003"/>
                    <a:pt x="1430" y="13888"/>
                    <a:pt x="1608" y="13675"/>
                  </a:cubicBezTo>
                  <a:cubicBezTo>
                    <a:pt x="3151" y="11875"/>
                    <a:pt x="4019" y="9528"/>
                    <a:pt x="4019" y="6989"/>
                  </a:cubicBezTo>
                  <a:cubicBezTo>
                    <a:pt x="4051" y="4513"/>
                    <a:pt x="3215" y="2135"/>
                    <a:pt x="1737" y="335"/>
                  </a:cubicBezTo>
                  <a:cubicBezTo>
                    <a:pt x="1554" y="116"/>
                    <a:pt x="1289" y="0"/>
                    <a:pt x="1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654;p64">
              <a:extLst>
                <a:ext uri="{FF2B5EF4-FFF2-40B4-BE49-F238E27FC236}">
                  <a16:creationId xmlns:a16="http://schemas.microsoft.com/office/drawing/2014/main" xmlns="" id="{420A4B84-FE83-47EF-B844-4C99837029C7}"/>
                </a:ext>
              </a:extLst>
            </p:cNvPr>
            <p:cNvSpPr/>
            <p:nvPr/>
          </p:nvSpPr>
          <p:spPr>
            <a:xfrm>
              <a:off x="1813800" y="2725025"/>
              <a:ext cx="81200" cy="228850"/>
            </a:xfrm>
            <a:custGeom>
              <a:avLst/>
              <a:gdLst/>
              <a:ahLst/>
              <a:cxnLst/>
              <a:rect l="l" t="t" r="r" b="b"/>
              <a:pathLst>
                <a:path w="3248" h="9154" extrusionOk="0">
                  <a:moveTo>
                    <a:pt x="1057" y="1"/>
                  </a:moveTo>
                  <a:cubicBezTo>
                    <a:pt x="861" y="1"/>
                    <a:pt x="660" y="68"/>
                    <a:pt x="483" y="204"/>
                  </a:cubicBezTo>
                  <a:cubicBezTo>
                    <a:pt x="97" y="493"/>
                    <a:pt x="33" y="1072"/>
                    <a:pt x="322" y="1458"/>
                  </a:cubicBezTo>
                  <a:cubicBezTo>
                    <a:pt x="1062" y="2390"/>
                    <a:pt x="1415" y="3419"/>
                    <a:pt x="1415" y="4511"/>
                  </a:cubicBezTo>
                  <a:cubicBezTo>
                    <a:pt x="1415" y="5637"/>
                    <a:pt x="997" y="6729"/>
                    <a:pt x="194" y="7662"/>
                  </a:cubicBezTo>
                  <a:cubicBezTo>
                    <a:pt x="65" y="7822"/>
                    <a:pt x="1" y="8047"/>
                    <a:pt x="1" y="8240"/>
                  </a:cubicBezTo>
                  <a:cubicBezTo>
                    <a:pt x="1" y="8497"/>
                    <a:pt x="97" y="8755"/>
                    <a:pt x="322" y="8947"/>
                  </a:cubicBezTo>
                  <a:cubicBezTo>
                    <a:pt x="489" y="9086"/>
                    <a:pt x="692" y="9153"/>
                    <a:pt x="894" y="9153"/>
                  </a:cubicBezTo>
                  <a:cubicBezTo>
                    <a:pt x="1160" y="9153"/>
                    <a:pt x="1426" y="9038"/>
                    <a:pt x="1608" y="8819"/>
                  </a:cubicBezTo>
                  <a:cubicBezTo>
                    <a:pt x="2637" y="7565"/>
                    <a:pt x="3215" y="6087"/>
                    <a:pt x="3215" y="4544"/>
                  </a:cubicBezTo>
                  <a:cubicBezTo>
                    <a:pt x="3247" y="3033"/>
                    <a:pt x="2733" y="1586"/>
                    <a:pt x="1769" y="365"/>
                  </a:cubicBezTo>
                  <a:cubicBezTo>
                    <a:pt x="1584" y="124"/>
                    <a:pt x="1324" y="1"/>
                    <a:pt x="10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655;p64">
              <a:extLst>
                <a:ext uri="{FF2B5EF4-FFF2-40B4-BE49-F238E27FC236}">
                  <a16:creationId xmlns:a16="http://schemas.microsoft.com/office/drawing/2014/main" xmlns="" id="{8280FFD0-A0C2-4DF1-9C80-B487311C8659}"/>
                </a:ext>
              </a:extLst>
            </p:cNvPr>
            <p:cNvSpPr/>
            <p:nvPr/>
          </p:nvSpPr>
          <p:spPr>
            <a:xfrm>
              <a:off x="3763375" y="496075"/>
              <a:ext cx="476550" cy="127800"/>
            </a:xfrm>
            <a:custGeom>
              <a:avLst/>
              <a:gdLst/>
              <a:ahLst/>
              <a:cxnLst/>
              <a:rect l="l" t="t" r="r" b="b"/>
              <a:pathLst>
                <a:path w="19062" h="5112" extrusionOk="0">
                  <a:moveTo>
                    <a:pt x="997" y="0"/>
                  </a:moveTo>
                  <a:cubicBezTo>
                    <a:pt x="772" y="0"/>
                    <a:pt x="547" y="65"/>
                    <a:pt x="354" y="258"/>
                  </a:cubicBezTo>
                  <a:cubicBezTo>
                    <a:pt x="0" y="611"/>
                    <a:pt x="0" y="1190"/>
                    <a:pt x="354" y="1543"/>
                  </a:cubicBezTo>
                  <a:cubicBezTo>
                    <a:pt x="2572" y="3761"/>
                    <a:pt x="6011" y="5111"/>
                    <a:pt x="9547" y="5111"/>
                  </a:cubicBezTo>
                  <a:cubicBezTo>
                    <a:pt x="9590" y="5112"/>
                    <a:pt x="9634" y="5112"/>
                    <a:pt x="9677" y="5112"/>
                  </a:cubicBezTo>
                  <a:cubicBezTo>
                    <a:pt x="13105" y="5112"/>
                    <a:pt x="16486" y="3863"/>
                    <a:pt x="18708" y="1736"/>
                  </a:cubicBezTo>
                  <a:cubicBezTo>
                    <a:pt x="19062" y="1383"/>
                    <a:pt x="19062" y="804"/>
                    <a:pt x="18740" y="450"/>
                  </a:cubicBezTo>
                  <a:cubicBezTo>
                    <a:pt x="18555" y="266"/>
                    <a:pt x="18309" y="169"/>
                    <a:pt x="18066" y="169"/>
                  </a:cubicBezTo>
                  <a:cubicBezTo>
                    <a:pt x="17843" y="169"/>
                    <a:pt x="17623" y="249"/>
                    <a:pt x="17455" y="418"/>
                  </a:cubicBezTo>
                  <a:cubicBezTo>
                    <a:pt x="15553" y="2224"/>
                    <a:pt x="12684" y="3312"/>
                    <a:pt x="9678" y="3312"/>
                  </a:cubicBezTo>
                  <a:cubicBezTo>
                    <a:pt x="9634" y="3312"/>
                    <a:pt x="9591" y="3312"/>
                    <a:pt x="9547" y="3311"/>
                  </a:cubicBezTo>
                  <a:cubicBezTo>
                    <a:pt x="6493" y="3279"/>
                    <a:pt x="3536" y="2154"/>
                    <a:pt x="1639" y="258"/>
                  </a:cubicBezTo>
                  <a:cubicBezTo>
                    <a:pt x="1479" y="65"/>
                    <a:pt x="1254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656;p64">
              <a:extLst>
                <a:ext uri="{FF2B5EF4-FFF2-40B4-BE49-F238E27FC236}">
                  <a16:creationId xmlns:a16="http://schemas.microsoft.com/office/drawing/2014/main" xmlns="" id="{51439756-5258-4ABF-B1BF-E2EE28F5E6EF}"/>
                </a:ext>
              </a:extLst>
            </p:cNvPr>
            <p:cNvSpPr/>
            <p:nvPr/>
          </p:nvSpPr>
          <p:spPr>
            <a:xfrm>
              <a:off x="3824450" y="430175"/>
              <a:ext cx="356025" cy="100475"/>
            </a:xfrm>
            <a:custGeom>
              <a:avLst/>
              <a:gdLst/>
              <a:ahLst/>
              <a:cxnLst/>
              <a:rect l="l" t="t" r="r" b="b"/>
              <a:pathLst>
                <a:path w="14241" h="4019" extrusionOk="0">
                  <a:moveTo>
                    <a:pt x="1029" y="1"/>
                  </a:moveTo>
                  <a:cubicBezTo>
                    <a:pt x="772" y="1"/>
                    <a:pt x="514" y="97"/>
                    <a:pt x="354" y="322"/>
                  </a:cubicBezTo>
                  <a:cubicBezTo>
                    <a:pt x="0" y="708"/>
                    <a:pt x="64" y="1286"/>
                    <a:pt x="450" y="1608"/>
                  </a:cubicBezTo>
                  <a:cubicBezTo>
                    <a:pt x="2250" y="3151"/>
                    <a:pt x="4597" y="3986"/>
                    <a:pt x="7136" y="4019"/>
                  </a:cubicBezTo>
                  <a:cubicBezTo>
                    <a:pt x="9611" y="4019"/>
                    <a:pt x="11990" y="3215"/>
                    <a:pt x="13790" y="1736"/>
                  </a:cubicBezTo>
                  <a:cubicBezTo>
                    <a:pt x="14176" y="1415"/>
                    <a:pt x="14240" y="836"/>
                    <a:pt x="13919" y="451"/>
                  </a:cubicBezTo>
                  <a:cubicBezTo>
                    <a:pt x="13736" y="232"/>
                    <a:pt x="13481" y="116"/>
                    <a:pt x="13224" y="116"/>
                  </a:cubicBezTo>
                  <a:cubicBezTo>
                    <a:pt x="13028" y="116"/>
                    <a:pt x="12832" y="183"/>
                    <a:pt x="12665" y="322"/>
                  </a:cubicBezTo>
                  <a:cubicBezTo>
                    <a:pt x="11154" y="1543"/>
                    <a:pt x="9193" y="2219"/>
                    <a:pt x="7136" y="2219"/>
                  </a:cubicBezTo>
                  <a:cubicBezTo>
                    <a:pt x="5047" y="2186"/>
                    <a:pt x="3086" y="1479"/>
                    <a:pt x="1607" y="226"/>
                  </a:cubicBezTo>
                  <a:cubicBezTo>
                    <a:pt x="1447" y="65"/>
                    <a:pt x="1254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657;p64">
              <a:extLst>
                <a:ext uri="{FF2B5EF4-FFF2-40B4-BE49-F238E27FC236}">
                  <a16:creationId xmlns:a16="http://schemas.microsoft.com/office/drawing/2014/main" xmlns="" id="{DD1B8A2C-9B94-4342-B078-0FF94E77AD0D}"/>
                </a:ext>
              </a:extLst>
            </p:cNvPr>
            <p:cNvSpPr/>
            <p:nvPr/>
          </p:nvSpPr>
          <p:spPr>
            <a:xfrm>
              <a:off x="3884700" y="363475"/>
              <a:ext cx="234700" cy="81200"/>
            </a:xfrm>
            <a:custGeom>
              <a:avLst/>
              <a:gdLst/>
              <a:ahLst/>
              <a:cxnLst/>
              <a:rect l="l" t="t" r="r" b="b"/>
              <a:pathLst>
                <a:path w="9388" h="3248" extrusionOk="0">
                  <a:moveTo>
                    <a:pt x="1030" y="1"/>
                  </a:moveTo>
                  <a:cubicBezTo>
                    <a:pt x="772" y="1"/>
                    <a:pt x="515" y="129"/>
                    <a:pt x="322" y="322"/>
                  </a:cubicBezTo>
                  <a:cubicBezTo>
                    <a:pt x="1" y="708"/>
                    <a:pt x="65" y="1286"/>
                    <a:pt x="451" y="1608"/>
                  </a:cubicBezTo>
                  <a:cubicBezTo>
                    <a:pt x="1705" y="2669"/>
                    <a:pt x="3183" y="3247"/>
                    <a:pt x="4726" y="3247"/>
                  </a:cubicBezTo>
                  <a:cubicBezTo>
                    <a:pt x="6237" y="3247"/>
                    <a:pt x="7683" y="2733"/>
                    <a:pt x="8905" y="1768"/>
                  </a:cubicBezTo>
                  <a:cubicBezTo>
                    <a:pt x="9323" y="1479"/>
                    <a:pt x="9387" y="901"/>
                    <a:pt x="9066" y="515"/>
                  </a:cubicBezTo>
                  <a:cubicBezTo>
                    <a:pt x="8895" y="287"/>
                    <a:pt x="8624" y="161"/>
                    <a:pt x="8351" y="161"/>
                  </a:cubicBezTo>
                  <a:cubicBezTo>
                    <a:pt x="8161" y="161"/>
                    <a:pt x="7970" y="222"/>
                    <a:pt x="7812" y="354"/>
                  </a:cubicBezTo>
                  <a:cubicBezTo>
                    <a:pt x="6880" y="1061"/>
                    <a:pt x="5851" y="1447"/>
                    <a:pt x="4758" y="1447"/>
                  </a:cubicBezTo>
                  <a:cubicBezTo>
                    <a:pt x="3633" y="1415"/>
                    <a:pt x="2540" y="997"/>
                    <a:pt x="1608" y="226"/>
                  </a:cubicBezTo>
                  <a:cubicBezTo>
                    <a:pt x="1447" y="97"/>
                    <a:pt x="1222" y="33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658;p64">
              <a:extLst>
                <a:ext uri="{FF2B5EF4-FFF2-40B4-BE49-F238E27FC236}">
                  <a16:creationId xmlns:a16="http://schemas.microsoft.com/office/drawing/2014/main" xmlns="" id="{7B42788A-EE98-4BB2-80D3-C45F4222F8CA}"/>
                </a:ext>
              </a:extLst>
            </p:cNvPr>
            <p:cNvSpPr/>
            <p:nvPr/>
          </p:nvSpPr>
          <p:spPr>
            <a:xfrm>
              <a:off x="1808175" y="3778825"/>
              <a:ext cx="4317825" cy="1350100"/>
            </a:xfrm>
            <a:custGeom>
              <a:avLst/>
              <a:gdLst/>
              <a:ahLst/>
              <a:cxnLst/>
              <a:rect l="l" t="t" r="r" b="b"/>
              <a:pathLst>
                <a:path w="172713" h="54004" extrusionOk="0">
                  <a:moveTo>
                    <a:pt x="86341" y="1"/>
                  </a:moveTo>
                  <a:cubicBezTo>
                    <a:pt x="38671" y="1"/>
                    <a:pt x="1" y="12087"/>
                    <a:pt x="1" y="27002"/>
                  </a:cubicBezTo>
                  <a:cubicBezTo>
                    <a:pt x="1" y="41917"/>
                    <a:pt x="38671" y="54003"/>
                    <a:pt x="86341" y="54003"/>
                  </a:cubicBezTo>
                  <a:cubicBezTo>
                    <a:pt x="134043" y="54003"/>
                    <a:pt x="172713" y="41917"/>
                    <a:pt x="172713" y="27002"/>
                  </a:cubicBezTo>
                  <a:cubicBezTo>
                    <a:pt x="172713" y="12087"/>
                    <a:pt x="134043" y="1"/>
                    <a:pt x="8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659;p64">
              <a:extLst>
                <a:ext uri="{FF2B5EF4-FFF2-40B4-BE49-F238E27FC236}">
                  <a16:creationId xmlns:a16="http://schemas.microsoft.com/office/drawing/2014/main" xmlns="" id="{3AF46989-0B89-46A2-B312-21D52ACF415D}"/>
                </a:ext>
              </a:extLst>
            </p:cNvPr>
            <p:cNvSpPr/>
            <p:nvPr/>
          </p:nvSpPr>
          <p:spPr>
            <a:xfrm>
              <a:off x="1808175" y="3778825"/>
              <a:ext cx="4317825" cy="1350100"/>
            </a:xfrm>
            <a:custGeom>
              <a:avLst/>
              <a:gdLst/>
              <a:ahLst/>
              <a:cxnLst/>
              <a:rect l="l" t="t" r="r" b="b"/>
              <a:pathLst>
                <a:path w="172713" h="54004" extrusionOk="0">
                  <a:moveTo>
                    <a:pt x="86341" y="1"/>
                  </a:moveTo>
                  <a:cubicBezTo>
                    <a:pt x="38671" y="1"/>
                    <a:pt x="1" y="12087"/>
                    <a:pt x="1" y="27002"/>
                  </a:cubicBezTo>
                  <a:cubicBezTo>
                    <a:pt x="1" y="41917"/>
                    <a:pt x="38671" y="54003"/>
                    <a:pt x="86341" y="54003"/>
                  </a:cubicBezTo>
                  <a:cubicBezTo>
                    <a:pt x="134043" y="54003"/>
                    <a:pt x="172713" y="41917"/>
                    <a:pt x="172713" y="27002"/>
                  </a:cubicBezTo>
                  <a:cubicBezTo>
                    <a:pt x="172713" y="12087"/>
                    <a:pt x="134043" y="1"/>
                    <a:pt x="86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660;p64">
              <a:extLst>
                <a:ext uri="{FF2B5EF4-FFF2-40B4-BE49-F238E27FC236}">
                  <a16:creationId xmlns:a16="http://schemas.microsoft.com/office/drawing/2014/main" xmlns="" id="{BC572CD5-B6DB-4647-854A-67FDAFCF9E1D}"/>
                </a:ext>
              </a:extLst>
            </p:cNvPr>
            <p:cNvSpPr/>
            <p:nvPr/>
          </p:nvSpPr>
          <p:spPr>
            <a:xfrm>
              <a:off x="2021950" y="3784450"/>
              <a:ext cx="3933700" cy="1195000"/>
            </a:xfrm>
            <a:custGeom>
              <a:avLst/>
              <a:gdLst/>
              <a:ahLst/>
              <a:cxnLst/>
              <a:rect l="l" t="t" r="r" b="b"/>
              <a:pathLst>
                <a:path w="157348" h="47800" extrusionOk="0">
                  <a:moveTo>
                    <a:pt x="78658" y="1"/>
                  </a:moveTo>
                  <a:cubicBezTo>
                    <a:pt x="35230" y="1"/>
                    <a:pt x="0" y="10705"/>
                    <a:pt x="0" y="23916"/>
                  </a:cubicBezTo>
                  <a:cubicBezTo>
                    <a:pt x="0" y="37095"/>
                    <a:pt x="35230" y="47800"/>
                    <a:pt x="78658" y="47800"/>
                  </a:cubicBezTo>
                  <a:cubicBezTo>
                    <a:pt x="122117" y="47800"/>
                    <a:pt x="157347" y="37095"/>
                    <a:pt x="157347" y="23916"/>
                  </a:cubicBezTo>
                  <a:cubicBezTo>
                    <a:pt x="157347" y="10705"/>
                    <a:pt x="122117" y="1"/>
                    <a:pt x="78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661;p64">
              <a:extLst>
                <a:ext uri="{FF2B5EF4-FFF2-40B4-BE49-F238E27FC236}">
                  <a16:creationId xmlns:a16="http://schemas.microsoft.com/office/drawing/2014/main" xmlns="" id="{C5649D82-9C4E-4717-B516-0945A7C694FC}"/>
                </a:ext>
              </a:extLst>
            </p:cNvPr>
            <p:cNvSpPr/>
            <p:nvPr/>
          </p:nvSpPr>
          <p:spPr>
            <a:xfrm>
              <a:off x="2014700" y="3778025"/>
              <a:ext cx="3948175" cy="1207850"/>
            </a:xfrm>
            <a:custGeom>
              <a:avLst/>
              <a:gdLst/>
              <a:ahLst/>
              <a:cxnLst/>
              <a:rect l="l" t="t" r="r" b="b"/>
              <a:pathLst>
                <a:path w="157927" h="48314" extrusionOk="0">
                  <a:moveTo>
                    <a:pt x="78948" y="515"/>
                  </a:moveTo>
                  <a:cubicBezTo>
                    <a:pt x="100677" y="515"/>
                    <a:pt x="120317" y="3183"/>
                    <a:pt x="134525" y="7522"/>
                  </a:cubicBezTo>
                  <a:cubicBezTo>
                    <a:pt x="141629" y="9676"/>
                    <a:pt x="147351" y="12248"/>
                    <a:pt x="151305" y="15076"/>
                  </a:cubicBezTo>
                  <a:cubicBezTo>
                    <a:pt x="153298" y="16491"/>
                    <a:pt x="154808" y="17969"/>
                    <a:pt x="155837" y="19480"/>
                  </a:cubicBezTo>
                  <a:cubicBezTo>
                    <a:pt x="156866" y="21023"/>
                    <a:pt x="157380" y="22566"/>
                    <a:pt x="157380" y="24173"/>
                  </a:cubicBezTo>
                  <a:cubicBezTo>
                    <a:pt x="157380" y="25748"/>
                    <a:pt x="156866" y="27291"/>
                    <a:pt x="155837" y="28834"/>
                  </a:cubicBezTo>
                  <a:cubicBezTo>
                    <a:pt x="154037" y="31502"/>
                    <a:pt x="150726" y="34009"/>
                    <a:pt x="146129" y="36324"/>
                  </a:cubicBezTo>
                  <a:cubicBezTo>
                    <a:pt x="132404" y="43171"/>
                    <a:pt x="107460" y="47799"/>
                    <a:pt x="78948" y="47799"/>
                  </a:cubicBezTo>
                  <a:cubicBezTo>
                    <a:pt x="57250" y="47799"/>
                    <a:pt x="37610" y="45131"/>
                    <a:pt x="23402" y="40792"/>
                  </a:cubicBezTo>
                  <a:cubicBezTo>
                    <a:pt x="16298" y="38638"/>
                    <a:pt x="10544" y="36067"/>
                    <a:pt x="6623" y="33238"/>
                  </a:cubicBezTo>
                  <a:cubicBezTo>
                    <a:pt x="4630" y="31824"/>
                    <a:pt x="3119" y="30345"/>
                    <a:pt x="2090" y="28834"/>
                  </a:cubicBezTo>
                  <a:cubicBezTo>
                    <a:pt x="1062" y="27291"/>
                    <a:pt x="547" y="25748"/>
                    <a:pt x="547" y="24173"/>
                  </a:cubicBezTo>
                  <a:cubicBezTo>
                    <a:pt x="547" y="22566"/>
                    <a:pt x="1062" y="21023"/>
                    <a:pt x="2090" y="19480"/>
                  </a:cubicBezTo>
                  <a:cubicBezTo>
                    <a:pt x="3890" y="16812"/>
                    <a:pt x="7201" y="14305"/>
                    <a:pt x="11798" y="11990"/>
                  </a:cubicBezTo>
                  <a:cubicBezTo>
                    <a:pt x="25524" y="5144"/>
                    <a:pt x="50468" y="515"/>
                    <a:pt x="78948" y="515"/>
                  </a:cubicBezTo>
                  <a:close/>
                  <a:moveTo>
                    <a:pt x="78948" y="1"/>
                  </a:moveTo>
                  <a:cubicBezTo>
                    <a:pt x="57218" y="1"/>
                    <a:pt x="37513" y="2669"/>
                    <a:pt x="23241" y="7008"/>
                  </a:cubicBezTo>
                  <a:cubicBezTo>
                    <a:pt x="16105" y="9162"/>
                    <a:pt x="10319" y="11765"/>
                    <a:pt x="6301" y="14626"/>
                  </a:cubicBezTo>
                  <a:cubicBezTo>
                    <a:pt x="4308" y="16073"/>
                    <a:pt x="2733" y="17584"/>
                    <a:pt x="1640" y="19191"/>
                  </a:cubicBezTo>
                  <a:cubicBezTo>
                    <a:pt x="580" y="20766"/>
                    <a:pt x="1" y="22437"/>
                    <a:pt x="1" y="24173"/>
                  </a:cubicBezTo>
                  <a:cubicBezTo>
                    <a:pt x="1" y="25877"/>
                    <a:pt x="580" y="27548"/>
                    <a:pt x="1640" y="29123"/>
                  </a:cubicBezTo>
                  <a:cubicBezTo>
                    <a:pt x="3537" y="31920"/>
                    <a:pt x="6912" y="34492"/>
                    <a:pt x="11541" y="36774"/>
                  </a:cubicBezTo>
                  <a:cubicBezTo>
                    <a:pt x="25427" y="43717"/>
                    <a:pt x="50403" y="48314"/>
                    <a:pt x="78948" y="48314"/>
                  </a:cubicBezTo>
                  <a:cubicBezTo>
                    <a:pt x="100709" y="48314"/>
                    <a:pt x="120414" y="45646"/>
                    <a:pt x="134686" y="41306"/>
                  </a:cubicBezTo>
                  <a:cubicBezTo>
                    <a:pt x="141822" y="39153"/>
                    <a:pt x="147608" y="36549"/>
                    <a:pt x="151626" y="33688"/>
                  </a:cubicBezTo>
                  <a:cubicBezTo>
                    <a:pt x="153619" y="32241"/>
                    <a:pt x="155194" y="30731"/>
                    <a:pt x="156287" y="29123"/>
                  </a:cubicBezTo>
                  <a:cubicBezTo>
                    <a:pt x="157348" y="27548"/>
                    <a:pt x="157926" y="25877"/>
                    <a:pt x="157926" y="24173"/>
                  </a:cubicBezTo>
                  <a:cubicBezTo>
                    <a:pt x="157926" y="22437"/>
                    <a:pt x="157348" y="20766"/>
                    <a:pt x="156287" y="19191"/>
                  </a:cubicBezTo>
                  <a:cubicBezTo>
                    <a:pt x="154390" y="16394"/>
                    <a:pt x="151015" y="13823"/>
                    <a:pt x="146386" y="11540"/>
                  </a:cubicBezTo>
                  <a:cubicBezTo>
                    <a:pt x="132500" y="4597"/>
                    <a:pt x="107524" y="1"/>
                    <a:pt x="78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662;p64">
              <a:extLst>
                <a:ext uri="{FF2B5EF4-FFF2-40B4-BE49-F238E27FC236}">
                  <a16:creationId xmlns:a16="http://schemas.microsoft.com/office/drawing/2014/main" xmlns="" id="{45C35C47-0F8D-47B7-BF40-17E0C7D5D586}"/>
                </a:ext>
              </a:extLst>
            </p:cNvPr>
            <p:cNvSpPr/>
            <p:nvPr/>
          </p:nvSpPr>
          <p:spPr>
            <a:xfrm>
              <a:off x="2234900" y="3729000"/>
              <a:ext cx="3507775" cy="1013375"/>
            </a:xfrm>
            <a:custGeom>
              <a:avLst/>
              <a:gdLst/>
              <a:ahLst/>
              <a:cxnLst/>
              <a:rect l="l" t="t" r="r" b="b"/>
              <a:pathLst>
                <a:path w="140311" h="40535" extrusionOk="0">
                  <a:moveTo>
                    <a:pt x="70140" y="1"/>
                  </a:moveTo>
                  <a:cubicBezTo>
                    <a:pt x="31406" y="1"/>
                    <a:pt x="1" y="9098"/>
                    <a:pt x="1" y="20284"/>
                  </a:cubicBezTo>
                  <a:cubicBezTo>
                    <a:pt x="1" y="31470"/>
                    <a:pt x="31406" y="40535"/>
                    <a:pt x="70140" y="40535"/>
                  </a:cubicBezTo>
                  <a:cubicBezTo>
                    <a:pt x="108906" y="40535"/>
                    <a:pt x="140311" y="31470"/>
                    <a:pt x="140311" y="20284"/>
                  </a:cubicBezTo>
                  <a:cubicBezTo>
                    <a:pt x="140311" y="9098"/>
                    <a:pt x="108906" y="1"/>
                    <a:pt x="70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663;p64">
              <a:extLst>
                <a:ext uri="{FF2B5EF4-FFF2-40B4-BE49-F238E27FC236}">
                  <a16:creationId xmlns:a16="http://schemas.microsoft.com/office/drawing/2014/main" xmlns="" id="{1C0405FF-E9E1-43AA-8373-E65032D9F651}"/>
                </a:ext>
              </a:extLst>
            </p:cNvPr>
            <p:cNvSpPr/>
            <p:nvPr/>
          </p:nvSpPr>
          <p:spPr>
            <a:xfrm>
              <a:off x="2228475" y="3722575"/>
              <a:ext cx="3520625" cy="1027050"/>
            </a:xfrm>
            <a:custGeom>
              <a:avLst/>
              <a:gdLst/>
              <a:ahLst/>
              <a:cxnLst/>
              <a:rect l="l" t="t" r="r" b="b"/>
              <a:pathLst>
                <a:path w="140825" h="41082" extrusionOk="0">
                  <a:moveTo>
                    <a:pt x="70087" y="547"/>
                  </a:moveTo>
                  <a:cubicBezTo>
                    <a:pt x="70190" y="547"/>
                    <a:pt x="70293" y="547"/>
                    <a:pt x="70397" y="547"/>
                  </a:cubicBezTo>
                  <a:cubicBezTo>
                    <a:pt x="89780" y="547"/>
                    <a:pt x="107298" y="2797"/>
                    <a:pt x="119931" y="6462"/>
                  </a:cubicBezTo>
                  <a:cubicBezTo>
                    <a:pt x="126263" y="8294"/>
                    <a:pt x="131407" y="10480"/>
                    <a:pt x="134910" y="12858"/>
                  </a:cubicBezTo>
                  <a:cubicBezTo>
                    <a:pt x="136646" y="14048"/>
                    <a:pt x="138028" y="15333"/>
                    <a:pt x="138928" y="16587"/>
                  </a:cubicBezTo>
                  <a:cubicBezTo>
                    <a:pt x="139828" y="17873"/>
                    <a:pt x="140311" y="19191"/>
                    <a:pt x="140311" y="20541"/>
                  </a:cubicBezTo>
                  <a:cubicBezTo>
                    <a:pt x="140311" y="21859"/>
                    <a:pt x="139828" y="23177"/>
                    <a:pt x="138928" y="24463"/>
                  </a:cubicBezTo>
                  <a:cubicBezTo>
                    <a:pt x="137321" y="26713"/>
                    <a:pt x="134364" y="28866"/>
                    <a:pt x="130282" y="30795"/>
                  </a:cubicBezTo>
                  <a:cubicBezTo>
                    <a:pt x="118067" y="36613"/>
                    <a:pt x="95823" y="40535"/>
                    <a:pt x="70397" y="40535"/>
                  </a:cubicBezTo>
                  <a:cubicBezTo>
                    <a:pt x="51046" y="40535"/>
                    <a:pt x="33527" y="38253"/>
                    <a:pt x="20862" y="34620"/>
                  </a:cubicBezTo>
                  <a:cubicBezTo>
                    <a:pt x="14562" y="32788"/>
                    <a:pt x="9419" y="30602"/>
                    <a:pt x="5915" y="28191"/>
                  </a:cubicBezTo>
                  <a:cubicBezTo>
                    <a:pt x="4147" y="27002"/>
                    <a:pt x="2797" y="25748"/>
                    <a:pt x="1897" y="24463"/>
                  </a:cubicBezTo>
                  <a:cubicBezTo>
                    <a:pt x="997" y="23177"/>
                    <a:pt x="515" y="21859"/>
                    <a:pt x="515" y="20541"/>
                  </a:cubicBezTo>
                  <a:cubicBezTo>
                    <a:pt x="515" y="19191"/>
                    <a:pt x="997" y="17873"/>
                    <a:pt x="1897" y="16587"/>
                  </a:cubicBezTo>
                  <a:cubicBezTo>
                    <a:pt x="3472" y="14369"/>
                    <a:pt x="6461" y="12215"/>
                    <a:pt x="10512" y="10255"/>
                  </a:cubicBezTo>
                  <a:cubicBezTo>
                    <a:pt x="22709" y="4460"/>
                    <a:pt x="44822" y="547"/>
                    <a:pt x="70087" y="547"/>
                  </a:cubicBezTo>
                  <a:close/>
                  <a:moveTo>
                    <a:pt x="70397" y="1"/>
                  </a:moveTo>
                  <a:cubicBezTo>
                    <a:pt x="51013" y="1"/>
                    <a:pt x="33463" y="2251"/>
                    <a:pt x="20733" y="5947"/>
                  </a:cubicBezTo>
                  <a:cubicBezTo>
                    <a:pt x="14369" y="7780"/>
                    <a:pt x="9194" y="9965"/>
                    <a:pt x="5626" y="12408"/>
                  </a:cubicBezTo>
                  <a:cubicBezTo>
                    <a:pt x="3826" y="13662"/>
                    <a:pt x="2411" y="14948"/>
                    <a:pt x="1447" y="16298"/>
                  </a:cubicBezTo>
                  <a:cubicBezTo>
                    <a:pt x="515" y="17648"/>
                    <a:pt x="0" y="19062"/>
                    <a:pt x="0" y="20541"/>
                  </a:cubicBezTo>
                  <a:cubicBezTo>
                    <a:pt x="0" y="21987"/>
                    <a:pt x="515" y="23434"/>
                    <a:pt x="1447" y="24784"/>
                  </a:cubicBezTo>
                  <a:cubicBezTo>
                    <a:pt x="3151" y="27131"/>
                    <a:pt x="6172" y="29316"/>
                    <a:pt x="10287" y="31277"/>
                  </a:cubicBezTo>
                  <a:cubicBezTo>
                    <a:pt x="22662" y="37160"/>
                    <a:pt x="44938" y="41081"/>
                    <a:pt x="70397" y="41081"/>
                  </a:cubicBezTo>
                  <a:cubicBezTo>
                    <a:pt x="89812" y="41081"/>
                    <a:pt x="107363" y="38799"/>
                    <a:pt x="120092" y="35135"/>
                  </a:cubicBezTo>
                  <a:cubicBezTo>
                    <a:pt x="126456" y="33270"/>
                    <a:pt x="131632" y="31084"/>
                    <a:pt x="135200" y="28641"/>
                  </a:cubicBezTo>
                  <a:cubicBezTo>
                    <a:pt x="137000" y="27420"/>
                    <a:pt x="138414" y="26134"/>
                    <a:pt x="139378" y="24784"/>
                  </a:cubicBezTo>
                  <a:cubicBezTo>
                    <a:pt x="140311" y="23434"/>
                    <a:pt x="140825" y="21987"/>
                    <a:pt x="140825" y="20541"/>
                  </a:cubicBezTo>
                  <a:cubicBezTo>
                    <a:pt x="140825" y="19062"/>
                    <a:pt x="140311" y="17648"/>
                    <a:pt x="139378" y="16298"/>
                  </a:cubicBezTo>
                  <a:cubicBezTo>
                    <a:pt x="137675" y="13919"/>
                    <a:pt x="134653" y="11733"/>
                    <a:pt x="130539" y="9772"/>
                  </a:cubicBezTo>
                  <a:cubicBezTo>
                    <a:pt x="118163" y="3890"/>
                    <a:pt x="95855" y="1"/>
                    <a:pt x="70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664;p64">
              <a:extLst>
                <a:ext uri="{FF2B5EF4-FFF2-40B4-BE49-F238E27FC236}">
                  <a16:creationId xmlns:a16="http://schemas.microsoft.com/office/drawing/2014/main" xmlns="" id="{518DA929-AC7F-4DAA-9AAC-45DC821B59BB}"/>
                </a:ext>
              </a:extLst>
            </p:cNvPr>
            <p:cNvSpPr/>
            <p:nvPr/>
          </p:nvSpPr>
          <p:spPr>
            <a:xfrm>
              <a:off x="2389200" y="3774000"/>
              <a:ext cx="3199200" cy="890425"/>
            </a:xfrm>
            <a:custGeom>
              <a:avLst/>
              <a:gdLst/>
              <a:ahLst/>
              <a:cxnLst/>
              <a:rect l="l" t="t" r="r" b="b"/>
              <a:pathLst>
                <a:path w="127968" h="35617" extrusionOk="0">
                  <a:moveTo>
                    <a:pt x="63968" y="1"/>
                  </a:moveTo>
                  <a:cubicBezTo>
                    <a:pt x="28641" y="1"/>
                    <a:pt x="0" y="7973"/>
                    <a:pt x="0" y="17809"/>
                  </a:cubicBezTo>
                  <a:cubicBezTo>
                    <a:pt x="0" y="27645"/>
                    <a:pt x="28641" y="35617"/>
                    <a:pt x="63968" y="35617"/>
                  </a:cubicBezTo>
                  <a:cubicBezTo>
                    <a:pt x="99326" y="35617"/>
                    <a:pt x="127967" y="27645"/>
                    <a:pt x="127967" y="17809"/>
                  </a:cubicBezTo>
                  <a:cubicBezTo>
                    <a:pt x="127967" y="7973"/>
                    <a:pt x="99326" y="1"/>
                    <a:pt x="63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665;p64">
              <a:extLst>
                <a:ext uri="{FF2B5EF4-FFF2-40B4-BE49-F238E27FC236}">
                  <a16:creationId xmlns:a16="http://schemas.microsoft.com/office/drawing/2014/main" xmlns="" id="{75496B11-6B11-48D3-B5E4-0A8AFFED7D5C}"/>
                </a:ext>
              </a:extLst>
            </p:cNvPr>
            <p:cNvSpPr/>
            <p:nvPr/>
          </p:nvSpPr>
          <p:spPr>
            <a:xfrm>
              <a:off x="2381950" y="3766775"/>
              <a:ext cx="3213675" cy="904900"/>
            </a:xfrm>
            <a:custGeom>
              <a:avLst/>
              <a:gdLst/>
              <a:ahLst/>
              <a:cxnLst/>
              <a:rect l="l" t="t" r="r" b="b"/>
              <a:pathLst>
                <a:path w="128547" h="36196" extrusionOk="0">
                  <a:moveTo>
                    <a:pt x="64258" y="547"/>
                  </a:moveTo>
                  <a:cubicBezTo>
                    <a:pt x="81937" y="547"/>
                    <a:pt x="97913" y="2540"/>
                    <a:pt x="109453" y="5754"/>
                  </a:cubicBezTo>
                  <a:cubicBezTo>
                    <a:pt x="115206" y="7362"/>
                    <a:pt x="119899" y="9290"/>
                    <a:pt x="123082" y="11380"/>
                  </a:cubicBezTo>
                  <a:cubicBezTo>
                    <a:pt x="124689" y="12440"/>
                    <a:pt x="125910" y="13533"/>
                    <a:pt x="126746" y="14658"/>
                  </a:cubicBezTo>
                  <a:cubicBezTo>
                    <a:pt x="127582" y="15783"/>
                    <a:pt x="128000" y="16941"/>
                    <a:pt x="128000" y="18098"/>
                  </a:cubicBezTo>
                  <a:cubicBezTo>
                    <a:pt x="128000" y="19255"/>
                    <a:pt x="127582" y="20412"/>
                    <a:pt x="126746" y="21537"/>
                  </a:cubicBezTo>
                  <a:cubicBezTo>
                    <a:pt x="125300" y="23498"/>
                    <a:pt x="122600" y="25395"/>
                    <a:pt x="118903" y="27098"/>
                  </a:cubicBezTo>
                  <a:cubicBezTo>
                    <a:pt x="107717" y="32209"/>
                    <a:pt x="87434" y="35649"/>
                    <a:pt x="64258" y="35649"/>
                  </a:cubicBezTo>
                  <a:cubicBezTo>
                    <a:pt x="46610" y="35649"/>
                    <a:pt x="30635" y="33656"/>
                    <a:pt x="19095" y="30441"/>
                  </a:cubicBezTo>
                  <a:cubicBezTo>
                    <a:pt x="13309" y="28834"/>
                    <a:pt x="8648" y="26905"/>
                    <a:pt x="5465" y="24816"/>
                  </a:cubicBezTo>
                  <a:cubicBezTo>
                    <a:pt x="3858" y="23755"/>
                    <a:pt x="2637" y="22662"/>
                    <a:pt x="1801" y="21537"/>
                  </a:cubicBezTo>
                  <a:cubicBezTo>
                    <a:pt x="965" y="20412"/>
                    <a:pt x="547" y="19255"/>
                    <a:pt x="547" y="18098"/>
                  </a:cubicBezTo>
                  <a:cubicBezTo>
                    <a:pt x="547" y="16941"/>
                    <a:pt x="965" y="15783"/>
                    <a:pt x="1801" y="14658"/>
                  </a:cubicBezTo>
                  <a:cubicBezTo>
                    <a:pt x="3248" y="12698"/>
                    <a:pt x="5948" y="10801"/>
                    <a:pt x="9644" y="9097"/>
                  </a:cubicBezTo>
                  <a:cubicBezTo>
                    <a:pt x="20830" y="3986"/>
                    <a:pt x="41114" y="547"/>
                    <a:pt x="64258" y="547"/>
                  </a:cubicBezTo>
                  <a:close/>
                  <a:moveTo>
                    <a:pt x="64258" y="1"/>
                  </a:moveTo>
                  <a:cubicBezTo>
                    <a:pt x="46578" y="1"/>
                    <a:pt x="30570" y="1993"/>
                    <a:pt x="18966" y="5240"/>
                  </a:cubicBezTo>
                  <a:cubicBezTo>
                    <a:pt x="13148" y="6847"/>
                    <a:pt x="8455" y="8776"/>
                    <a:pt x="5176" y="10930"/>
                  </a:cubicBezTo>
                  <a:cubicBezTo>
                    <a:pt x="3537" y="12023"/>
                    <a:pt x="2251" y="13148"/>
                    <a:pt x="1351" y="14337"/>
                  </a:cubicBezTo>
                  <a:cubicBezTo>
                    <a:pt x="483" y="15526"/>
                    <a:pt x="1" y="16812"/>
                    <a:pt x="1" y="18098"/>
                  </a:cubicBezTo>
                  <a:cubicBezTo>
                    <a:pt x="1" y="19384"/>
                    <a:pt x="483" y="20637"/>
                    <a:pt x="1351" y="21859"/>
                  </a:cubicBezTo>
                  <a:cubicBezTo>
                    <a:pt x="2894" y="23948"/>
                    <a:pt x="5658" y="25845"/>
                    <a:pt x="9419" y="27580"/>
                  </a:cubicBezTo>
                  <a:cubicBezTo>
                    <a:pt x="20734" y="32756"/>
                    <a:pt x="41049" y="36195"/>
                    <a:pt x="64258" y="36195"/>
                  </a:cubicBezTo>
                  <a:cubicBezTo>
                    <a:pt x="81969" y="36195"/>
                    <a:pt x="97977" y="34170"/>
                    <a:pt x="109581" y="30956"/>
                  </a:cubicBezTo>
                  <a:cubicBezTo>
                    <a:pt x="115399" y="29348"/>
                    <a:pt x="120092" y="27420"/>
                    <a:pt x="123371" y="25266"/>
                  </a:cubicBezTo>
                  <a:cubicBezTo>
                    <a:pt x="125010" y="24173"/>
                    <a:pt x="126296" y="23048"/>
                    <a:pt x="127164" y="21859"/>
                  </a:cubicBezTo>
                  <a:cubicBezTo>
                    <a:pt x="128064" y="20637"/>
                    <a:pt x="128546" y="19384"/>
                    <a:pt x="128546" y="18098"/>
                  </a:cubicBezTo>
                  <a:cubicBezTo>
                    <a:pt x="128546" y="16812"/>
                    <a:pt x="128064" y="15526"/>
                    <a:pt x="127164" y="14337"/>
                  </a:cubicBezTo>
                  <a:cubicBezTo>
                    <a:pt x="125653" y="12248"/>
                    <a:pt x="122889" y="10351"/>
                    <a:pt x="119096" y="8615"/>
                  </a:cubicBezTo>
                  <a:cubicBezTo>
                    <a:pt x="107813" y="3440"/>
                    <a:pt x="87498" y="1"/>
                    <a:pt x="64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666;p64">
              <a:extLst>
                <a:ext uri="{FF2B5EF4-FFF2-40B4-BE49-F238E27FC236}">
                  <a16:creationId xmlns:a16="http://schemas.microsoft.com/office/drawing/2014/main" xmlns="" id="{EE98C414-FD12-4E6B-8A83-8DED95C590C5}"/>
                </a:ext>
              </a:extLst>
            </p:cNvPr>
            <p:cNvSpPr/>
            <p:nvPr/>
          </p:nvSpPr>
          <p:spPr>
            <a:xfrm>
              <a:off x="2410075" y="3918650"/>
              <a:ext cx="3157425" cy="745775"/>
            </a:xfrm>
            <a:custGeom>
              <a:avLst/>
              <a:gdLst/>
              <a:ahLst/>
              <a:cxnLst/>
              <a:rect l="l" t="t" r="r" b="b"/>
              <a:pathLst>
                <a:path w="126297" h="29831" extrusionOk="0">
                  <a:moveTo>
                    <a:pt x="63133" y="1"/>
                  </a:moveTo>
                  <a:cubicBezTo>
                    <a:pt x="31342" y="1"/>
                    <a:pt x="4983" y="6462"/>
                    <a:pt x="1" y="14916"/>
                  </a:cubicBezTo>
                  <a:cubicBezTo>
                    <a:pt x="4983" y="23370"/>
                    <a:pt x="31342" y="29831"/>
                    <a:pt x="63133" y="29831"/>
                  </a:cubicBezTo>
                  <a:cubicBezTo>
                    <a:pt x="94955" y="29831"/>
                    <a:pt x="121314" y="23370"/>
                    <a:pt x="126296" y="14916"/>
                  </a:cubicBezTo>
                  <a:cubicBezTo>
                    <a:pt x="121314" y="6462"/>
                    <a:pt x="94955" y="1"/>
                    <a:pt x="63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667;p64">
              <a:extLst>
                <a:ext uri="{FF2B5EF4-FFF2-40B4-BE49-F238E27FC236}">
                  <a16:creationId xmlns:a16="http://schemas.microsoft.com/office/drawing/2014/main" xmlns="" id="{D12E06AE-0D3D-4878-BFF0-CF3DB9F107EA}"/>
                </a:ext>
              </a:extLst>
            </p:cNvPr>
            <p:cNvSpPr/>
            <p:nvPr/>
          </p:nvSpPr>
          <p:spPr>
            <a:xfrm>
              <a:off x="2402050" y="3911425"/>
              <a:ext cx="3173475" cy="760250"/>
            </a:xfrm>
            <a:custGeom>
              <a:avLst/>
              <a:gdLst/>
              <a:ahLst/>
              <a:cxnLst/>
              <a:rect l="l" t="t" r="r" b="b"/>
              <a:pathLst>
                <a:path w="126939" h="30410" extrusionOk="0">
                  <a:moveTo>
                    <a:pt x="63454" y="547"/>
                  </a:moveTo>
                  <a:cubicBezTo>
                    <a:pt x="79365" y="547"/>
                    <a:pt x="93862" y="2154"/>
                    <a:pt x="105048" y="4822"/>
                  </a:cubicBezTo>
                  <a:cubicBezTo>
                    <a:pt x="110609" y="6172"/>
                    <a:pt x="115367" y="7747"/>
                    <a:pt x="118999" y="9547"/>
                  </a:cubicBezTo>
                  <a:cubicBezTo>
                    <a:pt x="122586" y="11278"/>
                    <a:pt x="125095" y="13224"/>
                    <a:pt x="126315" y="15205"/>
                  </a:cubicBezTo>
                  <a:lnTo>
                    <a:pt x="126315" y="15205"/>
                  </a:lnTo>
                  <a:cubicBezTo>
                    <a:pt x="125095" y="17186"/>
                    <a:pt x="122586" y="19132"/>
                    <a:pt x="118999" y="20862"/>
                  </a:cubicBezTo>
                  <a:cubicBezTo>
                    <a:pt x="108070" y="26230"/>
                    <a:pt x="87273" y="29863"/>
                    <a:pt x="63454" y="29863"/>
                  </a:cubicBezTo>
                  <a:cubicBezTo>
                    <a:pt x="47574" y="29863"/>
                    <a:pt x="33045" y="28256"/>
                    <a:pt x="21891" y="25588"/>
                  </a:cubicBezTo>
                  <a:cubicBezTo>
                    <a:pt x="16330" y="24237"/>
                    <a:pt x="11573" y="22662"/>
                    <a:pt x="7940" y="20862"/>
                  </a:cubicBezTo>
                  <a:cubicBezTo>
                    <a:pt x="4353" y="19132"/>
                    <a:pt x="1844" y="17186"/>
                    <a:pt x="624" y="15205"/>
                  </a:cubicBezTo>
                  <a:lnTo>
                    <a:pt x="624" y="15205"/>
                  </a:lnTo>
                  <a:cubicBezTo>
                    <a:pt x="1844" y="13224"/>
                    <a:pt x="4353" y="11278"/>
                    <a:pt x="7940" y="9547"/>
                  </a:cubicBezTo>
                  <a:cubicBezTo>
                    <a:pt x="18869" y="4179"/>
                    <a:pt x="39635" y="547"/>
                    <a:pt x="63454" y="547"/>
                  </a:cubicBezTo>
                  <a:close/>
                  <a:moveTo>
                    <a:pt x="63454" y="1"/>
                  </a:moveTo>
                  <a:cubicBezTo>
                    <a:pt x="47542" y="1"/>
                    <a:pt x="32981" y="1640"/>
                    <a:pt x="21762" y="4308"/>
                  </a:cubicBezTo>
                  <a:cubicBezTo>
                    <a:pt x="16169" y="5658"/>
                    <a:pt x="11380" y="7265"/>
                    <a:pt x="7683" y="9065"/>
                  </a:cubicBezTo>
                  <a:cubicBezTo>
                    <a:pt x="4019" y="10865"/>
                    <a:pt x="1383" y="12890"/>
                    <a:pt x="97" y="15076"/>
                  </a:cubicBezTo>
                  <a:lnTo>
                    <a:pt x="1" y="15205"/>
                  </a:lnTo>
                  <a:lnTo>
                    <a:pt x="97" y="15333"/>
                  </a:lnTo>
                  <a:cubicBezTo>
                    <a:pt x="1383" y="17519"/>
                    <a:pt x="4019" y="19544"/>
                    <a:pt x="7683" y="21344"/>
                  </a:cubicBezTo>
                  <a:cubicBezTo>
                    <a:pt x="18773" y="26777"/>
                    <a:pt x="39602" y="30409"/>
                    <a:pt x="63454" y="30409"/>
                  </a:cubicBezTo>
                  <a:cubicBezTo>
                    <a:pt x="79397" y="30409"/>
                    <a:pt x="93959" y="28770"/>
                    <a:pt x="105177" y="26102"/>
                  </a:cubicBezTo>
                  <a:cubicBezTo>
                    <a:pt x="110770" y="24752"/>
                    <a:pt x="115560" y="23145"/>
                    <a:pt x="119256" y="21344"/>
                  </a:cubicBezTo>
                  <a:cubicBezTo>
                    <a:pt x="122921" y="19544"/>
                    <a:pt x="125557" y="17519"/>
                    <a:pt x="126842" y="15333"/>
                  </a:cubicBezTo>
                  <a:lnTo>
                    <a:pt x="126939" y="15205"/>
                  </a:lnTo>
                  <a:lnTo>
                    <a:pt x="126842" y="15076"/>
                  </a:lnTo>
                  <a:cubicBezTo>
                    <a:pt x="125557" y="12890"/>
                    <a:pt x="122921" y="10865"/>
                    <a:pt x="119256" y="9065"/>
                  </a:cubicBezTo>
                  <a:cubicBezTo>
                    <a:pt x="108166" y="3633"/>
                    <a:pt x="87337" y="33"/>
                    <a:pt x="6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668;p64">
              <a:extLst>
                <a:ext uri="{FF2B5EF4-FFF2-40B4-BE49-F238E27FC236}">
                  <a16:creationId xmlns:a16="http://schemas.microsoft.com/office/drawing/2014/main" xmlns="" id="{2B527AF3-E23B-428D-BFAE-BF3695766A58}"/>
                </a:ext>
              </a:extLst>
            </p:cNvPr>
            <p:cNvSpPr/>
            <p:nvPr/>
          </p:nvSpPr>
          <p:spPr>
            <a:xfrm>
              <a:off x="2373925" y="4551900"/>
              <a:ext cx="108500" cy="94850"/>
            </a:xfrm>
            <a:custGeom>
              <a:avLst/>
              <a:gdLst/>
              <a:ahLst/>
              <a:cxnLst/>
              <a:rect l="l" t="t" r="r" b="b"/>
              <a:pathLst>
                <a:path w="4340" h="3794" extrusionOk="0">
                  <a:moveTo>
                    <a:pt x="2186" y="1"/>
                  </a:moveTo>
                  <a:cubicBezTo>
                    <a:pt x="997" y="1"/>
                    <a:pt x="0" y="869"/>
                    <a:pt x="0" y="1897"/>
                  </a:cubicBezTo>
                  <a:cubicBezTo>
                    <a:pt x="0" y="2958"/>
                    <a:pt x="997" y="3794"/>
                    <a:pt x="2186" y="3794"/>
                  </a:cubicBezTo>
                  <a:cubicBezTo>
                    <a:pt x="3376" y="3794"/>
                    <a:pt x="4340" y="2958"/>
                    <a:pt x="4340" y="1897"/>
                  </a:cubicBezTo>
                  <a:cubicBezTo>
                    <a:pt x="4340" y="869"/>
                    <a:pt x="3376" y="1"/>
                    <a:pt x="2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669;p64">
              <a:extLst>
                <a:ext uri="{FF2B5EF4-FFF2-40B4-BE49-F238E27FC236}">
                  <a16:creationId xmlns:a16="http://schemas.microsoft.com/office/drawing/2014/main" xmlns="" id="{AF04B962-D068-48D5-8156-CD83E9258B9D}"/>
                </a:ext>
              </a:extLst>
            </p:cNvPr>
            <p:cNvSpPr/>
            <p:nvPr/>
          </p:nvSpPr>
          <p:spPr>
            <a:xfrm>
              <a:off x="2367500" y="4545475"/>
              <a:ext cx="121375" cy="108525"/>
            </a:xfrm>
            <a:custGeom>
              <a:avLst/>
              <a:gdLst/>
              <a:ahLst/>
              <a:cxnLst/>
              <a:rect l="l" t="t" r="r" b="b"/>
              <a:pathLst>
                <a:path w="4855" h="4341" extrusionOk="0">
                  <a:moveTo>
                    <a:pt x="2443" y="547"/>
                  </a:moveTo>
                  <a:cubicBezTo>
                    <a:pt x="2958" y="547"/>
                    <a:pt x="3440" y="740"/>
                    <a:pt x="3793" y="1029"/>
                  </a:cubicBezTo>
                  <a:cubicBezTo>
                    <a:pt x="4147" y="1318"/>
                    <a:pt x="4340" y="1736"/>
                    <a:pt x="4340" y="2154"/>
                  </a:cubicBezTo>
                  <a:cubicBezTo>
                    <a:pt x="4340" y="2604"/>
                    <a:pt x="4147" y="2990"/>
                    <a:pt x="3793" y="3311"/>
                  </a:cubicBezTo>
                  <a:cubicBezTo>
                    <a:pt x="3440" y="3601"/>
                    <a:pt x="2958" y="3794"/>
                    <a:pt x="2443" y="3794"/>
                  </a:cubicBezTo>
                  <a:cubicBezTo>
                    <a:pt x="1897" y="3794"/>
                    <a:pt x="1415" y="3601"/>
                    <a:pt x="1093" y="3311"/>
                  </a:cubicBezTo>
                  <a:cubicBezTo>
                    <a:pt x="740" y="2990"/>
                    <a:pt x="547" y="2604"/>
                    <a:pt x="547" y="2154"/>
                  </a:cubicBezTo>
                  <a:cubicBezTo>
                    <a:pt x="547" y="1736"/>
                    <a:pt x="740" y="1318"/>
                    <a:pt x="1093" y="1029"/>
                  </a:cubicBezTo>
                  <a:cubicBezTo>
                    <a:pt x="1415" y="740"/>
                    <a:pt x="1897" y="547"/>
                    <a:pt x="2443" y="547"/>
                  </a:cubicBezTo>
                  <a:close/>
                  <a:moveTo>
                    <a:pt x="2443" y="1"/>
                  </a:moveTo>
                  <a:cubicBezTo>
                    <a:pt x="1768" y="1"/>
                    <a:pt x="1158" y="226"/>
                    <a:pt x="740" y="611"/>
                  </a:cubicBezTo>
                  <a:cubicBezTo>
                    <a:pt x="290" y="997"/>
                    <a:pt x="0" y="1543"/>
                    <a:pt x="0" y="2154"/>
                  </a:cubicBezTo>
                  <a:cubicBezTo>
                    <a:pt x="0" y="2765"/>
                    <a:pt x="290" y="3311"/>
                    <a:pt x="740" y="3697"/>
                  </a:cubicBezTo>
                  <a:cubicBezTo>
                    <a:pt x="1158" y="4083"/>
                    <a:pt x="1768" y="4340"/>
                    <a:pt x="2443" y="4340"/>
                  </a:cubicBezTo>
                  <a:cubicBezTo>
                    <a:pt x="3086" y="4340"/>
                    <a:pt x="3697" y="4083"/>
                    <a:pt x="4147" y="3697"/>
                  </a:cubicBezTo>
                  <a:cubicBezTo>
                    <a:pt x="4597" y="3311"/>
                    <a:pt x="4854" y="2765"/>
                    <a:pt x="4854" y="2154"/>
                  </a:cubicBezTo>
                  <a:cubicBezTo>
                    <a:pt x="4854" y="1543"/>
                    <a:pt x="4597" y="997"/>
                    <a:pt x="4147" y="611"/>
                  </a:cubicBezTo>
                  <a:cubicBezTo>
                    <a:pt x="3697" y="226"/>
                    <a:pt x="3086" y="1"/>
                    <a:pt x="2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670;p64">
              <a:extLst>
                <a:ext uri="{FF2B5EF4-FFF2-40B4-BE49-F238E27FC236}">
                  <a16:creationId xmlns:a16="http://schemas.microsoft.com/office/drawing/2014/main" xmlns="" id="{43D127DE-CA4D-490E-906A-7D7544395799}"/>
                </a:ext>
              </a:extLst>
            </p:cNvPr>
            <p:cNvSpPr/>
            <p:nvPr/>
          </p:nvSpPr>
          <p:spPr>
            <a:xfrm>
              <a:off x="3153425" y="4759225"/>
              <a:ext cx="108525" cy="94875"/>
            </a:xfrm>
            <a:custGeom>
              <a:avLst/>
              <a:gdLst/>
              <a:ahLst/>
              <a:cxnLst/>
              <a:rect l="l" t="t" r="r" b="b"/>
              <a:pathLst>
                <a:path w="4341" h="3795" extrusionOk="0">
                  <a:moveTo>
                    <a:pt x="2186" y="1"/>
                  </a:moveTo>
                  <a:cubicBezTo>
                    <a:pt x="965" y="1"/>
                    <a:pt x="1" y="837"/>
                    <a:pt x="1" y="1897"/>
                  </a:cubicBezTo>
                  <a:cubicBezTo>
                    <a:pt x="1" y="2926"/>
                    <a:pt x="965" y="3794"/>
                    <a:pt x="2186" y="3794"/>
                  </a:cubicBezTo>
                  <a:cubicBezTo>
                    <a:pt x="3376" y="3794"/>
                    <a:pt x="4340" y="2926"/>
                    <a:pt x="4340" y="1897"/>
                  </a:cubicBezTo>
                  <a:cubicBezTo>
                    <a:pt x="4340" y="837"/>
                    <a:pt x="3376" y="1"/>
                    <a:pt x="2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671;p64">
              <a:extLst>
                <a:ext uri="{FF2B5EF4-FFF2-40B4-BE49-F238E27FC236}">
                  <a16:creationId xmlns:a16="http://schemas.microsoft.com/office/drawing/2014/main" xmlns="" id="{EB37EFA9-8A88-4CEC-8175-3E5642B6EBE2}"/>
                </a:ext>
              </a:extLst>
            </p:cNvPr>
            <p:cNvSpPr/>
            <p:nvPr/>
          </p:nvSpPr>
          <p:spPr>
            <a:xfrm>
              <a:off x="3147000" y="4752000"/>
              <a:ext cx="121375" cy="108525"/>
            </a:xfrm>
            <a:custGeom>
              <a:avLst/>
              <a:gdLst/>
              <a:ahLst/>
              <a:cxnLst/>
              <a:rect l="l" t="t" r="r" b="b"/>
              <a:pathLst>
                <a:path w="4855" h="4341" extrusionOk="0">
                  <a:moveTo>
                    <a:pt x="2443" y="547"/>
                  </a:moveTo>
                  <a:cubicBezTo>
                    <a:pt x="2958" y="547"/>
                    <a:pt x="3440" y="740"/>
                    <a:pt x="3793" y="1029"/>
                  </a:cubicBezTo>
                  <a:cubicBezTo>
                    <a:pt x="4115" y="1351"/>
                    <a:pt x="4340" y="1736"/>
                    <a:pt x="4340" y="2186"/>
                  </a:cubicBezTo>
                  <a:cubicBezTo>
                    <a:pt x="4340" y="2604"/>
                    <a:pt x="4115" y="3022"/>
                    <a:pt x="3793" y="3312"/>
                  </a:cubicBezTo>
                  <a:cubicBezTo>
                    <a:pt x="3440" y="3601"/>
                    <a:pt x="2958" y="3794"/>
                    <a:pt x="2443" y="3794"/>
                  </a:cubicBezTo>
                  <a:cubicBezTo>
                    <a:pt x="1897" y="3794"/>
                    <a:pt x="1415" y="3601"/>
                    <a:pt x="1061" y="3312"/>
                  </a:cubicBezTo>
                  <a:cubicBezTo>
                    <a:pt x="740" y="3022"/>
                    <a:pt x="547" y="2604"/>
                    <a:pt x="547" y="2186"/>
                  </a:cubicBezTo>
                  <a:cubicBezTo>
                    <a:pt x="547" y="1736"/>
                    <a:pt x="740" y="1351"/>
                    <a:pt x="1061" y="1029"/>
                  </a:cubicBezTo>
                  <a:cubicBezTo>
                    <a:pt x="1415" y="740"/>
                    <a:pt x="1897" y="547"/>
                    <a:pt x="2443" y="547"/>
                  </a:cubicBezTo>
                  <a:close/>
                  <a:moveTo>
                    <a:pt x="2443" y="1"/>
                  </a:moveTo>
                  <a:cubicBezTo>
                    <a:pt x="1768" y="1"/>
                    <a:pt x="1158" y="258"/>
                    <a:pt x="708" y="644"/>
                  </a:cubicBezTo>
                  <a:cubicBezTo>
                    <a:pt x="290" y="1029"/>
                    <a:pt x="0" y="1576"/>
                    <a:pt x="0" y="2186"/>
                  </a:cubicBezTo>
                  <a:cubicBezTo>
                    <a:pt x="0" y="2797"/>
                    <a:pt x="290" y="3344"/>
                    <a:pt x="708" y="3729"/>
                  </a:cubicBezTo>
                  <a:cubicBezTo>
                    <a:pt x="1158" y="4115"/>
                    <a:pt x="1768" y="4340"/>
                    <a:pt x="2443" y="4340"/>
                  </a:cubicBezTo>
                  <a:cubicBezTo>
                    <a:pt x="3086" y="4340"/>
                    <a:pt x="3697" y="4115"/>
                    <a:pt x="4147" y="3729"/>
                  </a:cubicBezTo>
                  <a:cubicBezTo>
                    <a:pt x="4565" y="3344"/>
                    <a:pt x="4854" y="2797"/>
                    <a:pt x="4854" y="2186"/>
                  </a:cubicBezTo>
                  <a:cubicBezTo>
                    <a:pt x="4854" y="1576"/>
                    <a:pt x="4565" y="1029"/>
                    <a:pt x="4147" y="644"/>
                  </a:cubicBezTo>
                  <a:cubicBezTo>
                    <a:pt x="3697" y="258"/>
                    <a:pt x="3086" y="1"/>
                    <a:pt x="2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672;p64">
              <a:extLst>
                <a:ext uri="{FF2B5EF4-FFF2-40B4-BE49-F238E27FC236}">
                  <a16:creationId xmlns:a16="http://schemas.microsoft.com/office/drawing/2014/main" xmlns="" id="{A5CC3218-C84A-4FD9-B8C3-463BF9E8E991}"/>
                </a:ext>
              </a:extLst>
            </p:cNvPr>
            <p:cNvSpPr/>
            <p:nvPr/>
          </p:nvSpPr>
          <p:spPr>
            <a:xfrm>
              <a:off x="4080800" y="4793000"/>
              <a:ext cx="108500" cy="94850"/>
            </a:xfrm>
            <a:custGeom>
              <a:avLst/>
              <a:gdLst/>
              <a:ahLst/>
              <a:cxnLst/>
              <a:rect l="l" t="t" r="r" b="b"/>
              <a:pathLst>
                <a:path w="4340" h="3794" extrusionOk="0">
                  <a:moveTo>
                    <a:pt x="2186" y="0"/>
                  </a:moveTo>
                  <a:cubicBezTo>
                    <a:pt x="964" y="0"/>
                    <a:pt x="0" y="836"/>
                    <a:pt x="0" y="1897"/>
                  </a:cubicBezTo>
                  <a:cubicBezTo>
                    <a:pt x="0" y="2925"/>
                    <a:pt x="964" y="3793"/>
                    <a:pt x="2186" y="3793"/>
                  </a:cubicBezTo>
                  <a:cubicBezTo>
                    <a:pt x="3375" y="3793"/>
                    <a:pt x="4340" y="2925"/>
                    <a:pt x="4340" y="1897"/>
                  </a:cubicBezTo>
                  <a:cubicBezTo>
                    <a:pt x="4340" y="836"/>
                    <a:pt x="3375" y="0"/>
                    <a:pt x="2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673;p64">
              <a:extLst>
                <a:ext uri="{FF2B5EF4-FFF2-40B4-BE49-F238E27FC236}">
                  <a16:creationId xmlns:a16="http://schemas.microsoft.com/office/drawing/2014/main" xmlns="" id="{914F10C9-2F2E-47A2-9493-1BF9CE890072}"/>
                </a:ext>
              </a:extLst>
            </p:cNvPr>
            <p:cNvSpPr/>
            <p:nvPr/>
          </p:nvSpPr>
          <p:spPr>
            <a:xfrm>
              <a:off x="4074375" y="4786550"/>
              <a:ext cx="121350" cy="107725"/>
            </a:xfrm>
            <a:custGeom>
              <a:avLst/>
              <a:gdLst/>
              <a:ahLst/>
              <a:cxnLst/>
              <a:rect l="l" t="t" r="r" b="b"/>
              <a:pathLst>
                <a:path w="4854" h="4309" extrusionOk="0">
                  <a:moveTo>
                    <a:pt x="2443" y="515"/>
                  </a:moveTo>
                  <a:cubicBezTo>
                    <a:pt x="2957" y="515"/>
                    <a:pt x="3439" y="708"/>
                    <a:pt x="3793" y="997"/>
                  </a:cubicBezTo>
                  <a:cubicBezTo>
                    <a:pt x="4114" y="1319"/>
                    <a:pt x="4339" y="1705"/>
                    <a:pt x="4339" y="2155"/>
                  </a:cubicBezTo>
                  <a:cubicBezTo>
                    <a:pt x="4339" y="2605"/>
                    <a:pt x="4114" y="2990"/>
                    <a:pt x="3793" y="3280"/>
                  </a:cubicBezTo>
                  <a:cubicBezTo>
                    <a:pt x="3439" y="3601"/>
                    <a:pt x="2957" y="3794"/>
                    <a:pt x="2443" y="3794"/>
                  </a:cubicBezTo>
                  <a:cubicBezTo>
                    <a:pt x="1897" y="3794"/>
                    <a:pt x="1414" y="3601"/>
                    <a:pt x="1061" y="3280"/>
                  </a:cubicBezTo>
                  <a:cubicBezTo>
                    <a:pt x="739" y="2990"/>
                    <a:pt x="514" y="2605"/>
                    <a:pt x="514" y="2155"/>
                  </a:cubicBezTo>
                  <a:cubicBezTo>
                    <a:pt x="514" y="1705"/>
                    <a:pt x="739" y="1319"/>
                    <a:pt x="1061" y="997"/>
                  </a:cubicBezTo>
                  <a:cubicBezTo>
                    <a:pt x="1414" y="708"/>
                    <a:pt x="1897" y="515"/>
                    <a:pt x="2443" y="515"/>
                  </a:cubicBezTo>
                  <a:close/>
                  <a:moveTo>
                    <a:pt x="2443" y="1"/>
                  </a:moveTo>
                  <a:cubicBezTo>
                    <a:pt x="1768" y="1"/>
                    <a:pt x="1157" y="226"/>
                    <a:pt x="707" y="612"/>
                  </a:cubicBezTo>
                  <a:cubicBezTo>
                    <a:pt x="289" y="997"/>
                    <a:pt x="0" y="1544"/>
                    <a:pt x="0" y="2155"/>
                  </a:cubicBezTo>
                  <a:cubicBezTo>
                    <a:pt x="0" y="2765"/>
                    <a:pt x="289" y="3312"/>
                    <a:pt x="707" y="3697"/>
                  </a:cubicBezTo>
                  <a:cubicBezTo>
                    <a:pt x="1157" y="4083"/>
                    <a:pt x="1768" y="4308"/>
                    <a:pt x="2443" y="4308"/>
                  </a:cubicBezTo>
                  <a:cubicBezTo>
                    <a:pt x="3086" y="4308"/>
                    <a:pt x="3697" y="4083"/>
                    <a:pt x="4147" y="3697"/>
                  </a:cubicBezTo>
                  <a:cubicBezTo>
                    <a:pt x="4565" y="3312"/>
                    <a:pt x="4854" y="2765"/>
                    <a:pt x="4854" y="2155"/>
                  </a:cubicBezTo>
                  <a:cubicBezTo>
                    <a:pt x="4854" y="1544"/>
                    <a:pt x="4565" y="997"/>
                    <a:pt x="4147" y="612"/>
                  </a:cubicBezTo>
                  <a:cubicBezTo>
                    <a:pt x="3697" y="226"/>
                    <a:pt x="3086" y="1"/>
                    <a:pt x="2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674;p64">
              <a:extLst>
                <a:ext uri="{FF2B5EF4-FFF2-40B4-BE49-F238E27FC236}">
                  <a16:creationId xmlns:a16="http://schemas.microsoft.com/office/drawing/2014/main" xmlns="" id="{D4797DFF-210D-4304-8DBB-0FFA75D56DD5}"/>
                </a:ext>
              </a:extLst>
            </p:cNvPr>
            <p:cNvSpPr/>
            <p:nvPr/>
          </p:nvSpPr>
          <p:spPr>
            <a:xfrm>
              <a:off x="5001725" y="4711825"/>
              <a:ext cx="107700" cy="94850"/>
            </a:xfrm>
            <a:custGeom>
              <a:avLst/>
              <a:gdLst/>
              <a:ahLst/>
              <a:cxnLst/>
              <a:rect l="l" t="t" r="r" b="b"/>
              <a:pathLst>
                <a:path w="4308" h="3794" extrusionOk="0">
                  <a:moveTo>
                    <a:pt x="2154" y="0"/>
                  </a:moveTo>
                  <a:cubicBezTo>
                    <a:pt x="965" y="0"/>
                    <a:pt x="1" y="836"/>
                    <a:pt x="1" y="1897"/>
                  </a:cubicBezTo>
                  <a:cubicBezTo>
                    <a:pt x="1" y="2926"/>
                    <a:pt x="965" y="3793"/>
                    <a:pt x="2154" y="3793"/>
                  </a:cubicBezTo>
                  <a:cubicBezTo>
                    <a:pt x="3344" y="3793"/>
                    <a:pt x="4308" y="2926"/>
                    <a:pt x="4308" y="1897"/>
                  </a:cubicBezTo>
                  <a:cubicBezTo>
                    <a:pt x="4308" y="836"/>
                    <a:pt x="3344" y="0"/>
                    <a:pt x="2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675;p64">
              <a:extLst>
                <a:ext uri="{FF2B5EF4-FFF2-40B4-BE49-F238E27FC236}">
                  <a16:creationId xmlns:a16="http://schemas.microsoft.com/office/drawing/2014/main" xmlns="" id="{0A003FB9-3D6C-4BF6-8282-F01702CAB9BC}"/>
                </a:ext>
              </a:extLst>
            </p:cNvPr>
            <p:cNvSpPr/>
            <p:nvPr/>
          </p:nvSpPr>
          <p:spPr>
            <a:xfrm>
              <a:off x="4994500" y="4705400"/>
              <a:ext cx="122175" cy="107700"/>
            </a:xfrm>
            <a:custGeom>
              <a:avLst/>
              <a:gdLst/>
              <a:ahLst/>
              <a:cxnLst/>
              <a:rect l="l" t="t" r="r" b="b"/>
              <a:pathLst>
                <a:path w="4887" h="4308" extrusionOk="0">
                  <a:moveTo>
                    <a:pt x="2443" y="515"/>
                  </a:moveTo>
                  <a:cubicBezTo>
                    <a:pt x="2990" y="515"/>
                    <a:pt x="3472" y="707"/>
                    <a:pt x="3793" y="997"/>
                  </a:cubicBezTo>
                  <a:cubicBezTo>
                    <a:pt x="4147" y="1318"/>
                    <a:pt x="4340" y="1704"/>
                    <a:pt x="4340" y="2154"/>
                  </a:cubicBezTo>
                  <a:cubicBezTo>
                    <a:pt x="4340" y="2572"/>
                    <a:pt x="4147" y="2990"/>
                    <a:pt x="3793" y="3279"/>
                  </a:cubicBezTo>
                  <a:cubicBezTo>
                    <a:pt x="3472" y="3600"/>
                    <a:pt x="2990" y="3761"/>
                    <a:pt x="2443" y="3761"/>
                  </a:cubicBezTo>
                  <a:cubicBezTo>
                    <a:pt x="1897" y="3761"/>
                    <a:pt x="1415" y="3600"/>
                    <a:pt x="1093" y="3279"/>
                  </a:cubicBezTo>
                  <a:cubicBezTo>
                    <a:pt x="740" y="2990"/>
                    <a:pt x="547" y="2572"/>
                    <a:pt x="547" y="2154"/>
                  </a:cubicBezTo>
                  <a:cubicBezTo>
                    <a:pt x="547" y="1704"/>
                    <a:pt x="740" y="1318"/>
                    <a:pt x="1093" y="997"/>
                  </a:cubicBezTo>
                  <a:cubicBezTo>
                    <a:pt x="1415" y="707"/>
                    <a:pt x="1897" y="515"/>
                    <a:pt x="2443" y="515"/>
                  </a:cubicBezTo>
                  <a:close/>
                  <a:moveTo>
                    <a:pt x="2443" y="0"/>
                  </a:moveTo>
                  <a:cubicBezTo>
                    <a:pt x="1768" y="0"/>
                    <a:pt x="1190" y="225"/>
                    <a:pt x="740" y="611"/>
                  </a:cubicBezTo>
                  <a:cubicBezTo>
                    <a:pt x="290" y="997"/>
                    <a:pt x="0" y="1543"/>
                    <a:pt x="0" y="2154"/>
                  </a:cubicBezTo>
                  <a:cubicBezTo>
                    <a:pt x="0" y="2765"/>
                    <a:pt x="290" y="3311"/>
                    <a:pt x="740" y="3697"/>
                  </a:cubicBezTo>
                  <a:cubicBezTo>
                    <a:pt x="1190" y="4083"/>
                    <a:pt x="1768" y="4308"/>
                    <a:pt x="2443" y="4308"/>
                  </a:cubicBezTo>
                  <a:cubicBezTo>
                    <a:pt x="3118" y="4308"/>
                    <a:pt x="3697" y="4083"/>
                    <a:pt x="4147" y="3697"/>
                  </a:cubicBezTo>
                  <a:cubicBezTo>
                    <a:pt x="4597" y="3311"/>
                    <a:pt x="4886" y="2765"/>
                    <a:pt x="4886" y="2154"/>
                  </a:cubicBezTo>
                  <a:cubicBezTo>
                    <a:pt x="4886" y="1543"/>
                    <a:pt x="4597" y="997"/>
                    <a:pt x="4147" y="611"/>
                  </a:cubicBezTo>
                  <a:cubicBezTo>
                    <a:pt x="3697" y="225"/>
                    <a:pt x="3118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676;p64">
              <a:extLst>
                <a:ext uri="{FF2B5EF4-FFF2-40B4-BE49-F238E27FC236}">
                  <a16:creationId xmlns:a16="http://schemas.microsoft.com/office/drawing/2014/main" xmlns="" id="{FE47C085-50FA-4C54-B9FE-910D2F30568C}"/>
                </a:ext>
              </a:extLst>
            </p:cNvPr>
            <p:cNvSpPr/>
            <p:nvPr/>
          </p:nvSpPr>
          <p:spPr>
            <a:xfrm>
              <a:off x="5597200" y="4494850"/>
              <a:ext cx="108525" cy="94850"/>
            </a:xfrm>
            <a:custGeom>
              <a:avLst/>
              <a:gdLst/>
              <a:ahLst/>
              <a:cxnLst/>
              <a:rect l="l" t="t" r="r" b="b"/>
              <a:pathLst>
                <a:path w="4341" h="3794" extrusionOk="0">
                  <a:moveTo>
                    <a:pt x="2154" y="0"/>
                  </a:moveTo>
                  <a:cubicBezTo>
                    <a:pt x="965" y="0"/>
                    <a:pt x="1" y="868"/>
                    <a:pt x="1" y="1897"/>
                  </a:cubicBezTo>
                  <a:cubicBezTo>
                    <a:pt x="1" y="2958"/>
                    <a:pt x="965" y="3793"/>
                    <a:pt x="2154" y="3793"/>
                  </a:cubicBezTo>
                  <a:cubicBezTo>
                    <a:pt x="3344" y="3793"/>
                    <a:pt x="4340" y="2958"/>
                    <a:pt x="4340" y="1897"/>
                  </a:cubicBezTo>
                  <a:cubicBezTo>
                    <a:pt x="4340" y="868"/>
                    <a:pt x="3344" y="0"/>
                    <a:pt x="2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677;p64">
              <a:extLst>
                <a:ext uri="{FF2B5EF4-FFF2-40B4-BE49-F238E27FC236}">
                  <a16:creationId xmlns:a16="http://schemas.microsoft.com/office/drawing/2014/main" xmlns="" id="{9E639DC0-B985-4E20-8B99-A057B7C40463}"/>
                </a:ext>
              </a:extLst>
            </p:cNvPr>
            <p:cNvSpPr/>
            <p:nvPr/>
          </p:nvSpPr>
          <p:spPr>
            <a:xfrm>
              <a:off x="5589975" y="4488425"/>
              <a:ext cx="122175" cy="108500"/>
            </a:xfrm>
            <a:custGeom>
              <a:avLst/>
              <a:gdLst/>
              <a:ahLst/>
              <a:cxnLst/>
              <a:rect l="l" t="t" r="r" b="b"/>
              <a:pathLst>
                <a:path w="4887" h="4340" extrusionOk="0">
                  <a:moveTo>
                    <a:pt x="2443" y="547"/>
                  </a:moveTo>
                  <a:cubicBezTo>
                    <a:pt x="2990" y="547"/>
                    <a:pt x="3472" y="740"/>
                    <a:pt x="3793" y="1029"/>
                  </a:cubicBezTo>
                  <a:cubicBezTo>
                    <a:pt x="4147" y="1318"/>
                    <a:pt x="4340" y="1736"/>
                    <a:pt x="4340" y="2154"/>
                  </a:cubicBezTo>
                  <a:cubicBezTo>
                    <a:pt x="4340" y="2604"/>
                    <a:pt x="4147" y="2990"/>
                    <a:pt x="3793" y="3311"/>
                  </a:cubicBezTo>
                  <a:cubicBezTo>
                    <a:pt x="3472" y="3600"/>
                    <a:pt x="2990" y="3793"/>
                    <a:pt x="2443" y="3793"/>
                  </a:cubicBezTo>
                  <a:cubicBezTo>
                    <a:pt x="1929" y="3793"/>
                    <a:pt x="1447" y="3600"/>
                    <a:pt x="1093" y="3311"/>
                  </a:cubicBezTo>
                  <a:cubicBezTo>
                    <a:pt x="740" y="2990"/>
                    <a:pt x="547" y="2604"/>
                    <a:pt x="547" y="2154"/>
                  </a:cubicBezTo>
                  <a:cubicBezTo>
                    <a:pt x="547" y="1736"/>
                    <a:pt x="740" y="1318"/>
                    <a:pt x="1093" y="1029"/>
                  </a:cubicBezTo>
                  <a:cubicBezTo>
                    <a:pt x="1447" y="740"/>
                    <a:pt x="1929" y="547"/>
                    <a:pt x="2443" y="547"/>
                  </a:cubicBezTo>
                  <a:close/>
                  <a:moveTo>
                    <a:pt x="2443" y="0"/>
                  </a:moveTo>
                  <a:cubicBezTo>
                    <a:pt x="1800" y="0"/>
                    <a:pt x="1190" y="225"/>
                    <a:pt x="740" y="611"/>
                  </a:cubicBezTo>
                  <a:cubicBezTo>
                    <a:pt x="290" y="997"/>
                    <a:pt x="0" y="1543"/>
                    <a:pt x="0" y="2154"/>
                  </a:cubicBezTo>
                  <a:cubicBezTo>
                    <a:pt x="0" y="2765"/>
                    <a:pt x="290" y="3311"/>
                    <a:pt x="740" y="3697"/>
                  </a:cubicBezTo>
                  <a:cubicBezTo>
                    <a:pt x="1190" y="4083"/>
                    <a:pt x="1800" y="4340"/>
                    <a:pt x="2443" y="4340"/>
                  </a:cubicBezTo>
                  <a:cubicBezTo>
                    <a:pt x="3118" y="4340"/>
                    <a:pt x="3729" y="4083"/>
                    <a:pt x="4147" y="3697"/>
                  </a:cubicBezTo>
                  <a:cubicBezTo>
                    <a:pt x="4597" y="3311"/>
                    <a:pt x="4886" y="2765"/>
                    <a:pt x="4886" y="2154"/>
                  </a:cubicBezTo>
                  <a:cubicBezTo>
                    <a:pt x="4886" y="1543"/>
                    <a:pt x="4597" y="997"/>
                    <a:pt x="4147" y="611"/>
                  </a:cubicBezTo>
                  <a:cubicBezTo>
                    <a:pt x="3729" y="225"/>
                    <a:pt x="3118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678;p64">
              <a:extLst>
                <a:ext uri="{FF2B5EF4-FFF2-40B4-BE49-F238E27FC236}">
                  <a16:creationId xmlns:a16="http://schemas.microsoft.com/office/drawing/2014/main" xmlns="" id="{CEA23A77-0D5B-4E5B-BAE0-ACAADB7EF6F1}"/>
                </a:ext>
              </a:extLst>
            </p:cNvPr>
            <p:cNvSpPr/>
            <p:nvPr/>
          </p:nvSpPr>
          <p:spPr>
            <a:xfrm>
              <a:off x="5777200" y="4211900"/>
              <a:ext cx="125400" cy="83625"/>
            </a:xfrm>
            <a:custGeom>
              <a:avLst/>
              <a:gdLst/>
              <a:ahLst/>
              <a:cxnLst/>
              <a:rect l="l" t="t" r="r" b="b"/>
              <a:pathLst>
                <a:path w="5016" h="3345" extrusionOk="0">
                  <a:moveTo>
                    <a:pt x="1555" y="1"/>
                  </a:moveTo>
                  <a:cubicBezTo>
                    <a:pt x="995" y="1"/>
                    <a:pt x="545" y="187"/>
                    <a:pt x="355" y="550"/>
                  </a:cubicBezTo>
                  <a:cubicBezTo>
                    <a:pt x="1" y="1225"/>
                    <a:pt x="676" y="2286"/>
                    <a:pt x="1865" y="2897"/>
                  </a:cubicBezTo>
                  <a:cubicBezTo>
                    <a:pt x="2424" y="3198"/>
                    <a:pt x="2996" y="3344"/>
                    <a:pt x="3483" y="3344"/>
                  </a:cubicBezTo>
                  <a:cubicBezTo>
                    <a:pt x="4034" y="3344"/>
                    <a:pt x="4474" y="3158"/>
                    <a:pt x="4662" y="2800"/>
                  </a:cubicBezTo>
                  <a:cubicBezTo>
                    <a:pt x="5015" y="2093"/>
                    <a:pt x="4340" y="1032"/>
                    <a:pt x="3151" y="421"/>
                  </a:cubicBezTo>
                  <a:cubicBezTo>
                    <a:pt x="2601" y="139"/>
                    <a:pt x="2037" y="1"/>
                    <a:pt x="1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679;p64">
              <a:extLst>
                <a:ext uri="{FF2B5EF4-FFF2-40B4-BE49-F238E27FC236}">
                  <a16:creationId xmlns:a16="http://schemas.microsoft.com/office/drawing/2014/main" xmlns="" id="{40216901-DB40-412E-894A-99A1337F40ED}"/>
                </a:ext>
              </a:extLst>
            </p:cNvPr>
            <p:cNvSpPr/>
            <p:nvPr/>
          </p:nvSpPr>
          <p:spPr>
            <a:xfrm>
              <a:off x="5777200" y="4204750"/>
              <a:ext cx="125400" cy="97250"/>
            </a:xfrm>
            <a:custGeom>
              <a:avLst/>
              <a:gdLst/>
              <a:ahLst/>
              <a:cxnLst/>
              <a:rect l="l" t="t" r="r" b="b"/>
              <a:pathLst>
                <a:path w="5016" h="3890" extrusionOk="0">
                  <a:moveTo>
                    <a:pt x="1544" y="547"/>
                  </a:moveTo>
                  <a:cubicBezTo>
                    <a:pt x="1994" y="547"/>
                    <a:pt x="2508" y="675"/>
                    <a:pt x="3023" y="965"/>
                  </a:cubicBezTo>
                  <a:cubicBezTo>
                    <a:pt x="3473" y="1190"/>
                    <a:pt x="3858" y="1479"/>
                    <a:pt x="4115" y="1800"/>
                  </a:cubicBezTo>
                  <a:cubicBezTo>
                    <a:pt x="4373" y="2122"/>
                    <a:pt x="4469" y="2443"/>
                    <a:pt x="4469" y="2668"/>
                  </a:cubicBezTo>
                  <a:cubicBezTo>
                    <a:pt x="4469" y="2765"/>
                    <a:pt x="4469" y="2861"/>
                    <a:pt x="4405" y="2958"/>
                  </a:cubicBezTo>
                  <a:cubicBezTo>
                    <a:pt x="4340" y="3086"/>
                    <a:pt x="4244" y="3183"/>
                    <a:pt x="4083" y="3247"/>
                  </a:cubicBezTo>
                  <a:cubicBezTo>
                    <a:pt x="3923" y="3311"/>
                    <a:pt x="3698" y="3375"/>
                    <a:pt x="3473" y="3375"/>
                  </a:cubicBezTo>
                  <a:cubicBezTo>
                    <a:pt x="3023" y="3375"/>
                    <a:pt x="2508" y="3215"/>
                    <a:pt x="1994" y="2958"/>
                  </a:cubicBezTo>
                  <a:cubicBezTo>
                    <a:pt x="1544" y="2733"/>
                    <a:pt x="1158" y="2411"/>
                    <a:pt x="901" y="2122"/>
                  </a:cubicBezTo>
                  <a:cubicBezTo>
                    <a:pt x="644" y="1800"/>
                    <a:pt x="515" y="1479"/>
                    <a:pt x="515" y="1254"/>
                  </a:cubicBezTo>
                  <a:cubicBezTo>
                    <a:pt x="547" y="1125"/>
                    <a:pt x="547" y="1029"/>
                    <a:pt x="612" y="965"/>
                  </a:cubicBezTo>
                  <a:cubicBezTo>
                    <a:pt x="676" y="836"/>
                    <a:pt x="772" y="740"/>
                    <a:pt x="933" y="675"/>
                  </a:cubicBezTo>
                  <a:cubicBezTo>
                    <a:pt x="1094" y="579"/>
                    <a:pt x="1319" y="547"/>
                    <a:pt x="1544" y="547"/>
                  </a:cubicBezTo>
                  <a:close/>
                  <a:moveTo>
                    <a:pt x="1544" y="0"/>
                  </a:moveTo>
                  <a:cubicBezTo>
                    <a:pt x="1255" y="0"/>
                    <a:pt x="965" y="65"/>
                    <a:pt x="708" y="193"/>
                  </a:cubicBezTo>
                  <a:cubicBezTo>
                    <a:pt x="451" y="290"/>
                    <a:pt x="258" y="482"/>
                    <a:pt x="130" y="707"/>
                  </a:cubicBezTo>
                  <a:cubicBezTo>
                    <a:pt x="33" y="868"/>
                    <a:pt x="1" y="1061"/>
                    <a:pt x="1" y="1254"/>
                  </a:cubicBezTo>
                  <a:cubicBezTo>
                    <a:pt x="1" y="1640"/>
                    <a:pt x="194" y="2058"/>
                    <a:pt x="483" y="2443"/>
                  </a:cubicBezTo>
                  <a:cubicBezTo>
                    <a:pt x="805" y="2829"/>
                    <a:pt x="1222" y="3150"/>
                    <a:pt x="1737" y="3440"/>
                  </a:cubicBezTo>
                  <a:cubicBezTo>
                    <a:pt x="2315" y="3729"/>
                    <a:pt x="2926" y="3890"/>
                    <a:pt x="3473" y="3890"/>
                  </a:cubicBezTo>
                  <a:cubicBezTo>
                    <a:pt x="3762" y="3890"/>
                    <a:pt x="4051" y="3858"/>
                    <a:pt x="4308" y="3729"/>
                  </a:cubicBezTo>
                  <a:cubicBezTo>
                    <a:pt x="4565" y="3633"/>
                    <a:pt x="4758" y="3440"/>
                    <a:pt x="4887" y="3183"/>
                  </a:cubicBezTo>
                  <a:cubicBezTo>
                    <a:pt x="4983" y="3022"/>
                    <a:pt x="5015" y="2861"/>
                    <a:pt x="5015" y="2668"/>
                  </a:cubicBezTo>
                  <a:cubicBezTo>
                    <a:pt x="5015" y="2250"/>
                    <a:pt x="4823" y="1832"/>
                    <a:pt x="4533" y="1479"/>
                  </a:cubicBezTo>
                  <a:cubicBezTo>
                    <a:pt x="4212" y="1093"/>
                    <a:pt x="3794" y="740"/>
                    <a:pt x="3280" y="482"/>
                  </a:cubicBezTo>
                  <a:cubicBezTo>
                    <a:pt x="2701" y="161"/>
                    <a:pt x="2090" y="32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680;p64">
              <a:extLst>
                <a:ext uri="{FF2B5EF4-FFF2-40B4-BE49-F238E27FC236}">
                  <a16:creationId xmlns:a16="http://schemas.microsoft.com/office/drawing/2014/main" xmlns="" id="{54205898-B7D8-4A06-85C3-F53481577EB6}"/>
                </a:ext>
              </a:extLst>
            </p:cNvPr>
            <p:cNvSpPr/>
            <p:nvPr/>
          </p:nvSpPr>
          <p:spPr>
            <a:xfrm>
              <a:off x="2074975" y="4211900"/>
              <a:ext cx="125400" cy="83625"/>
            </a:xfrm>
            <a:custGeom>
              <a:avLst/>
              <a:gdLst/>
              <a:ahLst/>
              <a:cxnLst/>
              <a:rect l="l" t="t" r="r" b="b"/>
              <a:pathLst>
                <a:path w="5016" h="3345" extrusionOk="0">
                  <a:moveTo>
                    <a:pt x="3461" y="1"/>
                  </a:moveTo>
                  <a:cubicBezTo>
                    <a:pt x="2979" y="1"/>
                    <a:pt x="2415" y="139"/>
                    <a:pt x="1865" y="421"/>
                  </a:cubicBezTo>
                  <a:cubicBezTo>
                    <a:pt x="676" y="1032"/>
                    <a:pt x="1" y="2093"/>
                    <a:pt x="354" y="2800"/>
                  </a:cubicBezTo>
                  <a:cubicBezTo>
                    <a:pt x="542" y="3158"/>
                    <a:pt x="983" y="3344"/>
                    <a:pt x="1533" y="3344"/>
                  </a:cubicBezTo>
                  <a:cubicBezTo>
                    <a:pt x="2020" y="3344"/>
                    <a:pt x="2592" y="3198"/>
                    <a:pt x="3151" y="2897"/>
                  </a:cubicBezTo>
                  <a:cubicBezTo>
                    <a:pt x="4340" y="2286"/>
                    <a:pt x="5015" y="1225"/>
                    <a:pt x="4662" y="550"/>
                  </a:cubicBezTo>
                  <a:cubicBezTo>
                    <a:pt x="4472" y="187"/>
                    <a:pt x="4022" y="1"/>
                    <a:pt x="3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681;p64">
              <a:extLst>
                <a:ext uri="{FF2B5EF4-FFF2-40B4-BE49-F238E27FC236}">
                  <a16:creationId xmlns:a16="http://schemas.microsoft.com/office/drawing/2014/main" xmlns="" id="{53650FB5-4CF8-4804-81F9-B0E47FF4B98A}"/>
                </a:ext>
              </a:extLst>
            </p:cNvPr>
            <p:cNvSpPr/>
            <p:nvPr/>
          </p:nvSpPr>
          <p:spPr>
            <a:xfrm>
              <a:off x="2074975" y="4204750"/>
              <a:ext cx="125400" cy="97250"/>
            </a:xfrm>
            <a:custGeom>
              <a:avLst/>
              <a:gdLst/>
              <a:ahLst/>
              <a:cxnLst/>
              <a:rect l="l" t="t" r="r" b="b"/>
              <a:pathLst>
                <a:path w="5016" h="3890" extrusionOk="0">
                  <a:moveTo>
                    <a:pt x="3472" y="547"/>
                  </a:moveTo>
                  <a:cubicBezTo>
                    <a:pt x="3697" y="547"/>
                    <a:pt x="3922" y="579"/>
                    <a:pt x="4083" y="675"/>
                  </a:cubicBezTo>
                  <a:cubicBezTo>
                    <a:pt x="4244" y="740"/>
                    <a:pt x="4340" y="836"/>
                    <a:pt x="4405" y="965"/>
                  </a:cubicBezTo>
                  <a:cubicBezTo>
                    <a:pt x="4469" y="1029"/>
                    <a:pt x="4469" y="1125"/>
                    <a:pt x="4469" y="1254"/>
                  </a:cubicBezTo>
                  <a:cubicBezTo>
                    <a:pt x="4469" y="1479"/>
                    <a:pt x="4372" y="1800"/>
                    <a:pt x="4115" y="2122"/>
                  </a:cubicBezTo>
                  <a:cubicBezTo>
                    <a:pt x="3858" y="2411"/>
                    <a:pt x="3472" y="2733"/>
                    <a:pt x="3022" y="2958"/>
                  </a:cubicBezTo>
                  <a:cubicBezTo>
                    <a:pt x="2508" y="3215"/>
                    <a:pt x="1994" y="3375"/>
                    <a:pt x="1544" y="3375"/>
                  </a:cubicBezTo>
                  <a:cubicBezTo>
                    <a:pt x="1319" y="3375"/>
                    <a:pt x="1094" y="3311"/>
                    <a:pt x="933" y="3247"/>
                  </a:cubicBezTo>
                  <a:cubicBezTo>
                    <a:pt x="772" y="3183"/>
                    <a:pt x="676" y="3086"/>
                    <a:pt x="612" y="2958"/>
                  </a:cubicBezTo>
                  <a:cubicBezTo>
                    <a:pt x="547" y="2861"/>
                    <a:pt x="515" y="2765"/>
                    <a:pt x="515" y="2668"/>
                  </a:cubicBezTo>
                  <a:cubicBezTo>
                    <a:pt x="515" y="2443"/>
                    <a:pt x="644" y="2122"/>
                    <a:pt x="901" y="1800"/>
                  </a:cubicBezTo>
                  <a:cubicBezTo>
                    <a:pt x="1158" y="1479"/>
                    <a:pt x="1544" y="1190"/>
                    <a:pt x="1994" y="965"/>
                  </a:cubicBezTo>
                  <a:cubicBezTo>
                    <a:pt x="2508" y="675"/>
                    <a:pt x="3022" y="547"/>
                    <a:pt x="3472" y="547"/>
                  </a:cubicBezTo>
                  <a:close/>
                  <a:moveTo>
                    <a:pt x="3472" y="0"/>
                  </a:moveTo>
                  <a:cubicBezTo>
                    <a:pt x="2926" y="32"/>
                    <a:pt x="2315" y="161"/>
                    <a:pt x="1737" y="482"/>
                  </a:cubicBezTo>
                  <a:cubicBezTo>
                    <a:pt x="1222" y="740"/>
                    <a:pt x="804" y="1093"/>
                    <a:pt x="483" y="1479"/>
                  </a:cubicBezTo>
                  <a:cubicBezTo>
                    <a:pt x="194" y="1832"/>
                    <a:pt x="1" y="2250"/>
                    <a:pt x="1" y="2668"/>
                  </a:cubicBezTo>
                  <a:cubicBezTo>
                    <a:pt x="1" y="2861"/>
                    <a:pt x="33" y="3022"/>
                    <a:pt x="129" y="3215"/>
                  </a:cubicBezTo>
                  <a:lnTo>
                    <a:pt x="129" y="3183"/>
                  </a:lnTo>
                  <a:cubicBezTo>
                    <a:pt x="258" y="3440"/>
                    <a:pt x="451" y="3633"/>
                    <a:pt x="708" y="3729"/>
                  </a:cubicBezTo>
                  <a:cubicBezTo>
                    <a:pt x="965" y="3858"/>
                    <a:pt x="1254" y="3890"/>
                    <a:pt x="1544" y="3890"/>
                  </a:cubicBezTo>
                  <a:cubicBezTo>
                    <a:pt x="2090" y="3890"/>
                    <a:pt x="2701" y="3729"/>
                    <a:pt x="3280" y="3440"/>
                  </a:cubicBezTo>
                  <a:cubicBezTo>
                    <a:pt x="3794" y="3150"/>
                    <a:pt x="4212" y="2829"/>
                    <a:pt x="4533" y="2443"/>
                  </a:cubicBezTo>
                  <a:cubicBezTo>
                    <a:pt x="4822" y="2058"/>
                    <a:pt x="5015" y="1640"/>
                    <a:pt x="5015" y="1254"/>
                  </a:cubicBezTo>
                  <a:cubicBezTo>
                    <a:pt x="5015" y="1061"/>
                    <a:pt x="4983" y="868"/>
                    <a:pt x="4887" y="707"/>
                  </a:cubicBezTo>
                  <a:cubicBezTo>
                    <a:pt x="4758" y="482"/>
                    <a:pt x="4565" y="290"/>
                    <a:pt x="4308" y="193"/>
                  </a:cubicBezTo>
                  <a:cubicBezTo>
                    <a:pt x="4051" y="65"/>
                    <a:pt x="3762" y="0"/>
                    <a:pt x="3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682;p64">
              <a:extLst>
                <a:ext uri="{FF2B5EF4-FFF2-40B4-BE49-F238E27FC236}">
                  <a16:creationId xmlns:a16="http://schemas.microsoft.com/office/drawing/2014/main" xmlns="" id="{83AF6A87-4D14-4E42-9F72-93E7EBE9C32F}"/>
                </a:ext>
              </a:extLst>
            </p:cNvPr>
            <p:cNvSpPr/>
            <p:nvPr/>
          </p:nvSpPr>
          <p:spPr>
            <a:xfrm>
              <a:off x="2379550" y="3664725"/>
              <a:ext cx="13675" cy="457275"/>
            </a:xfrm>
            <a:custGeom>
              <a:avLst/>
              <a:gdLst/>
              <a:ahLst/>
              <a:cxnLst/>
              <a:rect l="l" t="t" r="r" b="b"/>
              <a:pathLst>
                <a:path w="547" h="18291" extrusionOk="0">
                  <a:moveTo>
                    <a:pt x="1" y="0"/>
                  </a:moveTo>
                  <a:lnTo>
                    <a:pt x="1" y="18290"/>
                  </a:lnTo>
                  <a:lnTo>
                    <a:pt x="547" y="1829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683;p64">
              <a:extLst>
                <a:ext uri="{FF2B5EF4-FFF2-40B4-BE49-F238E27FC236}">
                  <a16:creationId xmlns:a16="http://schemas.microsoft.com/office/drawing/2014/main" xmlns="" id="{711151A3-B1FF-4B5D-87A6-FAC32A01474D}"/>
                </a:ext>
              </a:extLst>
            </p:cNvPr>
            <p:cNvSpPr/>
            <p:nvPr/>
          </p:nvSpPr>
          <p:spPr>
            <a:xfrm>
              <a:off x="2675275" y="4226450"/>
              <a:ext cx="12875" cy="229050"/>
            </a:xfrm>
            <a:custGeom>
              <a:avLst/>
              <a:gdLst/>
              <a:ahLst/>
              <a:cxnLst/>
              <a:rect l="l" t="t" r="r" b="b"/>
              <a:pathLst>
                <a:path w="515" h="9162" extrusionOk="0">
                  <a:moveTo>
                    <a:pt x="1" y="0"/>
                  </a:moveTo>
                  <a:lnTo>
                    <a:pt x="1" y="9161"/>
                  </a:lnTo>
                  <a:lnTo>
                    <a:pt x="515" y="9161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684;p64">
              <a:extLst>
                <a:ext uri="{FF2B5EF4-FFF2-40B4-BE49-F238E27FC236}">
                  <a16:creationId xmlns:a16="http://schemas.microsoft.com/office/drawing/2014/main" xmlns="" id="{92D3AACA-9BBE-4F5A-A2FC-6CC34226D569}"/>
                </a:ext>
              </a:extLst>
            </p:cNvPr>
            <p:cNvSpPr/>
            <p:nvPr/>
          </p:nvSpPr>
          <p:spPr>
            <a:xfrm>
              <a:off x="2675275" y="3712925"/>
              <a:ext cx="12875" cy="456475"/>
            </a:xfrm>
            <a:custGeom>
              <a:avLst/>
              <a:gdLst/>
              <a:ahLst/>
              <a:cxnLst/>
              <a:rect l="l" t="t" r="r" b="b"/>
              <a:pathLst>
                <a:path w="515" h="18259" extrusionOk="0">
                  <a:moveTo>
                    <a:pt x="1" y="1"/>
                  </a:moveTo>
                  <a:lnTo>
                    <a:pt x="1" y="18259"/>
                  </a:lnTo>
                  <a:lnTo>
                    <a:pt x="515" y="18259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685;p64">
              <a:extLst>
                <a:ext uri="{FF2B5EF4-FFF2-40B4-BE49-F238E27FC236}">
                  <a16:creationId xmlns:a16="http://schemas.microsoft.com/office/drawing/2014/main" xmlns="" id="{604B10F2-BD97-4992-9381-8588BF047AB6}"/>
                </a:ext>
              </a:extLst>
            </p:cNvPr>
            <p:cNvSpPr/>
            <p:nvPr/>
          </p:nvSpPr>
          <p:spPr>
            <a:xfrm>
              <a:off x="5312725" y="4017500"/>
              <a:ext cx="12875" cy="456475"/>
            </a:xfrm>
            <a:custGeom>
              <a:avLst/>
              <a:gdLst/>
              <a:ahLst/>
              <a:cxnLst/>
              <a:rect l="l" t="t" r="r" b="b"/>
              <a:pathLst>
                <a:path w="515" h="18259" extrusionOk="0">
                  <a:moveTo>
                    <a:pt x="0" y="1"/>
                  </a:moveTo>
                  <a:lnTo>
                    <a:pt x="0" y="18259"/>
                  </a:lnTo>
                  <a:lnTo>
                    <a:pt x="515" y="18259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686;p64">
              <a:extLst>
                <a:ext uri="{FF2B5EF4-FFF2-40B4-BE49-F238E27FC236}">
                  <a16:creationId xmlns:a16="http://schemas.microsoft.com/office/drawing/2014/main" xmlns="" id="{7A8CD60A-3123-42F9-B6F5-632B2BB5F5FE}"/>
                </a:ext>
              </a:extLst>
            </p:cNvPr>
            <p:cNvSpPr/>
            <p:nvPr/>
          </p:nvSpPr>
          <p:spPr>
            <a:xfrm>
              <a:off x="5034675" y="3549000"/>
              <a:ext cx="13675" cy="1004525"/>
            </a:xfrm>
            <a:custGeom>
              <a:avLst/>
              <a:gdLst/>
              <a:ahLst/>
              <a:cxnLst/>
              <a:rect l="l" t="t" r="r" b="b"/>
              <a:pathLst>
                <a:path w="547" h="40181" extrusionOk="0">
                  <a:moveTo>
                    <a:pt x="1" y="0"/>
                  </a:moveTo>
                  <a:lnTo>
                    <a:pt x="1" y="40181"/>
                  </a:lnTo>
                  <a:lnTo>
                    <a:pt x="547" y="40181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687;p64">
              <a:extLst>
                <a:ext uri="{FF2B5EF4-FFF2-40B4-BE49-F238E27FC236}">
                  <a16:creationId xmlns:a16="http://schemas.microsoft.com/office/drawing/2014/main" xmlns="" id="{6B70D1B7-78A0-4571-AE0C-59AD0FC898AC}"/>
                </a:ext>
              </a:extLst>
            </p:cNvPr>
            <p:cNvSpPr/>
            <p:nvPr/>
          </p:nvSpPr>
          <p:spPr>
            <a:xfrm>
              <a:off x="3883900" y="4445825"/>
              <a:ext cx="13700" cy="209775"/>
            </a:xfrm>
            <a:custGeom>
              <a:avLst/>
              <a:gdLst/>
              <a:ahLst/>
              <a:cxnLst/>
              <a:rect l="l" t="t" r="r" b="b"/>
              <a:pathLst>
                <a:path w="548" h="8391" extrusionOk="0">
                  <a:moveTo>
                    <a:pt x="1" y="1"/>
                  </a:moveTo>
                  <a:lnTo>
                    <a:pt x="1" y="8390"/>
                  </a:lnTo>
                  <a:lnTo>
                    <a:pt x="547" y="8390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688;p64">
              <a:extLst>
                <a:ext uri="{FF2B5EF4-FFF2-40B4-BE49-F238E27FC236}">
                  <a16:creationId xmlns:a16="http://schemas.microsoft.com/office/drawing/2014/main" xmlns="" id="{50CC1332-D7D4-4736-9A85-13ED58153BF1}"/>
                </a:ext>
              </a:extLst>
            </p:cNvPr>
            <p:cNvSpPr/>
            <p:nvPr/>
          </p:nvSpPr>
          <p:spPr>
            <a:xfrm>
              <a:off x="3005550" y="4067325"/>
              <a:ext cx="13700" cy="511925"/>
            </a:xfrm>
            <a:custGeom>
              <a:avLst/>
              <a:gdLst/>
              <a:ahLst/>
              <a:cxnLst/>
              <a:rect l="l" t="t" r="r" b="b"/>
              <a:pathLst>
                <a:path w="548" h="20477" extrusionOk="0">
                  <a:moveTo>
                    <a:pt x="1" y="1"/>
                  </a:moveTo>
                  <a:lnTo>
                    <a:pt x="1" y="20477"/>
                  </a:lnTo>
                  <a:lnTo>
                    <a:pt x="547" y="20477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689;p64">
              <a:extLst>
                <a:ext uri="{FF2B5EF4-FFF2-40B4-BE49-F238E27FC236}">
                  <a16:creationId xmlns:a16="http://schemas.microsoft.com/office/drawing/2014/main" xmlns="" id="{392E2951-3967-466E-BAD5-FBEF4391FD90}"/>
                </a:ext>
              </a:extLst>
            </p:cNvPr>
            <p:cNvSpPr/>
            <p:nvPr/>
          </p:nvSpPr>
          <p:spPr>
            <a:xfrm>
              <a:off x="4566975" y="4538250"/>
              <a:ext cx="13675" cy="103675"/>
            </a:xfrm>
            <a:custGeom>
              <a:avLst/>
              <a:gdLst/>
              <a:ahLst/>
              <a:cxnLst/>
              <a:rect l="l" t="t" r="r" b="b"/>
              <a:pathLst>
                <a:path w="547" h="4147" extrusionOk="0">
                  <a:moveTo>
                    <a:pt x="1" y="0"/>
                  </a:moveTo>
                  <a:lnTo>
                    <a:pt x="1" y="4147"/>
                  </a:lnTo>
                  <a:lnTo>
                    <a:pt x="547" y="4147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690;p64">
              <a:extLst>
                <a:ext uri="{FF2B5EF4-FFF2-40B4-BE49-F238E27FC236}">
                  <a16:creationId xmlns:a16="http://schemas.microsoft.com/office/drawing/2014/main" xmlns="" id="{34246C43-85C8-4B0F-9568-416071343997}"/>
                </a:ext>
              </a:extLst>
            </p:cNvPr>
            <p:cNvSpPr/>
            <p:nvPr/>
          </p:nvSpPr>
          <p:spPr>
            <a:xfrm>
              <a:off x="4566975" y="4294750"/>
              <a:ext cx="13675" cy="211375"/>
            </a:xfrm>
            <a:custGeom>
              <a:avLst/>
              <a:gdLst/>
              <a:ahLst/>
              <a:cxnLst/>
              <a:rect l="l" t="t" r="r" b="b"/>
              <a:pathLst>
                <a:path w="547" h="8455" extrusionOk="0">
                  <a:moveTo>
                    <a:pt x="1" y="0"/>
                  </a:moveTo>
                  <a:lnTo>
                    <a:pt x="1" y="8454"/>
                  </a:lnTo>
                  <a:lnTo>
                    <a:pt x="547" y="8454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691;p64">
              <a:extLst>
                <a:ext uri="{FF2B5EF4-FFF2-40B4-BE49-F238E27FC236}">
                  <a16:creationId xmlns:a16="http://schemas.microsoft.com/office/drawing/2014/main" xmlns="" id="{116659CA-D410-42EB-BA45-448984E5D15F}"/>
                </a:ext>
              </a:extLst>
            </p:cNvPr>
            <p:cNvSpPr/>
            <p:nvPr/>
          </p:nvSpPr>
          <p:spPr>
            <a:xfrm>
              <a:off x="3883900" y="4236075"/>
              <a:ext cx="13700" cy="114150"/>
            </a:xfrm>
            <a:custGeom>
              <a:avLst/>
              <a:gdLst/>
              <a:ahLst/>
              <a:cxnLst/>
              <a:rect l="l" t="t" r="r" b="b"/>
              <a:pathLst>
                <a:path w="548" h="4566" extrusionOk="0">
                  <a:moveTo>
                    <a:pt x="1" y="1"/>
                  </a:moveTo>
                  <a:lnTo>
                    <a:pt x="1" y="4565"/>
                  </a:lnTo>
                  <a:lnTo>
                    <a:pt x="547" y="4565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692;p64">
              <a:extLst>
                <a:ext uri="{FF2B5EF4-FFF2-40B4-BE49-F238E27FC236}">
                  <a16:creationId xmlns:a16="http://schemas.microsoft.com/office/drawing/2014/main" xmlns="" id="{D056F23C-2E92-44E6-A65E-3CC48F5FA81E}"/>
                </a:ext>
              </a:extLst>
            </p:cNvPr>
            <p:cNvSpPr/>
            <p:nvPr/>
          </p:nvSpPr>
          <p:spPr>
            <a:xfrm>
              <a:off x="5312725" y="3703300"/>
              <a:ext cx="12875" cy="208950"/>
            </a:xfrm>
            <a:custGeom>
              <a:avLst/>
              <a:gdLst/>
              <a:ahLst/>
              <a:cxnLst/>
              <a:rect l="l" t="t" r="r" b="b"/>
              <a:pathLst>
                <a:path w="515" h="8358" extrusionOk="0">
                  <a:moveTo>
                    <a:pt x="0" y="0"/>
                  </a:moveTo>
                  <a:lnTo>
                    <a:pt x="0" y="8358"/>
                  </a:lnTo>
                  <a:lnTo>
                    <a:pt x="515" y="8358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693;p64">
              <a:extLst>
                <a:ext uri="{FF2B5EF4-FFF2-40B4-BE49-F238E27FC236}">
                  <a16:creationId xmlns:a16="http://schemas.microsoft.com/office/drawing/2014/main" xmlns="" id="{A5B5BEF0-26E8-4D37-9FD9-F0FE9B797325}"/>
                </a:ext>
              </a:extLst>
            </p:cNvPr>
            <p:cNvSpPr/>
            <p:nvPr/>
          </p:nvSpPr>
          <p:spPr>
            <a:xfrm>
              <a:off x="5578725" y="3255675"/>
              <a:ext cx="13675" cy="1019000"/>
            </a:xfrm>
            <a:custGeom>
              <a:avLst/>
              <a:gdLst/>
              <a:ahLst/>
              <a:cxnLst/>
              <a:rect l="l" t="t" r="r" b="b"/>
              <a:pathLst>
                <a:path w="547" h="40760" extrusionOk="0">
                  <a:moveTo>
                    <a:pt x="0" y="1"/>
                  </a:moveTo>
                  <a:lnTo>
                    <a:pt x="0" y="40760"/>
                  </a:lnTo>
                  <a:lnTo>
                    <a:pt x="547" y="40760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694;p64">
              <a:extLst>
                <a:ext uri="{FF2B5EF4-FFF2-40B4-BE49-F238E27FC236}">
                  <a16:creationId xmlns:a16="http://schemas.microsoft.com/office/drawing/2014/main" xmlns="" id="{19E6BE3C-649B-4C2E-95E9-BCE8AFB6DF2F}"/>
                </a:ext>
              </a:extLst>
            </p:cNvPr>
            <p:cNvSpPr/>
            <p:nvPr/>
          </p:nvSpPr>
          <p:spPr>
            <a:xfrm>
              <a:off x="2379550" y="3351300"/>
              <a:ext cx="13675" cy="246750"/>
            </a:xfrm>
            <a:custGeom>
              <a:avLst/>
              <a:gdLst/>
              <a:ahLst/>
              <a:cxnLst/>
              <a:rect l="l" t="t" r="r" b="b"/>
              <a:pathLst>
                <a:path w="547" h="9870" extrusionOk="0">
                  <a:moveTo>
                    <a:pt x="1" y="1"/>
                  </a:moveTo>
                  <a:lnTo>
                    <a:pt x="1" y="9869"/>
                  </a:lnTo>
                  <a:lnTo>
                    <a:pt x="547" y="986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695;p64">
              <a:extLst>
                <a:ext uri="{FF2B5EF4-FFF2-40B4-BE49-F238E27FC236}">
                  <a16:creationId xmlns:a16="http://schemas.microsoft.com/office/drawing/2014/main" xmlns="" id="{CAE7DB05-3EF2-4159-9106-C0EC535C254A}"/>
                </a:ext>
              </a:extLst>
            </p:cNvPr>
            <p:cNvSpPr/>
            <p:nvPr/>
          </p:nvSpPr>
          <p:spPr>
            <a:xfrm>
              <a:off x="4804850" y="2847450"/>
              <a:ext cx="63500" cy="167975"/>
            </a:xfrm>
            <a:custGeom>
              <a:avLst/>
              <a:gdLst/>
              <a:ahLst/>
              <a:cxnLst/>
              <a:rect l="l" t="t" r="r" b="b"/>
              <a:pathLst>
                <a:path w="2540" h="6719" extrusionOk="0">
                  <a:moveTo>
                    <a:pt x="0" y="0"/>
                  </a:moveTo>
                  <a:lnTo>
                    <a:pt x="0" y="6718"/>
                  </a:lnTo>
                  <a:lnTo>
                    <a:pt x="2540" y="671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696;p64">
              <a:extLst>
                <a:ext uri="{FF2B5EF4-FFF2-40B4-BE49-F238E27FC236}">
                  <a16:creationId xmlns:a16="http://schemas.microsoft.com/office/drawing/2014/main" xmlns="" id="{A4EA6C48-ECA3-40F3-8383-40BF003D1689}"/>
                </a:ext>
              </a:extLst>
            </p:cNvPr>
            <p:cNvSpPr/>
            <p:nvPr/>
          </p:nvSpPr>
          <p:spPr>
            <a:xfrm>
              <a:off x="4797600" y="2840200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40" y="547"/>
                  </a:moveTo>
                  <a:lnTo>
                    <a:pt x="2540" y="6751"/>
                  </a:lnTo>
                  <a:lnTo>
                    <a:pt x="547" y="6751"/>
                  </a:lnTo>
                  <a:lnTo>
                    <a:pt x="547" y="547"/>
                  </a:lnTo>
                  <a:close/>
                  <a:moveTo>
                    <a:pt x="1" y="1"/>
                  </a:moveTo>
                  <a:lnTo>
                    <a:pt x="1" y="7266"/>
                  </a:lnTo>
                  <a:lnTo>
                    <a:pt x="3087" y="7266"/>
                  </a:lnTo>
                  <a:lnTo>
                    <a:pt x="3087" y="7008"/>
                  </a:lnTo>
                  <a:lnTo>
                    <a:pt x="30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697;p64">
              <a:extLst>
                <a:ext uri="{FF2B5EF4-FFF2-40B4-BE49-F238E27FC236}">
                  <a16:creationId xmlns:a16="http://schemas.microsoft.com/office/drawing/2014/main" xmlns="" id="{EE8D8A77-425A-4EA9-BB5F-A1D9A9933705}"/>
                </a:ext>
              </a:extLst>
            </p:cNvPr>
            <p:cNvSpPr/>
            <p:nvPr/>
          </p:nvSpPr>
          <p:spPr>
            <a:xfrm>
              <a:off x="3151025" y="1597825"/>
              <a:ext cx="1674725" cy="363250"/>
            </a:xfrm>
            <a:custGeom>
              <a:avLst/>
              <a:gdLst/>
              <a:ahLst/>
              <a:cxnLst/>
              <a:rect l="l" t="t" r="r" b="b"/>
              <a:pathLst>
                <a:path w="66989" h="14530" extrusionOk="0">
                  <a:moveTo>
                    <a:pt x="0" y="0"/>
                  </a:moveTo>
                  <a:lnTo>
                    <a:pt x="0" y="14530"/>
                  </a:lnTo>
                  <a:lnTo>
                    <a:pt x="66989" y="14530"/>
                  </a:lnTo>
                  <a:lnTo>
                    <a:pt x="66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698;p64">
              <a:extLst>
                <a:ext uri="{FF2B5EF4-FFF2-40B4-BE49-F238E27FC236}">
                  <a16:creationId xmlns:a16="http://schemas.microsoft.com/office/drawing/2014/main" xmlns="" id="{26BFF58D-C317-4D4F-B6EE-F9D7C41E8C2C}"/>
                </a:ext>
              </a:extLst>
            </p:cNvPr>
            <p:cNvSpPr/>
            <p:nvPr/>
          </p:nvSpPr>
          <p:spPr>
            <a:xfrm>
              <a:off x="3143775" y="1591400"/>
              <a:ext cx="1688425" cy="376100"/>
            </a:xfrm>
            <a:custGeom>
              <a:avLst/>
              <a:gdLst/>
              <a:ahLst/>
              <a:cxnLst/>
              <a:rect l="l" t="t" r="r" b="b"/>
              <a:pathLst>
                <a:path w="67537" h="15044" extrusionOk="0">
                  <a:moveTo>
                    <a:pt x="66990" y="547"/>
                  </a:moveTo>
                  <a:lnTo>
                    <a:pt x="66990" y="14498"/>
                  </a:lnTo>
                  <a:lnTo>
                    <a:pt x="547" y="14498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15044"/>
                  </a:lnTo>
                  <a:lnTo>
                    <a:pt x="67536" y="15044"/>
                  </a:lnTo>
                  <a:lnTo>
                    <a:pt x="67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699;p64">
              <a:extLst>
                <a:ext uri="{FF2B5EF4-FFF2-40B4-BE49-F238E27FC236}">
                  <a16:creationId xmlns:a16="http://schemas.microsoft.com/office/drawing/2014/main" xmlns="" id="{696C8CED-0135-434C-9746-D9B863AB246F}"/>
                </a:ext>
              </a:extLst>
            </p:cNvPr>
            <p:cNvSpPr/>
            <p:nvPr/>
          </p:nvSpPr>
          <p:spPr>
            <a:xfrm>
              <a:off x="4804850" y="3839900"/>
              <a:ext cx="63500" cy="167975"/>
            </a:xfrm>
            <a:custGeom>
              <a:avLst/>
              <a:gdLst/>
              <a:ahLst/>
              <a:cxnLst/>
              <a:rect l="l" t="t" r="r" b="b"/>
              <a:pathLst>
                <a:path w="2540" h="6719" extrusionOk="0">
                  <a:moveTo>
                    <a:pt x="0" y="1"/>
                  </a:moveTo>
                  <a:lnTo>
                    <a:pt x="0" y="6719"/>
                  </a:lnTo>
                  <a:lnTo>
                    <a:pt x="2540" y="6719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700;p64">
              <a:extLst>
                <a:ext uri="{FF2B5EF4-FFF2-40B4-BE49-F238E27FC236}">
                  <a16:creationId xmlns:a16="http://schemas.microsoft.com/office/drawing/2014/main" xmlns="" id="{4293BD42-4DBF-416F-BF79-52104AD053A7}"/>
                </a:ext>
              </a:extLst>
            </p:cNvPr>
            <p:cNvSpPr/>
            <p:nvPr/>
          </p:nvSpPr>
          <p:spPr>
            <a:xfrm>
              <a:off x="4797600" y="3832675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40" y="547"/>
                  </a:moveTo>
                  <a:lnTo>
                    <a:pt x="2540" y="6751"/>
                  </a:lnTo>
                  <a:lnTo>
                    <a:pt x="547" y="6751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7265"/>
                  </a:lnTo>
                  <a:lnTo>
                    <a:pt x="3087" y="7265"/>
                  </a:lnTo>
                  <a:lnTo>
                    <a:pt x="3087" y="7008"/>
                  </a:lnTo>
                  <a:lnTo>
                    <a:pt x="30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701;p64">
              <a:extLst>
                <a:ext uri="{FF2B5EF4-FFF2-40B4-BE49-F238E27FC236}">
                  <a16:creationId xmlns:a16="http://schemas.microsoft.com/office/drawing/2014/main" xmlns="" id="{E563DAFD-F95D-4DB3-910A-F1D309825822}"/>
                </a:ext>
              </a:extLst>
            </p:cNvPr>
            <p:cNvSpPr/>
            <p:nvPr/>
          </p:nvSpPr>
          <p:spPr>
            <a:xfrm>
              <a:off x="3102800" y="3839900"/>
              <a:ext cx="63500" cy="167975"/>
            </a:xfrm>
            <a:custGeom>
              <a:avLst/>
              <a:gdLst/>
              <a:ahLst/>
              <a:cxnLst/>
              <a:rect l="l" t="t" r="r" b="b"/>
              <a:pathLst>
                <a:path w="2540" h="6719" extrusionOk="0">
                  <a:moveTo>
                    <a:pt x="0" y="1"/>
                  </a:moveTo>
                  <a:lnTo>
                    <a:pt x="0" y="6719"/>
                  </a:lnTo>
                  <a:lnTo>
                    <a:pt x="2540" y="6719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702;p64">
              <a:extLst>
                <a:ext uri="{FF2B5EF4-FFF2-40B4-BE49-F238E27FC236}">
                  <a16:creationId xmlns:a16="http://schemas.microsoft.com/office/drawing/2014/main" xmlns="" id="{7EA7F04B-9B2B-4345-8366-EFAEDD4017F6}"/>
                </a:ext>
              </a:extLst>
            </p:cNvPr>
            <p:cNvSpPr/>
            <p:nvPr/>
          </p:nvSpPr>
          <p:spPr>
            <a:xfrm>
              <a:off x="3095575" y="3832675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40" y="547"/>
                  </a:moveTo>
                  <a:lnTo>
                    <a:pt x="2540" y="6751"/>
                  </a:lnTo>
                  <a:lnTo>
                    <a:pt x="547" y="6751"/>
                  </a:lnTo>
                  <a:lnTo>
                    <a:pt x="547" y="547"/>
                  </a:lnTo>
                  <a:close/>
                  <a:moveTo>
                    <a:pt x="0" y="0"/>
                  </a:moveTo>
                  <a:lnTo>
                    <a:pt x="0" y="7265"/>
                  </a:lnTo>
                  <a:lnTo>
                    <a:pt x="3086" y="7265"/>
                  </a:lnTo>
                  <a:lnTo>
                    <a:pt x="3086" y="7008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703;p64">
              <a:extLst>
                <a:ext uri="{FF2B5EF4-FFF2-40B4-BE49-F238E27FC236}">
                  <a16:creationId xmlns:a16="http://schemas.microsoft.com/office/drawing/2014/main" xmlns="" id="{8B95EF55-0E58-4B97-9735-80F7D783E8DD}"/>
                </a:ext>
              </a:extLst>
            </p:cNvPr>
            <p:cNvSpPr/>
            <p:nvPr/>
          </p:nvSpPr>
          <p:spPr>
            <a:xfrm>
              <a:off x="3093150" y="1874275"/>
              <a:ext cx="63525" cy="167975"/>
            </a:xfrm>
            <a:custGeom>
              <a:avLst/>
              <a:gdLst/>
              <a:ahLst/>
              <a:cxnLst/>
              <a:rect l="l" t="t" r="r" b="b"/>
              <a:pathLst>
                <a:path w="2541" h="6719" extrusionOk="0">
                  <a:moveTo>
                    <a:pt x="1" y="0"/>
                  </a:moveTo>
                  <a:lnTo>
                    <a:pt x="1" y="6718"/>
                  </a:lnTo>
                  <a:lnTo>
                    <a:pt x="2540" y="671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704;p64">
              <a:extLst>
                <a:ext uri="{FF2B5EF4-FFF2-40B4-BE49-F238E27FC236}">
                  <a16:creationId xmlns:a16="http://schemas.microsoft.com/office/drawing/2014/main" xmlns="" id="{CAD9F6AD-8EFF-4FFF-9403-7F8B035B9917}"/>
                </a:ext>
              </a:extLst>
            </p:cNvPr>
            <p:cNvSpPr/>
            <p:nvPr/>
          </p:nvSpPr>
          <p:spPr>
            <a:xfrm>
              <a:off x="3086725" y="1867025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40" y="547"/>
                  </a:moveTo>
                  <a:lnTo>
                    <a:pt x="2540" y="6751"/>
                  </a:lnTo>
                  <a:lnTo>
                    <a:pt x="515" y="6751"/>
                  </a:lnTo>
                  <a:lnTo>
                    <a:pt x="515" y="547"/>
                  </a:lnTo>
                  <a:close/>
                  <a:moveTo>
                    <a:pt x="1" y="1"/>
                  </a:moveTo>
                  <a:lnTo>
                    <a:pt x="1" y="7266"/>
                  </a:lnTo>
                  <a:lnTo>
                    <a:pt x="3086" y="7266"/>
                  </a:lnTo>
                  <a:lnTo>
                    <a:pt x="3086" y="7008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705;p64">
              <a:extLst>
                <a:ext uri="{FF2B5EF4-FFF2-40B4-BE49-F238E27FC236}">
                  <a16:creationId xmlns:a16="http://schemas.microsoft.com/office/drawing/2014/main" xmlns="" id="{5D460CCB-B30D-4C90-9B26-61151266A227}"/>
                </a:ext>
              </a:extLst>
            </p:cNvPr>
            <p:cNvSpPr/>
            <p:nvPr/>
          </p:nvSpPr>
          <p:spPr>
            <a:xfrm>
              <a:off x="3093150" y="3349700"/>
              <a:ext cx="63525" cy="167975"/>
            </a:xfrm>
            <a:custGeom>
              <a:avLst/>
              <a:gdLst/>
              <a:ahLst/>
              <a:cxnLst/>
              <a:rect l="l" t="t" r="r" b="b"/>
              <a:pathLst>
                <a:path w="2541" h="6719" extrusionOk="0">
                  <a:moveTo>
                    <a:pt x="1" y="1"/>
                  </a:moveTo>
                  <a:lnTo>
                    <a:pt x="1" y="6719"/>
                  </a:lnTo>
                  <a:lnTo>
                    <a:pt x="2540" y="6719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706;p64">
              <a:extLst>
                <a:ext uri="{FF2B5EF4-FFF2-40B4-BE49-F238E27FC236}">
                  <a16:creationId xmlns:a16="http://schemas.microsoft.com/office/drawing/2014/main" xmlns="" id="{DB499370-76F3-4DC9-BDBB-7B74F296D902}"/>
                </a:ext>
              </a:extLst>
            </p:cNvPr>
            <p:cNvSpPr/>
            <p:nvPr/>
          </p:nvSpPr>
          <p:spPr>
            <a:xfrm>
              <a:off x="3086725" y="3343275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40" y="547"/>
                  </a:moveTo>
                  <a:lnTo>
                    <a:pt x="2540" y="6719"/>
                  </a:lnTo>
                  <a:lnTo>
                    <a:pt x="515" y="6719"/>
                  </a:lnTo>
                  <a:lnTo>
                    <a:pt x="515" y="547"/>
                  </a:lnTo>
                  <a:close/>
                  <a:moveTo>
                    <a:pt x="1" y="0"/>
                  </a:moveTo>
                  <a:lnTo>
                    <a:pt x="1" y="7265"/>
                  </a:lnTo>
                  <a:lnTo>
                    <a:pt x="3086" y="7265"/>
                  </a:lnTo>
                  <a:lnTo>
                    <a:pt x="3086" y="697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707;p64">
              <a:extLst>
                <a:ext uri="{FF2B5EF4-FFF2-40B4-BE49-F238E27FC236}">
                  <a16:creationId xmlns:a16="http://schemas.microsoft.com/office/drawing/2014/main" xmlns="" id="{EE847B4C-1978-4BFC-97E2-90DC5DCF5567}"/>
                </a:ext>
              </a:extLst>
            </p:cNvPr>
            <p:cNvSpPr/>
            <p:nvPr/>
          </p:nvSpPr>
          <p:spPr>
            <a:xfrm>
              <a:off x="3093150" y="2846650"/>
              <a:ext cx="63525" cy="167975"/>
            </a:xfrm>
            <a:custGeom>
              <a:avLst/>
              <a:gdLst/>
              <a:ahLst/>
              <a:cxnLst/>
              <a:rect l="l" t="t" r="r" b="b"/>
              <a:pathLst>
                <a:path w="2541" h="6719" extrusionOk="0">
                  <a:moveTo>
                    <a:pt x="1" y="0"/>
                  </a:moveTo>
                  <a:lnTo>
                    <a:pt x="1" y="6718"/>
                  </a:lnTo>
                  <a:lnTo>
                    <a:pt x="2540" y="671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708;p64">
              <a:extLst>
                <a:ext uri="{FF2B5EF4-FFF2-40B4-BE49-F238E27FC236}">
                  <a16:creationId xmlns:a16="http://schemas.microsoft.com/office/drawing/2014/main" xmlns="" id="{C21200AF-BB30-45A4-9E2B-DFEFD89351B4}"/>
                </a:ext>
              </a:extLst>
            </p:cNvPr>
            <p:cNvSpPr/>
            <p:nvPr/>
          </p:nvSpPr>
          <p:spPr>
            <a:xfrm>
              <a:off x="3086725" y="2839400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40" y="547"/>
                  </a:moveTo>
                  <a:lnTo>
                    <a:pt x="2540" y="6719"/>
                  </a:lnTo>
                  <a:lnTo>
                    <a:pt x="515" y="6719"/>
                  </a:lnTo>
                  <a:lnTo>
                    <a:pt x="515" y="547"/>
                  </a:lnTo>
                  <a:close/>
                  <a:moveTo>
                    <a:pt x="1" y="1"/>
                  </a:moveTo>
                  <a:lnTo>
                    <a:pt x="1" y="7265"/>
                  </a:lnTo>
                  <a:lnTo>
                    <a:pt x="3086" y="7265"/>
                  </a:lnTo>
                  <a:lnTo>
                    <a:pt x="3086" y="7008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709;p64">
              <a:extLst>
                <a:ext uri="{FF2B5EF4-FFF2-40B4-BE49-F238E27FC236}">
                  <a16:creationId xmlns:a16="http://schemas.microsoft.com/office/drawing/2014/main" xmlns="" id="{5999B982-6942-4FF3-BC0A-2BC0D1BB8846}"/>
                </a:ext>
              </a:extLst>
            </p:cNvPr>
            <p:cNvSpPr/>
            <p:nvPr/>
          </p:nvSpPr>
          <p:spPr>
            <a:xfrm>
              <a:off x="4820925" y="1874275"/>
              <a:ext cx="63500" cy="167975"/>
            </a:xfrm>
            <a:custGeom>
              <a:avLst/>
              <a:gdLst/>
              <a:ahLst/>
              <a:cxnLst/>
              <a:rect l="l" t="t" r="r" b="b"/>
              <a:pathLst>
                <a:path w="2540" h="6719" extrusionOk="0">
                  <a:moveTo>
                    <a:pt x="0" y="0"/>
                  </a:moveTo>
                  <a:lnTo>
                    <a:pt x="0" y="6718"/>
                  </a:lnTo>
                  <a:lnTo>
                    <a:pt x="2540" y="671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710;p64">
              <a:extLst>
                <a:ext uri="{FF2B5EF4-FFF2-40B4-BE49-F238E27FC236}">
                  <a16:creationId xmlns:a16="http://schemas.microsoft.com/office/drawing/2014/main" xmlns="" id="{3FAFC530-3FAC-49E2-8200-6F698D1D2CB5}"/>
                </a:ext>
              </a:extLst>
            </p:cNvPr>
            <p:cNvSpPr/>
            <p:nvPr/>
          </p:nvSpPr>
          <p:spPr>
            <a:xfrm>
              <a:off x="4813675" y="1867025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72" y="547"/>
                  </a:moveTo>
                  <a:lnTo>
                    <a:pt x="2572" y="6751"/>
                  </a:lnTo>
                  <a:lnTo>
                    <a:pt x="547" y="6751"/>
                  </a:lnTo>
                  <a:lnTo>
                    <a:pt x="547" y="547"/>
                  </a:lnTo>
                  <a:close/>
                  <a:moveTo>
                    <a:pt x="1" y="1"/>
                  </a:moveTo>
                  <a:lnTo>
                    <a:pt x="1" y="7266"/>
                  </a:lnTo>
                  <a:lnTo>
                    <a:pt x="3087" y="7266"/>
                  </a:lnTo>
                  <a:lnTo>
                    <a:pt x="3087" y="7008"/>
                  </a:lnTo>
                  <a:lnTo>
                    <a:pt x="30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711;p64">
              <a:extLst>
                <a:ext uri="{FF2B5EF4-FFF2-40B4-BE49-F238E27FC236}">
                  <a16:creationId xmlns:a16="http://schemas.microsoft.com/office/drawing/2014/main" xmlns="" id="{8B701959-C5FF-4AD8-9871-F61A9A3EB4D3}"/>
                </a:ext>
              </a:extLst>
            </p:cNvPr>
            <p:cNvSpPr/>
            <p:nvPr/>
          </p:nvSpPr>
          <p:spPr>
            <a:xfrm>
              <a:off x="4820925" y="3349700"/>
              <a:ext cx="63500" cy="167975"/>
            </a:xfrm>
            <a:custGeom>
              <a:avLst/>
              <a:gdLst/>
              <a:ahLst/>
              <a:cxnLst/>
              <a:rect l="l" t="t" r="r" b="b"/>
              <a:pathLst>
                <a:path w="2540" h="6719" extrusionOk="0">
                  <a:moveTo>
                    <a:pt x="0" y="1"/>
                  </a:moveTo>
                  <a:lnTo>
                    <a:pt x="0" y="6719"/>
                  </a:lnTo>
                  <a:lnTo>
                    <a:pt x="2540" y="6719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712;p64">
              <a:extLst>
                <a:ext uri="{FF2B5EF4-FFF2-40B4-BE49-F238E27FC236}">
                  <a16:creationId xmlns:a16="http://schemas.microsoft.com/office/drawing/2014/main" xmlns="" id="{6B6D5E39-B75D-4170-9B4B-78C6BF0F31D4}"/>
                </a:ext>
              </a:extLst>
            </p:cNvPr>
            <p:cNvSpPr/>
            <p:nvPr/>
          </p:nvSpPr>
          <p:spPr>
            <a:xfrm>
              <a:off x="4813675" y="3343275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72" y="547"/>
                  </a:moveTo>
                  <a:lnTo>
                    <a:pt x="2572" y="6719"/>
                  </a:lnTo>
                  <a:lnTo>
                    <a:pt x="547" y="6719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7265"/>
                  </a:lnTo>
                  <a:lnTo>
                    <a:pt x="3087" y="7265"/>
                  </a:lnTo>
                  <a:lnTo>
                    <a:pt x="3087" y="6976"/>
                  </a:lnTo>
                  <a:lnTo>
                    <a:pt x="30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713;p64">
              <a:extLst>
                <a:ext uri="{FF2B5EF4-FFF2-40B4-BE49-F238E27FC236}">
                  <a16:creationId xmlns:a16="http://schemas.microsoft.com/office/drawing/2014/main" xmlns="" id="{628DF14E-8420-4282-AFF4-91D69EEF64C1}"/>
                </a:ext>
              </a:extLst>
            </p:cNvPr>
            <p:cNvSpPr/>
            <p:nvPr/>
          </p:nvSpPr>
          <p:spPr>
            <a:xfrm>
              <a:off x="3093150" y="2358850"/>
              <a:ext cx="63525" cy="168775"/>
            </a:xfrm>
            <a:custGeom>
              <a:avLst/>
              <a:gdLst/>
              <a:ahLst/>
              <a:cxnLst/>
              <a:rect l="l" t="t" r="r" b="b"/>
              <a:pathLst>
                <a:path w="2541" h="6751" extrusionOk="0">
                  <a:moveTo>
                    <a:pt x="1" y="0"/>
                  </a:moveTo>
                  <a:lnTo>
                    <a:pt x="1" y="6751"/>
                  </a:lnTo>
                  <a:lnTo>
                    <a:pt x="2540" y="6751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714;p64">
              <a:extLst>
                <a:ext uri="{FF2B5EF4-FFF2-40B4-BE49-F238E27FC236}">
                  <a16:creationId xmlns:a16="http://schemas.microsoft.com/office/drawing/2014/main" xmlns="" id="{6F125DB2-A52A-4421-AF43-337B2E29E89B}"/>
                </a:ext>
              </a:extLst>
            </p:cNvPr>
            <p:cNvSpPr/>
            <p:nvPr/>
          </p:nvSpPr>
          <p:spPr>
            <a:xfrm>
              <a:off x="3086725" y="2352425"/>
              <a:ext cx="77175" cy="181625"/>
            </a:xfrm>
            <a:custGeom>
              <a:avLst/>
              <a:gdLst/>
              <a:ahLst/>
              <a:cxnLst/>
              <a:rect l="l" t="t" r="r" b="b"/>
              <a:pathLst>
                <a:path w="3087" h="7265" extrusionOk="0">
                  <a:moveTo>
                    <a:pt x="2540" y="547"/>
                  </a:moveTo>
                  <a:lnTo>
                    <a:pt x="2540" y="6718"/>
                  </a:lnTo>
                  <a:lnTo>
                    <a:pt x="515" y="6718"/>
                  </a:lnTo>
                  <a:lnTo>
                    <a:pt x="515" y="547"/>
                  </a:lnTo>
                  <a:close/>
                  <a:moveTo>
                    <a:pt x="1" y="0"/>
                  </a:moveTo>
                  <a:lnTo>
                    <a:pt x="1" y="7265"/>
                  </a:lnTo>
                  <a:lnTo>
                    <a:pt x="3086" y="7265"/>
                  </a:lnTo>
                  <a:lnTo>
                    <a:pt x="3086" y="7008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715;p64">
              <a:extLst>
                <a:ext uri="{FF2B5EF4-FFF2-40B4-BE49-F238E27FC236}">
                  <a16:creationId xmlns:a16="http://schemas.microsoft.com/office/drawing/2014/main" xmlns="" id="{ADCC7DC5-71CF-477E-99D1-A6573CC24001}"/>
                </a:ext>
              </a:extLst>
            </p:cNvPr>
            <p:cNvSpPr/>
            <p:nvPr/>
          </p:nvSpPr>
          <p:spPr>
            <a:xfrm>
              <a:off x="4820925" y="2358850"/>
              <a:ext cx="63500" cy="168775"/>
            </a:xfrm>
            <a:custGeom>
              <a:avLst/>
              <a:gdLst/>
              <a:ahLst/>
              <a:cxnLst/>
              <a:rect l="l" t="t" r="r" b="b"/>
              <a:pathLst>
                <a:path w="2540" h="6751" extrusionOk="0">
                  <a:moveTo>
                    <a:pt x="0" y="0"/>
                  </a:moveTo>
                  <a:lnTo>
                    <a:pt x="0" y="6751"/>
                  </a:lnTo>
                  <a:lnTo>
                    <a:pt x="2540" y="6751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716;p64">
              <a:extLst>
                <a:ext uri="{FF2B5EF4-FFF2-40B4-BE49-F238E27FC236}">
                  <a16:creationId xmlns:a16="http://schemas.microsoft.com/office/drawing/2014/main" xmlns="" id="{AFEAE411-3B23-4D53-88BE-C2B5DCB476C1}"/>
                </a:ext>
              </a:extLst>
            </p:cNvPr>
            <p:cNvSpPr/>
            <p:nvPr/>
          </p:nvSpPr>
          <p:spPr>
            <a:xfrm>
              <a:off x="4813675" y="2352425"/>
              <a:ext cx="77175" cy="181625"/>
            </a:xfrm>
            <a:custGeom>
              <a:avLst/>
              <a:gdLst/>
              <a:ahLst/>
              <a:cxnLst/>
              <a:rect l="l" t="t" r="r" b="b"/>
              <a:pathLst>
                <a:path w="3087" h="7265" extrusionOk="0">
                  <a:moveTo>
                    <a:pt x="2572" y="547"/>
                  </a:moveTo>
                  <a:lnTo>
                    <a:pt x="2572" y="6718"/>
                  </a:lnTo>
                  <a:lnTo>
                    <a:pt x="547" y="6718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7265"/>
                  </a:lnTo>
                  <a:lnTo>
                    <a:pt x="3087" y="7265"/>
                  </a:lnTo>
                  <a:lnTo>
                    <a:pt x="3087" y="7008"/>
                  </a:lnTo>
                  <a:lnTo>
                    <a:pt x="30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717;p64">
              <a:extLst>
                <a:ext uri="{FF2B5EF4-FFF2-40B4-BE49-F238E27FC236}">
                  <a16:creationId xmlns:a16="http://schemas.microsoft.com/office/drawing/2014/main" xmlns="" id="{6198A3E5-FA79-4017-AD97-3EB721FE5469}"/>
                </a:ext>
              </a:extLst>
            </p:cNvPr>
            <p:cNvSpPr/>
            <p:nvPr/>
          </p:nvSpPr>
          <p:spPr>
            <a:xfrm>
              <a:off x="3151025" y="1781050"/>
              <a:ext cx="1674725" cy="362450"/>
            </a:xfrm>
            <a:custGeom>
              <a:avLst/>
              <a:gdLst/>
              <a:ahLst/>
              <a:cxnLst/>
              <a:rect l="l" t="t" r="r" b="b"/>
              <a:pathLst>
                <a:path w="66989" h="14498" extrusionOk="0">
                  <a:moveTo>
                    <a:pt x="0" y="0"/>
                  </a:moveTo>
                  <a:lnTo>
                    <a:pt x="0" y="14498"/>
                  </a:lnTo>
                  <a:lnTo>
                    <a:pt x="66989" y="14498"/>
                  </a:lnTo>
                  <a:lnTo>
                    <a:pt x="66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718;p64">
              <a:extLst>
                <a:ext uri="{FF2B5EF4-FFF2-40B4-BE49-F238E27FC236}">
                  <a16:creationId xmlns:a16="http://schemas.microsoft.com/office/drawing/2014/main" xmlns="" id="{E697EFAA-8311-49D5-B415-B4BC0B99E5FD}"/>
                </a:ext>
              </a:extLst>
            </p:cNvPr>
            <p:cNvSpPr/>
            <p:nvPr/>
          </p:nvSpPr>
          <p:spPr>
            <a:xfrm>
              <a:off x="3143775" y="1773825"/>
              <a:ext cx="1688425" cy="376900"/>
            </a:xfrm>
            <a:custGeom>
              <a:avLst/>
              <a:gdLst/>
              <a:ahLst/>
              <a:cxnLst/>
              <a:rect l="l" t="t" r="r" b="b"/>
              <a:pathLst>
                <a:path w="67537" h="15076" extrusionOk="0">
                  <a:moveTo>
                    <a:pt x="66990" y="547"/>
                  </a:moveTo>
                  <a:lnTo>
                    <a:pt x="66990" y="14529"/>
                  </a:lnTo>
                  <a:lnTo>
                    <a:pt x="547" y="14529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15076"/>
                  </a:lnTo>
                  <a:lnTo>
                    <a:pt x="67536" y="15076"/>
                  </a:lnTo>
                  <a:lnTo>
                    <a:pt x="67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719;p64">
              <a:extLst>
                <a:ext uri="{FF2B5EF4-FFF2-40B4-BE49-F238E27FC236}">
                  <a16:creationId xmlns:a16="http://schemas.microsoft.com/office/drawing/2014/main" xmlns="" id="{58E76A59-F408-40A0-A20D-FB85DC6F91D6}"/>
                </a:ext>
              </a:extLst>
            </p:cNvPr>
            <p:cNvSpPr/>
            <p:nvPr/>
          </p:nvSpPr>
          <p:spPr>
            <a:xfrm>
              <a:off x="3505400" y="1873475"/>
              <a:ext cx="95650" cy="177600"/>
            </a:xfrm>
            <a:custGeom>
              <a:avLst/>
              <a:gdLst/>
              <a:ahLst/>
              <a:cxnLst/>
              <a:rect l="l" t="t" r="r" b="b"/>
              <a:pathLst>
                <a:path w="3826" h="7104" extrusionOk="0">
                  <a:moveTo>
                    <a:pt x="1" y="0"/>
                  </a:moveTo>
                  <a:lnTo>
                    <a:pt x="1" y="7104"/>
                  </a:lnTo>
                  <a:lnTo>
                    <a:pt x="3826" y="7104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720;p64">
              <a:extLst>
                <a:ext uri="{FF2B5EF4-FFF2-40B4-BE49-F238E27FC236}">
                  <a16:creationId xmlns:a16="http://schemas.microsoft.com/office/drawing/2014/main" xmlns="" id="{2A3D3F51-0BCD-4E3D-8F6A-80482D0BDAA9}"/>
                </a:ext>
              </a:extLst>
            </p:cNvPr>
            <p:cNvSpPr/>
            <p:nvPr/>
          </p:nvSpPr>
          <p:spPr>
            <a:xfrm>
              <a:off x="3498175" y="1867025"/>
              <a:ext cx="109325" cy="190500"/>
            </a:xfrm>
            <a:custGeom>
              <a:avLst/>
              <a:gdLst/>
              <a:ahLst/>
              <a:cxnLst/>
              <a:rect l="l" t="t" r="r" b="b"/>
              <a:pathLst>
                <a:path w="4373" h="7620" extrusionOk="0">
                  <a:moveTo>
                    <a:pt x="3826" y="515"/>
                  </a:moveTo>
                  <a:lnTo>
                    <a:pt x="3826" y="7105"/>
                  </a:lnTo>
                  <a:lnTo>
                    <a:pt x="547" y="7105"/>
                  </a:lnTo>
                  <a:lnTo>
                    <a:pt x="547" y="515"/>
                  </a:lnTo>
                  <a:close/>
                  <a:moveTo>
                    <a:pt x="0" y="1"/>
                  </a:moveTo>
                  <a:lnTo>
                    <a:pt x="0" y="7619"/>
                  </a:lnTo>
                  <a:lnTo>
                    <a:pt x="4372" y="7619"/>
                  </a:lnTo>
                  <a:lnTo>
                    <a:pt x="4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721;p64">
              <a:extLst>
                <a:ext uri="{FF2B5EF4-FFF2-40B4-BE49-F238E27FC236}">
                  <a16:creationId xmlns:a16="http://schemas.microsoft.com/office/drawing/2014/main" xmlns="" id="{05DF8A3B-FF68-411C-81ED-EA9BA485EAEE}"/>
                </a:ext>
              </a:extLst>
            </p:cNvPr>
            <p:cNvSpPr/>
            <p:nvPr/>
          </p:nvSpPr>
          <p:spPr>
            <a:xfrm>
              <a:off x="3358350" y="1873475"/>
              <a:ext cx="95650" cy="177600"/>
            </a:xfrm>
            <a:custGeom>
              <a:avLst/>
              <a:gdLst/>
              <a:ahLst/>
              <a:cxnLst/>
              <a:rect l="l" t="t" r="r" b="b"/>
              <a:pathLst>
                <a:path w="3826" h="7104" extrusionOk="0">
                  <a:moveTo>
                    <a:pt x="0" y="0"/>
                  </a:moveTo>
                  <a:lnTo>
                    <a:pt x="0" y="7104"/>
                  </a:lnTo>
                  <a:lnTo>
                    <a:pt x="3826" y="7104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722;p64">
              <a:extLst>
                <a:ext uri="{FF2B5EF4-FFF2-40B4-BE49-F238E27FC236}">
                  <a16:creationId xmlns:a16="http://schemas.microsoft.com/office/drawing/2014/main" xmlns="" id="{81F63BBE-533E-47F3-8CDA-5B9E7E2B1023}"/>
                </a:ext>
              </a:extLst>
            </p:cNvPr>
            <p:cNvSpPr/>
            <p:nvPr/>
          </p:nvSpPr>
          <p:spPr>
            <a:xfrm>
              <a:off x="3351925" y="1867025"/>
              <a:ext cx="108500" cy="190500"/>
            </a:xfrm>
            <a:custGeom>
              <a:avLst/>
              <a:gdLst/>
              <a:ahLst/>
              <a:cxnLst/>
              <a:rect l="l" t="t" r="r" b="b"/>
              <a:pathLst>
                <a:path w="4340" h="7620" extrusionOk="0">
                  <a:moveTo>
                    <a:pt x="3825" y="515"/>
                  </a:moveTo>
                  <a:lnTo>
                    <a:pt x="3825" y="7105"/>
                  </a:lnTo>
                  <a:lnTo>
                    <a:pt x="515" y="7105"/>
                  </a:lnTo>
                  <a:lnTo>
                    <a:pt x="515" y="515"/>
                  </a:lnTo>
                  <a:close/>
                  <a:moveTo>
                    <a:pt x="0" y="1"/>
                  </a:moveTo>
                  <a:lnTo>
                    <a:pt x="0" y="7619"/>
                  </a:lnTo>
                  <a:lnTo>
                    <a:pt x="4340" y="7619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723;p64">
              <a:extLst>
                <a:ext uri="{FF2B5EF4-FFF2-40B4-BE49-F238E27FC236}">
                  <a16:creationId xmlns:a16="http://schemas.microsoft.com/office/drawing/2014/main" xmlns="" id="{3B84FDE1-EA4D-4490-B3E5-C62AAA4CF52A}"/>
                </a:ext>
              </a:extLst>
            </p:cNvPr>
            <p:cNvSpPr/>
            <p:nvPr/>
          </p:nvSpPr>
          <p:spPr>
            <a:xfrm>
              <a:off x="3231375" y="1873475"/>
              <a:ext cx="76375" cy="177600"/>
            </a:xfrm>
            <a:custGeom>
              <a:avLst/>
              <a:gdLst/>
              <a:ahLst/>
              <a:cxnLst/>
              <a:rect l="l" t="t" r="r" b="b"/>
              <a:pathLst>
                <a:path w="3055" h="7104" extrusionOk="0">
                  <a:moveTo>
                    <a:pt x="1" y="0"/>
                  </a:moveTo>
                  <a:lnTo>
                    <a:pt x="1" y="7104"/>
                  </a:lnTo>
                  <a:lnTo>
                    <a:pt x="3054" y="7104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724;p64">
              <a:extLst>
                <a:ext uri="{FF2B5EF4-FFF2-40B4-BE49-F238E27FC236}">
                  <a16:creationId xmlns:a16="http://schemas.microsoft.com/office/drawing/2014/main" xmlns="" id="{295A84C6-6BE9-4EAE-8227-AD771C965B48}"/>
                </a:ext>
              </a:extLst>
            </p:cNvPr>
            <p:cNvSpPr/>
            <p:nvPr/>
          </p:nvSpPr>
          <p:spPr>
            <a:xfrm>
              <a:off x="3224950" y="1867025"/>
              <a:ext cx="89225" cy="190500"/>
            </a:xfrm>
            <a:custGeom>
              <a:avLst/>
              <a:gdLst/>
              <a:ahLst/>
              <a:cxnLst/>
              <a:rect l="l" t="t" r="r" b="b"/>
              <a:pathLst>
                <a:path w="3569" h="7620" extrusionOk="0">
                  <a:moveTo>
                    <a:pt x="3022" y="515"/>
                  </a:moveTo>
                  <a:lnTo>
                    <a:pt x="3022" y="7105"/>
                  </a:lnTo>
                  <a:lnTo>
                    <a:pt x="515" y="7105"/>
                  </a:lnTo>
                  <a:lnTo>
                    <a:pt x="515" y="515"/>
                  </a:lnTo>
                  <a:close/>
                  <a:moveTo>
                    <a:pt x="0" y="1"/>
                  </a:moveTo>
                  <a:lnTo>
                    <a:pt x="0" y="7619"/>
                  </a:lnTo>
                  <a:lnTo>
                    <a:pt x="3568" y="7619"/>
                  </a:lnTo>
                  <a:lnTo>
                    <a:pt x="3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725;p64">
              <a:extLst>
                <a:ext uri="{FF2B5EF4-FFF2-40B4-BE49-F238E27FC236}">
                  <a16:creationId xmlns:a16="http://schemas.microsoft.com/office/drawing/2014/main" xmlns="" id="{4718DCC9-66E8-4510-A06D-1A482E8DB509}"/>
                </a:ext>
              </a:extLst>
            </p:cNvPr>
            <p:cNvSpPr/>
            <p:nvPr/>
          </p:nvSpPr>
          <p:spPr>
            <a:xfrm>
              <a:off x="3651675" y="1873475"/>
              <a:ext cx="95650" cy="177600"/>
            </a:xfrm>
            <a:custGeom>
              <a:avLst/>
              <a:gdLst/>
              <a:ahLst/>
              <a:cxnLst/>
              <a:rect l="l" t="t" r="r" b="b"/>
              <a:pathLst>
                <a:path w="3826" h="7104" extrusionOk="0">
                  <a:moveTo>
                    <a:pt x="0" y="0"/>
                  </a:moveTo>
                  <a:lnTo>
                    <a:pt x="0" y="7104"/>
                  </a:lnTo>
                  <a:lnTo>
                    <a:pt x="3825" y="7104"/>
                  </a:lnTo>
                  <a:lnTo>
                    <a:pt x="3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726;p64">
              <a:extLst>
                <a:ext uri="{FF2B5EF4-FFF2-40B4-BE49-F238E27FC236}">
                  <a16:creationId xmlns:a16="http://schemas.microsoft.com/office/drawing/2014/main" xmlns="" id="{2C5C320E-821E-4A28-8A54-66E9C50AC4D5}"/>
                </a:ext>
              </a:extLst>
            </p:cNvPr>
            <p:cNvSpPr/>
            <p:nvPr/>
          </p:nvSpPr>
          <p:spPr>
            <a:xfrm>
              <a:off x="3645225" y="1867025"/>
              <a:ext cx="108525" cy="190500"/>
            </a:xfrm>
            <a:custGeom>
              <a:avLst/>
              <a:gdLst/>
              <a:ahLst/>
              <a:cxnLst/>
              <a:rect l="l" t="t" r="r" b="b"/>
              <a:pathLst>
                <a:path w="4341" h="7620" extrusionOk="0">
                  <a:moveTo>
                    <a:pt x="3826" y="515"/>
                  </a:moveTo>
                  <a:lnTo>
                    <a:pt x="3826" y="7105"/>
                  </a:lnTo>
                  <a:lnTo>
                    <a:pt x="515" y="7105"/>
                  </a:lnTo>
                  <a:lnTo>
                    <a:pt x="515" y="515"/>
                  </a:lnTo>
                  <a:close/>
                  <a:moveTo>
                    <a:pt x="1" y="1"/>
                  </a:moveTo>
                  <a:lnTo>
                    <a:pt x="1" y="7619"/>
                  </a:lnTo>
                  <a:lnTo>
                    <a:pt x="4340" y="7619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727;p64">
              <a:extLst>
                <a:ext uri="{FF2B5EF4-FFF2-40B4-BE49-F238E27FC236}">
                  <a16:creationId xmlns:a16="http://schemas.microsoft.com/office/drawing/2014/main" xmlns="" id="{6C82A5D2-37F1-4C7A-BEF6-CF7482981119}"/>
                </a:ext>
              </a:extLst>
            </p:cNvPr>
            <p:cNvSpPr/>
            <p:nvPr/>
          </p:nvSpPr>
          <p:spPr>
            <a:xfrm>
              <a:off x="3797925" y="1873475"/>
              <a:ext cx="587450" cy="177600"/>
            </a:xfrm>
            <a:custGeom>
              <a:avLst/>
              <a:gdLst/>
              <a:ahLst/>
              <a:cxnLst/>
              <a:rect l="l" t="t" r="r" b="b"/>
              <a:pathLst>
                <a:path w="23498" h="7104" extrusionOk="0">
                  <a:moveTo>
                    <a:pt x="0" y="0"/>
                  </a:moveTo>
                  <a:lnTo>
                    <a:pt x="0" y="7104"/>
                  </a:lnTo>
                  <a:lnTo>
                    <a:pt x="23498" y="7104"/>
                  </a:lnTo>
                  <a:lnTo>
                    <a:pt x="23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728;p64">
              <a:extLst>
                <a:ext uri="{FF2B5EF4-FFF2-40B4-BE49-F238E27FC236}">
                  <a16:creationId xmlns:a16="http://schemas.microsoft.com/office/drawing/2014/main" xmlns="" id="{1B9F4DFE-EEC2-4ABA-BCB5-1F230198FF93}"/>
                </a:ext>
              </a:extLst>
            </p:cNvPr>
            <p:cNvSpPr/>
            <p:nvPr/>
          </p:nvSpPr>
          <p:spPr>
            <a:xfrm>
              <a:off x="3791500" y="1867025"/>
              <a:ext cx="600325" cy="190500"/>
            </a:xfrm>
            <a:custGeom>
              <a:avLst/>
              <a:gdLst/>
              <a:ahLst/>
              <a:cxnLst/>
              <a:rect l="l" t="t" r="r" b="b"/>
              <a:pathLst>
                <a:path w="24013" h="7620" extrusionOk="0">
                  <a:moveTo>
                    <a:pt x="23498" y="515"/>
                  </a:moveTo>
                  <a:lnTo>
                    <a:pt x="23498" y="7105"/>
                  </a:lnTo>
                  <a:lnTo>
                    <a:pt x="547" y="7105"/>
                  </a:lnTo>
                  <a:lnTo>
                    <a:pt x="547" y="515"/>
                  </a:lnTo>
                  <a:close/>
                  <a:moveTo>
                    <a:pt x="0" y="1"/>
                  </a:moveTo>
                  <a:lnTo>
                    <a:pt x="0" y="258"/>
                  </a:lnTo>
                  <a:lnTo>
                    <a:pt x="0" y="7619"/>
                  </a:lnTo>
                  <a:lnTo>
                    <a:pt x="24012" y="7619"/>
                  </a:lnTo>
                  <a:lnTo>
                    <a:pt x="240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729;p64">
              <a:extLst>
                <a:ext uri="{FF2B5EF4-FFF2-40B4-BE49-F238E27FC236}">
                  <a16:creationId xmlns:a16="http://schemas.microsoft.com/office/drawing/2014/main" xmlns="" id="{6F2D3860-E1FB-4D6C-BF79-1721E01A99D3}"/>
                </a:ext>
              </a:extLst>
            </p:cNvPr>
            <p:cNvSpPr/>
            <p:nvPr/>
          </p:nvSpPr>
          <p:spPr>
            <a:xfrm>
              <a:off x="4497050" y="1909625"/>
              <a:ext cx="89225" cy="90025"/>
            </a:xfrm>
            <a:custGeom>
              <a:avLst/>
              <a:gdLst/>
              <a:ahLst/>
              <a:cxnLst/>
              <a:rect l="l" t="t" r="r" b="b"/>
              <a:pathLst>
                <a:path w="3569" h="3601" extrusionOk="0">
                  <a:moveTo>
                    <a:pt x="1801" y="1"/>
                  </a:moveTo>
                  <a:cubicBezTo>
                    <a:pt x="805" y="1"/>
                    <a:pt x="1" y="804"/>
                    <a:pt x="1" y="1801"/>
                  </a:cubicBezTo>
                  <a:cubicBezTo>
                    <a:pt x="1" y="2797"/>
                    <a:pt x="805" y="3601"/>
                    <a:pt x="1801" y="3601"/>
                  </a:cubicBezTo>
                  <a:cubicBezTo>
                    <a:pt x="2765" y="3601"/>
                    <a:pt x="3569" y="2797"/>
                    <a:pt x="3569" y="1801"/>
                  </a:cubicBezTo>
                  <a:cubicBezTo>
                    <a:pt x="3569" y="804"/>
                    <a:pt x="2765" y="1"/>
                    <a:pt x="1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730;p64">
              <a:extLst>
                <a:ext uri="{FF2B5EF4-FFF2-40B4-BE49-F238E27FC236}">
                  <a16:creationId xmlns:a16="http://schemas.microsoft.com/office/drawing/2014/main" xmlns="" id="{DE6E0118-3A40-4AA4-91B0-D8D4EB9C0AE9}"/>
                </a:ext>
              </a:extLst>
            </p:cNvPr>
            <p:cNvSpPr/>
            <p:nvPr/>
          </p:nvSpPr>
          <p:spPr>
            <a:xfrm>
              <a:off x="4490625" y="1903200"/>
              <a:ext cx="102900" cy="102875"/>
            </a:xfrm>
            <a:custGeom>
              <a:avLst/>
              <a:gdLst/>
              <a:ahLst/>
              <a:cxnLst/>
              <a:rect l="l" t="t" r="r" b="b"/>
              <a:pathLst>
                <a:path w="4116" h="4115" extrusionOk="0">
                  <a:moveTo>
                    <a:pt x="2058" y="547"/>
                  </a:moveTo>
                  <a:cubicBezTo>
                    <a:pt x="2894" y="547"/>
                    <a:pt x="3569" y="1222"/>
                    <a:pt x="3569" y="2058"/>
                  </a:cubicBezTo>
                  <a:cubicBezTo>
                    <a:pt x="3569" y="2893"/>
                    <a:pt x="2894" y="3568"/>
                    <a:pt x="2058" y="3568"/>
                  </a:cubicBezTo>
                  <a:cubicBezTo>
                    <a:pt x="1190" y="3568"/>
                    <a:pt x="515" y="2893"/>
                    <a:pt x="515" y="2058"/>
                  </a:cubicBezTo>
                  <a:cubicBezTo>
                    <a:pt x="515" y="1222"/>
                    <a:pt x="1190" y="547"/>
                    <a:pt x="2058" y="547"/>
                  </a:cubicBezTo>
                  <a:close/>
                  <a:moveTo>
                    <a:pt x="2058" y="0"/>
                  </a:moveTo>
                  <a:cubicBezTo>
                    <a:pt x="901" y="0"/>
                    <a:pt x="1" y="933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33"/>
                    <a:pt x="3183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731;p64">
              <a:extLst>
                <a:ext uri="{FF2B5EF4-FFF2-40B4-BE49-F238E27FC236}">
                  <a16:creationId xmlns:a16="http://schemas.microsoft.com/office/drawing/2014/main" xmlns="" id="{8D8BA7DA-7689-419E-B692-060B25449E30}"/>
                </a:ext>
              </a:extLst>
            </p:cNvPr>
            <p:cNvSpPr/>
            <p:nvPr/>
          </p:nvSpPr>
          <p:spPr>
            <a:xfrm>
              <a:off x="4672250" y="1909625"/>
              <a:ext cx="89225" cy="90025"/>
            </a:xfrm>
            <a:custGeom>
              <a:avLst/>
              <a:gdLst/>
              <a:ahLst/>
              <a:cxnLst/>
              <a:rect l="l" t="t" r="r" b="b"/>
              <a:pathLst>
                <a:path w="3569" h="3601" extrusionOk="0">
                  <a:moveTo>
                    <a:pt x="1801" y="1"/>
                  </a:moveTo>
                  <a:cubicBezTo>
                    <a:pt x="804" y="1"/>
                    <a:pt x="0" y="804"/>
                    <a:pt x="0" y="1801"/>
                  </a:cubicBezTo>
                  <a:cubicBezTo>
                    <a:pt x="0" y="2797"/>
                    <a:pt x="804" y="3601"/>
                    <a:pt x="1801" y="3601"/>
                  </a:cubicBezTo>
                  <a:cubicBezTo>
                    <a:pt x="2797" y="3601"/>
                    <a:pt x="3568" y="2797"/>
                    <a:pt x="3568" y="1801"/>
                  </a:cubicBezTo>
                  <a:cubicBezTo>
                    <a:pt x="3568" y="804"/>
                    <a:pt x="2797" y="1"/>
                    <a:pt x="1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732;p64">
              <a:extLst>
                <a:ext uri="{FF2B5EF4-FFF2-40B4-BE49-F238E27FC236}">
                  <a16:creationId xmlns:a16="http://schemas.microsoft.com/office/drawing/2014/main" xmlns="" id="{E2C1BF49-5D8D-4848-832A-4EB89C904E92}"/>
                </a:ext>
              </a:extLst>
            </p:cNvPr>
            <p:cNvSpPr/>
            <p:nvPr/>
          </p:nvSpPr>
          <p:spPr>
            <a:xfrm>
              <a:off x="4665825" y="1903200"/>
              <a:ext cx="102875" cy="102875"/>
            </a:xfrm>
            <a:custGeom>
              <a:avLst/>
              <a:gdLst/>
              <a:ahLst/>
              <a:cxnLst/>
              <a:rect l="l" t="t" r="r" b="b"/>
              <a:pathLst>
                <a:path w="4115" h="4115" extrusionOk="0">
                  <a:moveTo>
                    <a:pt x="2058" y="547"/>
                  </a:moveTo>
                  <a:cubicBezTo>
                    <a:pt x="2893" y="547"/>
                    <a:pt x="3568" y="1222"/>
                    <a:pt x="3568" y="2058"/>
                  </a:cubicBezTo>
                  <a:cubicBezTo>
                    <a:pt x="3568" y="2893"/>
                    <a:pt x="2893" y="3568"/>
                    <a:pt x="2058" y="3568"/>
                  </a:cubicBezTo>
                  <a:cubicBezTo>
                    <a:pt x="1222" y="3568"/>
                    <a:pt x="515" y="2893"/>
                    <a:pt x="515" y="2058"/>
                  </a:cubicBezTo>
                  <a:cubicBezTo>
                    <a:pt x="515" y="1222"/>
                    <a:pt x="1222" y="547"/>
                    <a:pt x="2058" y="547"/>
                  </a:cubicBezTo>
                  <a:close/>
                  <a:moveTo>
                    <a:pt x="2058" y="0"/>
                  </a:moveTo>
                  <a:cubicBezTo>
                    <a:pt x="900" y="0"/>
                    <a:pt x="0" y="933"/>
                    <a:pt x="0" y="2058"/>
                  </a:cubicBezTo>
                  <a:cubicBezTo>
                    <a:pt x="0" y="3183"/>
                    <a:pt x="900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33"/>
                    <a:pt x="3183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733;p64">
              <a:extLst>
                <a:ext uri="{FF2B5EF4-FFF2-40B4-BE49-F238E27FC236}">
                  <a16:creationId xmlns:a16="http://schemas.microsoft.com/office/drawing/2014/main" xmlns="" id="{B22A3498-D8F5-4537-A88B-C5DEFB010A27}"/>
                </a:ext>
              </a:extLst>
            </p:cNvPr>
            <p:cNvSpPr/>
            <p:nvPr/>
          </p:nvSpPr>
          <p:spPr>
            <a:xfrm>
              <a:off x="4235900" y="1909625"/>
              <a:ext cx="89225" cy="90025"/>
            </a:xfrm>
            <a:custGeom>
              <a:avLst/>
              <a:gdLst/>
              <a:ahLst/>
              <a:cxnLst/>
              <a:rect l="l" t="t" r="r" b="b"/>
              <a:pathLst>
                <a:path w="3569" h="3601" extrusionOk="0">
                  <a:moveTo>
                    <a:pt x="1800" y="1"/>
                  </a:moveTo>
                  <a:cubicBezTo>
                    <a:pt x="804" y="1"/>
                    <a:pt x="0" y="804"/>
                    <a:pt x="0" y="1801"/>
                  </a:cubicBezTo>
                  <a:cubicBezTo>
                    <a:pt x="0" y="2797"/>
                    <a:pt x="804" y="3601"/>
                    <a:pt x="1800" y="3601"/>
                  </a:cubicBezTo>
                  <a:cubicBezTo>
                    <a:pt x="2764" y="3601"/>
                    <a:pt x="3568" y="2797"/>
                    <a:pt x="3568" y="1801"/>
                  </a:cubicBezTo>
                  <a:cubicBezTo>
                    <a:pt x="3568" y="804"/>
                    <a:pt x="2764" y="1"/>
                    <a:pt x="1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734;p64">
              <a:extLst>
                <a:ext uri="{FF2B5EF4-FFF2-40B4-BE49-F238E27FC236}">
                  <a16:creationId xmlns:a16="http://schemas.microsoft.com/office/drawing/2014/main" xmlns="" id="{11BCDF0A-0DE5-4E32-A7DA-B371902118FE}"/>
                </a:ext>
              </a:extLst>
            </p:cNvPr>
            <p:cNvSpPr/>
            <p:nvPr/>
          </p:nvSpPr>
          <p:spPr>
            <a:xfrm>
              <a:off x="4229450" y="1903200"/>
              <a:ext cx="102900" cy="102875"/>
            </a:xfrm>
            <a:custGeom>
              <a:avLst/>
              <a:gdLst/>
              <a:ahLst/>
              <a:cxnLst/>
              <a:rect l="l" t="t" r="r" b="b"/>
              <a:pathLst>
                <a:path w="4116" h="4115" extrusionOk="0">
                  <a:moveTo>
                    <a:pt x="2058" y="547"/>
                  </a:moveTo>
                  <a:cubicBezTo>
                    <a:pt x="2894" y="547"/>
                    <a:pt x="3569" y="1222"/>
                    <a:pt x="3569" y="2058"/>
                  </a:cubicBezTo>
                  <a:cubicBezTo>
                    <a:pt x="3569" y="2893"/>
                    <a:pt x="2894" y="3568"/>
                    <a:pt x="2058" y="3568"/>
                  </a:cubicBezTo>
                  <a:cubicBezTo>
                    <a:pt x="1222" y="3568"/>
                    <a:pt x="515" y="2893"/>
                    <a:pt x="515" y="2058"/>
                  </a:cubicBezTo>
                  <a:cubicBezTo>
                    <a:pt x="515" y="1222"/>
                    <a:pt x="1222" y="547"/>
                    <a:pt x="2058" y="547"/>
                  </a:cubicBezTo>
                  <a:close/>
                  <a:moveTo>
                    <a:pt x="2058" y="0"/>
                  </a:moveTo>
                  <a:cubicBezTo>
                    <a:pt x="901" y="0"/>
                    <a:pt x="1" y="933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33"/>
                    <a:pt x="3183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735;p64">
              <a:extLst>
                <a:ext uri="{FF2B5EF4-FFF2-40B4-BE49-F238E27FC236}">
                  <a16:creationId xmlns:a16="http://schemas.microsoft.com/office/drawing/2014/main" xmlns="" id="{3F74E22B-FD58-4732-B397-1A504384AD98}"/>
                </a:ext>
              </a:extLst>
            </p:cNvPr>
            <p:cNvSpPr/>
            <p:nvPr/>
          </p:nvSpPr>
          <p:spPr>
            <a:xfrm>
              <a:off x="3214500" y="2143475"/>
              <a:ext cx="1546975" cy="124600"/>
            </a:xfrm>
            <a:custGeom>
              <a:avLst/>
              <a:gdLst/>
              <a:ahLst/>
              <a:cxnLst/>
              <a:rect l="l" t="t" r="r" b="b"/>
              <a:pathLst>
                <a:path w="61879" h="4984" extrusionOk="0">
                  <a:moveTo>
                    <a:pt x="1" y="1"/>
                  </a:moveTo>
                  <a:lnTo>
                    <a:pt x="1" y="4983"/>
                  </a:lnTo>
                  <a:lnTo>
                    <a:pt x="61878" y="4983"/>
                  </a:lnTo>
                  <a:lnTo>
                    <a:pt x="618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736;p64">
              <a:extLst>
                <a:ext uri="{FF2B5EF4-FFF2-40B4-BE49-F238E27FC236}">
                  <a16:creationId xmlns:a16="http://schemas.microsoft.com/office/drawing/2014/main" xmlns="" id="{3A48BEDE-A109-43C1-BB06-D77006CF80DD}"/>
                </a:ext>
              </a:extLst>
            </p:cNvPr>
            <p:cNvSpPr/>
            <p:nvPr/>
          </p:nvSpPr>
          <p:spPr>
            <a:xfrm>
              <a:off x="3207275" y="2137050"/>
              <a:ext cx="1561425" cy="137450"/>
            </a:xfrm>
            <a:custGeom>
              <a:avLst/>
              <a:gdLst/>
              <a:ahLst/>
              <a:cxnLst/>
              <a:rect l="l" t="t" r="r" b="b"/>
              <a:pathLst>
                <a:path w="62457" h="5498" extrusionOk="0">
                  <a:moveTo>
                    <a:pt x="61910" y="547"/>
                  </a:moveTo>
                  <a:lnTo>
                    <a:pt x="61910" y="4951"/>
                  </a:lnTo>
                  <a:lnTo>
                    <a:pt x="547" y="4951"/>
                  </a:lnTo>
                  <a:lnTo>
                    <a:pt x="547" y="547"/>
                  </a:lnTo>
                  <a:close/>
                  <a:moveTo>
                    <a:pt x="0" y="0"/>
                  </a:moveTo>
                  <a:lnTo>
                    <a:pt x="0" y="5497"/>
                  </a:lnTo>
                  <a:lnTo>
                    <a:pt x="62457" y="5497"/>
                  </a:lnTo>
                  <a:lnTo>
                    <a:pt x="6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737;p64">
              <a:extLst>
                <a:ext uri="{FF2B5EF4-FFF2-40B4-BE49-F238E27FC236}">
                  <a16:creationId xmlns:a16="http://schemas.microsoft.com/office/drawing/2014/main" xmlns="" id="{A25B2D6A-12C6-4462-A15F-CDEDC00C4054}"/>
                </a:ext>
              </a:extLst>
            </p:cNvPr>
            <p:cNvSpPr/>
            <p:nvPr/>
          </p:nvSpPr>
          <p:spPr>
            <a:xfrm>
              <a:off x="3151025" y="2268050"/>
              <a:ext cx="1674725" cy="362450"/>
            </a:xfrm>
            <a:custGeom>
              <a:avLst/>
              <a:gdLst/>
              <a:ahLst/>
              <a:cxnLst/>
              <a:rect l="l" t="t" r="r" b="b"/>
              <a:pathLst>
                <a:path w="66989" h="14498" extrusionOk="0">
                  <a:moveTo>
                    <a:pt x="0" y="0"/>
                  </a:moveTo>
                  <a:lnTo>
                    <a:pt x="0" y="14497"/>
                  </a:lnTo>
                  <a:lnTo>
                    <a:pt x="66989" y="14497"/>
                  </a:lnTo>
                  <a:lnTo>
                    <a:pt x="66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738;p64">
              <a:extLst>
                <a:ext uri="{FF2B5EF4-FFF2-40B4-BE49-F238E27FC236}">
                  <a16:creationId xmlns:a16="http://schemas.microsoft.com/office/drawing/2014/main" xmlns="" id="{AC01A0D1-0AB8-4D55-92A2-E98B7184631C}"/>
                </a:ext>
              </a:extLst>
            </p:cNvPr>
            <p:cNvSpPr/>
            <p:nvPr/>
          </p:nvSpPr>
          <p:spPr>
            <a:xfrm>
              <a:off x="3143775" y="2260800"/>
              <a:ext cx="1688425" cy="376125"/>
            </a:xfrm>
            <a:custGeom>
              <a:avLst/>
              <a:gdLst/>
              <a:ahLst/>
              <a:cxnLst/>
              <a:rect l="l" t="t" r="r" b="b"/>
              <a:pathLst>
                <a:path w="67537" h="15045" extrusionOk="0">
                  <a:moveTo>
                    <a:pt x="66990" y="547"/>
                  </a:moveTo>
                  <a:lnTo>
                    <a:pt x="66990" y="14530"/>
                  </a:lnTo>
                  <a:lnTo>
                    <a:pt x="547" y="14530"/>
                  </a:lnTo>
                  <a:lnTo>
                    <a:pt x="547" y="547"/>
                  </a:lnTo>
                  <a:close/>
                  <a:moveTo>
                    <a:pt x="1" y="1"/>
                  </a:moveTo>
                  <a:lnTo>
                    <a:pt x="1" y="15044"/>
                  </a:lnTo>
                  <a:lnTo>
                    <a:pt x="67536" y="15044"/>
                  </a:lnTo>
                  <a:lnTo>
                    <a:pt x="67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739;p64">
              <a:extLst>
                <a:ext uri="{FF2B5EF4-FFF2-40B4-BE49-F238E27FC236}">
                  <a16:creationId xmlns:a16="http://schemas.microsoft.com/office/drawing/2014/main" xmlns="" id="{69ED6CA9-23D7-4CD4-A517-71B0D7795E75}"/>
                </a:ext>
              </a:extLst>
            </p:cNvPr>
            <p:cNvSpPr/>
            <p:nvPr/>
          </p:nvSpPr>
          <p:spPr>
            <a:xfrm>
              <a:off x="3358350" y="2360450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1"/>
                  </a:moveTo>
                  <a:lnTo>
                    <a:pt x="0" y="7105"/>
                  </a:lnTo>
                  <a:lnTo>
                    <a:pt x="3826" y="7105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740;p64">
              <a:extLst>
                <a:ext uri="{FF2B5EF4-FFF2-40B4-BE49-F238E27FC236}">
                  <a16:creationId xmlns:a16="http://schemas.microsoft.com/office/drawing/2014/main" xmlns="" id="{A7F9127C-72B8-457C-A570-CB7756531973}"/>
                </a:ext>
              </a:extLst>
            </p:cNvPr>
            <p:cNvSpPr/>
            <p:nvPr/>
          </p:nvSpPr>
          <p:spPr>
            <a:xfrm>
              <a:off x="3351925" y="2354025"/>
              <a:ext cx="108500" cy="190475"/>
            </a:xfrm>
            <a:custGeom>
              <a:avLst/>
              <a:gdLst/>
              <a:ahLst/>
              <a:cxnLst/>
              <a:rect l="l" t="t" r="r" b="b"/>
              <a:pathLst>
                <a:path w="4340" h="7619" extrusionOk="0">
                  <a:moveTo>
                    <a:pt x="3825" y="515"/>
                  </a:moveTo>
                  <a:lnTo>
                    <a:pt x="3825" y="7104"/>
                  </a:lnTo>
                  <a:lnTo>
                    <a:pt x="515" y="7104"/>
                  </a:lnTo>
                  <a:lnTo>
                    <a:pt x="515" y="515"/>
                  </a:lnTo>
                  <a:close/>
                  <a:moveTo>
                    <a:pt x="0" y="0"/>
                  </a:moveTo>
                  <a:lnTo>
                    <a:pt x="0" y="7619"/>
                  </a:lnTo>
                  <a:lnTo>
                    <a:pt x="4340" y="7619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741;p64">
              <a:extLst>
                <a:ext uri="{FF2B5EF4-FFF2-40B4-BE49-F238E27FC236}">
                  <a16:creationId xmlns:a16="http://schemas.microsoft.com/office/drawing/2014/main" xmlns="" id="{37DDC3B6-2AAF-454E-A33F-7E3B6CEC1081}"/>
                </a:ext>
              </a:extLst>
            </p:cNvPr>
            <p:cNvSpPr/>
            <p:nvPr/>
          </p:nvSpPr>
          <p:spPr>
            <a:xfrm>
              <a:off x="3651675" y="2360450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1"/>
                  </a:moveTo>
                  <a:lnTo>
                    <a:pt x="0" y="7105"/>
                  </a:lnTo>
                  <a:lnTo>
                    <a:pt x="3825" y="7105"/>
                  </a:lnTo>
                  <a:lnTo>
                    <a:pt x="38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742;p64">
              <a:extLst>
                <a:ext uri="{FF2B5EF4-FFF2-40B4-BE49-F238E27FC236}">
                  <a16:creationId xmlns:a16="http://schemas.microsoft.com/office/drawing/2014/main" xmlns="" id="{98975D0D-90C8-4741-BA04-EDCB9A34E61F}"/>
                </a:ext>
              </a:extLst>
            </p:cNvPr>
            <p:cNvSpPr/>
            <p:nvPr/>
          </p:nvSpPr>
          <p:spPr>
            <a:xfrm>
              <a:off x="3645225" y="2354025"/>
              <a:ext cx="108525" cy="190475"/>
            </a:xfrm>
            <a:custGeom>
              <a:avLst/>
              <a:gdLst/>
              <a:ahLst/>
              <a:cxnLst/>
              <a:rect l="l" t="t" r="r" b="b"/>
              <a:pathLst>
                <a:path w="4341" h="7619" extrusionOk="0">
                  <a:moveTo>
                    <a:pt x="3826" y="515"/>
                  </a:moveTo>
                  <a:lnTo>
                    <a:pt x="3826" y="7104"/>
                  </a:lnTo>
                  <a:lnTo>
                    <a:pt x="515" y="7104"/>
                  </a:lnTo>
                  <a:lnTo>
                    <a:pt x="515" y="515"/>
                  </a:lnTo>
                  <a:close/>
                  <a:moveTo>
                    <a:pt x="1" y="0"/>
                  </a:moveTo>
                  <a:lnTo>
                    <a:pt x="1" y="7619"/>
                  </a:lnTo>
                  <a:lnTo>
                    <a:pt x="4340" y="7619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743;p64">
              <a:extLst>
                <a:ext uri="{FF2B5EF4-FFF2-40B4-BE49-F238E27FC236}">
                  <a16:creationId xmlns:a16="http://schemas.microsoft.com/office/drawing/2014/main" xmlns="" id="{4F803C6B-4156-4D3D-937B-9443FCDFB5F0}"/>
                </a:ext>
              </a:extLst>
            </p:cNvPr>
            <p:cNvSpPr/>
            <p:nvPr/>
          </p:nvSpPr>
          <p:spPr>
            <a:xfrm>
              <a:off x="3505400" y="2360450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1" y="1"/>
                  </a:moveTo>
                  <a:lnTo>
                    <a:pt x="1" y="7105"/>
                  </a:lnTo>
                  <a:lnTo>
                    <a:pt x="3826" y="7105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744;p64">
              <a:extLst>
                <a:ext uri="{FF2B5EF4-FFF2-40B4-BE49-F238E27FC236}">
                  <a16:creationId xmlns:a16="http://schemas.microsoft.com/office/drawing/2014/main" xmlns="" id="{5711C837-8290-47E8-8CE6-CEA02905C9F6}"/>
                </a:ext>
              </a:extLst>
            </p:cNvPr>
            <p:cNvSpPr/>
            <p:nvPr/>
          </p:nvSpPr>
          <p:spPr>
            <a:xfrm>
              <a:off x="3498175" y="2354025"/>
              <a:ext cx="109325" cy="190475"/>
            </a:xfrm>
            <a:custGeom>
              <a:avLst/>
              <a:gdLst/>
              <a:ahLst/>
              <a:cxnLst/>
              <a:rect l="l" t="t" r="r" b="b"/>
              <a:pathLst>
                <a:path w="4373" h="7619" extrusionOk="0">
                  <a:moveTo>
                    <a:pt x="3826" y="515"/>
                  </a:moveTo>
                  <a:lnTo>
                    <a:pt x="3826" y="7104"/>
                  </a:lnTo>
                  <a:lnTo>
                    <a:pt x="547" y="7104"/>
                  </a:lnTo>
                  <a:lnTo>
                    <a:pt x="547" y="515"/>
                  </a:lnTo>
                  <a:close/>
                  <a:moveTo>
                    <a:pt x="0" y="0"/>
                  </a:moveTo>
                  <a:lnTo>
                    <a:pt x="0" y="7619"/>
                  </a:lnTo>
                  <a:lnTo>
                    <a:pt x="4372" y="7619"/>
                  </a:lnTo>
                  <a:lnTo>
                    <a:pt x="4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745;p64">
              <a:extLst>
                <a:ext uri="{FF2B5EF4-FFF2-40B4-BE49-F238E27FC236}">
                  <a16:creationId xmlns:a16="http://schemas.microsoft.com/office/drawing/2014/main" xmlns="" id="{A060DEB9-3616-43D3-9292-3CD6F647207D}"/>
                </a:ext>
              </a:extLst>
            </p:cNvPr>
            <p:cNvSpPr/>
            <p:nvPr/>
          </p:nvSpPr>
          <p:spPr>
            <a:xfrm>
              <a:off x="3231375" y="2360450"/>
              <a:ext cx="76375" cy="177625"/>
            </a:xfrm>
            <a:custGeom>
              <a:avLst/>
              <a:gdLst/>
              <a:ahLst/>
              <a:cxnLst/>
              <a:rect l="l" t="t" r="r" b="b"/>
              <a:pathLst>
                <a:path w="3055" h="7105" extrusionOk="0">
                  <a:moveTo>
                    <a:pt x="1" y="1"/>
                  </a:moveTo>
                  <a:lnTo>
                    <a:pt x="1" y="7105"/>
                  </a:lnTo>
                  <a:lnTo>
                    <a:pt x="3054" y="7105"/>
                  </a:lnTo>
                  <a:lnTo>
                    <a:pt x="30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746;p64">
              <a:extLst>
                <a:ext uri="{FF2B5EF4-FFF2-40B4-BE49-F238E27FC236}">
                  <a16:creationId xmlns:a16="http://schemas.microsoft.com/office/drawing/2014/main" xmlns="" id="{DE5C924C-55C9-409E-B577-4972915EA1F8}"/>
                </a:ext>
              </a:extLst>
            </p:cNvPr>
            <p:cNvSpPr/>
            <p:nvPr/>
          </p:nvSpPr>
          <p:spPr>
            <a:xfrm>
              <a:off x="3224950" y="2354025"/>
              <a:ext cx="89225" cy="190475"/>
            </a:xfrm>
            <a:custGeom>
              <a:avLst/>
              <a:gdLst/>
              <a:ahLst/>
              <a:cxnLst/>
              <a:rect l="l" t="t" r="r" b="b"/>
              <a:pathLst>
                <a:path w="3569" h="7619" extrusionOk="0">
                  <a:moveTo>
                    <a:pt x="3022" y="515"/>
                  </a:moveTo>
                  <a:lnTo>
                    <a:pt x="3022" y="7104"/>
                  </a:lnTo>
                  <a:lnTo>
                    <a:pt x="515" y="7104"/>
                  </a:lnTo>
                  <a:lnTo>
                    <a:pt x="515" y="515"/>
                  </a:lnTo>
                  <a:close/>
                  <a:moveTo>
                    <a:pt x="0" y="0"/>
                  </a:moveTo>
                  <a:lnTo>
                    <a:pt x="0" y="7619"/>
                  </a:lnTo>
                  <a:lnTo>
                    <a:pt x="3568" y="7619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747;p64">
              <a:extLst>
                <a:ext uri="{FF2B5EF4-FFF2-40B4-BE49-F238E27FC236}">
                  <a16:creationId xmlns:a16="http://schemas.microsoft.com/office/drawing/2014/main" xmlns="" id="{CFAB6B44-11CB-4D87-B388-C8F488F4C81C}"/>
                </a:ext>
              </a:extLst>
            </p:cNvPr>
            <p:cNvSpPr/>
            <p:nvPr/>
          </p:nvSpPr>
          <p:spPr>
            <a:xfrm>
              <a:off x="3797925" y="2360450"/>
              <a:ext cx="587450" cy="177625"/>
            </a:xfrm>
            <a:custGeom>
              <a:avLst/>
              <a:gdLst/>
              <a:ahLst/>
              <a:cxnLst/>
              <a:rect l="l" t="t" r="r" b="b"/>
              <a:pathLst>
                <a:path w="23498" h="7105" extrusionOk="0">
                  <a:moveTo>
                    <a:pt x="0" y="1"/>
                  </a:moveTo>
                  <a:lnTo>
                    <a:pt x="0" y="7105"/>
                  </a:lnTo>
                  <a:lnTo>
                    <a:pt x="23498" y="7105"/>
                  </a:lnTo>
                  <a:lnTo>
                    <a:pt x="234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748;p64">
              <a:extLst>
                <a:ext uri="{FF2B5EF4-FFF2-40B4-BE49-F238E27FC236}">
                  <a16:creationId xmlns:a16="http://schemas.microsoft.com/office/drawing/2014/main" xmlns="" id="{614CDB4A-2D03-48D3-A8D9-F71E8A85D410}"/>
                </a:ext>
              </a:extLst>
            </p:cNvPr>
            <p:cNvSpPr/>
            <p:nvPr/>
          </p:nvSpPr>
          <p:spPr>
            <a:xfrm>
              <a:off x="3791500" y="2354025"/>
              <a:ext cx="600325" cy="190475"/>
            </a:xfrm>
            <a:custGeom>
              <a:avLst/>
              <a:gdLst/>
              <a:ahLst/>
              <a:cxnLst/>
              <a:rect l="l" t="t" r="r" b="b"/>
              <a:pathLst>
                <a:path w="24013" h="7619" extrusionOk="0">
                  <a:moveTo>
                    <a:pt x="23498" y="515"/>
                  </a:moveTo>
                  <a:lnTo>
                    <a:pt x="23498" y="7104"/>
                  </a:lnTo>
                  <a:lnTo>
                    <a:pt x="547" y="7104"/>
                  </a:lnTo>
                  <a:lnTo>
                    <a:pt x="547" y="515"/>
                  </a:lnTo>
                  <a:close/>
                  <a:moveTo>
                    <a:pt x="0" y="0"/>
                  </a:moveTo>
                  <a:lnTo>
                    <a:pt x="0" y="258"/>
                  </a:lnTo>
                  <a:lnTo>
                    <a:pt x="0" y="7619"/>
                  </a:lnTo>
                  <a:lnTo>
                    <a:pt x="24012" y="7619"/>
                  </a:lnTo>
                  <a:lnTo>
                    <a:pt x="240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749;p64">
              <a:extLst>
                <a:ext uri="{FF2B5EF4-FFF2-40B4-BE49-F238E27FC236}">
                  <a16:creationId xmlns:a16="http://schemas.microsoft.com/office/drawing/2014/main" xmlns="" id="{DDA4BA53-D54F-4F1D-B9CE-926883079C37}"/>
                </a:ext>
              </a:extLst>
            </p:cNvPr>
            <p:cNvSpPr/>
            <p:nvPr/>
          </p:nvSpPr>
          <p:spPr>
            <a:xfrm>
              <a:off x="4497050" y="2396625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0"/>
                  </a:moveTo>
                  <a:cubicBezTo>
                    <a:pt x="805" y="0"/>
                    <a:pt x="1" y="804"/>
                    <a:pt x="1" y="1800"/>
                  </a:cubicBezTo>
                  <a:cubicBezTo>
                    <a:pt x="1" y="2797"/>
                    <a:pt x="805" y="3568"/>
                    <a:pt x="1801" y="3568"/>
                  </a:cubicBezTo>
                  <a:cubicBezTo>
                    <a:pt x="2765" y="3568"/>
                    <a:pt x="3569" y="2797"/>
                    <a:pt x="3569" y="1800"/>
                  </a:cubicBezTo>
                  <a:cubicBezTo>
                    <a:pt x="3569" y="804"/>
                    <a:pt x="2765" y="0"/>
                    <a:pt x="1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50;p64">
              <a:extLst>
                <a:ext uri="{FF2B5EF4-FFF2-40B4-BE49-F238E27FC236}">
                  <a16:creationId xmlns:a16="http://schemas.microsoft.com/office/drawing/2014/main" xmlns="" id="{06B19B6A-ECCE-4A00-BE11-CC02C6FB550A}"/>
                </a:ext>
              </a:extLst>
            </p:cNvPr>
            <p:cNvSpPr/>
            <p:nvPr/>
          </p:nvSpPr>
          <p:spPr>
            <a:xfrm>
              <a:off x="4490625" y="2390175"/>
              <a:ext cx="102900" cy="102900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515"/>
                  </a:moveTo>
                  <a:cubicBezTo>
                    <a:pt x="2894" y="515"/>
                    <a:pt x="3569" y="1222"/>
                    <a:pt x="3569" y="2058"/>
                  </a:cubicBezTo>
                  <a:cubicBezTo>
                    <a:pt x="3569" y="2894"/>
                    <a:pt x="2894" y="3569"/>
                    <a:pt x="2058" y="3569"/>
                  </a:cubicBezTo>
                  <a:cubicBezTo>
                    <a:pt x="1190" y="3569"/>
                    <a:pt x="515" y="2894"/>
                    <a:pt x="515" y="2058"/>
                  </a:cubicBezTo>
                  <a:cubicBezTo>
                    <a:pt x="515" y="1222"/>
                    <a:pt x="1190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1" y="1"/>
                    <a:pt x="1" y="901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51;p64">
              <a:extLst>
                <a:ext uri="{FF2B5EF4-FFF2-40B4-BE49-F238E27FC236}">
                  <a16:creationId xmlns:a16="http://schemas.microsoft.com/office/drawing/2014/main" xmlns="" id="{42CA6F14-211F-443C-8CEF-981E77FBD3F2}"/>
                </a:ext>
              </a:extLst>
            </p:cNvPr>
            <p:cNvSpPr/>
            <p:nvPr/>
          </p:nvSpPr>
          <p:spPr>
            <a:xfrm>
              <a:off x="4672250" y="2396625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0"/>
                  </a:moveTo>
                  <a:cubicBezTo>
                    <a:pt x="804" y="0"/>
                    <a:pt x="0" y="804"/>
                    <a:pt x="0" y="1800"/>
                  </a:cubicBezTo>
                  <a:cubicBezTo>
                    <a:pt x="0" y="2797"/>
                    <a:pt x="804" y="3568"/>
                    <a:pt x="1801" y="3568"/>
                  </a:cubicBezTo>
                  <a:cubicBezTo>
                    <a:pt x="2797" y="3568"/>
                    <a:pt x="3568" y="2797"/>
                    <a:pt x="3568" y="1800"/>
                  </a:cubicBezTo>
                  <a:cubicBezTo>
                    <a:pt x="3568" y="804"/>
                    <a:pt x="2797" y="0"/>
                    <a:pt x="1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52;p64">
              <a:extLst>
                <a:ext uri="{FF2B5EF4-FFF2-40B4-BE49-F238E27FC236}">
                  <a16:creationId xmlns:a16="http://schemas.microsoft.com/office/drawing/2014/main" xmlns="" id="{52ADEEEE-ED65-4737-950D-9E27D8DB310A}"/>
                </a:ext>
              </a:extLst>
            </p:cNvPr>
            <p:cNvSpPr/>
            <p:nvPr/>
          </p:nvSpPr>
          <p:spPr>
            <a:xfrm>
              <a:off x="4665825" y="2390175"/>
              <a:ext cx="102875" cy="102900"/>
            </a:xfrm>
            <a:custGeom>
              <a:avLst/>
              <a:gdLst/>
              <a:ahLst/>
              <a:cxnLst/>
              <a:rect l="l" t="t" r="r" b="b"/>
              <a:pathLst>
                <a:path w="4115" h="4116" extrusionOk="0">
                  <a:moveTo>
                    <a:pt x="2058" y="515"/>
                  </a:moveTo>
                  <a:cubicBezTo>
                    <a:pt x="2893" y="515"/>
                    <a:pt x="3568" y="1222"/>
                    <a:pt x="3568" y="2058"/>
                  </a:cubicBezTo>
                  <a:cubicBezTo>
                    <a:pt x="3568" y="2894"/>
                    <a:pt x="2893" y="3569"/>
                    <a:pt x="2058" y="3569"/>
                  </a:cubicBezTo>
                  <a:cubicBezTo>
                    <a:pt x="1222" y="3569"/>
                    <a:pt x="515" y="2894"/>
                    <a:pt x="515" y="2058"/>
                  </a:cubicBezTo>
                  <a:cubicBezTo>
                    <a:pt x="515" y="1222"/>
                    <a:pt x="1222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0" y="1"/>
                    <a:pt x="0" y="901"/>
                    <a:pt x="0" y="2058"/>
                  </a:cubicBezTo>
                  <a:cubicBezTo>
                    <a:pt x="0" y="3183"/>
                    <a:pt x="900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53;p64">
              <a:extLst>
                <a:ext uri="{FF2B5EF4-FFF2-40B4-BE49-F238E27FC236}">
                  <a16:creationId xmlns:a16="http://schemas.microsoft.com/office/drawing/2014/main" xmlns="" id="{E7230CB4-AAFA-4725-8B19-45FD3AF608DA}"/>
                </a:ext>
              </a:extLst>
            </p:cNvPr>
            <p:cNvSpPr/>
            <p:nvPr/>
          </p:nvSpPr>
          <p:spPr>
            <a:xfrm>
              <a:off x="4235900" y="2396625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0" y="0"/>
                  </a:moveTo>
                  <a:cubicBezTo>
                    <a:pt x="804" y="0"/>
                    <a:pt x="0" y="804"/>
                    <a:pt x="0" y="1800"/>
                  </a:cubicBezTo>
                  <a:cubicBezTo>
                    <a:pt x="0" y="2797"/>
                    <a:pt x="804" y="3568"/>
                    <a:pt x="1800" y="3568"/>
                  </a:cubicBezTo>
                  <a:cubicBezTo>
                    <a:pt x="2764" y="3568"/>
                    <a:pt x="3568" y="2797"/>
                    <a:pt x="3568" y="1800"/>
                  </a:cubicBezTo>
                  <a:cubicBezTo>
                    <a:pt x="3568" y="804"/>
                    <a:pt x="2764" y="0"/>
                    <a:pt x="1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54;p64">
              <a:extLst>
                <a:ext uri="{FF2B5EF4-FFF2-40B4-BE49-F238E27FC236}">
                  <a16:creationId xmlns:a16="http://schemas.microsoft.com/office/drawing/2014/main" xmlns="" id="{0FE5898B-6124-4D2F-8935-C6C7BEFFF43D}"/>
                </a:ext>
              </a:extLst>
            </p:cNvPr>
            <p:cNvSpPr/>
            <p:nvPr/>
          </p:nvSpPr>
          <p:spPr>
            <a:xfrm>
              <a:off x="4229450" y="2390175"/>
              <a:ext cx="102900" cy="102900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515"/>
                  </a:moveTo>
                  <a:cubicBezTo>
                    <a:pt x="2894" y="515"/>
                    <a:pt x="3569" y="1222"/>
                    <a:pt x="3569" y="2058"/>
                  </a:cubicBezTo>
                  <a:cubicBezTo>
                    <a:pt x="3569" y="2894"/>
                    <a:pt x="2894" y="3569"/>
                    <a:pt x="2058" y="3569"/>
                  </a:cubicBezTo>
                  <a:cubicBezTo>
                    <a:pt x="1222" y="3569"/>
                    <a:pt x="515" y="2894"/>
                    <a:pt x="515" y="2058"/>
                  </a:cubicBezTo>
                  <a:cubicBezTo>
                    <a:pt x="515" y="1222"/>
                    <a:pt x="1222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1" y="1"/>
                    <a:pt x="1" y="901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5;p64">
              <a:extLst>
                <a:ext uri="{FF2B5EF4-FFF2-40B4-BE49-F238E27FC236}">
                  <a16:creationId xmlns:a16="http://schemas.microsoft.com/office/drawing/2014/main" xmlns="" id="{BDF6BAB4-55B2-4C08-BDD1-CC2AEFD97F00}"/>
                </a:ext>
              </a:extLst>
            </p:cNvPr>
            <p:cNvSpPr/>
            <p:nvPr/>
          </p:nvSpPr>
          <p:spPr>
            <a:xfrm>
              <a:off x="3214500" y="2630475"/>
              <a:ext cx="1546975" cy="124575"/>
            </a:xfrm>
            <a:custGeom>
              <a:avLst/>
              <a:gdLst/>
              <a:ahLst/>
              <a:cxnLst/>
              <a:rect l="l" t="t" r="r" b="b"/>
              <a:pathLst>
                <a:path w="61879" h="4983" extrusionOk="0">
                  <a:moveTo>
                    <a:pt x="1" y="0"/>
                  </a:moveTo>
                  <a:lnTo>
                    <a:pt x="1" y="4983"/>
                  </a:lnTo>
                  <a:lnTo>
                    <a:pt x="61878" y="4983"/>
                  </a:lnTo>
                  <a:lnTo>
                    <a:pt x="618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56;p64">
              <a:extLst>
                <a:ext uri="{FF2B5EF4-FFF2-40B4-BE49-F238E27FC236}">
                  <a16:creationId xmlns:a16="http://schemas.microsoft.com/office/drawing/2014/main" xmlns="" id="{93247AA5-924F-4D0D-81F7-AFBC67AD0B18}"/>
                </a:ext>
              </a:extLst>
            </p:cNvPr>
            <p:cNvSpPr/>
            <p:nvPr/>
          </p:nvSpPr>
          <p:spPr>
            <a:xfrm>
              <a:off x="3207275" y="2624050"/>
              <a:ext cx="1561425" cy="137425"/>
            </a:xfrm>
            <a:custGeom>
              <a:avLst/>
              <a:gdLst/>
              <a:ahLst/>
              <a:cxnLst/>
              <a:rect l="l" t="t" r="r" b="b"/>
              <a:pathLst>
                <a:path w="62457" h="5497" extrusionOk="0">
                  <a:moveTo>
                    <a:pt x="61910" y="514"/>
                  </a:moveTo>
                  <a:lnTo>
                    <a:pt x="61910" y="4950"/>
                  </a:lnTo>
                  <a:lnTo>
                    <a:pt x="547" y="4950"/>
                  </a:lnTo>
                  <a:lnTo>
                    <a:pt x="547" y="514"/>
                  </a:lnTo>
                  <a:close/>
                  <a:moveTo>
                    <a:pt x="0" y="0"/>
                  </a:moveTo>
                  <a:lnTo>
                    <a:pt x="0" y="5497"/>
                  </a:lnTo>
                  <a:lnTo>
                    <a:pt x="62457" y="5497"/>
                  </a:lnTo>
                  <a:lnTo>
                    <a:pt x="6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57;p64">
              <a:extLst>
                <a:ext uri="{FF2B5EF4-FFF2-40B4-BE49-F238E27FC236}">
                  <a16:creationId xmlns:a16="http://schemas.microsoft.com/office/drawing/2014/main" xmlns="" id="{A398E692-4754-4E49-A3D7-B373EABD05AD}"/>
                </a:ext>
              </a:extLst>
            </p:cNvPr>
            <p:cNvSpPr/>
            <p:nvPr/>
          </p:nvSpPr>
          <p:spPr>
            <a:xfrm>
              <a:off x="3151025" y="2755025"/>
              <a:ext cx="1674725" cy="362450"/>
            </a:xfrm>
            <a:custGeom>
              <a:avLst/>
              <a:gdLst/>
              <a:ahLst/>
              <a:cxnLst/>
              <a:rect l="l" t="t" r="r" b="b"/>
              <a:pathLst>
                <a:path w="66989" h="14498" extrusionOk="0">
                  <a:moveTo>
                    <a:pt x="0" y="1"/>
                  </a:moveTo>
                  <a:lnTo>
                    <a:pt x="0" y="14498"/>
                  </a:lnTo>
                  <a:lnTo>
                    <a:pt x="66989" y="14498"/>
                  </a:lnTo>
                  <a:lnTo>
                    <a:pt x="66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58;p64">
              <a:extLst>
                <a:ext uri="{FF2B5EF4-FFF2-40B4-BE49-F238E27FC236}">
                  <a16:creationId xmlns:a16="http://schemas.microsoft.com/office/drawing/2014/main" xmlns="" id="{05CBE5D7-6FAA-441D-983A-022BB7092D03}"/>
                </a:ext>
              </a:extLst>
            </p:cNvPr>
            <p:cNvSpPr/>
            <p:nvPr/>
          </p:nvSpPr>
          <p:spPr>
            <a:xfrm>
              <a:off x="3143775" y="2747800"/>
              <a:ext cx="1688425" cy="376100"/>
            </a:xfrm>
            <a:custGeom>
              <a:avLst/>
              <a:gdLst/>
              <a:ahLst/>
              <a:cxnLst/>
              <a:rect l="l" t="t" r="r" b="b"/>
              <a:pathLst>
                <a:path w="67537" h="15044" extrusionOk="0">
                  <a:moveTo>
                    <a:pt x="66990" y="547"/>
                  </a:moveTo>
                  <a:lnTo>
                    <a:pt x="66990" y="14530"/>
                  </a:lnTo>
                  <a:lnTo>
                    <a:pt x="547" y="14530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15044"/>
                  </a:lnTo>
                  <a:lnTo>
                    <a:pt x="67536" y="15044"/>
                  </a:lnTo>
                  <a:lnTo>
                    <a:pt x="67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59;p64">
              <a:extLst>
                <a:ext uri="{FF2B5EF4-FFF2-40B4-BE49-F238E27FC236}">
                  <a16:creationId xmlns:a16="http://schemas.microsoft.com/office/drawing/2014/main" xmlns="" id="{75E06708-0579-45DA-A5B1-D4D29CF0EB6D}"/>
                </a:ext>
              </a:extLst>
            </p:cNvPr>
            <p:cNvSpPr/>
            <p:nvPr/>
          </p:nvSpPr>
          <p:spPr>
            <a:xfrm>
              <a:off x="3505400" y="2847450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1" y="0"/>
                  </a:moveTo>
                  <a:lnTo>
                    <a:pt x="1" y="7104"/>
                  </a:lnTo>
                  <a:lnTo>
                    <a:pt x="3826" y="7104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760;p64">
              <a:extLst>
                <a:ext uri="{FF2B5EF4-FFF2-40B4-BE49-F238E27FC236}">
                  <a16:creationId xmlns:a16="http://schemas.microsoft.com/office/drawing/2014/main" xmlns="" id="{918DEBAC-0A26-4228-B875-699FA340CCE1}"/>
                </a:ext>
              </a:extLst>
            </p:cNvPr>
            <p:cNvSpPr/>
            <p:nvPr/>
          </p:nvSpPr>
          <p:spPr>
            <a:xfrm>
              <a:off x="3498175" y="2840200"/>
              <a:ext cx="109325" cy="191300"/>
            </a:xfrm>
            <a:custGeom>
              <a:avLst/>
              <a:gdLst/>
              <a:ahLst/>
              <a:cxnLst/>
              <a:rect l="l" t="t" r="r" b="b"/>
              <a:pathLst>
                <a:path w="4373" h="7652" extrusionOk="0">
                  <a:moveTo>
                    <a:pt x="3826" y="547"/>
                  </a:moveTo>
                  <a:lnTo>
                    <a:pt x="3826" y="7137"/>
                  </a:lnTo>
                  <a:lnTo>
                    <a:pt x="547" y="7137"/>
                  </a:lnTo>
                  <a:lnTo>
                    <a:pt x="547" y="547"/>
                  </a:lnTo>
                  <a:close/>
                  <a:moveTo>
                    <a:pt x="0" y="1"/>
                  </a:moveTo>
                  <a:lnTo>
                    <a:pt x="0" y="7651"/>
                  </a:lnTo>
                  <a:lnTo>
                    <a:pt x="4372" y="7651"/>
                  </a:lnTo>
                  <a:lnTo>
                    <a:pt x="4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761;p64">
              <a:extLst>
                <a:ext uri="{FF2B5EF4-FFF2-40B4-BE49-F238E27FC236}">
                  <a16:creationId xmlns:a16="http://schemas.microsoft.com/office/drawing/2014/main" xmlns="" id="{D093620C-BFB6-4A85-ABDD-6970D018E689}"/>
                </a:ext>
              </a:extLst>
            </p:cNvPr>
            <p:cNvSpPr/>
            <p:nvPr/>
          </p:nvSpPr>
          <p:spPr>
            <a:xfrm>
              <a:off x="3651675" y="2847450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3825" y="7104"/>
                  </a:lnTo>
                  <a:lnTo>
                    <a:pt x="3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762;p64">
              <a:extLst>
                <a:ext uri="{FF2B5EF4-FFF2-40B4-BE49-F238E27FC236}">
                  <a16:creationId xmlns:a16="http://schemas.microsoft.com/office/drawing/2014/main" xmlns="" id="{4B5B78BD-CD66-40CC-BD2D-DD06866F7849}"/>
                </a:ext>
              </a:extLst>
            </p:cNvPr>
            <p:cNvSpPr/>
            <p:nvPr/>
          </p:nvSpPr>
          <p:spPr>
            <a:xfrm>
              <a:off x="3645225" y="2840200"/>
              <a:ext cx="108525" cy="191300"/>
            </a:xfrm>
            <a:custGeom>
              <a:avLst/>
              <a:gdLst/>
              <a:ahLst/>
              <a:cxnLst/>
              <a:rect l="l" t="t" r="r" b="b"/>
              <a:pathLst>
                <a:path w="4341" h="7652" extrusionOk="0">
                  <a:moveTo>
                    <a:pt x="3826" y="547"/>
                  </a:moveTo>
                  <a:lnTo>
                    <a:pt x="3826" y="7137"/>
                  </a:lnTo>
                  <a:lnTo>
                    <a:pt x="515" y="7137"/>
                  </a:lnTo>
                  <a:lnTo>
                    <a:pt x="515" y="547"/>
                  </a:lnTo>
                  <a:close/>
                  <a:moveTo>
                    <a:pt x="1" y="1"/>
                  </a:moveTo>
                  <a:lnTo>
                    <a:pt x="1" y="7651"/>
                  </a:lnTo>
                  <a:lnTo>
                    <a:pt x="4340" y="7651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763;p64">
              <a:extLst>
                <a:ext uri="{FF2B5EF4-FFF2-40B4-BE49-F238E27FC236}">
                  <a16:creationId xmlns:a16="http://schemas.microsoft.com/office/drawing/2014/main" xmlns="" id="{0AF1F74C-383D-4C94-B92B-189D13BB35ED}"/>
                </a:ext>
              </a:extLst>
            </p:cNvPr>
            <p:cNvSpPr/>
            <p:nvPr/>
          </p:nvSpPr>
          <p:spPr>
            <a:xfrm>
              <a:off x="3358350" y="2847450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3826" y="7104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764;p64">
              <a:extLst>
                <a:ext uri="{FF2B5EF4-FFF2-40B4-BE49-F238E27FC236}">
                  <a16:creationId xmlns:a16="http://schemas.microsoft.com/office/drawing/2014/main" xmlns="" id="{3B5D43B6-4167-4EA1-B3CA-632413E95AC2}"/>
                </a:ext>
              </a:extLst>
            </p:cNvPr>
            <p:cNvSpPr/>
            <p:nvPr/>
          </p:nvSpPr>
          <p:spPr>
            <a:xfrm>
              <a:off x="3351925" y="2840200"/>
              <a:ext cx="108500" cy="191300"/>
            </a:xfrm>
            <a:custGeom>
              <a:avLst/>
              <a:gdLst/>
              <a:ahLst/>
              <a:cxnLst/>
              <a:rect l="l" t="t" r="r" b="b"/>
              <a:pathLst>
                <a:path w="4340" h="7652" extrusionOk="0">
                  <a:moveTo>
                    <a:pt x="3825" y="547"/>
                  </a:moveTo>
                  <a:lnTo>
                    <a:pt x="3825" y="7137"/>
                  </a:lnTo>
                  <a:lnTo>
                    <a:pt x="515" y="7137"/>
                  </a:lnTo>
                  <a:lnTo>
                    <a:pt x="515" y="547"/>
                  </a:lnTo>
                  <a:close/>
                  <a:moveTo>
                    <a:pt x="0" y="1"/>
                  </a:moveTo>
                  <a:lnTo>
                    <a:pt x="0" y="7651"/>
                  </a:lnTo>
                  <a:lnTo>
                    <a:pt x="4340" y="7651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765;p64">
              <a:extLst>
                <a:ext uri="{FF2B5EF4-FFF2-40B4-BE49-F238E27FC236}">
                  <a16:creationId xmlns:a16="http://schemas.microsoft.com/office/drawing/2014/main" xmlns="" id="{2FFE97A1-895F-4564-9F19-81251A119FBD}"/>
                </a:ext>
              </a:extLst>
            </p:cNvPr>
            <p:cNvSpPr/>
            <p:nvPr/>
          </p:nvSpPr>
          <p:spPr>
            <a:xfrm>
              <a:off x="3797925" y="2847450"/>
              <a:ext cx="587450" cy="177625"/>
            </a:xfrm>
            <a:custGeom>
              <a:avLst/>
              <a:gdLst/>
              <a:ahLst/>
              <a:cxnLst/>
              <a:rect l="l" t="t" r="r" b="b"/>
              <a:pathLst>
                <a:path w="23498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23498" y="7104"/>
                  </a:lnTo>
                  <a:lnTo>
                    <a:pt x="23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766;p64">
              <a:extLst>
                <a:ext uri="{FF2B5EF4-FFF2-40B4-BE49-F238E27FC236}">
                  <a16:creationId xmlns:a16="http://schemas.microsoft.com/office/drawing/2014/main" xmlns="" id="{27E33F5B-C3AA-48AF-848D-D0948E23E953}"/>
                </a:ext>
              </a:extLst>
            </p:cNvPr>
            <p:cNvSpPr/>
            <p:nvPr/>
          </p:nvSpPr>
          <p:spPr>
            <a:xfrm>
              <a:off x="3791500" y="2840200"/>
              <a:ext cx="600325" cy="191300"/>
            </a:xfrm>
            <a:custGeom>
              <a:avLst/>
              <a:gdLst/>
              <a:ahLst/>
              <a:cxnLst/>
              <a:rect l="l" t="t" r="r" b="b"/>
              <a:pathLst>
                <a:path w="24013" h="7652" extrusionOk="0">
                  <a:moveTo>
                    <a:pt x="23498" y="547"/>
                  </a:moveTo>
                  <a:lnTo>
                    <a:pt x="23498" y="7137"/>
                  </a:lnTo>
                  <a:lnTo>
                    <a:pt x="547" y="7137"/>
                  </a:lnTo>
                  <a:lnTo>
                    <a:pt x="547" y="547"/>
                  </a:lnTo>
                  <a:close/>
                  <a:moveTo>
                    <a:pt x="0" y="1"/>
                  </a:moveTo>
                  <a:lnTo>
                    <a:pt x="0" y="290"/>
                  </a:lnTo>
                  <a:lnTo>
                    <a:pt x="0" y="7651"/>
                  </a:lnTo>
                  <a:lnTo>
                    <a:pt x="24012" y="7651"/>
                  </a:lnTo>
                  <a:lnTo>
                    <a:pt x="240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767;p64">
              <a:extLst>
                <a:ext uri="{FF2B5EF4-FFF2-40B4-BE49-F238E27FC236}">
                  <a16:creationId xmlns:a16="http://schemas.microsoft.com/office/drawing/2014/main" xmlns="" id="{21117838-B313-4168-87AF-849B6F215C01}"/>
                </a:ext>
              </a:extLst>
            </p:cNvPr>
            <p:cNvSpPr/>
            <p:nvPr/>
          </p:nvSpPr>
          <p:spPr>
            <a:xfrm>
              <a:off x="3231375" y="2847450"/>
              <a:ext cx="76375" cy="177625"/>
            </a:xfrm>
            <a:custGeom>
              <a:avLst/>
              <a:gdLst/>
              <a:ahLst/>
              <a:cxnLst/>
              <a:rect l="l" t="t" r="r" b="b"/>
              <a:pathLst>
                <a:path w="3055" h="7105" extrusionOk="0">
                  <a:moveTo>
                    <a:pt x="1" y="0"/>
                  </a:moveTo>
                  <a:lnTo>
                    <a:pt x="1" y="7104"/>
                  </a:lnTo>
                  <a:lnTo>
                    <a:pt x="3054" y="7104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768;p64">
              <a:extLst>
                <a:ext uri="{FF2B5EF4-FFF2-40B4-BE49-F238E27FC236}">
                  <a16:creationId xmlns:a16="http://schemas.microsoft.com/office/drawing/2014/main" xmlns="" id="{AF78914E-106F-4E49-B405-45DE158F105B}"/>
                </a:ext>
              </a:extLst>
            </p:cNvPr>
            <p:cNvSpPr/>
            <p:nvPr/>
          </p:nvSpPr>
          <p:spPr>
            <a:xfrm>
              <a:off x="3224950" y="2840200"/>
              <a:ext cx="89225" cy="191300"/>
            </a:xfrm>
            <a:custGeom>
              <a:avLst/>
              <a:gdLst/>
              <a:ahLst/>
              <a:cxnLst/>
              <a:rect l="l" t="t" r="r" b="b"/>
              <a:pathLst>
                <a:path w="3569" h="7652" extrusionOk="0">
                  <a:moveTo>
                    <a:pt x="3022" y="547"/>
                  </a:moveTo>
                  <a:lnTo>
                    <a:pt x="3022" y="7137"/>
                  </a:lnTo>
                  <a:lnTo>
                    <a:pt x="515" y="7137"/>
                  </a:lnTo>
                  <a:lnTo>
                    <a:pt x="515" y="547"/>
                  </a:lnTo>
                  <a:close/>
                  <a:moveTo>
                    <a:pt x="0" y="1"/>
                  </a:moveTo>
                  <a:lnTo>
                    <a:pt x="0" y="7651"/>
                  </a:lnTo>
                  <a:lnTo>
                    <a:pt x="3568" y="7651"/>
                  </a:lnTo>
                  <a:lnTo>
                    <a:pt x="3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769;p64">
              <a:extLst>
                <a:ext uri="{FF2B5EF4-FFF2-40B4-BE49-F238E27FC236}">
                  <a16:creationId xmlns:a16="http://schemas.microsoft.com/office/drawing/2014/main" xmlns="" id="{2DE8011F-6F6C-4C18-B2D0-57CC12827F10}"/>
                </a:ext>
              </a:extLst>
            </p:cNvPr>
            <p:cNvSpPr/>
            <p:nvPr/>
          </p:nvSpPr>
          <p:spPr>
            <a:xfrm>
              <a:off x="4497050" y="2883600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1"/>
                  </a:moveTo>
                  <a:cubicBezTo>
                    <a:pt x="805" y="1"/>
                    <a:pt x="1" y="804"/>
                    <a:pt x="1" y="1801"/>
                  </a:cubicBezTo>
                  <a:cubicBezTo>
                    <a:pt x="1" y="2765"/>
                    <a:pt x="805" y="3569"/>
                    <a:pt x="1801" y="3569"/>
                  </a:cubicBezTo>
                  <a:cubicBezTo>
                    <a:pt x="2765" y="3569"/>
                    <a:pt x="3569" y="2765"/>
                    <a:pt x="3569" y="1801"/>
                  </a:cubicBezTo>
                  <a:cubicBezTo>
                    <a:pt x="3569" y="804"/>
                    <a:pt x="2765" y="1"/>
                    <a:pt x="1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770;p64">
              <a:extLst>
                <a:ext uri="{FF2B5EF4-FFF2-40B4-BE49-F238E27FC236}">
                  <a16:creationId xmlns:a16="http://schemas.microsoft.com/office/drawing/2014/main" xmlns="" id="{CAE9274F-EA1E-4407-91C1-DE7F16D74E25}"/>
                </a:ext>
              </a:extLst>
            </p:cNvPr>
            <p:cNvSpPr/>
            <p:nvPr/>
          </p:nvSpPr>
          <p:spPr>
            <a:xfrm>
              <a:off x="4490625" y="2877175"/>
              <a:ext cx="102900" cy="102900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515"/>
                  </a:moveTo>
                  <a:cubicBezTo>
                    <a:pt x="2894" y="515"/>
                    <a:pt x="3569" y="1222"/>
                    <a:pt x="3569" y="2058"/>
                  </a:cubicBezTo>
                  <a:cubicBezTo>
                    <a:pt x="3569" y="2894"/>
                    <a:pt x="2894" y="3569"/>
                    <a:pt x="2058" y="3569"/>
                  </a:cubicBezTo>
                  <a:cubicBezTo>
                    <a:pt x="1190" y="3569"/>
                    <a:pt x="515" y="2894"/>
                    <a:pt x="515" y="2058"/>
                  </a:cubicBezTo>
                  <a:cubicBezTo>
                    <a:pt x="515" y="1222"/>
                    <a:pt x="1190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1" y="1"/>
                    <a:pt x="1" y="901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771;p64">
              <a:extLst>
                <a:ext uri="{FF2B5EF4-FFF2-40B4-BE49-F238E27FC236}">
                  <a16:creationId xmlns:a16="http://schemas.microsoft.com/office/drawing/2014/main" xmlns="" id="{279A35FA-7BCF-41AE-95A9-ABEBE7BF93AE}"/>
                </a:ext>
              </a:extLst>
            </p:cNvPr>
            <p:cNvSpPr/>
            <p:nvPr/>
          </p:nvSpPr>
          <p:spPr>
            <a:xfrm>
              <a:off x="4672250" y="2883600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1"/>
                  </a:moveTo>
                  <a:cubicBezTo>
                    <a:pt x="804" y="1"/>
                    <a:pt x="0" y="804"/>
                    <a:pt x="0" y="1801"/>
                  </a:cubicBezTo>
                  <a:cubicBezTo>
                    <a:pt x="0" y="2765"/>
                    <a:pt x="804" y="3569"/>
                    <a:pt x="1801" y="3569"/>
                  </a:cubicBezTo>
                  <a:cubicBezTo>
                    <a:pt x="2797" y="3569"/>
                    <a:pt x="3568" y="2765"/>
                    <a:pt x="3568" y="1801"/>
                  </a:cubicBezTo>
                  <a:cubicBezTo>
                    <a:pt x="3568" y="804"/>
                    <a:pt x="2797" y="1"/>
                    <a:pt x="1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772;p64">
              <a:extLst>
                <a:ext uri="{FF2B5EF4-FFF2-40B4-BE49-F238E27FC236}">
                  <a16:creationId xmlns:a16="http://schemas.microsoft.com/office/drawing/2014/main" xmlns="" id="{48705B4F-F2BE-4EC7-B4E4-8B4802059C01}"/>
                </a:ext>
              </a:extLst>
            </p:cNvPr>
            <p:cNvSpPr/>
            <p:nvPr/>
          </p:nvSpPr>
          <p:spPr>
            <a:xfrm>
              <a:off x="4665825" y="2877175"/>
              <a:ext cx="102875" cy="102900"/>
            </a:xfrm>
            <a:custGeom>
              <a:avLst/>
              <a:gdLst/>
              <a:ahLst/>
              <a:cxnLst/>
              <a:rect l="l" t="t" r="r" b="b"/>
              <a:pathLst>
                <a:path w="4115" h="4116" extrusionOk="0">
                  <a:moveTo>
                    <a:pt x="2058" y="515"/>
                  </a:moveTo>
                  <a:cubicBezTo>
                    <a:pt x="2893" y="515"/>
                    <a:pt x="3568" y="1222"/>
                    <a:pt x="3568" y="2058"/>
                  </a:cubicBezTo>
                  <a:cubicBezTo>
                    <a:pt x="3568" y="2894"/>
                    <a:pt x="2893" y="3569"/>
                    <a:pt x="2058" y="3569"/>
                  </a:cubicBezTo>
                  <a:cubicBezTo>
                    <a:pt x="1222" y="3569"/>
                    <a:pt x="515" y="2894"/>
                    <a:pt x="515" y="2058"/>
                  </a:cubicBezTo>
                  <a:cubicBezTo>
                    <a:pt x="515" y="1222"/>
                    <a:pt x="1222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0" y="1"/>
                    <a:pt x="0" y="901"/>
                    <a:pt x="0" y="2058"/>
                  </a:cubicBezTo>
                  <a:cubicBezTo>
                    <a:pt x="0" y="3183"/>
                    <a:pt x="900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773;p64">
              <a:extLst>
                <a:ext uri="{FF2B5EF4-FFF2-40B4-BE49-F238E27FC236}">
                  <a16:creationId xmlns:a16="http://schemas.microsoft.com/office/drawing/2014/main" xmlns="" id="{A99A3BAA-E752-48B3-8B31-32276D6821D0}"/>
                </a:ext>
              </a:extLst>
            </p:cNvPr>
            <p:cNvSpPr/>
            <p:nvPr/>
          </p:nvSpPr>
          <p:spPr>
            <a:xfrm>
              <a:off x="4235900" y="2883600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0" y="1"/>
                  </a:moveTo>
                  <a:cubicBezTo>
                    <a:pt x="804" y="1"/>
                    <a:pt x="0" y="804"/>
                    <a:pt x="0" y="1801"/>
                  </a:cubicBezTo>
                  <a:cubicBezTo>
                    <a:pt x="0" y="2765"/>
                    <a:pt x="804" y="3569"/>
                    <a:pt x="1800" y="3569"/>
                  </a:cubicBezTo>
                  <a:cubicBezTo>
                    <a:pt x="2764" y="3569"/>
                    <a:pt x="3568" y="2765"/>
                    <a:pt x="3568" y="1801"/>
                  </a:cubicBezTo>
                  <a:cubicBezTo>
                    <a:pt x="3568" y="804"/>
                    <a:pt x="2764" y="1"/>
                    <a:pt x="1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774;p64">
              <a:extLst>
                <a:ext uri="{FF2B5EF4-FFF2-40B4-BE49-F238E27FC236}">
                  <a16:creationId xmlns:a16="http://schemas.microsoft.com/office/drawing/2014/main" xmlns="" id="{42327746-9D09-456A-B9A4-F276078116EA}"/>
                </a:ext>
              </a:extLst>
            </p:cNvPr>
            <p:cNvSpPr/>
            <p:nvPr/>
          </p:nvSpPr>
          <p:spPr>
            <a:xfrm>
              <a:off x="4229450" y="2877175"/>
              <a:ext cx="102900" cy="102900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515"/>
                  </a:moveTo>
                  <a:cubicBezTo>
                    <a:pt x="2894" y="515"/>
                    <a:pt x="3569" y="1222"/>
                    <a:pt x="3569" y="2058"/>
                  </a:cubicBezTo>
                  <a:cubicBezTo>
                    <a:pt x="3569" y="2894"/>
                    <a:pt x="2894" y="3569"/>
                    <a:pt x="2058" y="3569"/>
                  </a:cubicBezTo>
                  <a:cubicBezTo>
                    <a:pt x="1222" y="3569"/>
                    <a:pt x="515" y="2894"/>
                    <a:pt x="515" y="2058"/>
                  </a:cubicBezTo>
                  <a:cubicBezTo>
                    <a:pt x="515" y="1222"/>
                    <a:pt x="1222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1" y="1"/>
                    <a:pt x="1" y="901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775;p64">
              <a:extLst>
                <a:ext uri="{FF2B5EF4-FFF2-40B4-BE49-F238E27FC236}">
                  <a16:creationId xmlns:a16="http://schemas.microsoft.com/office/drawing/2014/main" xmlns="" id="{D98A57DD-457E-49FA-9DDD-28947AE2AE07}"/>
                </a:ext>
              </a:extLst>
            </p:cNvPr>
            <p:cNvSpPr/>
            <p:nvPr/>
          </p:nvSpPr>
          <p:spPr>
            <a:xfrm>
              <a:off x="3214500" y="3117450"/>
              <a:ext cx="1546975" cy="124600"/>
            </a:xfrm>
            <a:custGeom>
              <a:avLst/>
              <a:gdLst/>
              <a:ahLst/>
              <a:cxnLst/>
              <a:rect l="l" t="t" r="r" b="b"/>
              <a:pathLst>
                <a:path w="61879" h="4984" extrusionOk="0">
                  <a:moveTo>
                    <a:pt x="1" y="1"/>
                  </a:moveTo>
                  <a:lnTo>
                    <a:pt x="1" y="4983"/>
                  </a:lnTo>
                  <a:lnTo>
                    <a:pt x="61878" y="4983"/>
                  </a:lnTo>
                  <a:lnTo>
                    <a:pt x="618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776;p64">
              <a:extLst>
                <a:ext uri="{FF2B5EF4-FFF2-40B4-BE49-F238E27FC236}">
                  <a16:creationId xmlns:a16="http://schemas.microsoft.com/office/drawing/2014/main" xmlns="" id="{1B3D8BC4-A318-44E0-8D43-BE76BAE039AF}"/>
                </a:ext>
              </a:extLst>
            </p:cNvPr>
            <p:cNvSpPr/>
            <p:nvPr/>
          </p:nvSpPr>
          <p:spPr>
            <a:xfrm>
              <a:off x="3207275" y="3111025"/>
              <a:ext cx="1561425" cy="137450"/>
            </a:xfrm>
            <a:custGeom>
              <a:avLst/>
              <a:gdLst/>
              <a:ahLst/>
              <a:cxnLst/>
              <a:rect l="l" t="t" r="r" b="b"/>
              <a:pathLst>
                <a:path w="62457" h="5498" extrusionOk="0">
                  <a:moveTo>
                    <a:pt x="61910" y="515"/>
                  </a:moveTo>
                  <a:lnTo>
                    <a:pt x="61910" y="4951"/>
                  </a:lnTo>
                  <a:lnTo>
                    <a:pt x="547" y="4951"/>
                  </a:lnTo>
                  <a:lnTo>
                    <a:pt x="547" y="515"/>
                  </a:lnTo>
                  <a:close/>
                  <a:moveTo>
                    <a:pt x="0" y="1"/>
                  </a:moveTo>
                  <a:lnTo>
                    <a:pt x="0" y="5497"/>
                  </a:lnTo>
                  <a:lnTo>
                    <a:pt x="62457" y="5497"/>
                  </a:lnTo>
                  <a:lnTo>
                    <a:pt x="624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777;p64">
              <a:extLst>
                <a:ext uri="{FF2B5EF4-FFF2-40B4-BE49-F238E27FC236}">
                  <a16:creationId xmlns:a16="http://schemas.microsoft.com/office/drawing/2014/main" xmlns="" id="{1526C0A5-6DD8-442C-81D7-DC7EE487B7AF}"/>
                </a:ext>
              </a:extLst>
            </p:cNvPr>
            <p:cNvSpPr/>
            <p:nvPr/>
          </p:nvSpPr>
          <p:spPr>
            <a:xfrm>
              <a:off x="3151025" y="3242025"/>
              <a:ext cx="1674725" cy="362450"/>
            </a:xfrm>
            <a:custGeom>
              <a:avLst/>
              <a:gdLst/>
              <a:ahLst/>
              <a:cxnLst/>
              <a:rect l="l" t="t" r="r" b="b"/>
              <a:pathLst>
                <a:path w="66989" h="14498" extrusionOk="0">
                  <a:moveTo>
                    <a:pt x="0" y="0"/>
                  </a:moveTo>
                  <a:lnTo>
                    <a:pt x="0" y="14497"/>
                  </a:lnTo>
                  <a:lnTo>
                    <a:pt x="66989" y="14497"/>
                  </a:lnTo>
                  <a:lnTo>
                    <a:pt x="66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778;p64">
              <a:extLst>
                <a:ext uri="{FF2B5EF4-FFF2-40B4-BE49-F238E27FC236}">
                  <a16:creationId xmlns:a16="http://schemas.microsoft.com/office/drawing/2014/main" xmlns="" id="{C0E6E203-E7D8-4197-B953-348D2BD6E7F9}"/>
                </a:ext>
              </a:extLst>
            </p:cNvPr>
            <p:cNvSpPr/>
            <p:nvPr/>
          </p:nvSpPr>
          <p:spPr>
            <a:xfrm>
              <a:off x="3143775" y="3234775"/>
              <a:ext cx="1688425" cy="376125"/>
            </a:xfrm>
            <a:custGeom>
              <a:avLst/>
              <a:gdLst/>
              <a:ahLst/>
              <a:cxnLst/>
              <a:rect l="l" t="t" r="r" b="b"/>
              <a:pathLst>
                <a:path w="67537" h="15045" extrusionOk="0">
                  <a:moveTo>
                    <a:pt x="66990" y="547"/>
                  </a:moveTo>
                  <a:lnTo>
                    <a:pt x="66990" y="14530"/>
                  </a:lnTo>
                  <a:lnTo>
                    <a:pt x="547" y="14530"/>
                  </a:lnTo>
                  <a:lnTo>
                    <a:pt x="547" y="547"/>
                  </a:lnTo>
                  <a:close/>
                  <a:moveTo>
                    <a:pt x="1" y="1"/>
                  </a:moveTo>
                  <a:lnTo>
                    <a:pt x="1" y="15044"/>
                  </a:lnTo>
                  <a:lnTo>
                    <a:pt x="67536" y="15044"/>
                  </a:lnTo>
                  <a:lnTo>
                    <a:pt x="67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779;p64">
              <a:extLst>
                <a:ext uri="{FF2B5EF4-FFF2-40B4-BE49-F238E27FC236}">
                  <a16:creationId xmlns:a16="http://schemas.microsoft.com/office/drawing/2014/main" xmlns="" id="{FCDBB7B6-DE62-4EE9-966D-0745242D2608}"/>
                </a:ext>
              </a:extLst>
            </p:cNvPr>
            <p:cNvSpPr/>
            <p:nvPr/>
          </p:nvSpPr>
          <p:spPr>
            <a:xfrm>
              <a:off x="3651675" y="3334425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1"/>
                  </a:moveTo>
                  <a:lnTo>
                    <a:pt x="0" y="7105"/>
                  </a:lnTo>
                  <a:lnTo>
                    <a:pt x="3825" y="7105"/>
                  </a:lnTo>
                  <a:lnTo>
                    <a:pt x="38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780;p64">
              <a:extLst>
                <a:ext uri="{FF2B5EF4-FFF2-40B4-BE49-F238E27FC236}">
                  <a16:creationId xmlns:a16="http://schemas.microsoft.com/office/drawing/2014/main" xmlns="" id="{A1ECF941-2663-4A85-9F28-AF4580F49426}"/>
                </a:ext>
              </a:extLst>
            </p:cNvPr>
            <p:cNvSpPr/>
            <p:nvPr/>
          </p:nvSpPr>
          <p:spPr>
            <a:xfrm>
              <a:off x="3645225" y="3327200"/>
              <a:ext cx="108525" cy="191275"/>
            </a:xfrm>
            <a:custGeom>
              <a:avLst/>
              <a:gdLst/>
              <a:ahLst/>
              <a:cxnLst/>
              <a:rect l="l" t="t" r="r" b="b"/>
              <a:pathLst>
                <a:path w="4341" h="7651" extrusionOk="0">
                  <a:moveTo>
                    <a:pt x="3826" y="547"/>
                  </a:moveTo>
                  <a:lnTo>
                    <a:pt x="3826" y="7104"/>
                  </a:lnTo>
                  <a:lnTo>
                    <a:pt x="515" y="7104"/>
                  </a:lnTo>
                  <a:lnTo>
                    <a:pt x="515" y="547"/>
                  </a:lnTo>
                  <a:close/>
                  <a:moveTo>
                    <a:pt x="1" y="0"/>
                  </a:moveTo>
                  <a:lnTo>
                    <a:pt x="1" y="7651"/>
                  </a:lnTo>
                  <a:lnTo>
                    <a:pt x="4340" y="7651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781;p64">
              <a:extLst>
                <a:ext uri="{FF2B5EF4-FFF2-40B4-BE49-F238E27FC236}">
                  <a16:creationId xmlns:a16="http://schemas.microsoft.com/office/drawing/2014/main" xmlns="" id="{85F11318-1F6A-43CC-A921-06550AF7F341}"/>
                </a:ext>
              </a:extLst>
            </p:cNvPr>
            <p:cNvSpPr/>
            <p:nvPr/>
          </p:nvSpPr>
          <p:spPr>
            <a:xfrm>
              <a:off x="3358350" y="3334425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1"/>
                  </a:moveTo>
                  <a:lnTo>
                    <a:pt x="0" y="7105"/>
                  </a:lnTo>
                  <a:lnTo>
                    <a:pt x="3826" y="7105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782;p64">
              <a:extLst>
                <a:ext uri="{FF2B5EF4-FFF2-40B4-BE49-F238E27FC236}">
                  <a16:creationId xmlns:a16="http://schemas.microsoft.com/office/drawing/2014/main" xmlns="" id="{3593EED7-45C3-4124-A0D6-322374588F59}"/>
                </a:ext>
              </a:extLst>
            </p:cNvPr>
            <p:cNvSpPr/>
            <p:nvPr/>
          </p:nvSpPr>
          <p:spPr>
            <a:xfrm>
              <a:off x="3351925" y="3327200"/>
              <a:ext cx="108500" cy="191275"/>
            </a:xfrm>
            <a:custGeom>
              <a:avLst/>
              <a:gdLst/>
              <a:ahLst/>
              <a:cxnLst/>
              <a:rect l="l" t="t" r="r" b="b"/>
              <a:pathLst>
                <a:path w="4340" h="7651" extrusionOk="0">
                  <a:moveTo>
                    <a:pt x="3825" y="547"/>
                  </a:moveTo>
                  <a:lnTo>
                    <a:pt x="3825" y="7104"/>
                  </a:lnTo>
                  <a:lnTo>
                    <a:pt x="515" y="7104"/>
                  </a:lnTo>
                  <a:lnTo>
                    <a:pt x="515" y="547"/>
                  </a:lnTo>
                  <a:close/>
                  <a:moveTo>
                    <a:pt x="0" y="0"/>
                  </a:moveTo>
                  <a:lnTo>
                    <a:pt x="0" y="7651"/>
                  </a:lnTo>
                  <a:lnTo>
                    <a:pt x="4340" y="7651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783;p64">
              <a:extLst>
                <a:ext uri="{FF2B5EF4-FFF2-40B4-BE49-F238E27FC236}">
                  <a16:creationId xmlns:a16="http://schemas.microsoft.com/office/drawing/2014/main" xmlns="" id="{06C7261F-FD22-4611-AFE2-23E6D4BCAED9}"/>
                </a:ext>
              </a:extLst>
            </p:cNvPr>
            <p:cNvSpPr/>
            <p:nvPr/>
          </p:nvSpPr>
          <p:spPr>
            <a:xfrm>
              <a:off x="3505400" y="3334425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1" y="1"/>
                  </a:moveTo>
                  <a:lnTo>
                    <a:pt x="1" y="7105"/>
                  </a:lnTo>
                  <a:lnTo>
                    <a:pt x="3826" y="7105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784;p64">
              <a:extLst>
                <a:ext uri="{FF2B5EF4-FFF2-40B4-BE49-F238E27FC236}">
                  <a16:creationId xmlns:a16="http://schemas.microsoft.com/office/drawing/2014/main" xmlns="" id="{2F59D03D-2C3E-4F11-81F1-F6EE6E7B0AB4}"/>
                </a:ext>
              </a:extLst>
            </p:cNvPr>
            <p:cNvSpPr/>
            <p:nvPr/>
          </p:nvSpPr>
          <p:spPr>
            <a:xfrm>
              <a:off x="3498175" y="3327200"/>
              <a:ext cx="109325" cy="191275"/>
            </a:xfrm>
            <a:custGeom>
              <a:avLst/>
              <a:gdLst/>
              <a:ahLst/>
              <a:cxnLst/>
              <a:rect l="l" t="t" r="r" b="b"/>
              <a:pathLst>
                <a:path w="4373" h="7651" extrusionOk="0">
                  <a:moveTo>
                    <a:pt x="3826" y="547"/>
                  </a:moveTo>
                  <a:lnTo>
                    <a:pt x="3826" y="7104"/>
                  </a:lnTo>
                  <a:lnTo>
                    <a:pt x="547" y="7104"/>
                  </a:lnTo>
                  <a:lnTo>
                    <a:pt x="547" y="547"/>
                  </a:lnTo>
                  <a:close/>
                  <a:moveTo>
                    <a:pt x="0" y="0"/>
                  </a:moveTo>
                  <a:lnTo>
                    <a:pt x="0" y="7651"/>
                  </a:lnTo>
                  <a:lnTo>
                    <a:pt x="4372" y="7651"/>
                  </a:lnTo>
                  <a:lnTo>
                    <a:pt x="4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785;p64">
              <a:extLst>
                <a:ext uri="{FF2B5EF4-FFF2-40B4-BE49-F238E27FC236}">
                  <a16:creationId xmlns:a16="http://schemas.microsoft.com/office/drawing/2014/main" xmlns="" id="{A09442D1-FAAA-4CD0-8BBC-18EC71736918}"/>
                </a:ext>
              </a:extLst>
            </p:cNvPr>
            <p:cNvSpPr/>
            <p:nvPr/>
          </p:nvSpPr>
          <p:spPr>
            <a:xfrm>
              <a:off x="3231375" y="3334425"/>
              <a:ext cx="76375" cy="177625"/>
            </a:xfrm>
            <a:custGeom>
              <a:avLst/>
              <a:gdLst/>
              <a:ahLst/>
              <a:cxnLst/>
              <a:rect l="l" t="t" r="r" b="b"/>
              <a:pathLst>
                <a:path w="3055" h="7105" extrusionOk="0">
                  <a:moveTo>
                    <a:pt x="1" y="1"/>
                  </a:moveTo>
                  <a:lnTo>
                    <a:pt x="1" y="7105"/>
                  </a:lnTo>
                  <a:lnTo>
                    <a:pt x="3054" y="7105"/>
                  </a:lnTo>
                  <a:lnTo>
                    <a:pt x="30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786;p64">
              <a:extLst>
                <a:ext uri="{FF2B5EF4-FFF2-40B4-BE49-F238E27FC236}">
                  <a16:creationId xmlns:a16="http://schemas.microsoft.com/office/drawing/2014/main" xmlns="" id="{AEC0C1FC-D6D8-4FBC-845B-3B8697902960}"/>
                </a:ext>
              </a:extLst>
            </p:cNvPr>
            <p:cNvSpPr/>
            <p:nvPr/>
          </p:nvSpPr>
          <p:spPr>
            <a:xfrm>
              <a:off x="3224950" y="3327200"/>
              <a:ext cx="89225" cy="191275"/>
            </a:xfrm>
            <a:custGeom>
              <a:avLst/>
              <a:gdLst/>
              <a:ahLst/>
              <a:cxnLst/>
              <a:rect l="l" t="t" r="r" b="b"/>
              <a:pathLst>
                <a:path w="3569" h="7651" extrusionOk="0">
                  <a:moveTo>
                    <a:pt x="3022" y="547"/>
                  </a:moveTo>
                  <a:lnTo>
                    <a:pt x="3022" y="7104"/>
                  </a:lnTo>
                  <a:lnTo>
                    <a:pt x="515" y="7104"/>
                  </a:lnTo>
                  <a:lnTo>
                    <a:pt x="515" y="547"/>
                  </a:lnTo>
                  <a:close/>
                  <a:moveTo>
                    <a:pt x="0" y="0"/>
                  </a:moveTo>
                  <a:lnTo>
                    <a:pt x="0" y="7651"/>
                  </a:lnTo>
                  <a:lnTo>
                    <a:pt x="3568" y="7651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787;p64">
              <a:extLst>
                <a:ext uri="{FF2B5EF4-FFF2-40B4-BE49-F238E27FC236}">
                  <a16:creationId xmlns:a16="http://schemas.microsoft.com/office/drawing/2014/main" xmlns="" id="{05788628-E9D3-4393-A0B2-9BDA0A2DBDB6}"/>
                </a:ext>
              </a:extLst>
            </p:cNvPr>
            <p:cNvSpPr/>
            <p:nvPr/>
          </p:nvSpPr>
          <p:spPr>
            <a:xfrm>
              <a:off x="3797925" y="3334425"/>
              <a:ext cx="587450" cy="177625"/>
            </a:xfrm>
            <a:custGeom>
              <a:avLst/>
              <a:gdLst/>
              <a:ahLst/>
              <a:cxnLst/>
              <a:rect l="l" t="t" r="r" b="b"/>
              <a:pathLst>
                <a:path w="23498" h="7105" extrusionOk="0">
                  <a:moveTo>
                    <a:pt x="0" y="1"/>
                  </a:moveTo>
                  <a:lnTo>
                    <a:pt x="0" y="7105"/>
                  </a:lnTo>
                  <a:lnTo>
                    <a:pt x="23498" y="7105"/>
                  </a:lnTo>
                  <a:lnTo>
                    <a:pt x="234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788;p64">
              <a:extLst>
                <a:ext uri="{FF2B5EF4-FFF2-40B4-BE49-F238E27FC236}">
                  <a16:creationId xmlns:a16="http://schemas.microsoft.com/office/drawing/2014/main" xmlns="" id="{5068AC52-C038-458B-9DB9-0E5830B7B1BE}"/>
                </a:ext>
              </a:extLst>
            </p:cNvPr>
            <p:cNvSpPr/>
            <p:nvPr/>
          </p:nvSpPr>
          <p:spPr>
            <a:xfrm>
              <a:off x="3791500" y="3327200"/>
              <a:ext cx="600325" cy="191275"/>
            </a:xfrm>
            <a:custGeom>
              <a:avLst/>
              <a:gdLst/>
              <a:ahLst/>
              <a:cxnLst/>
              <a:rect l="l" t="t" r="r" b="b"/>
              <a:pathLst>
                <a:path w="24013" h="7651" extrusionOk="0">
                  <a:moveTo>
                    <a:pt x="23498" y="547"/>
                  </a:moveTo>
                  <a:lnTo>
                    <a:pt x="23498" y="7104"/>
                  </a:lnTo>
                  <a:lnTo>
                    <a:pt x="547" y="7104"/>
                  </a:lnTo>
                  <a:lnTo>
                    <a:pt x="547" y="547"/>
                  </a:lnTo>
                  <a:close/>
                  <a:moveTo>
                    <a:pt x="0" y="0"/>
                  </a:moveTo>
                  <a:lnTo>
                    <a:pt x="0" y="290"/>
                  </a:lnTo>
                  <a:lnTo>
                    <a:pt x="0" y="7651"/>
                  </a:lnTo>
                  <a:lnTo>
                    <a:pt x="24012" y="7651"/>
                  </a:lnTo>
                  <a:lnTo>
                    <a:pt x="240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789;p64">
              <a:extLst>
                <a:ext uri="{FF2B5EF4-FFF2-40B4-BE49-F238E27FC236}">
                  <a16:creationId xmlns:a16="http://schemas.microsoft.com/office/drawing/2014/main" xmlns="" id="{C90A2DCC-4349-43B3-9E4D-EBBEEB4DFAE6}"/>
                </a:ext>
              </a:extLst>
            </p:cNvPr>
            <p:cNvSpPr/>
            <p:nvPr/>
          </p:nvSpPr>
          <p:spPr>
            <a:xfrm>
              <a:off x="4497050" y="3370600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0"/>
                  </a:moveTo>
                  <a:cubicBezTo>
                    <a:pt x="805" y="0"/>
                    <a:pt x="1" y="804"/>
                    <a:pt x="1" y="1800"/>
                  </a:cubicBezTo>
                  <a:cubicBezTo>
                    <a:pt x="1" y="2765"/>
                    <a:pt x="805" y="3568"/>
                    <a:pt x="1801" y="3568"/>
                  </a:cubicBezTo>
                  <a:cubicBezTo>
                    <a:pt x="2765" y="3568"/>
                    <a:pt x="3569" y="2765"/>
                    <a:pt x="3569" y="1800"/>
                  </a:cubicBezTo>
                  <a:cubicBezTo>
                    <a:pt x="3569" y="804"/>
                    <a:pt x="2765" y="0"/>
                    <a:pt x="1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790;p64">
              <a:extLst>
                <a:ext uri="{FF2B5EF4-FFF2-40B4-BE49-F238E27FC236}">
                  <a16:creationId xmlns:a16="http://schemas.microsoft.com/office/drawing/2014/main" xmlns="" id="{2672F980-77A8-4087-A756-E45590D1EDE1}"/>
                </a:ext>
              </a:extLst>
            </p:cNvPr>
            <p:cNvSpPr/>
            <p:nvPr/>
          </p:nvSpPr>
          <p:spPr>
            <a:xfrm>
              <a:off x="4490625" y="3364175"/>
              <a:ext cx="102900" cy="102875"/>
            </a:xfrm>
            <a:custGeom>
              <a:avLst/>
              <a:gdLst/>
              <a:ahLst/>
              <a:cxnLst/>
              <a:rect l="l" t="t" r="r" b="b"/>
              <a:pathLst>
                <a:path w="4116" h="4115" extrusionOk="0">
                  <a:moveTo>
                    <a:pt x="2058" y="514"/>
                  </a:moveTo>
                  <a:cubicBezTo>
                    <a:pt x="2894" y="514"/>
                    <a:pt x="3569" y="1189"/>
                    <a:pt x="3569" y="2057"/>
                  </a:cubicBezTo>
                  <a:cubicBezTo>
                    <a:pt x="3569" y="2893"/>
                    <a:pt x="2894" y="3568"/>
                    <a:pt x="2058" y="3568"/>
                  </a:cubicBezTo>
                  <a:cubicBezTo>
                    <a:pt x="1190" y="3568"/>
                    <a:pt x="515" y="2893"/>
                    <a:pt x="515" y="2057"/>
                  </a:cubicBezTo>
                  <a:cubicBezTo>
                    <a:pt x="515" y="1189"/>
                    <a:pt x="1190" y="514"/>
                    <a:pt x="2058" y="514"/>
                  </a:cubicBezTo>
                  <a:close/>
                  <a:moveTo>
                    <a:pt x="2058" y="0"/>
                  </a:moveTo>
                  <a:cubicBezTo>
                    <a:pt x="901" y="0"/>
                    <a:pt x="1" y="900"/>
                    <a:pt x="1" y="2057"/>
                  </a:cubicBezTo>
                  <a:cubicBezTo>
                    <a:pt x="1" y="3182"/>
                    <a:pt x="901" y="4115"/>
                    <a:pt x="2058" y="4115"/>
                  </a:cubicBezTo>
                  <a:cubicBezTo>
                    <a:pt x="3183" y="4115"/>
                    <a:pt x="4115" y="3182"/>
                    <a:pt x="4115" y="2057"/>
                  </a:cubicBezTo>
                  <a:cubicBezTo>
                    <a:pt x="4115" y="900"/>
                    <a:pt x="3183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791;p64">
              <a:extLst>
                <a:ext uri="{FF2B5EF4-FFF2-40B4-BE49-F238E27FC236}">
                  <a16:creationId xmlns:a16="http://schemas.microsoft.com/office/drawing/2014/main" xmlns="" id="{7DD86E8B-2596-48A6-B7AB-B4ED16BF9184}"/>
                </a:ext>
              </a:extLst>
            </p:cNvPr>
            <p:cNvSpPr/>
            <p:nvPr/>
          </p:nvSpPr>
          <p:spPr>
            <a:xfrm>
              <a:off x="4672250" y="3370600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0"/>
                  </a:moveTo>
                  <a:cubicBezTo>
                    <a:pt x="804" y="0"/>
                    <a:pt x="0" y="804"/>
                    <a:pt x="0" y="1800"/>
                  </a:cubicBezTo>
                  <a:cubicBezTo>
                    <a:pt x="0" y="2765"/>
                    <a:pt x="804" y="3568"/>
                    <a:pt x="1801" y="3568"/>
                  </a:cubicBezTo>
                  <a:cubicBezTo>
                    <a:pt x="2797" y="3568"/>
                    <a:pt x="3568" y="2765"/>
                    <a:pt x="3568" y="1800"/>
                  </a:cubicBezTo>
                  <a:cubicBezTo>
                    <a:pt x="3568" y="804"/>
                    <a:pt x="2797" y="0"/>
                    <a:pt x="1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792;p64">
              <a:extLst>
                <a:ext uri="{FF2B5EF4-FFF2-40B4-BE49-F238E27FC236}">
                  <a16:creationId xmlns:a16="http://schemas.microsoft.com/office/drawing/2014/main" xmlns="" id="{FF26B399-4205-4AEF-BB64-F33DE85E04A2}"/>
                </a:ext>
              </a:extLst>
            </p:cNvPr>
            <p:cNvSpPr/>
            <p:nvPr/>
          </p:nvSpPr>
          <p:spPr>
            <a:xfrm>
              <a:off x="4665825" y="3364175"/>
              <a:ext cx="102875" cy="102875"/>
            </a:xfrm>
            <a:custGeom>
              <a:avLst/>
              <a:gdLst/>
              <a:ahLst/>
              <a:cxnLst/>
              <a:rect l="l" t="t" r="r" b="b"/>
              <a:pathLst>
                <a:path w="4115" h="4115" extrusionOk="0">
                  <a:moveTo>
                    <a:pt x="2058" y="514"/>
                  </a:moveTo>
                  <a:cubicBezTo>
                    <a:pt x="2893" y="514"/>
                    <a:pt x="3568" y="1189"/>
                    <a:pt x="3568" y="2057"/>
                  </a:cubicBezTo>
                  <a:cubicBezTo>
                    <a:pt x="3568" y="2893"/>
                    <a:pt x="2893" y="3568"/>
                    <a:pt x="2058" y="3568"/>
                  </a:cubicBezTo>
                  <a:cubicBezTo>
                    <a:pt x="1222" y="3568"/>
                    <a:pt x="515" y="2893"/>
                    <a:pt x="515" y="2057"/>
                  </a:cubicBezTo>
                  <a:cubicBezTo>
                    <a:pt x="515" y="1189"/>
                    <a:pt x="1222" y="514"/>
                    <a:pt x="2058" y="514"/>
                  </a:cubicBezTo>
                  <a:close/>
                  <a:moveTo>
                    <a:pt x="2058" y="0"/>
                  </a:moveTo>
                  <a:cubicBezTo>
                    <a:pt x="900" y="0"/>
                    <a:pt x="0" y="900"/>
                    <a:pt x="0" y="2057"/>
                  </a:cubicBezTo>
                  <a:cubicBezTo>
                    <a:pt x="0" y="3182"/>
                    <a:pt x="900" y="4115"/>
                    <a:pt x="2058" y="4115"/>
                  </a:cubicBezTo>
                  <a:cubicBezTo>
                    <a:pt x="3183" y="4115"/>
                    <a:pt x="4115" y="3182"/>
                    <a:pt x="4115" y="2057"/>
                  </a:cubicBezTo>
                  <a:cubicBezTo>
                    <a:pt x="4115" y="900"/>
                    <a:pt x="3183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793;p64">
              <a:extLst>
                <a:ext uri="{FF2B5EF4-FFF2-40B4-BE49-F238E27FC236}">
                  <a16:creationId xmlns:a16="http://schemas.microsoft.com/office/drawing/2014/main" xmlns="" id="{1676A608-167F-40A2-92B7-C3CAA7425031}"/>
                </a:ext>
              </a:extLst>
            </p:cNvPr>
            <p:cNvSpPr/>
            <p:nvPr/>
          </p:nvSpPr>
          <p:spPr>
            <a:xfrm>
              <a:off x="4235900" y="3370600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0" y="0"/>
                  </a:moveTo>
                  <a:cubicBezTo>
                    <a:pt x="804" y="0"/>
                    <a:pt x="0" y="804"/>
                    <a:pt x="0" y="1800"/>
                  </a:cubicBezTo>
                  <a:cubicBezTo>
                    <a:pt x="0" y="2765"/>
                    <a:pt x="804" y="3568"/>
                    <a:pt x="1800" y="3568"/>
                  </a:cubicBezTo>
                  <a:cubicBezTo>
                    <a:pt x="2764" y="3568"/>
                    <a:pt x="3568" y="2765"/>
                    <a:pt x="3568" y="1800"/>
                  </a:cubicBezTo>
                  <a:cubicBezTo>
                    <a:pt x="3568" y="804"/>
                    <a:pt x="2764" y="0"/>
                    <a:pt x="1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794;p64">
              <a:extLst>
                <a:ext uri="{FF2B5EF4-FFF2-40B4-BE49-F238E27FC236}">
                  <a16:creationId xmlns:a16="http://schemas.microsoft.com/office/drawing/2014/main" xmlns="" id="{00497937-61E8-4272-A9C1-D5874961C6A4}"/>
                </a:ext>
              </a:extLst>
            </p:cNvPr>
            <p:cNvSpPr/>
            <p:nvPr/>
          </p:nvSpPr>
          <p:spPr>
            <a:xfrm>
              <a:off x="4229450" y="3364175"/>
              <a:ext cx="102900" cy="102875"/>
            </a:xfrm>
            <a:custGeom>
              <a:avLst/>
              <a:gdLst/>
              <a:ahLst/>
              <a:cxnLst/>
              <a:rect l="l" t="t" r="r" b="b"/>
              <a:pathLst>
                <a:path w="4116" h="4115" extrusionOk="0">
                  <a:moveTo>
                    <a:pt x="2058" y="514"/>
                  </a:moveTo>
                  <a:cubicBezTo>
                    <a:pt x="2894" y="514"/>
                    <a:pt x="3569" y="1189"/>
                    <a:pt x="3569" y="2057"/>
                  </a:cubicBezTo>
                  <a:cubicBezTo>
                    <a:pt x="3569" y="2893"/>
                    <a:pt x="2894" y="3568"/>
                    <a:pt x="2058" y="3568"/>
                  </a:cubicBezTo>
                  <a:cubicBezTo>
                    <a:pt x="1222" y="3568"/>
                    <a:pt x="515" y="2893"/>
                    <a:pt x="515" y="2057"/>
                  </a:cubicBezTo>
                  <a:cubicBezTo>
                    <a:pt x="515" y="1189"/>
                    <a:pt x="1222" y="514"/>
                    <a:pt x="2058" y="514"/>
                  </a:cubicBezTo>
                  <a:close/>
                  <a:moveTo>
                    <a:pt x="2058" y="0"/>
                  </a:moveTo>
                  <a:cubicBezTo>
                    <a:pt x="901" y="0"/>
                    <a:pt x="1" y="900"/>
                    <a:pt x="1" y="2057"/>
                  </a:cubicBezTo>
                  <a:cubicBezTo>
                    <a:pt x="1" y="3182"/>
                    <a:pt x="901" y="4115"/>
                    <a:pt x="2058" y="4115"/>
                  </a:cubicBezTo>
                  <a:cubicBezTo>
                    <a:pt x="3183" y="4115"/>
                    <a:pt x="4115" y="3182"/>
                    <a:pt x="4115" y="2057"/>
                  </a:cubicBezTo>
                  <a:cubicBezTo>
                    <a:pt x="4115" y="900"/>
                    <a:pt x="3183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795;p64">
              <a:extLst>
                <a:ext uri="{FF2B5EF4-FFF2-40B4-BE49-F238E27FC236}">
                  <a16:creationId xmlns:a16="http://schemas.microsoft.com/office/drawing/2014/main" xmlns="" id="{6CC28242-5677-44BA-A057-C5755B00B4A3}"/>
                </a:ext>
              </a:extLst>
            </p:cNvPr>
            <p:cNvSpPr/>
            <p:nvPr/>
          </p:nvSpPr>
          <p:spPr>
            <a:xfrm>
              <a:off x="3214500" y="3604450"/>
              <a:ext cx="1546975" cy="123775"/>
            </a:xfrm>
            <a:custGeom>
              <a:avLst/>
              <a:gdLst/>
              <a:ahLst/>
              <a:cxnLst/>
              <a:rect l="l" t="t" r="r" b="b"/>
              <a:pathLst>
                <a:path w="61879" h="4951" extrusionOk="0">
                  <a:moveTo>
                    <a:pt x="1" y="0"/>
                  </a:moveTo>
                  <a:lnTo>
                    <a:pt x="1" y="4951"/>
                  </a:lnTo>
                  <a:lnTo>
                    <a:pt x="61878" y="4951"/>
                  </a:lnTo>
                  <a:lnTo>
                    <a:pt x="618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796;p64">
              <a:extLst>
                <a:ext uri="{FF2B5EF4-FFF2-40B4-BE49-F238E27FC236}">
                  <a16:creationId xmlns:a16="http://schemas.microsoft.com/office/drawing/2014/main" xmlns="" id="{96FDA44C-DCE6-4E71-B533-475AF12E78C9}"/>
                </a:ext>
              </a:extLst>
            </p:cNvPr>
            <p:cNvSpPr/>
            <p:nvPr/>
          </p:nvSpPr>
          <p:spPr>
            <a:xfrm>
              <a:off x="3207275" y="3598025"/>
              <a:ext cx="1561425" cy="137425"/>
            </a:xfrm>
            <a:custGeom>
              <a:avLst/>
              <a:gdLst/>
              <a:ahLst/>
              <a:cxnLst/>
              <a:rect l="l" t="t" r="r" b="b"/>
              <a:pathLst>
                <a:path w="62457" h="5497" extrusionOk="0">
                  <a:moveTo>
                    <a:pt x="61910" y="514"/>
                  </a:moveTo>
                  <a:lnTo>
                    <a:pt x="61910" y="4950"/>
                  </a:lnTo>
                  <a:lnTo>
                    <a:pt x="547" y="4950"/>
                  </a:lnTo>
                  <a:lnTo>
                    <a:pt x="547" y="514"/>
                  </a:lnTo>
                  <a:close/>
                  <a:moveTo>
                    <a:pt x="0" y="0"/>
                  </a:moveTo>
                  <a:lnTo>
                    <a:pt x="0" y="5497"/>
                  </a:lnTo>
                  <a:lnTo>
                    <a:pt x="62457" y="5497"/>
                  </a:lnTo>
                  <a:lnTo>
                    <a:pt x="6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797;p64">
              <a:extLst>
                <a:ext uri="{FF2B5EF4-FFF2-40B4-BE49-F238E27FC236}">
                  <a16:creationId xmlns:a16="http://schemas.microsoft.com/office/drawing/2014/main" xmlns="" id="{1667838D-D019-4244-8500-8833F8B8CD41}"/>
                </a:ext>
              </a:extLst>
            </p:cNvPr>
            <p:cNvSpPr/>
            <p:nvPr/>
          </p:nvSpPr>
          <p:spPr>
            <a:xfrm>
              <a:off x="3151025" y="3728200"/>
              <a:ext cx="1674725" cy="363250"/>
            </a:xfrm>
            <a:custGeom>
              <a:avLst/>
              <a:gdLst/>
              <a:ahLst/>
              <a:cxnLst/>
              <a:rect l="l" t="t" r="r" b="b"/>
              <a:pathLst>
                <a:path w="66989" h="14530" extrusionOk="0">
                  <a:moveTo>
                    <a:pt x="0" y="1"/>
                  </a:moveTo>
                  <a:lnTo>
                    <a:pt x="0" y="14530"/>
                  </a:lnTo>
                  <a:lnTo>
                    <a:pt x="66989" y="14530"/>
                  </a:lnTo>
                  <a:lnTo>
                    <a:pt x="66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798;p64">
              <a:extLst>
                <a:ext uri="{FF2B5EF4-FFF2-40B4-BE49-F238E27FC236}">
                  <a16:creationId xmlns:a16="http://schemas.microsoft.com/office/drawing/2014/main" xmlns="" id="{C77F0601-BD26-49D0-9E8A-BDB5E5EFFA81}"/>
                </a:ext>
              </a:extLst>
            </p:cNvPr>
            <p:cNvSpPr/>
            <p:nvPr/>
          </p:nvSpPr>
          <p:spPr>
            <a:xfrm>
              <a:off x="3143775" y="3721775"/>
              <a:ext cx="1688425" cy="376125"/>
            </a:xfrm>
            <a:custGeom>
              <a:avLst/>
              <a:gdLst/>
              <a:ahLst/>
              <a:cxnLst/>
              <a:rect l="l" t="t" r="r" b="b"/>
              <a:pathLst>
                <a:path w="67537" h="15045" extrusionOk="0">
                  <a:moveTo>
                    <a:pt x="66990" y="547"/>
                  </a:moveTo>
                  <a:lnTo>
                    <a:pt x="66990" y="14530"/>
                  </a:lnTo>
                  <a:lnTo>
                    <a:pt x="547" y="14530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15044"/>
                  </a:lnTo>
                  <a:lnTo>
                    <a:pt x="67536" y="15044"/>
                  </a:lnTo>
                  <a:lnTo>
                    <a:pt x="67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799;p64">
              <a:extLst>
                <a:ext uri="{FF2B5EF4-FFF2-40B4-BE49-F238E27FC236}">
                  <a16:creationId xmlns:a16="http://schemas.microsoft.com/office/drawing/2014/main" xmlns="" id="{E1E998AE-C21F-40BF-98EB-CAE95F75BC75}"/>
                </a:ext>
              </a:extLst>
            </p:cNvPr>
            <p:cNvSpPr/>
            <p:nvPr/>
          </p:nvSpPr>
          <p:spPr>
            <a:xfrm>
              <a:off x="3358350" y="3821425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3826" y="7104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800;p64">
              <a:extLst>
                <a:ext uri="{FF2B5EF4-FFF2-40B4-BE49-F238E27FC236}">
                  <a16:creationId xmlns:a16="http://schemas.microsoft.com/office/drawing/2014/main" xmlns="" id="{576445BC-9D95-48F1-B279-AACE6B6057FD}"/>
                </a:ext>
              </a:extLst>
            </p:cNvPr>
            <p:cNvSpPr/>
            <p:nvPr/>
          </p:nvSpPr>
          <p:spPr>
            <a:xfrm>
              <a:off x="3351925" y="3814200"/>
              <a:ext cx="108500" cy="191275"/>
            </a:xfrm>
            <a:custGeom>
              <a:avLst/>
              <a:gdLst/>
              <a:ahLst/>
              <a:cxnLst/>
              <a:rect l="l" t="t" r="r" b="b"/>
              <a:pathLst>
                <a:path w="4340" h="7651" extrusionOk="0">
                  <a:moveTo>
                    <a:pt x="3825" y="546"/>
                  </a:moveTo>
                  <a:lnTo>
                    <a:pt x="3825" y="7104"/>
                  </a:lnTo>
                  <a:lnTo>
                    <a:pt x="515" y="7104"/>
                  </a:lnTo>
                  <a:lnTo>
                    <a:pt x="515" y="546"/>
                  </a:lnTo>
                  <a:close/>
                  <a:moveTo>
                    <a:pt x="0" y="0"/>
                  </a:moveTo>
                  <a:lnTo>
                    <a:pt x="0" y="7650"/>
                  </a:lnTo>
                  <a:lnTo>
                    <a:pt x="4340" y="7650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801;p64">
              <a:extLst>
                <a:ext uri="{FF2B5EF4-FFF2-40B4-BE49-F238E27FC236}">
                  <a16:creationId xmlns:a16="http://schemas.microsoft.com/office/drawing/2014/main" xmlns="" id="{B59339F0-FDC0-496F-84B8-CA4C8A469D66}"/>
                </a:ext>
              </a:extLst>
            </p:cNvPr>
            <p:cNvSpPr/>
            <p:nvPr/>
          </p:nvSpPr>
          <p:spPr>
            <a:xfrm>
              <a:off x="3505400" y="3821425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1" y="0"/>
                  </a:moveTo>
                  <a:lnTo>
                    <a:pt x="1" y="7104"/>
                  </a:lnTo>
                  <a:lnTo>
                    <a:pt x="3826" y="7104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802;p64">
              <a:extLst>
                <a:ext uri="{FF2B5EF4-FFF2-40B4-BE49-F238E27FC236}">
                  <a16:creationId xmlns:a16="http://schemas.microsoft.com/office/drawing/2014/main" xmlns="" id="{B4225CC9-3195-46F6-858C-D588A4403706}"/>
                </a:ext>
              </a:extLst>
            </p:cNvPr>
            <p:cNvSpPr/>
            <p:nvPr/>
          </p:nvSpPr>
          <p:spPr>
            <a:xfrm>
              <a:off x="3498175" y="3814200"/>
              <a:ext cx="109325" cy="191275"/>
            </a:xfrm>
            <a:custGeom>
              <a:avLst/>
              <a:gdLst/>
              <a:ahLst/>
              <a:cxnLst/>
              <a:rect l="l" t="t" r="r" b="b"/>
              <a:pathLst>
                <a:path w="4373" h="7651" extrusionOk="0">
                  <a:moveTo>
                    <a:pt x="3826" y="546"/>
                  </a:moveTo>
                  <a:lnTo>
                    <a:pt x="3826" y="7104"/>
                  </a:lnTo>
                  <a:lnTo>
                    <a:pt x="547" y="7104"/>
                  </a:lnTo>
                  <a:lnTo>
                    <a:pt x="547" y="546"/>
                  </a:lnTo>
                  <a:close/>
                  <a:moveTo>
                    <a:pt x="0" y="0"/>
                  </a:moveTo>
                  <a:lnTo>
                    <a:pt x="0" y="7650"/>
                  </a:lnTo>
                  <a:lnTo>
                    <a:pt x="4372" y="7650"/>
                  </a:lnTo>
                  <a:lnTo>
                    <a:pt x="4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803;p64">
              <a:extLst>
                <a:ext uri="{FF2B5EF4-FFF2-40B4-BE49-F238E27FC236}">
                  <a16:creationId xmlns:a16="http://schemas.microsoft.com/office/drawing/2014/main" xmlns="" id="{F0A47E48-1FC8-4396-B39A-98ABC4818862}"/>
                </a:ext>
              </a:extLst>
            </p:cNvPr>
            <p:cNvSpPr/>
            <p:nvPr/>
          </p:nvSpPr>
          <p:spPr>
            <a:xfrm>
              <a:off x="3651675" y="3821425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3825" y="7104"/>
                  </a:lnTo>
                  <a:lnTo>
                    <a:pt x="3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804;p64">
              <a:extLst>
                <a:ext uri="{FF2B5EF4-FFF2-40B4-BE49-F238E27FC236}">
                  <a16:creationId xmlns:a16="http://schemas.microsoft.com/office/drawing/2014/main" xmlns="" id="{E76AECFB-96A1-4710-B139-F267CD51C99A}"/>
                </a:ext>
              </a:extLst>
            </p:cNvPr>
            <p:cNvSpPr/>
            <p:nvPr/>
          </p:nvSpPr>
          <p:spPr>
            <a:xfrm>
              <a:off x="3645225" y="3814200"/>
              <a:ext cx="108525" cy="191275"/>
            </a:xfrm>
            <a:custGeom>
              <a:avLst/>
              <a:gdLst/>
              <a:ahLst/>
              <a:cxnLst/>
              <a:rect l="l" t="t" r="r" b="b"/>
              <a:pathLst>
                <a:path w="4341" h="7651" extrusionOk="0">
                  <a:moveTo>
                    <a:pt x="3826" y="546"/>
                  </a:moveTo>
                  <a:lnTo>
                    <a:pt x="3826" y="7104"/>
                  </a:lnTo>
                  <a:lnTo>
                    <a:pt x="515" y="7104"/>
                  </a:lnTo>
                  <a:lnTo>
                    <a:pt x="515" y="546"/>
                  </a:lnTo>
                  <a:close/>
                  <a:moveTo>
                    <a:pt x="1" y="0"/>
                  </a:moveTo>
                  <a:lnTo>
                    <a:pt x="1" y="7650"/>
                  </a:lnTo>
                  <a:lnTo>
                    <a:pt x="4340" y="7650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805;p64">
              <a:extLst>
                <a:ext uri="{FF2B5EF4-FFF2-40B4-BE49-F238E27FC236}">
                  <a16:creationId xmlns:a16="http://schemas.microsoft.com/office/drawing/2014/main" xmlns="" id="{57B926C5-0473-40F6-9E1B-CF79D8405404}"/>
                </a:ext>
              </a:extLst>
            </p:cNvPr>
            <p:cNvSpPr/>
            <p:nvPr/>
          </p:nvSpPr>
          <p:spPr>
            <a:xfrm>
              <a:off x="3231375" y="3821425"/>
              <a:ext cx="76375" cy="177625"/>
            </a:xfrm>
            <a:custGeom>
              <a:avLst/>
              <a:gdLst/>
              <a:ahLst/>
              <a:cxnLst/>
              <a:rect l="l" t="t" r="r" b="b"/>
              <a:pathLst>
                <a:path w="3055" h="7105" extrusionOk="0">
                  <a:moveTo>
                    <a:pt x="1" y="0"/>
                  </a:moveTo>
                  <a:lnTo>
                    <a:pt x="1" y="7104"/>
                  </a:lnTo>
                  <a:lnTo>
                    <a:pt x="3054" y="7104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806;p64">
              <a:extLst>
                <a:ext uri="{FF2B5EF4-FFF2-40B4-BE49-F238E27FC236}">
                  <a16:creationId xmlns:a16="http://schemas.microsoft.com/office/drawing/2014/main" xmlns="" id="{36CE7700-C6BE-4153-BE0C-381AF3254F33}"/>
                </a:ext>
              </a:extLst>
            </p:cNvPr>
            <p:cNvSpPr/>
            <p:nvPr/>
          </p:nvSpPr>
          <p:spPr>
            <a:xfrm>
              <a:off x="3224950" y="3814200"/>
              <a:ext cx="89225" cy="191275"/>
            </a:xfrm>
            <a:custGeom>
              <a:avLst/>
              <a:gdLst/>
              <a:ahLst/>
              <a:cxnLst/>
              <a:rect l="l" t="t" r="r" b="b"/>
              <a:pathLst>
                <a:path w="3569" h="7651" extrusionOk="0">
                  <a:moveTo>
                    <a:pt x="3022" y="546"/>
                  </a:moveTo>
                  <a:lnTo>
                    <a:pt x="3022" y="7104"/>
                  </a:lnTo>
                  <a:lnTo>
                    <a:pt x="515" y="7104"/>
                  </a:lnTo>
                  <a:lnTo>
                    <a:pt x="515" y="546"/>
                  </a:lnTo>
                  <a:close/>
                  <a:moveTo>
                    <a:pt x="0" y="0"/>
                  </a:moveTo>
                  <a:lnTo>
                    <a:pt x="0" y="7650"/>
                  </a:lnTo>
                  <a:lnTo>
                    <a:pt x="3568" y="7650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807;p64">
              <a:extLst>
                <a:ext uri="{FF2B5EF4-FFF2-40B4-BE49-F238E27FC236}">
                  <a16:creationId xmlns:a16="http://schemas.microsoft.com/office/drawing/2014/main" xmlns="" id="{9449B804-3925-47AC-A012-59B6846CAEAB}"/>
                </a:ext>
              </a:extLst>
            </p:cNvPr>
            <p:cNvSpPr/>
            <p:nvPr/>
          </p:nvSpPr>
          <p:spPr>
            <a:xfrm>
              <a:off x="3797925" y="3821425"/>
              <a:ext cx="587450" cy="177625"/>
            </a:xfrm>
            <a:custGeom>
              <a:avLst/>
              <a:gdLst/>
              <a:ahLst/>
              <a:cxnLst/>
              <a:rect l="l" t="t" r="r" b="b"/>
              <a:pathLst>
                <a:path w="23498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23498" y="7104"/>
                  </a:lnTo>
                  <a:lnTo>
                    <a:pt x="23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808;p64">
              <a:extLst>
                <a:ext uri="{FF2B5EF4-FFF2-40B4-BE49-F238E27FC236}">
                  <a16:creationId xmlns:a16="http://schemas.microsoft.com/office/drawing/2014/main" xmlns="" id="{D715148E-6E45-4D82-8579-26A6B531BC3E}"/>
                </a:ext>
              </a:extLst>
            </p:cNvPr>
            <p:cNvSpPr/>
            <p:nvPr/>
          </p:nvSpPr>
          <p:spPr>
            <a:xfrm>
              <a:off x="3791500" y="3814200"/>
              <a:ext cx="600325" cy="191275"/>
            </a:xfrm>
            <a:custGeom>
              <a:avLst/>
              <a:gdLst/>
              <a:ahLst/>
              <a:cxnLst/>
              <a:rect l="l" t="t" r="r" b="b"/>
              <a:pathLst>
                <a:path w="24013" h="7651" extrusionOk="0">
                  <a:moveTo>
                    <a:pt x="23498" y="546"/>
                  </a:moveTo>
                  <a:lnTo>
                    <a:pt x="23498" y="7104"/>
                  </a:lnTo>
                  <a:lnTo>
                    <a:pt x="547" y="7104"/>
                  </a:lnTo>
                  <a:lnTo>
                    <a:pt x="547" y="546"/>
                  </a:lnTo>
                  <a:close/>
                  <a:moveTo>
                    <a:pt x="0" y="0"/>
                  </a:moveTo>
                  <a:lnTo>
                    <a:pt x="0" y="289"/>
                  </a:lnTo>
                  <a:lnTo>
                    <a:pt x="0" y="7650"/>
                  </a:lnTo>
                  <a:lnTo>
                    <a:pt x="24012" y="7650"/>
                  </a:lnTo>
                  <a:lnTo>
                    <a:pt x="240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809;p64">
              <a:extLst>
                <a:ext uri="{FF2B5EF4-FFF2-40B4-BE49-F238E27FC236}">
                  <a16:creationId xmlns:a16="http://schemas.microsoft.com/office/drawing/2014/main" xmlns="" id="{6683E217-97C0-4F0F-BEF1-61985B60BC37}"/>
                </a:ext>
              </a:extLst>
            </p:cNvPr>
            <p:cNvSpPr/>
            <p:nvPr/>
          </p:nvSpPr>
          <p:spPr>
            <a:xfrm>
              <a:off x="4497050" y="3857575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1"/>
                  </a:moveTo>
                  <a:cubicBezTo>
                    <a:pt x="805" y="1"/>
                    <a:pt x="1" y="804"/>
                    <a:pt x="1" y="1801"/>
                  </a:cubicBezTo>
                  <a:cubicBezTo>
                    <a:pt x="1" y="2765"/>
                    <a:pt x="805" y="3569"/>
                    <a:pt x="1801" y="3569"/>
                  </a:cubicBezTo>
                  <a:cubicBezTo>
                    <a:pt x="2765" y="3569"/>
                    <a:pt x="3569" y="2765"/>
                    <a:pt x="3569" y="1801"/>
                  </a:cubicBezTo>
                  <a:cubicBezTo>
                    <a:pt x="3569" y="804"/>
                    <a:pt x="2765" y="1"/>
                    <a:pt x="1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810;p64">
              <a:extLst>
                <a:ext uri="{FF2B5EF4-FFF2-40B4-BE49-F238E27FC236}">
                  <a16:creationId xmlns:a16="http://schemas.microsoft.com/office/drawing/2014/main" xmlns="" id="{993C3110-1FFE-410D-99D8-EA2C21BB3D6E}"/>
                </a:ext>
              </a:extLst>
            </p:cNvPr>
            <p:cNvSpPr/>
            <p:nvPr/>
          </p:nvSpPr>
          <p:spPr>
            <a:xfrm>
              <a:off x="4490625" y="3851150"/>
              <a:ext cx="102900" cy="102900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515"/>
                  </a:moveTo>
                  <a:cubicBezTo>
                    <a:pt x="2894" y="515"/>
                    <a:pt x="3569" y="1190"/>
                    <a:pt x="3569" y="2058"/>
                  </a:cubicBezTo>
                  <a:cubicBezTo>
                    <a:pt x="3569" y="2894"/>
                    <a:pt x="2894" y="3569"/>
                    <a:pt x="2058" y="3569"/>
                  </a:cubicBezTo>
                  <a:cubicBezTo>
                    <a:pt x="1190" y="3569"/>
                    <a:pt x="515" y="2894"/>
                    <a:pt x="515" y="2058"/>
                  </a:cubicBezTo>
                  <a:cubicBezTo>
                    <a:pt x="515" y="1190"/>
                    <a:pt x="1190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1" y="1"/>
                    <a:pt x="1" y="901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811;p64">
              <a:extLst>
                <a:ext uri="{FF2B5EF4-FFF2-40B4-BE49-F238E27FC236}">
                  <a16:creationId xmlns:a16="http://schemas.microsoft.com/office/drawing/2014/main" xmlns="" id="{5240665F-9B84-4A75-B030-D8C3E43409C2}"/>
                </a:ext>
              </a:extLst>
            </p:cNvPr>
            <p:cNvSpPr/>
            <p:nvPr/>
          </p:nvSpPr>
          <p:spPr>
            <a:xfrm>
              <a:off x="4672250" y="3857575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1"/>
                  </a:moveTo>
                  <a:cubicBezTo>
                    <a:pt x="804" y="1"/>
                    <a:pt x="0" y="804"/>
                    <a:pt x="0" y="1801"/>
                  </a:cubicBezTo>
                  <a:cubicBezTo>
                    <a:pt x="0" y="2765"/>
                    <a:pt x="804" y="3569"/>
                    <a:pt x="1801" y="3569"/>
                  </a:cubicBezTo>
                  <a:cubicBezTo>
                    <a:pt x="2797" y="3569"/>
                    <a:pt x="3568" y="2765"/>
                    <a:pt x="3568" y="1801"/>
                  </a:cubicBezTo>
                  <a:cubicBezTo>
                    <a:pt x="3568" y="804"/>
                    <a:pt x="2797" y="1"/>
                    <a:pt x="1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812;p64">
              <a:extLst>
                <a:ext uri="{FF2B5EF4-FFF2-40B4-BE49-F238E27FC236}">
                  <a16:creationId xmlns:a16="http://schemas.microsoft.com/office/drawing/2014/main" xmlns="" id="{157899C2-094C-4E31-9850-81910BEF64E4}"/>
                </a:ext>
              </a:extLst>
            </p:cNvPr>
            <p:cNvSpPr/>
            <p:nvPr/>
          </p:nvSpPr>
          <p:spPr>
            <a:xfrm>
              <a:off x="4665825" y="3851150"/>
              <a:ext cx="102875" cy="102900"/>
            </a:xfrm>
            <a:custGeom>
              <a:avLst/>
              <a:gdLst/>
              <a:ahLst/>
              <a:cxnLst/>
              <a:rect l="l" t="t" r="r" b="b"/>
              <a:pathLst>
                <a:path w="4115" h="4116" extrusionOk="0">
                  <a:moveTo>
                    <a:pt x="2058" y="515"/>
                  </a:moveTo>
                  <a:cubicBezTo>
                    <a:pt x="2893" y="515"/>
                    <a:pt x="3568" y="1190"/>
                    <a:pt x="3568" y="2058"/>
                  </a:cubicBezTo>
                  <a:cubicBezTo>
                    <a:pt x="3568" y="2894"/>
                    <a:pt x="2893" y="3569"/>
                    <a:pt x="2058" y="3569"/>
                  </a:cubicBezTo>
                  <a:cubicBezTo>
                    <a:pt x="1222" y="3569"/>
                    <a:pt x="515" y="2894"/>
                    <a:pt x="515" y="2058"/>
                  </a:cubicBezTo>
                  <a:cubicBezTo>
                    <a:pt x="515" y="1190"/>
                    <a:pt x="1222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0" y="1"/>
                    <a:pt x="0" y="901"/>
                    <a:pt x="0" y="2058"/>
                  </a:cubicBezTo>
                  <a:cubicBezTo>
                    <a:pt x="0" y="3183"/>
                    <a:pt x="900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813;p64">
              <a:extLst>
                <a:ext uri="{FF2B5EF4-FFF2-40B4-BE49-F238E27FC236}">
                  <a16:creationId xmlns:a16="http://schemas.microsoft.com/office/drawing/2014/main" xmlns="" id="{5A85BDE6-2BA3-4062-B1EA-5ABD7ECC38CD}"/>
                </a:ext>
              </a:extLst>
            </p:cNvPr>
            <p:cNvSpPr/>
            <p:nvPr/>
          </p:nvSpPr>
          <p:spPr>
            <a:xfrm>
              <a:off x="4235900" y="3857575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0" y="1"/>
                  </a:moveTo>
                  <a:cubicBezTo>
                    <a:pt x="804" y="1"/>
                    <a:pt x="0" y="804"/>
                    <a:pt x="0" y="1801"/>
                  </a:cubicBezTo>
                  <a:cubicBezTo>
                    <a:pt x="0" y="2765"/>
                    <a:pt x="804" y="3569"/>
                    <a:pt x="1800" y="3569"/>
                  </a:cubicBezTo>
                  <a:cubicBezTo>
                    <a:pt x="2764" y="3569"/>
                    <a:pt x="3568" y="2765"/>
                    <a:pt x="3568" y="1801"/>
                  </a:cubicBezTo>
                  <a:cubicBezTo>
                    <a:pt x="3568" y="804"/>
                    <a:pt x="2764" y="1"/>
                    <a:pt x="1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814;p64">
              <a:extLst>
                <a:ext uri="{FF2B5EF4-FFF2-40B4-BE49-F238E27FC236}">
                  <a16:creationId xmlns:a16="http://schemas.microsoft.com/office/drawing/2014/main" xmlns="" id="{6DB1F694-6383-40B4-8DD4-229538029EA3}"/>
                </a:ext>
              </a:extLst>
            </p:cNvPr>
            <p:cNvSpPr/>
            <p:nvPr/>
          </p:nvSpPr>
          <p:spPr>
            <a:xfrm>
              <a:off x="4229450" y="3851150"/>
              <a:ext cx="102900" cy="102900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515"/>
                  </a:moveTo>
                  <a:cubicBezTo>
                    <a:pt x="2894" y="515"/>
                    <a:pt x="3569" y="1190"/>
                    <a:pt x="3569" y="2058"/>
                  </a:cubicBezTo>
                  <a:cubicBezTo>
                    <a:pt x="3569" y="2894"/>
                    <a:pt x="2894" y="3569"/>
                    <a:pt x="2058" y="3569"/>
                  </a:cubicBezTo>
                  <a:cubicBezTo>
                    <a:pt x="1222" y="3569"/>
                    <a:pt x="515" y="2894"/>
                    <a:pt x="515" y="2058"/>
                  </a:cubicBezTo>
                  <a:cubicBezTo>
                    <a:pt x="515" y="1190"/>
                    <a:pt x="1222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1" y="1"/>
                    <a:pt x="1" y="901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TextBox 435">
            <a:extLst>
              <a:ext uri="{FF2B5EF4-FFF2-40B4-BE49-F238E27FC236}">
                <a16:creationId xmlns:a16="http://schemas.microsoft.com/office/drawing/2014/main" xmlns="" id="{6ECB80BB-71AD-416B-9109-E893EBFE25C7}"/>
              </a:ext>
            </a:extLst>
          </p:cNvPr>
          <p:cNvSpPr txBox="1"/>
          <p:nvPr/>
        </p:nvSpPr>
        <p:spPr>
          <a:xfrm>
            <a:off x="842768" y="2370799"/>
            <a:ext cx="3824503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SGK trang 64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Nêu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ngôn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QBE.</a:t>
            </a:r>
            <a:endParaRPr lang="vi-VN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7" name="Picture 56">
            <a:extLst>
              <a:ext uri="{FF2B5EF4-FFF2-40B4-BE49-F238E27FC236}">
                <a16:creationId xmlns:a16="http://schemas.microsoft.com/office/drawing/2014/main" xmlns="" id="{0FC7573C-8B86-4EBC-AFFF-151FA28944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9441" y="1179199"/>
            <a:ext cx="1292970" cy="12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5DC6F1-E053-4DE6-95B1-10CC1540291A}"/>
              </a:ext>
            </a:extLst>
          </p:cNvPr>
          <p:cNvSpPr txBox="1"/>
          <p:nvPr/>
        </p:nvSpPr>
        <p:spPr>
          <a:xfrm>
            <a:off x="1576777" y="274134"/>
            <a:ext cx="6335046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QBE (Query By Example)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6A54EE-24C8-40C0-986F-54CFB44E1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8" t="37696" r="4052" b="1564"/>
          <a:stretch/>
        </p:blipFill>
        <p:spPr>
          <a:xfrm>
            <a:off x="1388532" y="1654798"/>
            <a:ext cx="6538246" cy="33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19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60060" y="1188719"/>
            <a:ext cx="3331456" cy="2986196"/>
          </a:xfrm>
          <a:custGeom>
            <a:avLst/>
            <a:gdLst/>
            <a:ahLst/>
            <a:cxnLst/>
            <a:rect l="l" t="t" r="r" b="b"/>
            <a:pathLst>
              <a:path w="6662911" h="5972391">
                <a:moveTo>
                  <a:pt x="6662911" y="0"/>
                </a:moveTo>
                <a:lnTo>
                  <a:pt x="0" y="0"/>
                </a:lnTo>
                <a:lnTo>
                  <a:pt x="0" y="5972392"/>
                </a:lnTo>
                <a:lnTo>
                  <a:pt x="6662911" y="5972392"/>
                </a:lnTo>
                <a:lnTo>
                  <a:pt x="66629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E70326-A10B-4A05-B13A-B3FDCEA94988}"/>
              </a:ext>
            </a:extLst>
          </p:cNvPr>
          <p:cNvSpPr txBox="1"/>
          <p:nvPr/>
        </p:nvSpPr>
        <p:spPr>
          <a:xfrm>
            <a:off x="4572000" y="1430463"/>
            <a:ext cx="3716866" cy="184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LƯU Ý</a:t>
            </a:r>
            <a:endParaRPr lang="vi-VN" sz="2400" b="1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Access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QBE sang câu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SQL tương đương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latin typeface="+mn-lt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20A28208-5585-4B6E-A48F-59261C8E7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109887" y="934162"/>
            <a:ext cx="970267" cy="9926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DA2D49-4F10-420A-8C87-4FB81E9A68A7}"/>
              </a:ext>
            </a:extLst>
          </p:cNvPr>
          <p:cNvSpPr txBox="1"/>
          <p:nvPr/>
        </p:nvSpPr>
        <p:spPr>
          <a:xfrm>
            <a:off x="1790700" y="1751076"/>
            <a:ext cx="55626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vi-VN" sz="3600" b="1" dirty="0">
                <a:ea typeface="Calibri" panose="020F050202020403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450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6B0BF3C-E67A-4687-85AA-C3B18AED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vi-VN" sz="20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Nhiệm</a:t>
            </a:r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vụ</a:t>
            </a:r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1: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Trả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lời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câu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hỏi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trắc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nghiệm</a:t>
            </a:r>
            <a:endParaRPr lang="vi-VN"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6" name="Câu hỏi">
            <a:extLst>
              <a:ext uri="{FF2B5EF4-FFF2-40B4-BE49-F238E27FC236}">
                <a16:creationId xmlns:a16="http://schemas.microsoft.com/office/drawing/2014/main" xmlns="" id="{5424C9FB-3ED9-42BB-B62F-3A2F883E312C}"/>
              </a:ext>
            </a:extLst>
          </p:cNvPr>
          <p:cNvSpPr/>
          <p:nvPr/>
        </p:nvSpPr>
        <p:spPr>
          <a:xfrm>
            <a:off x="1823475" y="1282093"/>
            <a:ext cx="5339558" cy="825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Câu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1: 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Truy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vấn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dữ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liệu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nghĩa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67" name="Đáp án đúng">
            <a:extLst>
              <a:ext uri="{FF2B5EF4-FFF2-40B4-BE49-F238E27FC236}">
                <a16:creationId xmlns:a16="http://schemas.microsoft.com/office/drawing/2014/main" xmlns="" id="{BC998EAF-1ABE-4078-8180-ED624D8C59C1}"/>
              </a:ext>
            </a:extLst>
          </p:cNvPr>
          <p:cNvSpPr/>
          <p:nvPr/>
        </p:nvSpPr>
        <p:spPr>
          <a:xfrm>
            <a:off x="614299" y="3590225"/>
            <a:ext cx="3876154" cy="852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Tìm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kiếm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hiển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thị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dữ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liệu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8" name="Đáp án sai 1">
            <a:extLst>
              <a:ext uri="{FF2B5EF4-FFF2-40B4-BE49-F238E27FC236}">
                <a16:creationId xmlns:a16="http://schemas.microsoft.com/office/drawing/2014/main" xmlns="" id="{9F737495-5321-4236-97B8-B198C465FA54}"/>
              </a:ext>
            </a:extLst>
          </p:cNvPr>
          <p:cNvSpPr/>
          <p:nvPr/>
        </p:nvSpPr>
        <p:spPr>
          <a:xfrm>
            <a:off x="4699000" y="2421749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Cập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nhật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dữ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liệu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9" name="Đáp án sai 2">
            <a:extLst>
              <a:ext uri="{FF2B5EF4-FFF2-40B4-BE49-F238E27FC236}">
                <a16:creationId xmlns:a16="http://schemas.microsoft.com/office/drawing/2014/main" xmlns="" id="{8F21995C-0889-4F7E-ABC8-BC762A32A688}"/>
              </a:ext>
            </a:extLst>
          </p:cNvPr>
          <p:cNvSpPr/>
          <p:nvPr/>
        </p:nvSpPr>
        <p:spPr>
          <a:xfrm>
            <a:off x="614297" y="2450447"/>
            <a:ext cx="3876156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A. 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In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dữ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liệu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0" name="Picture 5">
            <a:extLst>
              <a:ext uri="{FF2B5EF4-FFF2-40B4-BE49-F238E27FC236}">
                <a16:creationId xmlns:a16="http://schemas.microsoft.com/office/drawing/2014/main" xmlns="" id="{0E5DA9DC-F5EB-48A7-829E-084E19EE0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674" y="3641255"/>
            <a:ext cx="859236" cy="747881"/>
          </a:xfrm>
          <a:prstGeom prst="rect">
            <a:avLst/>
          </a:prstGeom>
          <a:ln w="28575">
            <a:noFill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0F77FEC9-81BA-4D97-B8E0-736298BE9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951" y="2440442"/>
            <a:ext cx="926505" cy="825433"/>
          </a:xfrm>
          <a:prstGeom prst="rect">
            <a:avLst/>
          </a:prstGeom>
          <a:ln w="28575">
            <a:noFill/>
          </a:ln>
        </p:spPr>
      </p:pic>
      <p:pic>
        <p:nvPicPr>
          <p:cNvPr id="72" name="Picture 10">
            <a:extLst>
              <a:ext uri="{FF2B5EF4-FFF2-40B4-BE49-F238E27FC236}">
                <a16:creationId xmlns:a16="http://schemas.microsoft.com/office/drawing/2014/main" xmlns="" id="{4C9213EF-AAB2-4297-BBE8-BFA243771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1742" y="2450446"/>
            <a:ext cx="958825" cy="854227"/>
          </a:xfrm>
          <a:prstGeom prst="rect">
            <a:avLst/>
          </a:prstGeom>
          <a:ln w="28575">
            <a:noFill/>
          </a:ln>
        </p:spPr>
      </p:pic>
      <p:sp>
        <p:nvSpPr>
          <p:cNvPr id="73" name="Đáp án sai 1">
            <a:extLst>
              <a:ext uri="{FF2B5EF4-FFF2-40B4-BE49-F238E27FC236}">
                <a16:creationId xmlns:a16="http://schemas.microsoft.com/office/drawing/2014/main" xmlns="" id="{FCA7F05F-9D68-486E-8C2F-5494E47F32E4}"/>
              </a:ext>
            </a:extLst>
          </p:cNvPr>
          <p:cNvSpPr/>
          <p:nvPr/>
        </p:nvSpPr>
        <p:spPr>
          <a:xfrm>
            <a:off x="4699000" y="3588083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Xóa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dữ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liệu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không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cần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đến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nữa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4" name="Picture 10">
            <a:extLst>
              <a:ext uri="{FF2B5EF4-FFF2-40B4-BE49-F238E27FC236}">
                <a16:creationId xmlns:a16="http://schemas.microsoft.com/office/drawing/2014/main" xmlns="" id="{67166D21-065B-43EF-88D9-40D1FA85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1742" y="3616780"/>
            <a:ext cx="958825" cy="854227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3" grpId="0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âu hỏi">
            <a:extLst>
              <a:ext uri="{FF2B5EF4-FFF2-40B4-BE49-F238E27FC236}">
                <a16:creationId xmlns:a16="http://schemas.microsoft.com/office/drawing/2014/main" xmlns="" id="{5424C9FB-3ED9-42BB-B62F-3A2F883E312C}"/>
              </a:ext>
            </a:extLst>
          </p:cNvPr>
          <p:cNvSpPr/>
          <p:nvPr/>
        </p:nvSpPr>
        <p:spPr>
          <a:xfrm>
            <a:off x="1902221" y="901093"/>
            <a:ext cx="5339558" cy="825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Câu 2: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Nếu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bài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toán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phức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tạp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, liên quan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tới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nhiều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bảng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, ta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sử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dụng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:</a:t>
            </a:r>
          </a:p>
        </p:txBody>
      </p:sp>
      <p:sp>
        <p:nvSpPr>
          <p:cNvPr id="67" name="Đáp án đúng">
            <a:extLst>
              <a:ext uri="{FF2B5EF4-FFF2-40B4-BE49-F238E27FC236}">
                <a16:creationId xmlns:a16="http://schemas.microsoft.com/office/drawing/2014/main" xmlns="" id="{BC998EAF-1ABE-4078-8180-ED624D8C59C1}"/>
              </a:ext>
            </a:extLst>
          </p:cNvPr>
          <p:cNvSpPr/>
          <p:nvPr/>
        </p:nvSpPr>
        <p:spPr>
          <a:xfrm>
            <a:off x="693045" y="2040749"/>
            <a:ext cx="3876154" cy="852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A.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Mẫu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hỏi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   </a:t>
            </a:r>
          </a:p>
        </p:txBody>
      </p:sp>
      <p:sp>
        <p:nvSpPr>
          <p:cNvPr id="68" name="Đáp án sai 1">
            <a:extLst>
              <a:ext uri="{FF2B5EF4-FFF2-40B4-BE49-F238E27FC236}">
                <a16:creationId xmlns:a16="http://schemas.microsoft.com/office/drawing/2014/main" xmlns="" id="{9F737495-5321-4236-97B8-B198C465FA54}"/>
              </a:ext>
            </a:extLst>
          </p:cNvPr>
          <p:cNvSpPr/>
          <p:nvPr/>
        </p:nvSpPr>
        <p:spPr>
          <a:xfrm>
            <a:off x="4777746" y="2040749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B.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Bảng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   </a:t>
            </a:r>
          </a:p>
        </p:txBody>
      </p:sp>
      <p:sp>
        <p:nvSpPr>
          <p:cNvPr id="69" name="Đáp án sai 2">
            <a:extLst>
              <a:ext uri="{FF2B5EF4-FFF2-40B4-BE49-F238E27FC236}">
                <a16:creationId xmlns:a16="http://schemas.microsoft.com/office/drawing/2014/main" xmlns="" id="{8F21995C-0889-4F7E-ABC8-BC762A32A688}"/>
              </a:ext>
            </a:extLst>
          </p:cNvPr>
          <p:cNvSpPr/>
          <p:nvPr/>
        </p:nvSpPr>
        <p:spPr>
          <a:xfrm>
            <a:off x="693045" y="3235780"/>
            <a:ext cx="3876156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C.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Báo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cáo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    </a:t>
            </a:r>
          </a:p>
        </p:txBody>
      </p:sp>
      <p:pic>
        <p:nvPicPr>
          <p:cNvPr id="70" name="Picture 5">
            <a:extLst>
              <a:ext uri="{FF2B5EF4-FFF2-40B4-BE49-F238E27FC236}">
                <a16:creationId xmlns:a16="http://schemas.microsoft.com/office/drawing/2014/main" xmlns="" id="{0E5DA9DC-F5EB-48A7-829E-084E19EE0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2697" y="2067377"/>
            <a:ext cx="859236" cy="747881"/>
          </a:xfrm>
          <a:prstGeom prst="rect">
            <a:avLst/>
          </a:prstGeom>
          <a:ln w="28575">
            <a:noFill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0F77FEC9-81BA-4D97-B8E0-736298BE9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8522" y="3264573"/>
            <a:ext cx="926505" cy="825433"/>
          </a:xfrm>
          <a:prstGeom prst="rect">
            <a:avLst/>
          </a:prstGeom>
          <a:ln w="28575">
            <a:noFill/>
          </a:ln>
        </p:spPr>
      </p:pic>
      <p:pic>
        <p:nvPicPr>
          <p:cNvPr id="72" name="Picture 10">
            <a:extLst>
              <a:ext uri="{FF2B5EF4-FFF2-40B4-BE49-F238E27FC236}">
                <a16:creationId xmlns:a16="http://schemas.microsoft.com/office/drawing/2014/main" xmlns="" id="{4C9213EF-AAB2-4297-BBE8-BFA243771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0488" y="2069446"/>
            <a:ext cx="958825" cy="854227"/>
          </a:xfrm>
          <a:prstGeom prst="rect">
            <a:avLst/>
          </a:prstGeom>
          <a:ln w="28575">
            <a:noFill/>
          </a:ln>
        </p:spPr>
      </p:pic>
      <p:sp>
        <p:nvSpPr>
          <p:cNvPr id="73" name="Đáp án sai 1">
            <a:extLst>
              <a:ext uri="{FF2B5EF4-FFF2-40B4-BE49-F238E27FC236}">
                <a16:creationId xmlns:a16="http://schemas.microsoft.com/office/drawing/2014/main" xmlns="" id="{FCA7F05F-9D68-486E-8C2F-5494E47F32E4}"/>
              </a:ext>
            </a:extLst>
          </p:cNvPr>
          <p:cNvSpPr/>
          <p:nvPr/>
        </p:nvSpPr>
        <p:spPr>
          <a:xfrm>
            <a:off x="4777746" y="3207083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D.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Biểu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bg1">
                    <a:lumMod val="10000"/>
                  </a:schemeClr>
                </a:solidFill>
              </a:rPr>
              <a:t>mẫu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74" name="Picture 10">
            <a:extLst>
              <a:ext uri="{FF2B5EF4-FFF2-40B4-BE49-F238E27FC236}">
                <a16:creationId xmlns:a16="http://schemas.microsoft.com/office/drawing/2014/main" xmlns="" id="{67166D21-065B-43EF-88D9-40D1FA85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0488" y="3235780"/>
            <a:ext cx="958825" cy="854227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074213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âu hỏi">
            <a:extLst>
              <a:ext uri="{FF2B5EF4-FFF2-40B4-BE49-F238E27FC236}">
                <a16:creationId xmlns:a16="http://schemas.microsoft.com/office/drawing/2014/main" xmlns="" id="{5424C9FB-3ED9-42BB-B62F-3A2F883E312C}"/>
              </a:ext>
            </a:extLst>
          </p:cNvPr>
          <p:cNvSpPr/>
          <p:nvPr/>
        </p:nvSpPr>
        <p:spPr>
          <a:xfrm>
            <a:off x="800100" y="289441"/>
            <a:ext cx="7543800" cy="16802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Câu 3: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Bảng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DIEM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MOT_TIET, HOC_KY.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tìm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học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sinh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có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điểm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tiết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trên 7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điểm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thi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học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kỳ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trên 5, trong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dòng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Criteria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MOT_TIET, HOC_KY,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biểu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điều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kiện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sau đây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đúng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67" name="Đáp án đúng">
            <a:extLst>
              <a:ext uri="{FF2B5EF4-FFF2-40B4-BE49-F238E27FC236}">
                <a16:creationId xmlns:a16="http://schemas.microsoft.com/office/drawing/2014/main" xmlns="" id="{BC998EAF-1ABE-4078-8180-ED624D8C59C1}"/>
              </a:ext>
            </a:extLst>
          </p:cNvPr>
          <p:cNvSpPr/>
          <p:nvPr/>
        </p:nvSpPr>
        <p:spPr>
          <a:xfrm>
            <a:off x="4656148" y="2379108"/>
            <a:ext cx="3876154" cy="852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B. [MOT_TIET] &gt; 7 AND [HOC_KY]&gt;5</a:t>
            </a:r>
          </a:p>
        </p:txBody>
      </p:sp>
      <p:sp>
        <p:nvSpPr>
          <p:cNvPr id="68" name="Đáp án sai 1">
            <a:extLst>
              <a:ext uri="{FF2B5EF4-FFF2-40B4-BE49-F238E27FC236}">
                <a16:creationId xmlns:a16="http://schemas.microsoft.com/office/drawing/2014/main" xmlns="" id="{9F737495-5321-4236-97B8-B198C465FA54}"/>
              </a:ext>
            </a:extLst>
          </p:cNvPr>
          <p:cNvSpPr/>
          <p:nvPr/>
        </p:nvSpPr>
        <p:spPr>
          <a:xfrm>
            <a:off x="609881" y="3476108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C. [MOT_TIET] &gt; 7 OR [HOC_KY]&gt;5</a:t>
            </a:r>
          </a:p>
        </p:txBody>
      </p:sp>
      <p:sp>
        <p:nvSpPr>
          <p:cNvPr id="69" name="Đáp án sai 2">
            <a:extLst>
              <a:ext uri="{FF2B5EF4-FFF2-40B4-BE49-F238E27FC236}">
                <a16:creationId xmlns:a16="http://schemas.microsoft.com/office/drawing/2014/main" xmlns="" id="{8F21995C-0889-4F7E-ABC8-BC762A32A688}"/>
              </a:ext>
            </a:extLst>
          </p:cNvPr>
          <p:cNvSpPr/>
          <p:nvPr/>
        </p:nvSpPr>
        <p:spPr>
          <a:xfrm>
            <a:off x="576197" y="2390244"/>
            <a:ext cx="3876156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A. 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MOT_TIET &gt; 7 AND HOC_KY &gt;5</a:t>
            </a:r>
          </a:p>
        </p:txBody>
      </p:sp>
      <p:pic>
        <p:nvPicPr>
          <p:cNvPr id="70" name="Picture 5">
            <a:extLst>
              <a:ext uri="{FF2B5EF4-FFF2-40B4-BE49-F238E27FC236}">
                <a16:creationId xmlns:a16="http://schemas.microsoft.com/office/drawing/2014/main" xmlns="" id="{0E5DA9DC-F5EB-48A7-829E-084E19EE0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4523" y="2430138"/>
            <a:ext cx="859236" cy="747881"/>
          </a:xfrm>
          <a:prstGeom prst="rect">
            <a:avLst/>
          </a:prstGeom>
          <a:ln w="28575">
            <a:noFill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0F77FEC9-81BA-4D97-B8E0-736298BE9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5851" y="2351542"/>
            <a:ext cx="926505" cy="825433"/>
          </a:xfrm>
          <a:prstGeom prst="rect">
            <a:avLst/>
          </a:prstGeom>
          <a:ln w="28575">
            <a:noFill/>
          </a:ln>
        </p:spPr>
      </p:pic>
      <p:pic>
        <p:nvPicPr>
          <p:cNvPr id="72" name="Picture 10">
            <a:extLst>
              <a:ext uri="{FF2B5EF4-FFF2-40B4-BE49-F238E27FC236}">
                <a16:creationId xmlns:a16="http://schemas.microsoft.com/office/drawing/2014/main" xmlns="" id="{4C9213EF-AAB2-4297-BBE8-BFA243771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2623" y="3476108"/>
            <a:ext cx="958825" cy="854227"/>
          </a:xfrm>
          <a:prstGeom prst="rect">
            <a:avLst/>
          </a:prstGeom>
          <a:ln w="28575">
            <a:noFill/>
          </a:ln>
        </p:spPr>
      </p:pic>
      <p:sp>
        <p:nvSpPr>
          <p:cNvPr id="73" name="Đáp án sai 1">
            <a:extLst>
              <a:ext uri="{FF2B5EF4-FFF2-40B4-BE49-F238E27FC236}">
                <a16:creationId xmlns:a16="http://schemas.microsoft.com/office/drawing/2014/main" xmlns="" id="{FCA7F05F-9D68-486E-8C2F-5494E47F32E4}"/>
              </a:ext>
            </a:extLst>
          </p:cNvPr>
          <p:cNvSpPr/>
          <p:nvPr/>
        </p:nvSpPr>
        <p:spPr>
          <a:xfrm>
            <a:off x="4660900" y="3499183"/>
            <a:ext cx="38732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D. [MOT_TIET] &gt; "7" AND [HOC_KY]&gt;"5"</a:t>
            </a:r>
          </a:p>
        </p:txBody>
      </p:sp>
      <p:pic>
        <p:nvPicPr>
          <p:cNvPr id="74" name="Picture 10">
            <a:extLst>
              <a:ext uri="{FF2B5EF4-FFF2-40B4-BE49-F238E27FC236}">
                <a16:creationId xmlns:a16="http://schemas.microsoft.com/office/drawing/2014/main" xmlns="" id="{67166D21-065B-43EF-88D9-40D1FA856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642" y="3527880"/>
            <a:ext cx="958825" cy="854227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00875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âu hỏi">
            <a:extLst>
              <a:ext uri="{FF2B5EF4-FFF2-40B4-BE49-F238E27FC236}">
                <a16:creationId xmlns:a16="http://schemas.microsoft.com/office/drawing/2014/main" xmlns="" id="{5424C9FB-3ED9-42BB-B62F-3A2F883E312C}"/>
              </a:ext>
            </a:extLst>
          </p:cNvPr>
          <p:cNvSpPr/>
          <p:nvPr/>
        </p:nvSpPr>
        <p:spPr>
          <a:xfrm>
            <a:off x="800100" y="844308"/>
            <a:ext cx="7543800" cy="8849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Câu 4: 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BETWEEN trong SQL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sử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dụng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...?</a:t>
            </a:r>
          </a:p>
        </p:txBody>
      </p:sp>
      <p:sp>
        <p:nvSpPr>
          <p:cNvPr id="67" name="Đáp án đúng">
            <a:extLst>
              <a:ext uri="{FF2B5EF4-FFF2-40B4-BE49-F238E27FC236}">
                <a16:creationId xmlns:a16="http://schemas.microsoft.com/office/drawing/2014/main" xmlns="" id="{BC998EAF-1ABE-4078-8180-ED624D8C59C1}"/>
              </a:ext>
            </a:extLst>
          </p:cNvPr>
          <p:cNvSpPr/>
          <p:nvPr/>
        </p:nvSpPr>
        <p:spPr>
          <a:xfrm>
            <a:off x="2475112" y="3363219"/>
            <a:ext cx="4025619" cy="852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C.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Chỉ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định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phạm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vi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kiểm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tra.</a:t>
            </a:r>
          </a:p>
        </p:txBody>
      </p:sp>
      <p:sp>
        <p:nvSpPr>
          <p:cNvPr id="68" name="Đáp án sai 1">
            <a:extLst>
              <a:ext uri="{FF2B5EF4-FFF2-40B4-BE49-F238E27FC236}">
                <a16:creationId xmlns:a16="http://schemas.microsoft.com/office/drawing/2014/main" xmlns="" id="{9F737495-5321-4236-97B8-B198C465FA54}"/>
              </a:ext>
            </a:extLst>
          </p:cNvPr>
          <p:cNvSpPr/>
          <p:nvPr/>
        </p:nvSpPr>
        <p:spPr>
          <a:xfrm>
            <a:off x="4660900" y="2161067"/>
            <a:ext cx="40256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B.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Chỉ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định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bảng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sẽ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sử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dụng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9" name="Đáp án sai 2">
            <a:extLst>
              <a:ext uri="{FF2B5EF4-FFF2-40B4-BE49-F238E27FC236}">
                <a16:creationId xmlns:a16="http://schemas.microsoft.com/office/drawing/2014/main" xmlns="" id="{8F21995C-0889-4F7E-ABC8-BC762A32A688}"/>
              </a:ext>
            </a:extLst>
          </p:cNvPr>
          <p:cNvSpPr/>
          <p:nvPr/>
        </p:nvSpPr>
        <p:spPr>
          <a:xfrm>
            <a:off x="460777" y="2191894"/>
            <a:ext cx="4028671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Chỉ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định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cột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làm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khóa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chính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0" name="Picture 5">
            <a:extLst>
              <a:ext uri="{FF2B5EF4-FFF2-40B4-BE49-F238E27FC236}">
                <a16:creationId xmlns:a16="http://schemas.microsoft.com/office/drawing/2014/main" xmlns="" id="{0E5DA9DC-F5EB-48A7-829E-084E19EE0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3488" y="3414249"/>
            <a:ext cx="859236" cy="747881"/>
          </a:xfrm>
          <a:prstGeom prst="rect">
            <a:avLst/>
          </a:prstGeom>
          <a:ln w="28575">
            <a:noFill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0F77FEC9-81BA-4D97-B8E0-736298BE9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1492" y="2220687"/>
            <a:ext cx="926505" cy="825433"/>
          </a:xfrm>
          <a:prstGeom prst="rect">
            <a:avLst/>
          </a:prstGeom>
          <a:ln w="28575">
            <a:noFill/>
          </a:ln>
        </p:spPr>
      </p:pic>
      <p:pic>
        <p:nvPicPr>
          <p:cNvPr id="72" name="Picture 10">
            <a:extLst>
              <a:ext uri="{FF2B5EF4-FFF2-40B4-BE49-F238E27FC236}">
                <a16:creationId xmlns:a16="http://schemas.microsoft.com/office/drawing/2014/main" xmlns="" id="{4C9213EF-AAB2-4297-BBE8-BFA243771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642" y="2161067"/>
            <a:ext cx="958825" cy="854227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4229420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âu hỏi">
            <a:extLst>
              <a:ext uri="{FF2B5EF4-FFF2-40B4-BE49-F238E27FC236}">
                <a16:creationId xmlns:a16="http://schemas.microsoft.com/office/drawing/2014/main" xmlns="" id="{5424C9FB-3ED9-42BB-B62F-3A2F883E312C}"/>
              </a:ext>
            </a:extLst>
          </p:cNvPr>
          <p:cNvSpPr/>
          <p:nvPr/>
        </p:nvSpPr>
        <p:spPr>
          <a:xfrm>
            <a:off x="800100" y="844308"/>
            <a:ext cx="7543800" cy="8849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Câu 5: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Yếu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tố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nào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nằm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sau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mệnh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đề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WHERE trong SQL?</a:t>
            </a:r>
          </a:p>
        </p:txBody>
      </p:sp>
      <p:sp>
        <p:nvSpPr>
          <p:cNvPr id="67" name="Đáp án đúng">
            <a:extLst>
              <a:ext uri="{FF2B5EF4-FFF2-40B4-BE49-F238E27FC236}">
                <a16:creationId xmlns:a16="http://schemas.microsoft.com/office/drawing/2014/main" xmlns="" id="{BC998EAF-1ABE-4078-8180-ED624D8C59C1}"/>
              </a:ext>
            </a:extLst>
          </p:cNvPr>
          <p:cNvSpPr/>
          <p:nvPr/>
        </p:nvSpPr>
        <p:spPr>
          <a:xfrm>
            <a:off x="4671787" y="2169657"/>
            <a:ext cx="4025619" cy="852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B.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Điều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kiện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cần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đáp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ứng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cho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trả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về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8" name="Đáp án sai 1">
            <a:extLst>
              <a:ext uri="{FF2B5EF4-FFF2-40B4-BE49-F238E27FC236}">
                <a16:creationId xmlns:a16="http://schemas.microsoft.com/office/drawing/2014/main" xmlns="" id="{9F737495-5321-4236-97B8-B198C465FA54}"/>
              </a:ext>
            </a:extLst>
          </p:cNvPr>
          <p:cNvSpPr/>
          <p:nvPr/>
        </p:nvSpPr>
        <p:spPr>
          <a:xfrm>
            <a:off x="2578100" y="3444965"/>
            <a:ext cx="4025619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C. Danh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sách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cột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được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chọn</a:t>
            </a:r>
            <a:endParaRPr lang="vi-VN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9" name="Đáp án sai 2">
            <a:extLst>
              <a:ext uri="{FF2B5EF4-FFF2-40B4-BE49-F238E27FC236}">
                <a16:creationId xmlns:a16="http://schemas.microsoft.com/office/drawing/2014/main" xmlns="" id="{8F21995C-0889-4F7E-ABC8-BC762A32A688}"/>
              </a:ext>
            </a:extLst>
          </p:cNvPr>
          <p:cNvSpPr/>
          <p:nvPr/>
        </p:nvSpPr>
        <p:spPr>
          <a:xfrm>
            <a:off x="460777" y="2191894"/>
            <a:ext cx="4028671" cy="854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A. 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Tên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bảng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đang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sử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dụng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để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lấy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bản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ghi.</a:t>
            </a:r>
          </a:p>
        </p:txBody>
      </p:sp>
      <p:pic>
        <p:nvPicPr>
          <p:cNvPr id="70" name="Picture 5">
            <a:extLst>
              <a:ext uri="{FF2B5EF4-FFF2-40B4-BE49-F238E27FC236}">
                <a16:creationId xmlns:a16="http://schemas.microsoft.com/office/drawing/2014/main" xmlns="" id="{0E5DA9DC-F5EB-48A7-829E-084E19EE0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0163" y="2220687"/>
            <a:ext cx="859236" cy="747881"/>
          </a:xfrm>
          <a:prstGeom prst="rect">
            <a:avLst/>
          </a:prstGeom>
          <a:ln w="28575">
            <a:noFill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0F77FEC9-81BA-4D97-B8E0-736298BE9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1492" y="2220687"/>
            <a:ext cx="926505" cy="825433"/>
          </a:xfrm>
          <a:prstGeom prst="rect">
            <a:avLst/>
          </a:prstGeom>
          <a:ln w="28575">
            <a:noFill/>
          </a:ln>
        </p:spPr>
      </p:pic>
      <p:pic>
        <p:nvPicPr>
          <p:cNvPr id="72" name="Picture 10">
            <a:extLst>
              <a:ext uri="{FF2B5EF4-FFF2-40B4-BE49-F238E27FC236}">
                <a16:creationId xmlns:a16="http://schemas.microsoft.com/office/drawing/2014/main" xmlns="" id="{4C9213EF-AAB2-4297-BBE8-BFA243771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0842" y="3444965"/>
            <a:ext cx="958825" cy="854227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762413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6"/>
          <p:cNvSpPr txBox="1">
            <a:spLocks noGrp="1"/>
          </p:cNvSpPr>
          <p:nvPr>
            <p:ph type="title"/>
          </p:nvPr>
        </p:nvSpPr>
        <p:spPr>
          <a:xfrm>
            <a:off x="1833344" y="461850"/>
            <a:ext cx="5468112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Nhiệm</a:t>
            </a:r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vụ</a:t>
            </a:r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2: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Bài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vi-VN" sz="200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tập</a:t>
            </a:r>
            <a:r>
              <a:rPr lang="vi-VN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1, 2 SGK trang 69</a:t>
            </a:r>
            <a:endParaRPr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D1BFF5-75D7-4403-A95E-CEE538303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231685"/>
            <a:ext cx="7581900" cy="3449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FA48897-75D6-4F94-934E-2EDBD9C94BEA}"/>
              </a:ext>
            </a:extLst>
          </p:cNvPr>
          <p:cNvSpPr/>
          <p:nvPr/>
        </p:nvSpPr>
        <p:spPr>
          <a:xfrm>
            <a:off x="1002621" y="1472857"/>
            <a:ext cx="7138757" cy="191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5: TRUY VẤN TRONG CƠ SỞ DỮ LIỆU QUAN HỆ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50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338EE-D28A-42C6-8898-6377F3136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05" y="114300"/>
            <a:ext cx="740663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75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890;p36">
            <a:extLst>
              <a:ext uri="{FF2B5EF4-FFF2-40B4-BE49-F238E27FC236}">
                <a16:creationId xmlns:a16="http://schemas.microsoft.com/office/drawing/2014/main" xmlns="" id="{1D5FEAEA-FE96-468B-8C6D-C1755CCC68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7944" y="847865"/>
            <a:ext cx="5468112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ĐÁP ÁN</a:t>
            </a:r>
            <a:endParaRPr sz="2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24EBBF3-A48D-4CBE-8BEA-C8045749E228}"/>
              </a:ext>
            </a:extLst>
          </p:cNvPr>
          <p:cNvSpPr txBox="1"/>
          <p:nvPr/>
        </p:nvSpPr>
        <p:spPr>
          <a:xfrm>
            <a:off x="2057400" y="1423865"/>
            <a:ext cx="5778500" cy="253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US" sz="18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dirty="0" err="1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gữ</a:t>
            </a:r>
            <a:r>
              <a:rPr lang="en-US" sz="18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vi-VN" sz="1800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[HOCSINH 11]</a:t>
            </a:r>
            <a:endParaRPr lang="vi-VN" sz="18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vi-VN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24">
            <a:extLst>
              <a:ext uri="{FF2B5EF4-FFF2-40B4-BE49-F238E27FC236}">
                <a16:creationId xmlns:a16="http://schemas.microsoft.com/office/drawing/2014/main" xmlns="" id="{E94ADDE7-2F2B-4027-B636-602B2623B681}"/>
              </a:ext>
            </a:extLst>
          </p:cNvPr>
          <p:cNvSpPr txBox="1"/>
          <p:nvPr/>
        </p:nvSpPr>
        <p:spPr>
          <a:xfrm>
            <a:off x="1917700" y="290631"/>
            <a:ext cx="571500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1D25141-C825-40C5-8584-88A540508A9F}"/>
              </a:ext>
            </a:extLst>
          </p:cNvPr>
          <p:cNvSpPr txBox="1"/>
          <p:nvPr/>
        </p:nvSpPr>
        <p:spPr>
          <a:xfrm>
            <a:off x="1349375" y="1080216"/>
            <a:ext cx="685165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nêu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thông tin trong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HỌC SINH 11 (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2)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câu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SQL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8E39ECC-F102-4C54-B1DC-ECD4F2F79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0" t="29397" r="5555" b="2841"/>
          <a:stretch/>
        </p:blipFill>
        <p:spPr>
          <a:xfrm>
            <a:off x="749300" y="2094414"/>
            <a:ext cx="7835900" cy="281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4">
            <a:extLst>
              <a:ext uri="{FF2B5EF4-FFF2-40B4-BE49-F238E27FC236}">
                <a16:creationId xmlns:a16="http://schemas.microsoft.com/office/drawing/2014/main" xmlns="" id="{42BCB024-FD79-41C7-9F3D-F38C0460EEEB}"/>
              </a:ext>
            </a:extLst>
          </p:cNvPr>
          <p:cNvSpPr txBox="1"/>
          <p:nvPr/>
        </p:nvSpPr>
        <p:spPr>
          <a:xfrm>
            <a:off x="1714500" y="544631"/>
            <a:ext cx="571500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xmlns="" id="{6FEEBD5C-4C6E-4DD6-9AFB-1DDD11389583}"/>
              </a:ext>
            </a:extLst>
          </p:cNvPr>
          <p:cNvSpPr/>
          <p:nvPr/>
        </p:nvSpPr>
        <p:spPr>
          <a:xfrm>
            <a:off x="736600" y="1498600"/>
            <a:ext cx="2324100" cy="277655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xmlns="" id="{79B03038-EEA5-4704-B17C-8BFD80AAF766}"/>
              </a:ext>
            </a:extLst>
          </p:cNvPr>
          <p:cNvSpPr/>
          <p:nvPr/>
        </p:nvSpPr>
        <p:spPr>
          <a:xfrm>
            <a:off x="3416300" y="1498600"/>
            <a:ext cx="2324100" cy="277655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xmlns="" id="{319BB3BC-4F03-4B89-BD98-A07455CB65D0}"/>
              </a:ext>
            </a:extLst>
          </p:cNvPr>
          <p:cNvSpPr/>
          <p:nvPr/>
        </p:nvSpPr>
        <p:spPr>
          <a:xfrm>
            <a:off x="6096000" y="1498600"/>
            <a:ext cx="2324100" cy="277655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xmlns="" id="{D846436C-B6DE-4BDB-874C-ACACDE2582B3}"/>
              </a:ext>
            </a:extLst>
          </p:cNvPr>
          <p:cNvSpPr txBox="1"/>
          <p:nvPr/>
        </p:nvSpPr>
        <p:spPr>
          <a:xfrm>
            <a:off x="965200" y="2472730"/>
            <a:ext cx="1866899" cy="779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xmlns="" id="{BCCCC400-4C08-4DFB-8C1B-673FE1D5A773}"/>
              </a:ext>
            </a:extLst>
          </p:cNvPr>
          <p:cNvSpPr txBox="1"/>
          <p:nvPr/>
        </p:nvSpPr>
        <p:spPr>
          <a:xfrm>
            <a:off x="3351460" y="2264983"/>
            <a:ext cx="2453780" cy="1195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Hoàn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Câu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hỏi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bài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tập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tự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</a:rPr>
              <a:t>kiểm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 tra SGK trang 70</a:t>
            </a:r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xmlns="" id="{950067E2-CC44-4169-8B98-1FC539EA8968}"/>
              </a:ext>
            </a:extLst>
          </p:cNvPr>
          <p:cNvSpPr txBox="1"/>
          <p:nvPr/>
        </p:nvSpPr>
        <p:spPr>
          <a:xfrm>
            <a:off x="6160840" y="2044407"/>
            <a:ext cx="2190750" cy="1636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1800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 err="1"/>
              <a:t>Bài</a:t>
            </a:r>
            <a:r>
              <a:rPr lang="vi-VN" sz="1800" b="1" dirty="0"/>
              <a:t> 6: Truy </a:t>
            </a:r>
            <a:r>
              <a:rPr lang="vi-VN" sz="1800" b="1" dirty="0" err="1"/>
              <a:t>vấn</a:t>
            </a:r>
            <a:r>
              <a:rPr lang="vi-VN" sz="1800" b="1" dirty="0"/>
              <a:t> trong cơ </a:t>
            </a:r>
            <a:r>
              <a:rPr lang="vi-VN" sz="1800" b="1" dirty="0" err="1"/>
              <a:t>sở</a:t>
            </a:r>
            <a:r>
              <a:rPr lang="vi-VN" sz="1800" b="1" dirty="0"/>
              <a:t> </a:t>
            </a:r>
            <a:r>
              <a:rPr lang="vi-VN" sz="1800" b="1" dirty="0" err="1"/>
              <a:t>dữ</a:t>
            </a:r>
            <a:r>
              <a:rPr lang="vi-VN" sz="1800" b="1" dirty="0"/>
              <a:t> </a:t>
            </a:r>
            <a:r>
              <a:rPr lang="vi-VN" sz="1800" b="1" dirty="0" err="1"/>
              <a:t>liệu</a:t>
            </a:r>
            <a:r>
              <a:rPr lang="vi-VN" sz="1800" b="1" dirty="0"/>
              <a:t> quan </a:t>
            </a:r>
            <a:r>
              <a:rPr lang="vi-VN" sz="1800" b="1" dirty="0" err="1"/>
              <a:t>hệ</a:t>
            </a:r>
            <a:r>
              <a:rPr lang="vi-VN" sz="1800" b="1" dirty="0"/>
              <a:t> (</a:t>
            </a:r>
            <a:r>
              <a:rPr lang="vi-VN" sz="1800" b="1" dirty="0" err="1"/>
              <a:t>tiếp</a:t>
            </a:r>
            <a:r>
              <a:rPr lang="vi-VN" sz="1800" b="1" dirty="0"/>
              <a:t> theo).</a:t>
            </a:r>
            <a:endParaRPr lang="vi-VN" sz="1800" dirty="0">
              <a:solidFill>
                <a:schemeClr val="tx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>
            <a:extLst>
              <a:ext uri="{FF2B5EF4-FFF2-40B4-BE49-F238E27FC236}">
                <a16:creationId xmlns:a16="http://schemas.microsoft.com/office/drawing/2014/main" xmlns="" id="{05246C63-D976-423A-829C-E1C75860F6C3}"/>
              </a:ext>
            </a:extLst>
          </p:cNvPr>
          <p:cNvSpPr txBox="1"/>
          <p:nvPr/>
        </p:nvSpPr>
        <p:spPr>
          <a:xfrm>
            <a:off x="274492" y="1792081"/>
            <a:ext cx="8595016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TRÂN TRỌNG CẢM ƠN SỰ QUAN TÂM THEO DÕI CỦA CÁC EM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6" name="Google Shape;1896;p37"/>
          <p:cNvGrpSpPr/>
          <p:nvPr/>
        </p:nvGrpSpPr>
        <p:grpSpPr>
          <a:xfrm>
            <a:off x="4438481" y="1650460"/>
            <a:ext cx="4430405" cy="3106404"/>
            <a:chOff x="862950" y="825025"/>
            <a:chExt cx="5862650" cy="4111175"/>
          </a:xfrm>
        </p:grpSpPr>
        <p:sp>
          <p:nvSpPr>
            <p:cNvPr id="1897" name="Google Shape;1897;p37"/>
            <p:cNvSpPr/>
            <p:nvPr/>
          </p:nvSpPr>
          <p:spPr>
            <a:xfrm>
              <a:off x="918425" y="825150"/>
              <a:ext cx="5767425" cy="4096250"/>
            </a:xfrm>
            <a:custGeom>
              <a:avLst/>
              <a:gdLst/>
              <a:ahLst/>
              <a:cxnLst/>
              <a:rect l="l" t="t" r="r" b="b"/>
              <a:pathLst>
                <a:path w="230697" h="163850" extrusionOk="0">
                  <a:moveTo>
                    <a:pt x="157748" y="1"/>
                  </a:moveTo>
                  <a:cubicBezTo>
                    <a:pt x="156487" y="1"/>
                    <a:pt x="155194" y="95"/>
                    <a:pt x="153872" y="291"/>
                  </a:cubicBezTo>
                  <a:cubicBezTo>
                    <a:pt x="131689" y="3582"/>
                    <a:pt x="136421" y="27649"/>
                    <a:pt x="125589" y="31421"/>
                  </a:cubicBezTo>
                  <a:cubicBezTo>
                    <a:pt x="124301" y="31860"/>
                    <a:pt x="122988" y="32046"/>
                    <a:pt x="121638" y="32046"/>
                  </a:cubicBezTo>
                  <a:cubicBezTo>
                    <a:pt x="117991" y="32046"/>
                    <a:pt x="114070" y="30689"/>
                    <a:pt x="109618" y="29313"/>
                  </a:cubicBezTo>
                  <a:cubicBezTo>
                    <a:pt x="105161" y="27947"/>
                    <a:pt x="100166" y="26580"/>
                    <a:pt x="94401" y="26580"/>
                  </a:cubicBezTo>
                  <a:cubicBezTo>
                    <a:pt x="90029" y="26580"/>
                    <a:pt x="85215" y="27366"/>
                    <a:pt x="79856" y="29535"/>
                  </a:cubicBezTo>
                  <a:cubicBezTo>
                    <a:pt x="57711" y="38482"/>
                    <a:pt x="59116" y="97413"/>
                    <a:pt x="48727" y="108726"/>
                  </a:cubicBezTo>
                  <a:cubicBezTo>
                    <a:pt x="46581" y="111073"/>
                    <a:pt x="44248" y="111937"/>
                    <a:pt x="41789" y="111937"/>
                  </a:cubicBezTo>
                  <a:cubicBezTo>
                    <a:pt x="38362" y="111937"/>
                    <a:pt x="34691" y="110258"/>
                    <a:pt x="30944" y="108578"/>
                  </a:cubicBezTo>
                  <a:cubicBezTo>
                    <a:pt x="27216" y="106926"/>
                    <a:pt x="23402" y="105261"/>
                    <a:pt x="19663" y="105261"/>
                  </a:cubicBezTo>
                  <a:cubicBezTo>
                    <a:pt x="16878" y="105261"/>
                    <a:pt x="14134" y="106185"/>
                    <a:pt x="11498" y="108726"/>
                  </a:cubicBezTo>
                  <a:cubicBezTo>
                    <a:pt x="0" y="119781"/>
                    <a:pt x="555" y="159117"/>
                    <a:pt x="665" y="163850"/>
                  </a:cubicBezTo>
                  <a:lnTo>
                    <a:pt x="230696" y="163850"/>
                  </a:lnTo>
                  <a:lnTo>
                    <a:pt x="230696" y="157269"/>
                  </a:lnTo>
                  <a:cubicBezTo>
                    <a:pt x="230696" y="152093"/>
                    <a:pt x="226445" y="147361"/>
                    <a:pt x="222193" y="142665"/>
                  </a:cubicBezTo>
                  <a:cubicBezTo>
                    <a:pt x="217979" y="137933"/>
                    <a:pt x="225521" y="112941"/>
                    <a:pt x="225964" y="92200"/>
                  </a:cubicBezTo>
                  <a:cubicBezTo>
                    <a:pt x="226328" y="76521"/>
                    <a:pt x="220754" y="69209"/>
                    <a:pt x="214147" y="69209"/>
                  </a:cubicBezTo>
                  <a:cubicBezTo>
                    <a:pt x="212014" y="69209"/>
                    <a:pt x="209773" y="69971"/>
                    <a:pt x="207590" y="71460"/>
                  </a:cubicBezTo>
                  <a:cubicBezTo>
                    <a:pt x="206669" y="72091"/>
                    <a:pt x="205798" y="72383"/>
                    <a:pt x="204974" y="72383"/>
                  </a:cubicBezTo>
                  <a:cubicBezTo>
                    <a:pt x="197788" y="72383"/>
                    <a:pt x="194148" y="50178"/>
                    <a:pt x="192025" y="37077"/>
                  </a:cubicBezTo>
                  <a:cubicBezTo>
                    <a:pt x="189835" y="23311"/>
                    <a:pt x="177610" y="1"/>
                    <a:pt x="15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7"/>
            <p:cNvSpPr/>
            <p:nvPr/>
          </p:nvSpPr>
          <p:spPr>
            <a:xfrm>
              <a:off x="934125" y="825025"/>
              <a:ext cx="5751725" cy="4096375"/>
            </a:xfrm>
            <a:custGeom>
              <a:avLst/>
              <a:gdLst/>
              <a:ahLst/>
              <a:cxnLst/>
              <a:rect l="l" t="t" r="r" b="b"/>
              <a:pathLst>
                <a:path w="230069" h="163855" extrusionOk="0">
                  <a:moveTo>
                    <a:pt x="157126" y="0"/>
                  </a:moveTo>
                  <a:cubicBezTo>
                    <a:pt x="155832" y="0"/>
                    <a:pt x="154538" y="111"/>
                    <a:pt x="153244" y="296"/>
                  </a:cubicBezTo>
                  <a:cubicBezTo>
                    <a:pt x="131061" y="3587"/>
                    <a:pt x="135793" y="27654"/>
                    <a:pt x="124961" y="31426"/>
                  </a:cubicBezTo>
                  <a:cubicBezTo>
                    <a:pt x="123667" y="31869"/>
                    <a:pt x="122336" y="32054"/>
                    <a:pt x="121005" y="32054"/>
                  </a:cubicBezTo>
                  <a:cubicBezTo>
                    <a:pt x="117345" y="32054"/>
                    <a:pt x="113426" y="30686"/>
                    <a:pt x="108990" y="29318"/>
                  </a:cubicBezTo>
                  <a:cubicBezTo>
                    <a:pt x="108287" y="29096"/>
                    <a:pt x="107585" y="28875"/>
                    <a:pt x="106882" y="28690"/>
                  </a:cubicBezTo>
                  <a:lnTo>
                    <a:pt x="106882" y="34161"/>
                  </a:lnTo>
                  <a:lnTo>
                    <a:pt x="139380" y="34161"/>
                  </a:lnTo>
                  <a:cubicBezTo>
                    <a:pt x="139454" y="34161"/>
                    <a:pt x="139528" y="34198"/>
                    <a:pt x="139601" y="34272"/>
                  </a:cubicBezTo>
                  <a:cubicBezTo>
                    <a:pt x="139638" y="34346"/>
                    <a:pt x="139675" y="34420"/>
                    <a:pt x="139675" y="34494"/>
                  </a:cubicBezTo>
                  <a:lnTo>
                    <a:pt x="139675" y="75236"/>
                  </a:lnTo>
                  <a:cubicBezTo>
                    <a:pt x="140230" y="75236"/>
                    <a:pt x="140785" y="75199"/>
                    <a:pt x="141376" y="75199"/>
                  </a:cubicBezTo>
                  <a:cubicBezTo>
                    <a:pt x="144186" y="75162"/>
                    <a:pt x="147735" y="75088"/>
                    <a:pt x="151247" y="75014"/>
                  </a:cubicBezTo>
                  <a:lnTo>
                    <a:pt x="151321" y="75014"/>
                  </a:lnTo>
                  <a:cubicBezTo>
                    <a:pt x="153133" y="71539"/>
                    <a:pt x="154316" y="68544"/>
                    <a:pt x="155425" y="65993"/>
                  </a:cubicBezTo>
                  <a:cubicBezTo>
                    <a:pt x="156645" y="63072"/>
                    <a:pt x="157015" y="60374"/>
                    <a:pt x="157015" y="58192"/>
                  </a:cubicBezTo>
                  <a:cubicBezTo>
                    <a:pt x="157015" y="55715"/>
                    <a:pt x="156571" y="53978"/>
                    <a:pt x="156423" y="53534"/>
                  </a:cubicBezTo>
                  <a:cubicBezTo>
                    <a:pt x="155314" y="52905"/>
                    <a:pt x="153281" y="51353"/>
                    <a:pt x="151469" y="49134"/>
                  </a:cubicBezTo>
                  <a:cubicBezTo>
                    <a:pt x="149584" y="46805"/>
                    <a:pt x="147957" y="43811"/>
                    <a:pt x="147957" y="40446"/>
                  </a:cubicBezTo>
                  <a:cubicBezTo>
                    <a:pt x="147957" y="39485"/>
                    <a:pt x="148105" y="38524"/>
                    <a:pt x="148400" y="37526"/>
                  </a:cubicBezTo>
                  <a:cubicBezTo>
                    <a:pt x="148807" y="36047"/>
                    <a:pt x="149694" y="34864"/>
                    <a:pt x="150877" y="33976"/>
                  </a:cubicBezTo>
                  <a:cubicBezTo>
                    <a:pt x="152061" y="33052"/>
                    <a:pt x="153502" y="32424"/>
                    <a:pt x="155018" y="31980"/>
                  </a:cubicBezTo>
                  <a:cubicBezTo>
                    <a:pt x="158124" y="31056"/>
                    <a:pt x="161562" y="30834"/>
                    <a:pt x="164002" y="30834"/>
                  </a:cubicBezTo>
                  <a:cubicBezTo>
                    <a:pt x="165555" y="30834"/>
                    <a:pt x="166738" y="30945"/>
                    <a:pt x="167108" y="30945"/>
                  </a:cubicBezTo>
                  <a:cubicBezTo>
                    <a:pt x="167773" y="30353"/>
                    <a:pt x="171692" y="27285"/>
                    <a:pt x="179419" y="27285"/>
                  </a:cubicBezTo>
                  <a:cubicBezTo>
                    <a:pt x="180454" y="27285"/>
                    <a:pt x="181526" y="27322"/>
                    <a:pt x="182709" y="27470"/>
                  </a:cubicBezTo>
                  <a:cubicBezTo>
                    <a:pt x="185223" y="27728"/>
                    <a:pt x="187478" y="28468"/>
                    <a:pt x="189475" y="29577"/>
                  </a:cubicBezTo>
                  <a:cubicBezTo>
                    <a:pt x="184927" y="16231"/>
                    <a:pt x="173688" y="0"/>
                    <a:pt x="157126" y="0"/>
                  </a:cubicBezTo>
                  <a:close/>
                  <a:moveTo>
                    <a:pt x="213543" y="69210"/>
                  </a:moveTo>
                  <a:cubicBezTo>
                    <a:pt x="211398" y="69210"/>
                    <a:pt x="209143" y="69986"/>
                    <a:pt x="206962" y="71465"/>
                  </a:cubicBezTo>
                  <a:cubicBezTo>
                    <a:pt x="206038" y="72093"/>
                    <a:pt x="205187" y="72389"/>
                    <a:pt x="204337" y="72389"/>
                  </a:cubicBezTo>
                  <a:cubicBezTo>
                    <a:pt x="202932" y="72389"/>
                    <a:pt x="201675" y="71539"/>
                    <a:pt x="200492" y="70060"/>
                  </a:cubicBezTo>
                  <a:cubicBezTo>
                    <a:pt x="200344" y="72352"/>
                    <a:pt x="200085" y="74829"/>
                    <a:pt x="199716" y="77528"/>
                  </a:cubicBezTo>
                  <a:cubicBezTo>
                    <a:pt x="200825" y="77713"/>
                    <a:pt x="201934" y="77898"/>
                    <a:pt x="203043" y="78120"/>
                  </a:cubicBezTo>
                  <a:cubicBezTo>
                    <a:pt x="207442" y="78896"/>
                    <a:pt x="211583" y="79783"/>
                    <a:pt x="213764" y="80744"/>
                  </a:cubicBezTo>
                  <a:cubicBezTo>
                    <a:pt x="214393" y="81003"/>
                    <a:pt x="214874" y="81262"/>
                    <a:pt x="215132" y="81595"/>
                  </a:cubicBezTo>
                  <a:cubicBezTo>
                    <a:pt x="215317" y="81780"/>
                    <a:pt x="215428" y="82001"/>
                    <a:pt x="215428" y="82223"/>
                  </a:cubicBezTo>
                  <a:lnTo>
                    <a:pt x="215428" y="82260"/>
                  </a:lnTo>
                  <a:cubicBezTo>
                    <a:pt x="215391" y="82445"/>
                    <a:pt x="215354" y="82704"/>
                    <a:pt x="215280" y="83074"/>
                  </a:cubicBezTo>
                  <a:cubicBezTo>
                    <a:pt x="215206" y="83443"/>
                    <a:pt x="215095" y="83887"/>
                    <a:pt x="214948" y="84442"/>
                  </a:cubicBezTo>
                  <a:cubicBezTo>
                    <a:pt x="214652" y="85551"/>
                    <a:pt x="214282" y="86992"/>
                    <a:pt x="213801" y="88693"/>
                  </a:cubicBezTo>
                  <a:cubicBezTo>
                    <a:pt x="212840" y="92094"/>
                    <a:pt x="211583" y="96494"/>
                    <a:pt x="210289" y="101078"/>
                  </a:cubicBezTo>
                  <a:cubicBezTo>
                    <a:pt x="209883" y="102520"/>
                    <a:pt x="209476" y="103962"/>
                    <a:pt x="209069" y="105441"/>
                  </a:cubicBezTo>
                  <a:lnTo>
                    <a:pt x="224264" y="105885"/>
                  </a:lnTo>
                  <a:cubicBezTo>
                    <a:pt x="224819" y="101300"/>
                    <a:pt x="225262" y="96642"/>
                    <a:pt x="225336" y="92205"/>
                  </a:cubicBezTo>
                  <a:cubicBezTo>
                    <a:pt x="225373" y="91762"/>
                    <a:pt x="225373" y="91281"/>
                    <a:pt x="225373" y="90800"/>
                  </a:cubicBezTo>
                  <a:cubicBezTo>
                    <a:pt x="225373" y="76123"/>
                    <a:pt x="219939" y="69210"/>
                    <a:pt x="213543" y="69210"/>
                  </a:cubicBezTo>
                  <a:close/>
                  <a:moveTo>
                    <a:pt x="19040" y="105256"/>
                  </a:moveTo>
                  <a:cubicBezTo>
                    <a:pt x="16231" y="105256"/>
                    <a:pt x="13495" y="106180"/>
                    <a:pt x="10870" y="108731"/>
                  </a:cubicBezTo>
                  <a:cubicBezTo>
                    <a:pt x="925" y="118307"/>
                    <a:pt x="1" y="149029"/>
                    <a:pt x="1" y="160231"/>
                  </a:cubicBezTo>
                  <a:cubicBezTo>
                    <a:pt x="1" y="161969"/>
                    <a:pt x="1" y="163226"/>
                    <a:pt x="37" y="163855"/>
                  </a:cubicBezTo>
                  <a:lnTo>
                    <a:pt x="118972" y="163855"/>
                  </a:lnTo>
                  <a:cubicBezTo>
                    <a:pt x="119489" y="162635"/>
                    <a:pt x="120525" y="160195"/>
                    <a:pt x="121819" y="156904"/>
                  </a:cubicBezTo>
                  <a:lnTo>
                    <a:pt x="121819" y="156904"/>
                  </a:lnTo>
                  <a:cubicBezTo>
                    <a:pt x="118343" y="157717"/>
                    <a:pt x="115866" y="158087"/>
                    <a:pt x="114129" y="158087"/>
                  </a:cubicBezTo>
                  <a:cubicBezTo>
                    <a:pt x="113278" y="158087"/>
                    <a:pt x="112613" y="158013"/>
                    <a:pt x="112058" y="157828"/>
                  </a:cubicBezTo>
                  <a:cubicBezTo>
                    <a:pt x="111541" y="157644"/>
                    <a:pt x="111171" y="157348"/>
                    <a:pt x="110949" y="156978"/>
                  </a:cubicBezTo>
                  <a:cubicBezTo>
                    <a:pt x="110801" y="156719"/>
                    <a:pt x="110727" y="156423"/>
                    <a:pt x="110727" y="156128"/>
                  </a:cubicBezTo>
                  <a:cubicBezTo>
                    <a:pt x="110727" y="156017"/>
                    <a:pt x="110764" y="155906"/>
                    <a:pt x="110801" y="155758"/>
                  </a:cubicBezTo>
                  <a:cubicBezTo>
                    <a:pt x="110801" y="155573"/>
                    <a:pt x="110875" y="155351"/>
                    <a:pt x="110912" y="155056"/>
                  </a:cubicBezTo>
                  <a:cubicBezTo>
                    <a:pt x="111023" y="154501"/>
                    <a:pt x="111208" y="153725"/>
                    <a:pt x="111430" y="152800"/>
                  </a:cubicBezTo>
                  <a:cubicBezTo>
                    <a:pt x="111541" y="152394"/>
                    <a:pt x="111652" y="151950"/>
                    <a:pt x="111763" y="151469"/>
                  </a:cubicBezTo>
                  <a:cubicBezTo>
                    <a:pt x="109175" y="150065"/>
                    <a:pt x="107289" y="148142"/>
                    <a:pt x="106069" y="145739"/>
                  </a:cubicBezTo>
                  <a:cubicBezTo>
                    <a:pt x="105034" y="143595"/>
                    <a:pt x="104516" y="141007"/>
                    <a:pt x="104516" y="138049"/>
                  </a:cubicBezTo>
                  <a:cubicBezTo>
                    <a:pt x="104516" y="136385"/>
                    <a:pt x="104664" y="134574"/>
                    <a:pt x="104960" y="132614"/>
                  </a:cubicBezTo>
                  <a:cubicBezTo>
                    <a:pt x="106254" y="124703"/>
                    <a:pt x="109544" y="119268"/>
                    <a:pt x="114461" y="114055"/>
                  </a:cubicBezTo>
                  <a:cubicBezTo>
                    <a:pt x="114868" y="113648"/>
                    <a:pt x="115238" y="113242"/>
                    <a:pt x="115645" y="112835"/>
                  </a:cubicBezTo>
                  <a:lnTo>
                    <a:pt x="23810" y="112835"/>
                  </a:lnTo>
                  <a:cubicBezTo>
                    <a:pt x="23699" y="112835"/>
                    <a:pt x="23625" y="112798"/>
                    <a:pt x="23588" y="112761"/>
                  </a:cubicBezTo>
                  <a:cubicBezTo>
                    <a:pt x="23514" y="112687"/>
                    <a:pt x="23477" y="112613"/>
                    <a:pt x="23477" y="112539"/>
                  </a:cubicBezTo>
                  <a:lnTo>
                    <a:pt x="23477" y="105958"/>
                  </a:lnTo>
                  <a:cubicBezTo>
                    <a:pt x="21998" y="105515"/>
                    <a:pt x="20519" y="105256"/>
                    <a:pt x="19040" y="105256"/>
                  </a:cubicBezTo>
                  <a:close/>
                  <a:moveTo>
                    <a:pt x="220382" y="134056"/>
                  </a:moveTo>
                  <a:lnTo>
                    <a:pt x="220382" y="134056"/>
                  </a:lnTo>
                  <a:cubicBezTo>
                    <a:pt x="219902" y="134204"/>
                    <a:pt x="219458" y="134241"/>
                    <a:pt x="219199" y="134278"/>
                  </a:cubicBezTo>
                  <a:cubicBezTo>
                    <a:pt x="219162" y="134278"/>
                    <a:pt x="219125" y="134278"/>
                    <a:pt x="219088" y="134241"/>
                  </a:cubicBezTo>
                  <a:lnTo>
                    <a:pt x="212581" y="147624"/>
                  </a:lnTo>
                  <a:cubicBezTo>
                    <a:pt x="212286" y="148290"/>
                    <a:pt x="211620" y="148697"/>
                    <a:pt x="210881" y="148697"/>
                  </a:cubicBezTo>
                  <a:lnTo>
                    <a:pt x="206481" y="148660"/>
                  </a:lnTo>
                  <a:cubicBezTo>
                    <a:pt x="205446" y="149880"/>
                    <a:pt x="204411" y="151026"/>
                    <a:pt x="203450" y="152061"/>
                  </a:cubicBezTo>
                  <a:cubicBezTo>
                    <a:pt x="201453" y="154279"/>
                    <a:pt x="199716" y="156017"/>
                    <a:pt x="198570" y="156793"/>
                  </a:cubicBezTo>
                  <a:cubicBezTo>
                    <a:pt x="197608" y="157459"/>
                    <a:pt x="196869" y="157939"/>
                    <a:pt x="196277" y="158272"/>
                  </a:cubicBezTo>
                  <a:cubicBezTo>
                    <a:pt x="195649" y="158605"/>
                    <a:pt x="195205" y="158753"/>
                    <a:pt x="194762" y="158790"/>
                  </a:cubicBezTo>
                  <a:cubicBezTo>
                    <a:pt x="194503" y="158790"/>
                    <a:pt x="194244" y="158679"/>
                    <a:pt x="194022" y="158531"/>
                  </a:cubicBezTo>
                  <a:cubicBezTo>
                    <a:pt x="193837" y="158346"/>
                    <a:pt x="193689" y="158124"/>
                    <a:pt x="193542" y="157865"/>
                  </a:cubicBezTo>
                  <a:cubicBezTo>
                    <a:pt x="193283" y="157348"/>
                    <a:pt x="193098" y="156608"/>
                    <a:pt x="192765" y="155684"/>
                  </a:cubicBezTo>
                  <a:cubicBezTo>
                    <a:pt x="192469" y="154760"/>
                    <a:pt x="192248" y="153392"/>
                    <a:pt x="192100" y="151839"/>
                  </a:cubicBezTo>
                  <a:cubicBezTo>
                    <a:pt x="191989" y="150804"/>
                    <a:pt x="191915" y="149658"/>
                    <a:pt x="191841" y="148549"/>
                  </a:cubicBezTo>
                  <a:lnTo>
                    <a:pt x="189734" y="148512"/>
                  </a:lnTo>
                  <a:cubicBezTo>
                    <a:pt x="188403" y="153762"/>
                    <a:pt x="187996" y="157681"/>
                    <a:pt x="187996" y="160453"/>
                  </a:cubicBezTo>
                  <a:cubicBezTo>
                    <a:pt x="187996" y="161895"/>
                    <a:pt x="188107" y="163004"/>
                    <a:pt x="188255" y="163855"/>
                  </a:cubicBezTo>
                  <a:lnTo>
                    <a:pt x="230068" y="163855"/>
                  </a:lnTo>
                  <a:lnTo>
                    <a:pt x="230068" y="157274"/>
                  </a:lnTo>
                  <a:cubicBezTo>
                    <a:pt x="230068" y="152098"/>
                    <a:pt x="225817" y="147366"/>
                    <a:pt x="221565" y="142670"/>
                  </a:cubicBezTo>
                  <a:cubicBezTo>
                    <a:pt x="220641" y="141635"/>
                    <a:pt x="220271" y="139639"/>
                    <a:pt x="220271" y="136940"/>
                  </a:cubicBezTo>
                  <a:cubicBezTo>
                    <a:pt x="220271" y="136053"/>
                    <a:pt x="220308" y="135091"/>
                    <a:pt x="220382" y="1340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7"/>
            <p:cNvSpPr/>
            <p:nvPr/>
          </p:nvSpPr>
          <p:spPr>
            <a:xfrm>
              <a:off x="3502650" y="1514850"/>
              <a:ext cx="2496475" cy="3178275"/>
            </a:xfrm>
            <a:custGeom>
              <a:avLst/>
              <a:gdLst/>
              <a:ahLst/>
              <a:cxnLst/>
              <a:rect l="l" t="t" r="r" b="b"/>
              <a:pathLst>
                <a:path w="99859" h="127131" extrusionOk="0">
                  <a:moveTo>
                    <a:pt x="76699" y="1"/>
                  </a:moveTo>
                  <a:cubicBezTo>
                    <a:pt x="68279" y="1"/>
                    <a:pt x="64477" y="3685"/>
                    <a:pt x="64477" y="3685"/>
                  </a:cubicBezTo>
                  <a:cubicBezTo>
                    <a:pt x="64477" y="3685"/>
                    <a:pt x="63173" y="3560"/>
                    <a:pt x="61252" y="3560"/>
                  </a:cubicBezTo>
                  <a:cubicBezTo>
                    <a:pt x="56382" y="3560"/>
                    <a:pt x="47546" y="4359"/>
                    <a:pt x="45955" y="10007"/>
                  </a:cubicBezTo>
                  <a:cubicBezTo>
                    <a:pt x="43700" y="17881"/>
                    <a:pt x="51538" y="24462"/>
                    <a:pt x="53941" y="25719"/>
                  </a:cubicBezTo>
                  <a:cubicBezTo>
                    <a:pt x="53941" y="25719"/>
                    <a:pt x="55900" y="31634"/>
                    <a:pt x="52943" y="38511"/>
                  </a:cubicBezTo>
                  <a:cubicBezTo>
                    <a:pt x="50022" y="45388"/>
                    <a:pt x="46510" y="55518"/>
                    <a:pt x="31056" y="69566"/>
                  </a:cubicBezTo>
                  <a:cubicBezTo>
                    <a:pt x="15602" y="83615"/>
                    <a:pt x="5066" y="89346"/>
                    <a:pt x="2552" y="105095"/>
                  </a:cubicBezTo>
                  <a:cubicBezTo>
                    <a:pt x="1" y="120808"/>
                    <a:pt x="7580" y="126982"/>
                    <a:pt x="28394" y="127130"/>
                  </a:cubicBezTo>
                  <a:cubicBezTo>
                    <a:pt x="28456" y="127130"/>
                    <a:pt x="28519" y="127131"/>
                    <a:pt x="28581" y="127131"/>
                  </a:cubicBezTo>
                  <a:cubicBezTo>
                    <a:pt x="49374" y="127131"/>
                    <a:pt x="83025" y="102605"/>
                    <a:pt x="91429" y="73485"/>
                  </a:cubicBezTo>
                  <a:cubicBezTo>
                    <a:pt x="99858" y="44278"/>
                    <a:pt x="97492" y="32189"/>
                    <a:pt x="97049" y="21652"/>
                  </a:cubicBezTo>
                  <a:cubicBezTo>
                    <a:pt x="96642" y="11116"/>
                    <a:pt x="90616" y="1282"/>
                    <a:pt x="79931" y="172"/>
                  </a:cubicBezTo>
                  <a:cubicBezTo>
                    <a:pt x="78786" y="54"/>
                    <a:pt x="77710" y="1"/>
                    <a:pt x="76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7"/>
            <p:cNvSpPr/>
            <p:nvPr/>
          </p:nvSpPr>
          <p:spPr>
            <a:xfrm>
              <a:off x="3547025" y="1507125"/>
              <a:ext cx="2405875" cy="3193375"/>
            </a:xfrm>
            <a:custGeom>
              <a:avLst/>
              <a:gdLst/>
              <a:ahLst/>
              <a:cxnLst/>
              <a:rect l="l" t="t" r="r" b="b"/>
              <a:pathLst>
                <a:path w="96235" h="127735" extrusionOk="0">
                  <a:moveTo>
                    <a:pt x="74903" y="629"/>
                  </a:moveTo>
                  <a:cubicBezTo>
                    <a:pt x="75901" y="629"/>
                    <a:pt x="76973" y="666"/>
                    <a:pt x="78119" y="777"/>
                  </a:cubicBezTo>
                  <a:cubicBezTo>
                    <a:pt x="83369" y="1332"/>
                    <a:pt x="87473" y="4031"/>
                    <a:pt x="90320" y="7876"/>
                  </a:cubicBezTo>
                  <a:cubicBezTo>
                    <a:pt x="93166" y="11721"/>
                    <a:pt x="94756" y="16785"/>
                    <a:pt x="94978" y="21998"/>
                  </a:cubicBezTo>
                  <a:cubicBezTo>
                    <a:pt x="95126" y="26139"/>
                    <a:pt x="95606" y="30465"/>
                    <a:pt x="95606" y="36010"/>
                  </a:cubicBezTo>
                  <a:cubicBezTo>
                    <a:pt x="95606" y="44587"/>
                    <a:pt x="94497" y="55974"/>
                    <a:pt x="89358" y="73720"/>
                  </a:cubicBezTo>
                  <a:cubicBezTo>
                    <a:pt x="85181" y="88176"/>
                    <a:pt x="74718" y="101559"/>
                    <a:pt x="62666" y="111320"/>
                  </a:cubicBezTo>
                  <a:cubicBezTo>
                    <a:pt x="50650" y="121043"/>
                    <a:pt x="37082" y="127143"/>
                    <a:pt x="26767" y="127143"/>
                  </a:cubicBezTo>
                  <a:lnTo>
                    <a:pt x="26619" y="127143"/>
                  </a:lnTo>
                  <a:cubicBezTo>
                    <a:pt x="17524" y="127069"/>
                    <a:pt x="10981" y="125849"/>
                    <a:pt x="6766" y="123224"/>
                  </a:cubicBezTo>
                  <a:cubicBezTo>
                    <a:pt x="4659" y="121893"/>
                    <a:pt x="3143" y="120230"/>
                    <a:pt x="2108" y="118196"/>
                  </a:cubicBezTo>
                  <a:cubicBezTo>
                    <a:pt x="1109" y="116126"/>
                    <a:pt x="592" y="113686"/>
                    <a:pt x="592" y="110765"/>
                  </a:cubicBezTo>
                  <a:cubicBezTo>
                    <a:pt x="592" y="109138"/>
                    <a:pt x="777" y="107364"/>
                    <a:pt x="1073" y="105441"/>
                  </a:cubicBezTo>
                  <a:cubicBezTo>
                    <a:pt x="2330" y="97640"/>
                    <a:pt x="5546" y="92354"/>
                    <a:pt x="10389" y="87215"/>
                  </a:cubicBezTo>
                  <a:cubicBezTo>
                    <a:pt x="15269" y="82076"/>
                    <a:pt x="21739" y="77122"/>
                    <a:pt x="29466" y="70097"/>
                  </a:cubicBezTo>
                  <a:cubicBezTo>
                    <a:pt x="44957" y="56011"/>
                    <a:pt x="48543" y="45808"/>
                    <a:pt x="51463" y="38931"/>
                  </a:cubicBezTo>
                  <a:cubicBezTo>
                    <a:pt x="52757" y="35936"/>
                    <a:pt x="53127" y="33127"/>
                    <a:pt x="53127" y="30908"/>
                  </a:cubicBezTo>
                  <a:cubicBezTo>
                    <a:pt x="53127" y="27914"/>
                    <a:pt x="52462" y="25954"/>
                    <a:pt x="52462" y="25954"/>
                  </a:cubicBezTo>
                  <a:cubicBezTo>
                    <a:pt x="52425" y="25880"/>
                    <a:pt x="52388" y="25806"/>
                    <a:pt x="52314" y="25769"/>
                  </a:cubicBezTo>
                  <a:cubicBezTo>
                    <a:pt x="51316" y="25252"/>
                    <a:pt x="49208" y="23662"/>
                    <a:pt x="47434" y="21444"/>
                  </a:cubicBezTo>
                  <a:cubicBezTo>
                    <a:pt x="45622" y="19226"/>
                    <a:pt x="44069" y="16342"/>
                    <a:pt x="44069" y="13162"/>
                  </a:cubicBezTo>
                  <a:cubicBezTo>
                    <a:pt x="44069" y="12238"/>
                    <a:pt x="44180" y="11351"/>
                    <a:pt x="44476" y="10390"/>
                  </a:cubicBezTo>
                  <a:cubicBezTo>
                    <a:pt x="44846" y="9059"/>
                    <a:pt x="45659" y="8023"/>
                    <a:pt x="46731" y="7173"/>
                  </a:cubicBezTo>
                  <a:cubicBezTo>
                    <a:pt x="48395" y="5916"/>
                    <a:pt x="50650" y="5140"/>
                    <a:pt x="52979" y="4733"/>
                  </a:cubicBezTo>
                  <a:cubicBezTo>
                    <a:pt x="55308" y="4289"/>
                    <a:pt x="57674" y="4178"/>
                    <a:pt x="59486" y="4178"/>
                  </a:cubicBezTo>
                  <a:cubicBezTo>
                    <a:pt x="60447" y="4178"/>
                    <a:pt x="61224" y="4215"/>
                    <a:pt x="61815" y="4252"/>
                  </a:cubicBezTo>
                  <a:cubicBezTo>
                    <a:pt x="62074" y="4252"/>
                    <a:pt x="62296" y="4252"/>
                    <a:pt x="62444" y="4289"/>
                  </a:cubicBezTo>
                  <a:lnTo>
                    <a:pt x="62666" y="4289"/>
                  </a:lnTo>
                  <a:cubicBezTo>
                    <a:pt x="62695" y="4299"/>
                    <a:pt x="62722" y="4304"/>
                    <a:pt x="62747" y="4304"/>
                  </a:cubicBezTo>
                  <a:cubicBezTo>
                    <a:pt x="62816" y="4304"/>
                    <a:pt x="62870" y="4270"/>
                    <a:pt x="62924" y="4215"/>
                  </a:cubicBezTo>
                  <a:cubicBezTo>
                    <a:pt x="63109" y="4031"/>
                    <a:pt x="66843" y="629"/>
                    <a:pt x="74903" y="629"/>
                  </a:cubicBezTo>
                  <a:close/>
                  <a:moveTo>
                    <a:pt x="74903" y="1"/>
                  </a:moveTo>
                  <a:cubicBezTo>
                    <a:pt x="67145" y="1"/>
                    <a:pt x="63234" y="3109"/>
                    <a:pt x="62579" y="3682"/>
                  </a:cubicBezTo>
                  <a:lnTo>
                    <a:pt x="62579" y="3682"/>
                  </a:lnTo>
                  <a:cubicBezTo>
                    <a:pt x="62172" y="3644"/>
                    <a:pt x="61016" y="3550"/>
                    <a:pt x="59486" y="3550"/>
                  </a:cubicBezTo>
                  <a:cubicBezTo>
                    <a:pt x="57046" y="3550"/>
                    <a:pt x="53608" y="3772"/>
                    <a:pt x="50502" y="4696"/>
                  </a:cubicBezTo>
                  <a:cubicBezTo>
                    <a:pt x="48986" y="5140"/>
                    <a:pt x="47545" y="5768"/>
                    <a:pt x="46361" y="6692"/>
                  </a:cubicBezTo>
                  <a:cubicBezTo>
                    <a:pt x="45178" y="7580"/>
                    <a:pt x="44291" y="8763"/>
                    <a:pt x="43884" y="10242"/>
                  </a:cubicBezTo>
                  <a:cubicBezTo>
                    <a:pt x="43589" y="11240"/>
                    <a:pt x="43441" y="12201"/>
                    <a:pt x="43441" y="13162"/>
                  </a:cubicBezTo>
                  <a:cubicBezTo>
                    <a:pt x="43441" y="16527"/>
                    <a:pt x="45068" y="19521"/>
                    <a:pt x="46953" y="21850"/>
                  </a:cubicBezTo>
                  <a:cubicBezTo>
                    <a:pt x="48750" y="24079"/>
                    <a:pt x="50792" y="25644"/>
                    <a:pt x="51923" y="26272"/>
                  </a:cubicBezTo>
                  <a:lnTo>
                    <a:pt x="51923" y="26272"/>
                  </a:lnTo>
                  <a:cubicBezTo>
                    <a:pt x="52058" y="26769"/>
                    <a:pt x="52499" y="28466"/>
                    <a:pt x="52499" y="30908"/>
                  </a:cubicBezTo>
                  <a:cubicBezTo>
                    <a:pt x="52499" y="33090"/>
                    <a:pt x="52129" y="35788"/>
                    <a:pt x="50909" y="38709"/>
                  </a:cubicBezTo>
                  <a:cubicBezTo>
                    <a:pt x="47951" y="45586"/>
                    <a:pt x="44476" y="55605"/>
                    <a:pt x="29059" y="69617"/>
                  </a:cubicBezTo>
                  <a:cubicBezTo>
                    <a:pt x="21369" y="76641"/>
                    <a:pt x="14863" y="81595"/>
                    <a:pt x="9945" y="86771"/>
                  </a:cubicBezTo>
                  <a:cubicBezTo>
                    <a:pt x="5028" y="91984"/>
                    <a:pt x="1738" y="97419"/>
                    <a:pt x="444" y="105330"/>
                  </a:cubicBezTo>
                  <a:cubicBezTo>
                    <a:pt x="148" y="107290"/>
                    <a:pt x="0" y="109101"/>
                    <a:pt x="0" y="110765"/>
                  </a:cubicBezTo>
                  <a:cubicBezTo>
                    <a:pt x="0" y="113723"/>
                    <a:pt x="518" y="116311"/>
                    <a:pt x="1553" y="118455"/>
                  </a:cubicBezTo>
                  <a:cubicBezTo>
                    <a:pt x="3180" y="121708"/>
                    <a:pt x="6027" y="124001"/>
                    <a:pt x="10167" y="125516"/>
                  </a:cubicBezTo>
                  <a:cubicBezTo>
                    <a:pt x="14308" y="126995"/>
                    <a:pt x="19743" y="127698"/>
                    <a:pt x="26619" y="127735"/>
                  </a:cubicBezTo>
                  <a:lnTo>
                    <a:pt x="26767" y="127735"/>
                  </a:lnTo>
                  <a:cubicBezTo>
                    <a:pt x="37304" y="127735"/>
                    <a:pt x="50946" y="121597"/>
                    <a:pt x="63072" y="111763"/>
                  </a:cubicBezTo>
                  <a:cubicBezTo>
                    <a:pt x="75162" y="101966"/>
                    <a:pt x="85735" y="88546"/>
                    <a:pt x="89950" y="73868"/>
                  </a:cubicBezTo>
                  <a:cubicBezTo>
                    <a:pt x="95089" y="56085"/>
                    <a:pt x="96235" y="44624"/>
                    <a:pt x="96235" y="36010"/>
                  </a:cubicBezTo>
                  <a:cubicBezTo>
                    <a:pt x="96235" y="30428"/>
                    <a:pt x="95754" y="26065"/>
                    <a:pt x="95606" y="21961"/>
                  </a:cubicBezTo>
                  <a:cubicBezTo>
                    <a:pt x="95384" y="16638"/>
                    <a:pt x="93758" y="11499"/>
                    <a:pt x="90800" y="7506"/>
                  </a:cubicBezTo>
                  <a:cubicBezTo>
                    <a:pt x="87879" y="3550"/>
                    <a:pt x="83591" y="740"/>
                    <a:pt x="78193" y="186"/>
                  </a:cubicBezTo>
                  <a:cubicBezTo>
                    <a:pt x="77010" y="38"/>
                    <a:pt x="75938" y="1"/>
                    <a:pt x="74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7"/>
            <p:cNvSpPr/>
            <p:nvPr/>
          </p:nvSpPr>
          <p:spPr>
            <a:xfrm>
              <a:off x="4746725" y="1839875"/>
              <a:ext cx="464000" cy="184875"/>
            </a:xfrm>
            <a:custGeom>
              <a:avLst/>
              <a:gdLst/>
              <a:ahLst/>
              <a:cxnLst/>
              <a:rect l="l" t="t" r="r" b="b"/>
              <a:pathLst>
                <a:path w="18560" h="7395" extrusionOk="0">
                  <a:moveTo>
                    <a:pt x="4732" y="0"/>
                  </a:moveTo>
                  <a:cubicBezTo>
                    <a:pt x="3549" y="0"/>
                    <a:pt x="2514" y="111"/>
                    <a:pt x="1701" y="407"/>
                  </a:cubicBezTo>
                  <a:cubicBezTo>
                    <a:pt x="1294" y="592"/>
                    <a:pt x="961" y="777"/>
                    <a:pt x="666" y="1035"/>
                  </a:cubicBezTo>
                  <a:cubicBezTo>
                    <a:pt x="370" y="1294"/>
                    <a:pt x="185" y="1664"/>
                    <a:pt x="74" y="2034"/>
                  </a:cubicBezTo>
                  <a:cubicBezTo>
                    <a:pt x="37" y="2255"/>
                    <a:pt x="0" y="2477"/>
                    <a:pt x="0" y="2662"/>
                  </a:cubicBezTo>
                  <a:cubicBezTo>
                    <a:pt x="0" y="3475"/>
                    <a:pt x="370" y="4178"/>
                    <a:pt x="961" y="4733"/>
                  </a:cubicBezTo>
                  <a:cubicBezTo>
                    <a:pt x="1812" y="5620"/>
                    <a:pt x="3106" y="6285"/>
                    <a:pt x="4511" y="6729"/>
                  </a:cubicBezTo>
                  <a:cubicBezTo>
                    <a:pt x="5915" y="7136"/>
                    <a:pt x="7431" y="7394"/>
                    <a:pt x="8651" y="7394"/>
                  </a:cubicBezTo>
                  <a:cubicBezTo>
                    <a:pt x="9391" y="7394"/>
                    <a:pt x="10056" y="7320"/>
                    <a:pt x="10537" y="7099"/>
                  </a:cubicBezTo>
                  <a:cubicBezTo>
                    <a:pt x="10796" y="7025"/>
                    <a:pt x="11017" y="6877"/>
                    <a:pt x="11165" y="6729"/>
                  </a:cubicBezTo>
                  <a:cubicBezTo>
                    <a:pt x="11350" y="6544"/>
                    <a:pt x="11461" y="6285"/>
                    <a:pt x="11461" y="6063"/>
                  </a:cubicBezTo>
                  <a:cubicBezTo>
                    <a:pt x="11461" y="5694"/>
                    <a:pt x="11313" y="5361"/>
                    <a:pt x="11128" y="5065"/>
                  </a:cubicBezTo>
                  <a:cubicBezTo>
                    <a:pt x="10759" y="4622"/>
                    <a:pt x="10167" y="4289"/>
                    <a:pt x="9539" y="4067"/>
                  </a:cubicBezTo>
                  <a:cubicBezTo>
                    <a:pt x="8540" y="3697"/>
                    <a:pt x="7394" y="3549"/>
                    <a:pt x="6470" y="3475"/>
                  </a:cubicBezTo>
                  <a:cubicBezTo>
                    <a:pt x="5546" y="3365"/>
                    <a:pt x="4843" y="3365"/>
                    <a:pt x="4843" y="3365"/>
                  </a:cubicBezTo>
                  <a:lnTo>
                    <a:pt x="4843" y="3993"/>
                  </a:lnTo>
                  <a:lnTo>
                    <a:pt x="5102" y="3993"/>
                  </a:lnTo>
                  <a:cubicBezTo>
                    <a:pt x="5694" y="4030"/>
                    <a:pt x="7209" y="4104"/>
                    <a:pt x="8503" y="4400"/>
                  </a:cubicBezTo>
                  <a:cubicBezTo>
                    <a:pt x="9169" y="4548"/>
                    <a:pt x="9760" y="4769"/>
                    <a:pt x="10204" y="5065"/>
                  </a:cubicBezTo>
                  <a:cubicBezTo>
                    <a:pt x="10426" y="5213"/>
                    <a:pt x="10574" y="5361"/>
                    <a:pt x="10685" y="5509"/>
                  </a:cubicBezTo>
                  <a:cubicBezTo>
                    <a:pt x="10796" y="5694"/>
                    <a:pt x="10833" y="5842"/>
                    <a:pt x="10833" y="6063"/>
                  </a:cubicBezTo>
                  <a:cubicBezTo>
                    <a:pt x="10833" y="6137"/>
                    <a:pt x="10796" y="6211"/>
                    <a:pt x="10722" y="6285"/>
                  </a:cubicBezTo>
                  <a:cubicBezTo>
                    <a:pt x="10611" y="6433"/>
                    <a:pt x="10352" y="6544"/>
                    <a:pt x="10019" y="6655"/>
                  </a:cubicBezTo>
                  <a:cubicBezTo>
                    <a:pt x="9650" y="6729"/>
                    <a:pt x="9169" y="6766"/>
                    <a:pt x="8651" y="6766"/>
                  </a:cubicBezTo>
                  <a:cubicBezTo>
                    <a:pt x="7099" y="6766"/>
                    <a:pt x="5065" y="6359"/>
                    <a:pt x="3401" y="5620"/>
                  </a:cubicBezTo>
                  <a:cubicBezTo>
                    <a:pt x="2588" y="5287"/>
                    <a:pt x="1886" y="4806"/>
                    <a:pt x="1405" y="4326"/>
                  </a:cubicBezTo>
                  <a:cubicBezTo>
                    <a:pt x="887" y="3808"/>
                    <a:pt x="629" y="3254"/>
                    <a:pt x="629" y="2662"/>
                  </a:cubicBezTo>
                  <a:cubicBezTo>
                    <a:pt x="629" y="2514"/>
                    <a:pt x="666" y="2366"/>
                    <a:pt x="703" y="2182"/>
                  </a:cubicBezTo>
                  <a:cubicBezTo>
                    <a:pt x="740" y="1923"/>
                    <a:pt x="887" y="1701"/>
                    <a:pt x="1072" y="1479"/>
                  </a:cubicBezTo>
                  <a:cubicBezTo>
                    <a:pt x="1405" y="1183"/>
                    <a:pt x="1886" y="961"/>
                    <a:pt x="2514" y="814"/>
                  </a:cubicBezTo>
                  <a:cubicBezTo>
                    <a:pt x="3106" y="703"/>
                    <a:pt x="3882" y="629"/>
                    <a:pt x="4732" y="629"/>
                  </a:cubicBezTo>
                  <a:cubicBezTo>
                    <a:pt x="7357" y="629"/>
                    <a:pt x="10796" y="1257"/>
                    <a:pt x="13531" y="1923"/>
                  </a:cubicBezTo>
                  <a:cubicBezTo>
                    <a:pt x="14936" y="2218"/>
                    <a:pt x="16156" y="2551"/>
                    <a:pt x="17007" y="2773"/>
                  </a:cubicBezTo>
                  <a:cubicBezTo>
                    <a:pt x="17450" y="2921"/>
                    <a:pt x="17783" y="2995"/>
                    <a:pt x="18042" y="3069"/>
                  </a:cubicBezTo>
                  <a:cubicBezTo>
                    <a:pt x="18264" y="3143"/>
                    <a:pt x="18412" y="3180"/>
                    <a:pt x="18412" y="3180"/>
                  </a:cubicBezTo>
                  <a:lnTo>
                    <a:pt x="18559" y="2588"/>
                  </a:lnTo>
                  <a:cubicBezTo>
                    <a:pt x="18559" y="2588"/>
                    <a:pt x="16452" y="1960"/>
                    <a:pt x="13679" y="1294"/>
                  </a:cubicBezTo>
                  <a:cubicBezTo>
                    <a:pt x="10907" y="666"/>
                    <a:pt x="7468" y="0"/>
                    <a:pt x="4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7"/>
            <p:cNvSpPr/>
            <p:nvPr/>
          </p:nvSpPr>
          <p:spPr>
            <a:xfrm>
              <a:off x="5240275" y="1582925"/>
              <a:ext cx="685825" cy="691375"/>
            </a:xfrm>
            <a:custGeom>
              <a:avLst/>
              <a:gdLst/>
              <a:ahLst/>
              <a:cxnLst/>
              <a:rect l="l" t="t" r="r" b="b"/>
              <a:pathLst>
                <a:path w="27433" h="27655" extrusionOk="0">
                  <a:moveTo>
                    <a:pt x="13901" y="0"/>
                  </a:moveTo>
                  <a:cubicBezTo>
                    <a:pt x="12201" y="0"/>
                    <a:pt x="8984" y="74"/>
                    <a:pt x="6027" y="703"/>
                  </a:cubicBezTo>
                  <a:cubicBezTo>
                    <a:pt x="4585" y="999"/>
                    <a:pt x="3180" y="1442"/>
                    <a:pt x="2108" y="2071"/>
                  </a:cubicBezTo>
                  <a:cubicBezTo>
                    <a:pt x="999" y="2699"/>
                    <a:pt x="185" y="3587"/>
                    <a:pt x="0" y="4733"/>
                  </a:cubicBezTo>
                  <a:cubicBezTo>
                    <a:pt x="0" y="4844"/>
                    <a:pt x="0" y="4954"/>
                    <a:pt x="0" y="5065"/>
                  </a:cubicBezTo>
                  <a:cubicBezTo>
                    <a:pt x="0" y="5842"/>
                    <a:pt x="333" y="6692"/>
                    <a:pt x="888" y="7616"/>
                  </a:cubicBezTo>
                  <a:cubicBezTo>
                    <a:pt x="1849" y="9280"/>
                    <a:pt x="3550" y="11203"/>
                    <a:pt x="5694" y="13236"/>
                  </a:cubicBezTo>
                  <a:cubicBezTo>
                    <a:pt x="8836" y="16304"/>
                    <a:pt x="12977" y="19558"/>
                    <a:pt x="16896" y="22220"/>
                  </a:cubicBezTo>
                  <a:cubicBezTo>
                    <a:pt x="20852" y="24882"/>
                    <a:pt x="24660" y="26952"/>
                    <a:pt x="27248" y="27654"/>
                  </a:cubicBezTo>
                  <a:lnTo>
                    <a:pt x="27433" y="27026"/>
                  </a:lnTo>
                  <a:cubicBezTo>
                    <a:pt x="25547" y="26545"/>
                    <a:pt x="22885" y="25251"/>
                    <a:pt x="20002" y="23477"/>
                  </a:cubicBezTo>
                  <a:cubicBezTo>
                    <a:pt x="15676" y="20815"/>
                    <a:pt x="10796" y="17155"/>
                    <a:pt x="7025" y="13680"/>
                  </a:cubicBezTo>
                  <a:cubicBezTo>
                    <a:pt x="5139" y="11942"/>
                    <a:pt x="3513" y="10241"/>
                    <a:pt x="2367" y="8725"/>
                  </a:cubicBezTo>
                  <a:cubicBezTo>
                    <a:pt x="1221" y="7247"/>
                    <a:pt x="592" y="5916"/>
                    <a:pt x="592" y="5065"/>
                  </a:cubicBezTo>
                  <a:cubicBezTo>
                    <a:pt x="592" y="4991"/>
                    <a:pt x="629" y="4917"/>
                    <a:pt x="629" y="4844"/>
                  </a:cubicBezTo>
                  <a:cubicBezTo>
                    <a:pt x="777" y="3919"/>
                    <a:pt x="1405" y="3217"/>
                    <a:pt x="2404" y="2625"/>
                  </a:cubicBezTo>
                  <a:cubicBezTo>
                    <a:pt x="3882" y="1738"/>
                    <a:pt x="6175" y="1220"/>
                    <a:pt x="8356" y="925"/>
                  </a:cubicBezTo>
                  <a:cubicBezTo>
                    <a:pt x="10537" y="666"/>
                    <a:pt x="12644" y="629"/>
                    <a:pt x="13901" y="629"/>
                  </a:cubicBezTo>
                  <a:lnTo>
                    <a:pt x="15011" y="629"/>
                  </a:lnTo>
                  <a:lnTo>
                    <a:pt x="15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7"/>
            <p:cNvSpPr/>
            <p:nvPr/>
          </p:nvSpPr>
          <p:spPr>
            <a:xfrm>
              <a:off x="5406650" y="1584775"/>
              <a:ext cx="438125" cy="367875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3475" y="0"/>
                  </a:moveTo>
                  <a:cubicBezTo>
                    <a:pt x="3475" y="0"/>
                    <a:pt x="2625" y="518"/>
                    <a:pt x="1775" y="1368"/>
                  </a:cubicBezTo>
                  <a:cubicBezTo>
                    <a:pt x="924" y="2256"/>
                    <a:pt x="37" y="3476"/>
                    <a:pt x="0" y="4917"/>
                  </a:cubicBezTo>
                  <a:cubicBezTo>
                    <a:pt x="0" y="5509"/>
                    <a:pt x="148" y="6101"/>
                    <a:pt x="481" y="6692"/>
                  </a:cubicBezTo>
                  <a:cubicBezTo>
                    <a:pt x="961" y="7616"/>
                    <a:pt x="1960" y="8541"/>
                    <a:pt x="3254" y="9465"/>
                  </a:cubicBezTo>
                  <a:cubicBezTo>
                    <a:pt x="5213" y="10833"/>
                    <a:pt x="7801" y="12127"/>
                    <a:pt x="10426" y="13125"/>
                  </a:cubicBezTo>
                  <a:cubicBezTo>
                    <a:pt x="13014" y="14086"/>
                    <a:pt x="15602" y="14715"/>
                    <a:pt x="17524" y="14715"/>
                  </a:cubicBezTo>
                  <a:lnTo>
                    <a:pt x="17524" y="14123"/>
                  </a:lnTo>
                  <a:cubicBezTo>
                    <a:pt x="15121" y="14123"/>
                    <a:pt x="11387" y="13014"/>
                    <a:pt x="8097" y="11461"/>
                  </a:cubicBezTo>
                  <a:cubicBezTo>
                    <a:pt x="6433" y="10722"/>
                    <a:pt x="4880" y="9835"/>
                    <a:pt x="3623" y="8947"/>
                  </a:cubicBezTo>
                  <a:cubicBezTo>
                    <a:pt x="2366" y="8097"/>
                    <a:pt x="1442" y="7173"/>
                    <a:pt x="1035" y="6396"/>
                  </a:cubicBezTo>
                  <a:cubicBezTo>
                    <a:pt x="740" y="5879"/>
                    <a:pt x="629" y="5398"/>
                    <a:pt x="629" y="4917"/>
                  </a:cubicBezTo>
                  <a:cubicBezTo>
                    <a:pt x="629" y="3734"/>
                    <a:pt x="1405" y="2625"/>
                    <a:pt x="2181" y="1812"/>
                  </a:cubicBezTo>
                  <a:cubicBezTo>
                    <a:pt x="2588" y="1405"/>
                    <a:pt x="2995" y="1072"/>
                    <a:pt x="3291" y="851"/>
                  </a:cubicBezTo>
                  <a:cubicBezTo>
                    <a:pt x="3438" y="740"/>
                    <a:pt x="3586" y="666"/>
                    <a:pt x="3660" y="592"/>
                  </a:cubicBezTo>
                  <a:lnTo>
                    <a:pt x="3771" y="518"/>
                  </a:lnTo>
                  <a:lnTo>
                    <a:pt x="3808" y="518"/>
                  </a:lnTo>
                  <a:lnTo>
                    <a:pt x="34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7"/>
            <p:cNvSpPr/>
            <p:nvPr/>
          </p:nvSpPr>
          <p:spPr>
            <a:xfrm>
              <a:off x="4434325" y="2717300"/>
              <a:ext cx="1258875" cy="2210575"/>
            </a:xfrm>
            <a:custGeom>
              <a:avLst/>
              <a:gdLst/>
              <a:ahLst/>
              <a:cxnLst/>
              <a:rect l="l" t="t" r="r" b="b"/>
              <a:pathLst>
                <a:path w="50355" h="88423" extrusionOk="0">
                  <a:moveTo>
                    <a:pt x="29766" y="1"/>
                  </a:moveTo>
                  <a:cubicBezTo>
                    <a:pt x="24738" y="1"/>
                    <a:pt x="21221" y="247"/>
                    <a:pt x="21221" y="247"/>
                  </a:cubicBezTo>
                  <a:cubicBezTo>
                    <a:pt x="21221" y="247"/>
                    <a:pt x="14936" y="18696"/>
                    <a:pt x="11609" y="35850"/>
                  </a:cubicBezTo>
                  <a:cubicBezTo>
                    <a:pt x="8282" y="53004"/>
                    <a:pt x="0" y="88422"/>
                    <a:pt x="0" y="88422"/>
                  </a:cubicBezTo>
                  <a:lnTo>
                    <a:pt x="33939" y="88422"/>
                  </a:lnTo>
                  <a:cubicBezTo>
                    <a:pt x="33939" y="88422"/>
                    <a:pt x="34124" y="80511"/>
                    <a:pt x="35418" y="70159"/>
                  </a:cubicBezTo>
                  <a:cubicBezTo>
                    <a:pt x="36712" y="59844"/>
                    <a:pt x="50354" y="4314"/>
                    <a:pt x="50354" y="4314"/>
                  </a:cubicBezTo>
                  <a:cubicBezTo>
                    <a:pt x="50354" y="4314"/>
                    <a:pt x="47212" y="802"/>
                    <a:pt x="38191" y="247"/>
                  </a:cubicBezTo>
                  <a:cubicBezTo>
                    <a:pt x="35171" y="62"/>
                    <a:pt x="32280" y="1"/>
                    <a:pt x="29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7"/>
            <p:cNvSpPr/>
            <p:nvPr/>
          </p:nvSpPr>
          <p:spPr>
            <a:xfrm>
              <a:off x="4426000" y="2709600"/>
              <a:ext cx="1275500" cy="2226600"/>
            </a:xfrm>
            <a:custGeom>
              <a:avLst/>
              <a:gdLst/>
              <a:ahLst/>
              <a:cxnLst/>
              <a:rect l="l" t="t" r="r" b="b"/>
              <a:pathLst>
                <a:path w="51020" h="89064" extrusionOk="0">
                  <a:moveTo>
                    <a:pt x="30094" y="629"/>
                  </a:moveTo>
                  <a:cubicBezTo>
                    <a:pt x="32608" y="629"/>
                    <a:pt x="35492" y="666"/>
                    <a:pt x="38487" y="851"/>
                  </a:cubicBezTo>
                  <a:cubicBezTo>
                    <a:pt x="42960" y="1147"/>
                    <a:pt x="45992" y="2145"/>
                    <a:pt x="47840" y="3069"/>
                  </a:cubicBezTo>
                  <a:cubicBezTo>
                    <a:pt x="48802" y="3513"/>
                    <a:pt x="49467" y="3957"/>
                    <a:pt x="49874" y="4289"/>
                  </a:cubicBezTo>
                  <a:cubicBezTo>
                    <a:pt x="50096" y="4474"/>
                    <a:pt x="50243" y="4585"/>
                    <a:pt x="50317" y="4696"/>
                  </a:cubicBezTo>
                  <a:lnTo>
                    <a:pt x="50350" y="4718"/>
                  </a:lnTo>
                  <a:lnTo>
                    <a:pt x="50350" y="4718"/>
                  </a:lnTo>
                  <a:cubicBezTo>
                    <a:pt x="49952" y="6341"/>
                    <a:pt x="46759" y="19392"/>
                    <a:pt x="43404" y="33607"/>
                  </a:cubicBezTo>
                  <a:cubicBezTo>
                    <a:pt x="41629" y="41186"/>
                    <a:pt x="39781" y="49098"/>
                    <a:pt x="38339" y="55753"/>
                  </a:cubicBezTo>
                  <a:cubicBezTo>
                    <a:pt x="36860" y="62444"/>
                    <a:pt x="35751" y="67842"/>
                    <a:pt x="35455" y="70430"/>
                  </a:cubicBezTo>
                  <a:cubicBezTo>
                    <a:pt x="34307" y="79613"/>
                    <a:pt x="34032" y="86906"/>
                    <a:pt x="33985" y="88435"/>
                  </a:cubicBezTo>
                  <a:lnTo>
                    <a:pt x="715" y="88435"/>
                  </a:lnTo>
                  <a:cubicBezTo>
                    <a:pt x="1603" y="84627"/>
                    <a:pt x="9110" y="52359"/>
                    <a:pt x="12238" y="36232"/>
                  </a:cubicBezTo>
                  <a:cubicBezTo>
                    <a:pt x="13901" y="27655"/>
                    <a:pt x="16304" y="18745"/>
                    <a:pt x="18264" y="12016"/>
                  </a:cubicBezTo>
                  <a:cubicBezTo>
                    <a:pt x="19262" y="8652"/>
                    <a:pt x="20149" y="5805"/>
                    <a:pt x="20815" y="3809"/>
                  </a:cubicBezTo>
                  <a:cubicBezTo>
                    <a:pt x="21111" y="2810"/>
                    <a:pt x="21369" y="1997"/>
                    <a:pt x="21554" y="1480"/>
                  </a:cubicBezTo>
                  <a:cubicBezTo>
                    <a:pt x="21652" y="1188"/>
                    <a:pt x="21718" y="978"/>
                    <a:pt x="21759" y="844"/>
                  </a:cubicBezTo>
                  <a:lnTo>
                    <a:pt x="21759" y="844"/>
                  </a:lnTo>
                  <a:cubicBezTo>
                    <a:pt x="21863" y="839"/>
                    <a:pt x="22005" y="830"/>
                    <a:pt x="22183" y="814"/>
                  </a:cubicBezTo>
                  <a:cubicBezTo>
                    <a:pt x="23403" y="740"/>
                    <a:pt x="26323" y="629"/>
                    <a:pt x="30094" y="629"/>
                  </a:cubicBezTo>
                  <a:close/>
                  <a:moveTo>
                    <a:pt x="30094" y="1"/>
                  </a:moveTo>
                  <a:cubicBezTo>
                    <a:pt x="25066" y="1"/>
                    <a:pt x="21517" y="259"/>
                    <a:pt x="21517" y="259"/>
                  </a:cubicBezTo>
                  <a:cubicBezTo>
                    <a:pt x="21406" y="259"/>
                    <a:pt x="21295" y="333"/>
                    <a:pt x="21258" y="444"/>
                  </a:cubicBezTo>
                  <a:cubicBezTo>
                    <a:pt x="21258" y="444"/>
                    <a:pt x="14973" y="18930"/>
                    <a:pt x="11646" y="36121"/>
                  </a:cubicBezTo>
                  <a:cubicBezTo>
                    <a:pt x="9982" y="44661"/>
                    <a:pt x="7062" y="57823"/>
                    <a:pt x="4585" y="68840"/>
                  </a:cubicBezTo>
                  <a:cubicBezTo>
                    <a:pt x="3328" y="74312"/>
                    <a:pt x="2182" y="79303"/>
                    <a:pt x="1368" y="82889"/>
                  </a:cubicBezTo>
                  <a:cubicBezTo>
                    <a:pt x="962" y="84664"/>
                    <a:pt x="629" y="86105"/>
                    <a:pt x="370" y="87141"/>
                  </a:cubicBezTo>
                  <a:cubicBezTo>
                    <a:pt x="148" y="88139"/>
                    <a:pt x="0" y="88693"/>
                    <a:pt x="0" y="88693"/>
                  </a:cubicBezTo>
                  <a:cubicBezTo>
                    <a:pt x="0" y="88767"/>
                    <a:pt x="0" y="88878"/>
                    <a:pt x="74" y="88952"/>
                  </a:cubicBezTo>
                  <a:cubicBezTo>
                    <a:pt x="148" y="89026"/>
                    <a:pt x="222" y="89063"/>
                    <a:pt x="333" y="89063"/>
                  </a:cubicBezTo>
                  <a:lnTo>
                    <a:pt x="34272" y="89063"/>
                  </a:lnTo>
                  <a:cubicBezTo>
                    <a:pt x="34420" y="89063"/>
                    <a:pt x="34568" y="88915"/>
                    <a:pt x="34568" y="88767"/>
                  </a:cubicBezTo>
                  <a:cubicBezTo>
                    <a:pt x="34568" y="88767"/>
                    <a:pt x="34605" y="88250"/>
                    <a:pt x="34642" y="87362"/>
                  </a:cubicBezTo>
                  <a:cubicBezTo>
                    <a:pt x="34753" y="84664"/>
                    <a:pt x="35085" y="78268"/>
                    <a:pt x="36047" y="70504"/>
                  </a:cubicBezTo>
                  <a:cubicBezTo>
                    <a:pt x="36379" y="67953"/>
                    <a:pt x="37452" y="62555"/>
                    <a:pt x="38930" y="55900"/>
                  </a:cubicBezTo>
                  <a:cubicBezTo>
                    <a:pt x="41112" y="45918"/>
                    <a:pt x="44143" y="33089"/>
                    <a:pt x="46583" y="22812"/>
                  </a:cubicBezTo>
                  <a:cubicBezTo>
                    <a:pt x="47840" y="17636"/>
                    <a:pt x="48949" y="13125"/>
                    <a:pt x="49726" y="9872"/>
                  </a:cubicBezTo>
                  <a:cubicBezTo>
                    <a:pt x="50133" y="8245"/>
                    <a:pt x="50428" y="6951"/>
                    <a:pt x="50650" y="6064"/>
                  </a:cubicBezTo>
                  <a:cubicBezTo>
                    <a:pt x="50872" y="5177"/>
                    <a:pt x="50983" y="4696"/>
                    <a:pt x="50983" y="4696"/>
                  </a:cubicBezTo>
                  <a:cubicBezTo>
                    <a:pt x="51020" y="4585"/>
                    <a:pt x="50983" y="4474"/>
                    <a:pt x="50909" y="4400"/>
                  </a:cubicBezTo>
                  <a:cubicBezTo>
                    <a:pt x="50872" y="4363"/>
                    <a:pt x="47655" y="814"/>
                    <a:pt x="38524" y="259"/>
                  </a:cubicBezTo>
                  <a:cubicBezTo>
                    <a:pt x="35492" y="75"/>
                    <a:pt x="32608" y="1"/>
                    <a:pt x="30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7"/>
            <p:cNvSpPr/>
            <p:nvPr/>
          </p:nvSpPr>
          <p:spPr>
            <a:xfrm>
              <a:off x="5009200" y="2762300"/>
              <a:ext cx="495450" cy="732950"/>
            </a:xfrm>
            <a:custGeom>
              <a:avLst/>
              <a:gdLst/>
              <a:ahLst/>
              <a:cxnLst/>
              <a:rect l="l" t="t" r="r" b="b"/>
              <a:pathLst>
                <a:path w="19818" h="29318" extrusionOk="0">
                  <a:moveTo>
                    <a:pt x="2515" y="0"/>
                  </a:moveTo>
                  <a:cubicBezTo>
                    <a:pt x="2515" y="0"/>
                    <a:pt x="1" y="10685"/>
                    <a:pt x="1" y="16970"/>
                  </a:cubicBezTo>
                  <a:cubicBezTo>
                    <a:pt x="1" y="22449"/>
                    <a:pt x="3278" y="29317"/>
                    <a:pt x="8798" y="29317"/>
                  </a:cubicBezTo>
                  <a:cubicBezTo>
                    <a:pt x="9646" y="29317"/>
                    <a:pt x="10548" y="29155"/>
                    <a:pt x="11499" y="28800"/>
                  </a:cubicBezTo>
                  <a:cubicBezTo>
                    <a:pt x="18671" y="26101"/>
                    <a:pt x="19817" y="18522"/>
                    <a:pt x="19817" y="13605"/>
                  </a:cubicBezTo>
                  <a:cubicBezTo>
                    <a:pt x="19817" y="8688"/>
                    <a:pt x="19521" y="1959"/>
                    <a:pt x="19521" y="1959"/>
                  </a:cubicBezTo>
                  <a:cubicBezTo>
                    <a:pt x="19521" y="1959"/>
                    <a:pt x="17513" y="3566"/>
                    <a:pt x="14167" y="3566"/>
                  </a:cubicBezTo>
                  <a:cubicBezTo>
                    <a:pt x="13089" y="3566"/>
                    <a:pt x="11871" y="3399"/>
                    <a:pt x="10537" y="2958"/>
                  </a:cubicBezTo>
                  <a:cubicBezTo>
                    <a:pt x="5066" y="1109"/>
                    <a:pt x="2515" y="0"/>
                    <a:pt x="2515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7"/>
            <p:cNvSpPr/>
            <p:nvPr/>
          </p:nvSpPr>
          <p:spPr>
            <a:xfrm>
              <a:off x="5024925" y="2762300"/>
              <a:ext cx="478800" cy="363925"/>
            </a:xfrm>
            <a:custGeom>
              <a:avLst/>
              <a:gdLst/>
              <a:ahLst/>
              <a:cxnLst/>
              <a:rect l="l" t="t" r="r" b="b"/>
              <a:pathLst>
                <a:path w="19152" h="14557" extrusionOk="0">
                  <a:moveTo>
                    <a:pt x="1886" y="0"/>
                  </a:moveTo>
                  <a:cubicBezTo>
                    <a:pt x="1886" y="0"/>
                    <a:pt x="740" y="4917"/>
                    <a:pt x="0" y="10056"/>
                  </a:cubicBezTo>
                  <a:cubicBezTo>
                    <a:pt x="1494" y="12453"/>
                    <a:pt x="4130" y="14556"/>
                    <a:pt x="8798" y="14556"/>
                  </a:cubicBezTo>
                  <a:cubicBezTo>
                    <a:pt x="9098" y="14556"/>
                    <a:pt x="9406" y="14547"/>
                    <a:pt x="9724" y="14530"/>
                  </a:cubicBezTo>
                  <a:cubicBezTo>
                    <a:pt x="13901" y="14271"/>
                    <a:pt x="16933" y="12792"/>
                    <a:pt x="19151" y="10685"/>
                  </a:cubicBezTo>
                  <a:cubicBezTo>
                    <a:pt x="19077" y="6396"/>
                    <a:pt x="18892" y="1959"/>
                    <a:pt x="18892" y="1959"/>
                  </a:cubicBezTo>
                  <a:cubicBezTo>
                    <a:pt x="18892" y="1959"/>
                    <a:pt x="16884" y="3566"/>
                    <a:pt x="13538" y="3566"/>
                  </a:cubicBezTo>
                  <a:cubicBezTo>
                    <a:pt x="12460" y="3566"/>
                    <a:pt x="11242" y="3399"/>
                    <a:pt x="9908" y="2958"/>
                  </a:cubicBezTo>
                  <a:cubicBezTo>
                    <a:pt x="4437" y="1109"/>
                    <a:pt x="1886" y="0"/>
                    <a:pt x="1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7"/>
            <p:cNvSpPr/>
            <p:nvPr/>
          </p:nvSpPr>
          <p:spPr>
            <a:xfrm>
              <a:off x="5031400" y="2805725"/>
              <a:ext cx="452900" cy="320750"/>
            </a:xfrm>
            <a:custGeom>
              <a:avLst/>
              <a:gdLst/>
              <a:ahLst/>
              <a:cxnLst/>
              <a:rect l="l" t="t" r="r" b="b"/>
              <a:pathLst>
                <a:path w="18116" h="12830" extrusionOk="0">
                  <a:moveTo>
                    <a:pt x="18116" y="2773"/>
                  </a:moveTo>
                  <a:lnTo>
                    <a:pt x="18079" y="2810"/>
                  </a:lnTo>
                  <a:cubicBezTo>
                    <a:pt x="18079" y="2810"/>
                    <a:pt x="18042" y="2810"/>
                    <a:pt x="18042" y="2847"/>
                  </a:cubicBezTo>
                  <a:cubicBezTo>
                    <a:pt x="17931" y="2995"/>
                    <a:pt x="17820" y="3180"/>
                    <a:pt x="17635" y="3402"/>
                  </a:cubicBezTo>
                  <a:cubicBezTo>
                    <a:pt x="17302" y="3883"/>
                    <a:pt x="16859" y="4585"/>
                    <a:pt x="16378" y="5435"/>
                  </a:cubicBezTo>
                  <a:cubicBezTo>
                    <a:pt x="15417" y="7099"/>
                    <a:pt x="14345" y="9317"/>
                    <a:pt x="13864" y="11536"/>
                  </a:cubicBezTo>
                  <a:cubicBezTo>
                    <a:pt x="13827" y="11683"/>
                    <a:pt x="13827" y="11831"/>
                    <a:pt x="13790" y="11979"/>
                  </a:cubicBezTo>
                  <a:cubicBezTo>
                    <a:pt x="15232" y="11499"/>
                    <a:pt x="16526" y="10833"/>
                    <a:pt x="17598" y="10020"/>
                  </a:cubicBezTo>
                  <a:cubicBezTo>
                    <a:pt x="17820" y="6914"/>
                    <a:pt x="18005" y="4437"/>
                    <a:pt x="18116" y="2773"/>
                  </a:cubicBezTo>
                  <a:close/>
                  <a:moveTo>
                    <a:pt x="1553" y="1"/>
                  </a:moveTo>
                  <a:lnTo>
                    <a:pt x="1553" y="75"/>
                  </a:lnTo>
                  <a:cubicBezTo>
                    <a:pt x="1294" y="1184"/>
                    <a:pt x="998" y="2700"/>
                    <a:pt x="666" y="4437"/>
                  </a:cubicBezTo>
                  <a:cubicBezTo>
                    <a:pt x="444" y="5768"/>
                    <a:pt x="185" y="7247"/>
                    <a:pt x="0" y="8689"/>
                  </a:cubicBezTo>
                  <a:cubicBezTo>
                    <a:pt x="1516" y="10944"/>
                    <a:pt x="4104" y="12829"/>
                    <a:pt x="8503" y="12829"/>
                  </a:cubicBezTo>
                  <a:cubicBezTo>
                    <a:pt x="8799" y="12829"/>
                    <a:pt x="9132" y="12793"/>
                    <a:pt x="9465" y="12793"/>
                  </a:cubicBezTo>
                  <a:cubicBezTo>
                    <a:pt x="10796" y="12719"/>
                    <a:pt x="12016" y="12497"/>
                    <a:pt x="13125" y="12201"/>
                  </a:cubicBezTo>
                  <a:cubicBezTo>
                    <a:pt x="13162" y="11942"/>
                    <a:pt x="13236" y="11683"/>
                    <a:pt x="13273" y="11388"/>
                  </a:cubicBezTo>
                  <a:cubicBezTo>
                    <a:pt x="13975" y="8171"/>
                    <a:pt x="15897" y="4955"/>
                    <a:pt x="16933" y="3365"/>
                  </a:cubicBezTo>
                  <a:lnTo>
                    <a:pt x="16933" y="3365"/>
                  </a:lnTo>
                  <a:cubicBezTo>
                    <a:pt x="15676" y="3920"/>
                    <a:pt x="14234" y="4252"/>
                    <a:pt x="12644" y="4326"/>
                  </a:cubicBezTo>
                  <a:cubicBezTo>
                    <a:pt x="12348" y="4363"/>
                    <a:pt x="12053" y="4363"/>
                    <a:pt x="11757" y="4363"/>
                  </a:cubicBezTo>
                  <a:cubicBezTo>
                    <a:pt x="6655" y="4363"/>
                    <a:pt x="3512" y="2219"/>
                    <a:pt x="1553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7"/>
            <p:cNvSpPr/>
            <p:nvPr/>
          </p:nvSpPr>
          <p:spPr>
            <a:xfrm>
              <a:off x="5001825" y="2754200"/>
              <a:ext cx="510200" cy="748450"/>
            </a:xfrm>
            <a:custGeom>
              <a:avLst/>
              <a:gdLst/>
              <a:ahLst/>
              <a:cxnLst/>
              <a:rect l="l" t="t" r="r" b="b"/>
              <a:pathLst>
                <a:path w="20408" h="29938" extrusionOk="0">
                  <a:moveTo>
                    <a:pt x="3044" y="746"/>
                  </a:moveTo>
                  <a:lnTo>
                    <a:pt x="3044" y="746"/>
                  </a:lnTo>
                  <a:cubicBezTo>
                    <a:pt x="3908" y="1120"/>
                    <a:pt x="6406" y="2112"/>
                    <a:pt x="10722" y="3540"/>
                  </a:cubicBezTo>
                  <a:cubicBezTo>
                    <a:pt x="12089" y="4021"/>
                    <a:pt x="13383" y="4206"/>
                    <a:pt x="14493" y="4206"/>
                  </a:cubicBezTo>
                  <a:cubicBezTo>
                    <a:pt x="16987" y="4206"/>
                    <a:pt x="18742" y="3330"/>
                    <a:pt x="19532" y="2835"/>
                  </a:cubicBezTo>
                  <a:lnTo>
                    <a:pt x="19532" y="2835"/>
                  </a:lnTo>
                  <a:cubicBezTo>
                    <a:pt x="19537" y="3002"/>
                    <a:pt x="19546" y="3202"/>
                    <a:pt x="19558" y="3430"/>
                  </a:cubicBezTo>
                  <a:cubicBezTo>
                    <a:pt x="19631" y="5537"/>
                    <a:pt x="19779" y="10269"/>
                    <a:pt x="19779" y="13929"/>
                  </a:cubicBezTo>
                  <a:cubicBezTo>
                    <a:pt x="19779" y="16369"/>
                    <a:pt x="19521" y="19475"/>
                    <a:pt x="18374" y="22248"/>
                  </a:cubicBezTo>
                  <a:cubicBezTo>
                    <a:pt x="17191" y="25020"/>
                    <a:pt x="15195" y="27497"/>
                    <a:pt x="11720" y="28828"/>
                  </a:cubicBezTo>
                  <a:cubicBezTo>
                    <a:pt x="10759" y="29161"/>
                    <a:pt x="9908" y="29309"/>
                    <a:pt x="9095" y="29309"/>
                  </a:cubicBezTo>
                  <a:cubicBezTo>
                    <a:pt x="7764" y="29309"/>
                    <a:pt x="6581" y="28902"/>
                    <a:pt x="5546" y="28200"/>
                  </a:cubicBezTo>
                  <a:cubicBezTo>
                    <a:pt x="3993" y="27165"/>
                    <a:pt x="2736" y="25464"/>
                    <a:pt x="1886" y="23505"/>
                  </a:cubicBezTo>
                  <a:cubicBezTo>
                    <a:pt x="1072" y="21545"/>
                    <a:pt x="592" y="19327"/>
                    <a:pt x="592" y="17294"/>
                  </a:cubicBezTo>
                  <a:cubicBezTo>
                    <a:pt x="592" y="14188"/>
                    <a:pt x="1220" y="9936"/>
                    <a:pt x="1849" y="6498"/>
                  </a:cubicBezTo>
                  <a:cubicBezTo>
                    <a:pt x="2181" y="4761"/>
                    <a:pt x="2477" y="3245"/>
                    <a:pt x="2736" y="2136"/>
                  </a:cubicBezTo>
                  <a:cubicBezTo>
                    <a:pt x="2847" y="1581"/>
                    <a:pt x="2958" y="1174"/>
                    <a:pt x="3032" y="842"/>
                  </a:cubicBezTo>
                  <a:cubicBezTo>
                    <a:pt x="3036" y="808"/>
                    <a:pt x="3040" y="776"/>
                    <a:pt x="3044" y="746"/>
                  </a:cubicBezTo>
                  <a:close/>
                  <a:moveTo>
                    <a:pt x="2828" y="1"/>
                  </a:moveTo>
                  <a:cubicBezTo>
                    <a:pt x="2782" y="1"/>
                    <a:pt x="2736" y="10"/>
                    <a:pt x="2699" y="28"/>
                  </a:cubicBezTo>
                  <a:cubicBezTo>
                    <a:pt x="2588" y="65"/>
                    <a:pt x="2551" y="139"/>
                    <a:pt x="2514" y="250"/>
                  </a:cubicBezTo>
                  <a:cubicBezTo>
                    <a:pt x="2514" y="250"/>
                    <a:pt x="1886" y="2912"/>
                    <a:pt x="1257" y="6387"/>
                  </a:cubicBezTo>
                  <a:cubicBezTo>
                    <a:pt x="629" y="9862"/>
                    <a:pt x="0" y="14114"/>
                    <a:pt x="0" y="17294"/>
                  </a:cubicBezTo>
                  <a:cubicBezTo>
                    <a:pt x="0" y="20103"/>
                    <a:pt x="813" y="23246"/>
                    <a:pt x="2366" y="25686"/>
                  </a:cubicBezTo>
                  <a:cubicBezTo>
                    <a:pt x="3143" y="26906"/>
                    <a:pt x="4067" y="27978"/>
                    <a:pt x="5213" y="28718"/>
                  </a:cubicBezTo>
                  <a:cubicBezTo>
                    <a:pt x="6322" y="29494"/>
                    <a:pt x="7653" y="29938"/>
                    <a:pt x="9095" y="29938"/>
                  </a:cubicBezTo>
                  <a:cubicBezTo>
                    <a:pt x="9982" y="29938"/>
                    <a:pt x="10943" y="29753"/>
                    <a:pt x="11905" y="29383"/>
                  </a:cubicBezTo>
                  <a:cubicBezTo>
                    <a:pt x="15602" y="28015"/>
                    <a:pt x="17746" y="25390"/>
                    <a:pt x="18929" y="22469"/>
                  </a:cubicBezTo>
                  <a:cubicBezTo>
                    <a:pt x="20112" y="19586"/>
                    <a:pt x="20408" y="16406"/>
                    <a:pt x="20408" y="13929"/>
                  </a:cubicBezTo>
                  <a:cubicBezTo>
                    <a:pt x="20408" y="9012"/>
                    <a:pt x="20112" y="2283"/>
                    <a:pt x="20112" y="2283"/>
                  </a:cubicBezTo>
                  <a:cubicBezTo>
                    <a:pt x="20112" y="2136"/>
                    <a:pt x="20038" y="2062"/>
                    <a:pt x="19927" y="1988"/>
                  </a:cubicBezTo>
                  <a:cubicBezTo>
                    <a:pt x="19906" y="1977"/>
                    <a:pt x="19878" y="1972"/>
                    <a:pt x="19847" y="1972"/>
                  </a:cubicBezTo>
                  <a:cubicBezTo>
                    <a:pt x="19773" y="1972"/>
                    <a:pt x="19684" y="1999"/>
                    <a:pt x="19631" y="2025"/>
                  </a:cubicBezTo>
                  <a:lnTo>
                    <a:pt x="19594" y="2062"/>
                  </a:lnTo>
                  <a:cubicBezTo>
                    <a:pt x="19410" y="2210"/>
                    <a:pt x="17524" y="3577"/>
                    <a:pt x="14493" y="3577"/>
                  </a:cubicBezTo>
                  <a:cubicBezTo>
                    <a:pt x="13420" y="3577"/>
                    <a:pt x="12237" y="3393"/>
                    <a:pt x="10943" y="2986"/>
                  </a:cubicBezTo>
                  <a:cubicBezTo>
                    <a:pt x="8208" y="2062"/>
                    <a:pt x="6211" y="1322"/>
                    <a:pt x="4880" y="805"/>
                  </a:cubicBezTo>
                  <a:cubicBezTo>
                    <a:pt x="4215" y="583"/>
                    <a:pt x="3734" y="361"/>
                    <a:pt x="3438" y="250"/>
                  </a:cubicBezTo>
                  <a:cubicBezTo>
                    <a:pt x="3253" y="176"/>
                    <a:pt x="3143" y="102"/>
                    <a:pt x="3069" y="102"/>
                  </a:cubicBezTo>
                  <a:cubicBezTo>
                    <a:pt x="2995" y="65"/>
                    <a:pt x="2958" y="28"/>
                    <a:pt x="2958" y="28"/>
                  </a:cubicBezTo>
                  <a:cubicBezTo>
                    <a:pt x="2921" y="10"/>
                    <a:pt x="2875" y="1"/>
                    <a:pt x="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7"/>
            <p:cNvSpPr/>
            <p:nvPr/>
          </p:nvSpPr>
          <p:spPr>
            <a:xfrm>
              <a:off x="5354875" y="2859575"/>
              <a:ext cx="133125" cy="419400"/>
            </a:xfrm>
            <a:custGeom>
              <a:avLst/>
              <a:gdLst/>
              <a:ahLst/>
              <a:cxnLst/>
              <a:rect l="l" t="t" r="r" b="b"/>
              <a:pathLst>
                <a:path w="5325" h="16776" extrusionOk="0">
                  <a:moveTo>
                    <a:pt x="4991" y="0"/>
                  </a:moveTo>
                  <a:cubicBezTo>
                    <a:pt x="4895" y="0"/>
                    <a:pt x="4800" y="49"/>
                    <a:pt x="4733" y="139"/>
                  </a:cubicBezTo>
                  <a:cubicBezTo>
                    <a:pt x="4733" y="139"/>
                    <a:pt x="1332" y="4649"/>
                    <a:pt x="334" y="9234"/>
                  </a:cubicBezTo>
                  <a:cubicBezTo>
                    <a:pt x="112" y="10343"/>
                    <a:pt x="1" y="11341"/>
                    <a:pt x="1" y="12228"/>
                  </a:cubicBezTo>
                  <a:cubicBezTo>
                    <a:pt x="1" y="15001"/>
                    <a:pt x="925" y="16591"/>
                    <a:pt x="925" y="16628"/>
                  </a:cubicBezTo>
                  <a:cubicBezTo>
                    <a:pt x="999" y="16726"/>
                    <a:pt x="1106" y="16776"/>
                    <a:pt x="1213" y="16776"/>
                  </a:cubicBezTo>
                  <a:cubicBezTo>
                    <a:pt x="1266" y="16776"/>
                    <a:pt x="1319" y="16763"/>
                    <a:pt x="1369" y="16739"/>
                  </a:cubicBezTo>
                  <a:cubicBezTo>
                    <a:pt x="1517" y="16665"/>
                    <a:pt x="1554" y="16443"/>
                    <a:pt x="1480" y="16295"/>
                  </a:cubicBezTo>
                  <a:cubicBezTo>
                    <a:pt x="1369" y="16147"/>
                    <a:pt x="629" y="14705"/>
                    <a:pt x="629" y="12228"/>
                  </a:cubicBezTo>
                  <a:cubicBezTo>
                    <a:pt x="629" y="11378"/>
                    <a:pt x="703" y="10417"/>
                    <a:pt x="925" y="9382"/>
                  </a:cubicBezTo>
                  <a:cubicBezTo>
                    <a:pt x="1406" y="7163"/>
                    <a:pt x="2478" y="4945"/>
                    <a:pt x="3439" y="3281"/>
                  </a:cubicBezTo>
                  <a:cubicBezTo>
                    <a:pt x="3920" y="2431"/>
                    <a:pt x="4363" y="1729"/>
                    <a:pt x="4696" y="1248"/>
                  </a:cubicBezTo>
                  <a:cubicBezTo>
                    <a:pt x="4881" y="1026"/>
                    <a:pt x="4992" y="841"/>
                    <a:pt x="5103" y="693"/>
                  </a:cubicBezTo>
                  <a:cubicBezTo>
                    <a:pt x="5177" y="582"/>
                    <a:pt x="5251" y="509"/>
                    <a:pt x="5251" y="509"/>
                  </a:cubicBezTo>
                  <a:cubicBezTo>
                    <a:pt x="5325" y="361"/>
                    <a:pt x="5325" y="176"/>
                    <a:pt x="5177" y="65"/>
                  </a:cubicBezTo>
                  <a:cubicBezTo>
                    <a:pt x="5118" y="21"/>
                    <a:pt x="5054" y="0"/>
                    <a:pt x="4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7"/>
            <p:cNvSpPr/>
            <p:nvPr/>
          </p:nvSpPr>
          <p:spPr>
            <a:xfrm>
              <a:off x="3913950" y="2701900"/>
              <a:ext cx="2461350" cy="2225975"/>
            </a:xfrm>
            <a:custGeom>
              <a:avLst/>
              <a:gdLst/>
              <a:ahLst/>
              <a:cxnLst/>
              <a:rect l="l" t="t" r="r" b="b"/>
              <a:pathLst>
                <a:path w="98454" h="89039" extrusionOk="0">
                  <a:moveTo>
                    <a:pt x="45813" y="0"/>
                  </a:moveTo>
                  <a:cubicBezTo>
                    <a:pt x="45788" y="0"/>
                    <a:pt x="45770" y="13"/>
                    <a:pt x="45770" y="13"/>
                  </a:cubicBezTo>
                  <a:cubicBezTo>
                    <a:pt x="45770" y="13"/>
                    <a:pt x="18819" y="457"/>
                    <a:pt x="16859" y="567"/>
                  </a:cubicBezTo>
                  <a:cubicBezTo>
                    <a:pt x="14863" y="715"/>
                    <a:pt x="15713" y="14210"/>
                    <a:pt x="15713" y="33434"/>
                  </a:cubicBezTo>
                  <a:cubicBezTo>
                    <a:pt x="15713" y="51106"/>
                    <a:pt x="2219" y="83863"/>
                    <a:pt x="1" y="89038"/>
                  </a:cubicBezTo>
                  <a:lnTo>
                    <a:pt x="25584" y="89038"/>
                  </a:lnTo>
                  <a:cubicBezTo>
                    <a:pt x="26398" y="85489"/>
                    <a:pt x="30280" y="69259"/>
                    <a:pt x="33126" y="60423"/>
                  </a:cubicBezTo>
                  <a:cubicBezTo>
                    <a:pt x="36380" y="50441"/>
                    <a:pt x="40594" y="38093"/>
                    <a:pt x="41408" y="30625"/>
                  </a:cubicBezTo>
                  <a:cubicBezTo>
                    <a:pt x="42258" y="23194"/>
                    <a:pt x="45770" y="3377"/>
                    <a:pt x="45770" y="3377"/>
                  </a:cubicBezTo>
                  <a:cubicBezTo>
                    <a:pt x="46226" y="275"/>
                    <a:pt x="45932" y="0"/>
                    <a:pt x="45813" y="0"/>
                  </a:cubicBezTo>
                  <a:close/>
                  <a:moveTo>
                    <a:pt x="67668" y="1054"/>
                  </a:moveTo>
                  <a:cubicBezTo>
                    <a:pt x="63932" y="1054"/>
                    <a:pt x="63331" y="2426"/>
                    <a:pt x="63331" y="4375"/>
                  </a:cubicBezTo>
                  <a:cubicBezTo>
                    <a:pt x="63331" y="4375"/>
                    <a:pt x="62629" y="13211"/>
                    <a:pt x="61779" y="26854"/>
                  </a:cubicBezTo>
                  <a:cubicBezTo>
                    <a:pt x="60928" y="40459"/>
                    <a:pt x="57564" y="57059"/>
                    <a:pt x="53238" y="68150"/>
                  </a:cubicBezTo>
                  <a:cubicBezTo>
                    <a:pt x="48876" y="79241"/>
                    <a:pt x="49024" y="85970"/>
                    <a:pt x="49135" y="88077"/>
                  </a:cubicBezTo>
                  <a:cubicBezTo>
                    <a:pt x="49172" y="88447"/>
                    <a:pt x="49209" y="88780"/>
                    <a:pt x="49209" y="89038"/>
                  </a:cubicBezTo>
                  <a:lnTo>
                    <a:pt x="68766" y="89038"/>
                  </a:lnTo>
                  <a:cubicBezTo>
                    <a:pt x="68248" y="85896"/>
                    <a:pt x="67990" y="78465"/>
                    <a:pt x="72759" y="65451"/>
                  </a:cubicBezTo>
                  <a:cubicBezTo>
                    <a:pt x="72759" y="65451"/>
                    <a:pt x="72759" y="77134"/>
                    <a:pt x="73868" y="80498"/>
                  </a:cubicBezTo>
                  <a:cubicBezTo>
                    <a:pt x="74489" y="82381"/>
                    <a:pt x="74727" y="83383"/>
                    <a:pt x="75575" y="83383"/>
                  </a:cubicBezTo>
                  <a:cubicBezTo>
                    <a:pt x="76242" y="83383"/>
                    <a:pt x="77286" y="82762"/>
                    <a:pt x="79192" y="81459"/>
                  </a:cubicBezTo>
                  <a:cubicBezTo>
                    <a:pt x="83554" y="78539"/>
                    <a:pt x="98453" y="59425"/>
                    <a:pt x="98453" y="59425"/>
                  </a:cubicBezTo>
                  <a:lnTo>
                    <a:pt x="98453" y="53103"/>
                  </a:lnTo>
                  <a:cubicBezTo>
                    <a:pt x="98453" y="53103"/>
                    <a:pt x="92538" y="56615"/>
                    <a:pt x="88323" y="58722"/>
                  </a:cubicBezTo>
                  <a:cubicBezTo>
                    <a:pt x="87504" y="59132"/>
                    <a:pt x="86834" y="59335"/>
                    <a:pt x="86294" y="59335"/>
                  </a:cubicBezTo>
                  <a:cubicBezTo>
                    <a:pt x="84060" y="59335"/>
                    <a:pt x="84066" y="55855"/>
                    <a:pt x="84959" y="49184"/>
                  </a:cubicBezTo>
                  <a:cubicBezTo>
                    <a:pt x="86068" y="40903"/>
                    <a:pt x="95791" y="9440"/>
                    <a:pt x="95902" y="7185"/>
                  </a:cubicBezTo>
                  <a:cubicBezTo>
                    <a:pt x="96050" y="4930"/>
                    <a:pt x="79192" y="2564"/>
                    <a:pt x="71761" y="1418"/>
                  </a:cubicBezTo>
                  <a:cubicBezTo>
                    <a:pt x="70093" y="1169"/>
                    <a:pt x="68749" y="1054"/>
                    <a:pt x="67668" y="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7"/>
            <p:cNvSpPr/>
            <p:nvPr/>
          </p:nvSpPr>
          <p:spPr>
            <a:xfrm>
              <a:off x="5139525" y="3731850"/>
              <a:ext cx="1235775" cy="1196025"/>
            </a:xfrm>
            <a:custGeom>
              <a:avLst/>
              <a:gdLst/>
              <a:ahLst/>
              <a:cxnLst/>
              <a:rect l="l" t="t" r="r" b="b"/>
              <a:pathLst>
                <a:path w="49431" h="47841" extrusionOk="0">
                  <a:moveTo>
                    <a:pt x="32276" y="0"/>
                  </a:moveTo>
                  <a:cubicBezTo>
                    <a:pt x="32276" y="0"/>
                    <a:pt x="14678" y="31388"/>
                    <a:pt x="5842" y="37969"/>
                  </a:cubicBezTo>
                  <a:cubicBezTo>
                    <a:pt x="3883" y="39448"/>
                    <a:pt x="1960" y="40779"/>
                    <a:pt x="259" y="42073"/>
                  </a:cubicBezTo>
                  <a:cubicBezTo>
                    <a:pt x="1" y="44402"/>
                    <a:pt x="75" y="46029"/>
                    <a:pt x="112" y="46879"/>
                  </a:cubicBezTo>
                  <a:cubicBezTo>
                    <a:pt x="149" y="47249"/>
                    <a:pt x="186" y="47582"/>
                    <a:pt x="186" y="47840"/>
                  </a:cubicBezTo>
                  <a:lnTo>
                    <a:pt x="19743" y="47840"/>
                  </a:lnTo>
                  <a:cubicBezTo>
                    <a:pt x="19225" y="44698"/>
                    <a:pt x="18967" y="37267"/>
                    <a:pt x="23736" y="24253"/>
                  </a:cubicBezTo>
                  <a:cubicBezTo>
                    <a:pt x="23736" y="24253"/>
                    <a:pt x="23736" y="35936"/>
                    <a:pt x="24845" y="39300"/>
                  </a:cubicBezTo>
                  <a:cubicBezTo>
                    <a:pt x="25466" y="41183"/>
                    <a:pt x="25704" y="42185"/>
                    <a:pt x="26552" y="42185"/>
                  </a:cubicBezTo>
                  <a:cubicBezTo>
                    <a:pt x="27219" y="42185"/>
                    <a:pt x="28263" y="41564"/>
                    <a:pt x="30169" y="40261"/>
                  </a:cubicBezTo>
                  <a:cubicBezTo>
                    <a:pt x="34531" y="37341"/>
                    <a:pt x="49430" y="18227"/>
                    <a:pt x="49430" y="18227"/>
                  </a:cubicBezTo>
                  <a:lnTo>
                    <a:pt x="49430" y="11905"/>
                  </a:lnTo>
                  <a:cubicBezTo>
                    <a:pt x="49430" y="11905"/>
                    <a:pt x="43515" y="15417"/>
                    <a:pt x="39300" y="17524"/>
                  </a:cubicBezTo>
                  <a:cubicBezTo>
                    <a:pt x="38481" y="17934"/>
                    <a:pt x="37811" y="18137"/>
                    <a:pt x="37271" y="18137"/>
                  </a:cubicBezTo>
                  <a:cubicBezTo>
                    <a:pt x="35037" y="18137"/>
                    <a:pt x="35043" y="14657"/>
                    <a:pt x="35936" y="7986"/>
                  </a:cubicBezTo>
                  <a:cubicBezTo>
                    <a:pt x="36158" y="6396"/>
                    <a:pt x="36676" y="3919"/>
                    <a:pt x="37415" y="962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7"/>
            <p:cNvSpPr/>
            <p:nvPr/>
          </p:nvSpPr>
          <p:spPr>
            <a:xfrm>
              <a:off x="3913950" y="3766050"/>
              <a:ext cx="429825" cy="1161825"/>
            </a:xfrm>
            <a:custGeom>
              <a:avLst/>
              <a:gdLst/>
              <a:ahLst/>
              <a:cxnLst/>
              <a:rect l="l" t="t" r="r" b="b"/>
              <a:pathLst>
                <a:path w="17193" h="46473" extrusionOk="0">
                  <a:moveTo>
                    <a:pt x="17192" y="0"/>
                  </a:moveTo>
                  <a:lnTo>
                    <a:pt x="13162" y="8097"/>
                  </a:lnTo>
                  <a:cubicBezTo>
                    <a:pt x="9095" y="24549"/>
                    <a:pt x="1590" y="42738"/>
                    <a:pt x="1" y="46472"/>
                  </a:cubicBezTo>
                  <a:lnTo>
                    <a:pt x="6101" y="46472"/>
                  </a:lnTo>
                  <a:lnTo>
                    <a:pt x="171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7"/>
            <p:cNvSpPr/>
            <p:nvPr/>
          </p:nvSpPr>
          <p:spPr>
            <a:xfrm>
              <a:off x="5142300" y="4519325"/>
              <a:ext cx="933525" cy="401150"/>
            </a:xfrm>
            <a:custGeom>
              <a:avLst/>
              <a:gdLst/>
              <a:ahLst/>
              <a:cxnLst/>
              <a:rect l="l" t="t" r="r" b="b"/>
              <a:pathLst>
                <a:path w="37341" h="16046" extrusionOk="0">
                  <a:moveTo>
                    <a:pt x="24142" y="777"/>
                  </a:moveTo>
                  <a:lnTo>
                    <a:pt x="24142" y="777"/>
                  </a:lnTo>
                  <a:cubicBezTo>
                    <a:pt x="24216" y="1886"/>
                    <a:pt x="24290" y="2995"/>
                    <a:pt x="24401" y="3993"/>
                  </a:cubicBezTo>
                  <a:cubicBezTo>
                    <a:pt x="24549" y="5546"/>
                    <a:pt x="24771" y="6914"/>
                    <a:pt x="25030" y="7690"/>
                  </a:cubicBezTo>
                  <a:cubicBezTo>
                    <a:pt x="25252" y="8430"/>
                    <a:pt x="25436" y="8984"/>
                    <a:pt x="25621" y="9428"/>
                  </a:cubicBezTo>
                  <a:cubicBezTo>
                    <a:pt x="25769" y="9872"/>
                    <a:pt x="25954" y="10167"/>
                    <a:pt x="26102" y="10278"/>
                  </a:cubicBezTo>
                  <a:cubicBezTo>
                    <a:pt x="26213" y="10352"/>
                    <a:pt x="26287" y="10389"/>
                    <a:pt x="26435" y="10389"/>
                  </a:cubicBezTo>
                  <a:lnTo>
                    <a:pt x="26472" y="10389"/>
                  </a:lnTo>
                  <a:cubicBezTo>
                    <a:pt x="26693" y="10389"/>
                    <a:pt x="27100" y="10241"/>
                    <a:pt x="27655" y="9945"/>
                  </a:cubicBezTo>
                  <a:cubicBezTo>
                    <a:pt x="28209" y="9650"/>
                    <a:pt x="28949" y="9169"/>
                    <a:pt x="29910" y="8541"/>
                  </a:cubicBezTo>
                  <a:cubicBezTo>
                    <a:pt x="30797" y="7912"/>
                    <a:pt x="32276" y="6507"/>
                    <a:pt x="33940" y="4696"/>
                  </a:cubicBezTo>
                  <a:cubicBezTo>
                    <a:pt x="35012" y="3550"/>
                    <a:pt x="36158" y="2256"/>
                    <a:pt x="37341" y="888"/>
                  </a:cubicBezTo>
                  <a:lnTo>
                    <a:pt x="24142" y="777"/>
                  </a:lnTo>
                  <a:close/>
                  <a:moveTo>
                    <a:pt x="11868" y="0"/>
                  </a:moveTo>
                  <a:cubicBezTo>
                    <a:pt x="9613" y="2847"/>
                    <a:pt x="7506" y="5176"/>
                    <a:pt x="5731" y="6470"/>
                  </a:cubicBezTo>
                  <a:cubicBezTo>
                    <a:pt x="3883" y="7875"/>
                    <a:pt x="2108" y="9132"/>
                    <a:pt x="481" y="10315"/>
                  </a:cubicBezTo>
                  <a:cubicBezTo>
                    <a:pt x="333" y="11757"/>
                    <a:pt x="259" y="12940"/>
                    <a:pt x="259" y="13827"/>
                  </a:cubicBezTo>
                  <a:cubicBezTo>
                    <a:pt x="259" y="14493"/>
                    <a:pt x="296" y="15010"/>
                    <a:pt x="333" y="15343"/>
                  </a:cubicBezTo>
                  <a:lnTo>
                    <a:pt x="1" y="15380"/>
                  </a:lnTo>
                  <a:lnTo>
                    <a:pt x="333" y="15380"/>
                  </a:lnTo>
                  <a:cubicBezTo>
                    <a:pt x="333" y="15602"/>
                    <a:pt x="370" y="15824"/>
                    <a:pt x="370" y="16046"/>
                  </a:cubicBezTo>
                  <a:lnTo>
                    <a:pt x="19299" y="16046"/>
                  </a:lnTo>
                  <a:cubicBezTo>
                    <a:pt x="19151" y="15195"/>
                    <a:pt x="19077" y="14086"/>
                    <a:pt x="19077" y="12681"/>
                  </a:cubicBezTo>
                  <a:cubicBezTo>
                    <a:pt x="19077" y="9872"/>
                    <a:pt x="19447" y="5953"/>
                    <a:pt x="20778" y="740"/>
                  </a:cubicBezTo>
                  <a:lnTo>
                    <a:pt x="13273" y="666"/>
                  </a:lnTo>
                  <a:cubicBezTo>
                    <a:pt x="12682" y="666"/>
                    <a:pt x="12201" y="407"/>
                    <a:pt x="1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7"/>
            <p:cNvSpPr/>
            <p:nvPr/>
          </p:nvSpPr>
          <p:spPr>
            <a:xfrm>
              <a:off x="3925975" y="4024850"/>
              <a:ext cx="355850" cy="895625"/>
            </a:xfrm>
            <a:custGeom>
              <a:avLst/>
              <a:gdLst/>
              <a:ahLst/>
              <a:cxnLst/>
              <a:rect l="l" t="t" r="r" b="b"/>
              <a:pathLst>
                <a:path w="14234" h="35825" extrusionOk="0">
                  <a:moveTo>
                    <a:pt x="14234" y="0"/>
                  </a:moveTo>
                  <a:lnTo>
                    <a:pt x="11498" y="8060"/>
                  </a:lnTo>
                  <a:lnTo>
                    <a:pt x="12348" y="7912"/>
                  </a:lnTo>
                  <a:lnTo>
                    <a:pt x="14234" y="0"/>
                  </a:lnTo>
                  <a:close/>
                  <a:moveTo>
                    <a:pt x="7727" y="27358"/>
                  </a:moveTo>
                  <a:lnTo>
                    <a:pt x="7727" y="27358"/>
                  </a:lnTo>
                  <a:cubicBezTo>
                    <a:pt x="5805" y="27913"/>
                    <a:pt x="4104" y="28394"/>
                    <a:pt x="2847" y="28726"/>
                  </a:cubicBezTo>
                  <a:cubicBezTo>
                    <a:pt x="1590" y="31980"/>
                    <a:pt x="555" y="34457"/>
                    <a:pt x="0" y="35825"/>
                  </a:cubicBezTo>
                  <a:lnTo>
                    <a:pt x="5694" y="35825"/>
                  </a:lnTo>
                  <a:lnTo>
                    <a:pt x="7727" y="273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7"/>
            <p:cNvSpPr/>
            <p:nvPr/>
          </p:nvSpPr>
          <p:spPr>
            <a:xfrm>
              <a:off x="3906550" y="2694575"/>
              <a:ext cx="2476150" cy="2241625"/>
            </a:xfrm>
            <a:custGeom>
              <a:avLst/>
              <a:gdLst/>
              <a:ahLst/>
              <a:cxnLst/>
              <a:rect l="l" t="t" r="r" b="b"/>
              <a:pathLst>
                <a:path w="99046" h="89665" extrusionOk="0">
                  <a:moveTo>
                    <a:pt x="25427" y="29501"/>
                  </a:moveTo>
                  <a:cubicBezTo>
                    <a:pt x="25333" y="29501"/>
                    <a:pt x="25243" y="29537"/>
                    <a:pt x="25178" y="29624"/>
                  </a:cubicBezTo>
                  <a:lnTo>
                    <a:pt x="20704" y="35502"/>
                  </a:lnTo>
                  <a:cubicBezTo>
                    <a:pt x="20594" y="35650"/>
                    <a:pt x="20594" y="35835"/>
                    <a:pt x="20741" y="35946"/>
                  </a:cubicBezTo>
                  <a:cubicBezTo>
                    <a:pt x="20803" y="35992"/>
                    <a:pt x="20872" y="36013"/>
                    <a:pt x="20939" y="36013"/>
                  </a:cubicBezTo>
                  <a:cubicBezTo>
                    <a:pt x="21031" y="36013"/>
                    <a:pt x="21121" y="35973"/>
                    <a:pt x="21185" y="35909"/>
                  </a:cubicBezTo>
                  <a:lnTo>
                    <a:pt x="25659" y="29993"/>
                  </a:lnTo>
                  <a:cubicBezTo>
                    <a:pt x="25769" y="29846"/>
                    <a:pt x="25732" y="29661"/>
                    <a:pt x="25622" y="29550"/>
                  </a:cubicBezTo>
                  <a:cubicBezTo>
                    <a:pt x="25560" y="29519"/>
                    <a:pt x="25493" y="29501"/>
                    <a:pt x="25427" y="29501"/>
                  </a:cubicBezTo>
                  <a:close/>
                  <a:moveTo>
                    <a:pt x="84879" y="20321"/>
                  </a:moveTo>
                  <a:cubicBezTo>
                    <a:pt x="84739" y="20321"/>
                    <a:pt x="84619" y="20421"/>
                    <a:pt x="84590" y="20566"/>
                  </a:cubicBezTo>
                  <a:lnTo>
                    <a:pt x="79044" y="41196"/>
                  </a:lnTo>
                  <a:cubicBezTo>
                    <a:pt x="79007" y="41343"/>
                    <a:pt x="79118" y="41528"/>
                    <a:pt x="79266" y="41565"/>
                  </a:cubicBezTo>
                  <a:cubicBezTo>
                    <a:pt x="79297" y="41571"/>
                    <a:pt x="79326" y="41574"/>
                    <a:pt x="79355" y="41574"/>
                  </a:cubicBezTo>
                  <a:cubicBezTo>
                    <a:pt x="79497" y="41574"/>
                    <a:pt x="79605" y="41497"/>
                    <a:pt x="79636" y="41343"/>
                  </a:cubicBezTo>
                  <a:lnTo>
                    <a:pt x="85181" y="20714"/>
                  </a:lnTo>
                  <a:cubicBezTo>
                    <a:pt x="85255" y="20529"/>
                    <a:pt x="85144" y="20381"/>
                    <a:pt x="84996" y="20344"/>
                  </a:cubicBezTo>
                  <a:cubicBezTo>
                    <a:pt x="84957" y="20328"/>
                    <a:pt x="84917" y="20321"/>
                    <a:pt x="84879" y="20321"/>
                  </a:cubicBezTo>
                  <a:close/>
                  <a:moveTo>
                    <a:pt x="45982" y="639"/>
                  </a:moveTo>
                  <a:cubicBezTo>
                    <a:pt x="46008" y="736"/>
                    <a:pt x="46029" y="896"/>
                    <a:pt x="46029" y="1119"/>
                  </a:cubicBezTo>
                  <a:cubicBezTo>
                    <a:pt x="46029" y="1600"/>
                    <a:pt x="45955" y="2376"/>
                    <a:pt x="45771" y="3633"/>
                  </a:cubicBezTo>
                  <a:cubicBezTo>
                    <a:pt x="45771" y="3633"/>
                    <a:pt x="42258" y="23413"/>
                    <a:pt x="41408" y="30881"/>
                  </a:cubicBezTo>
                  <a:cubicBezTo>
                    <a:pt x="40595" y="38275"/>
                    <a:pt x="36380" y="50623"/>
                    <a:pt x="33127" y="60605"/>
                  </a:cubicBezTo>
                  <a:cubicBezTo>
                    <a:pt x="30343" y="69280"/>
                    <a:pt x="26571" y="84987"/>
                    <a:pt x="25644" y="89036"/>
                  </a:cubicBezTo>
                  <a:lnTo>
                    <a:pt x="779" y="89036"/>
                  </a:lnTo>
                  <a:cubicBezTo>
                    <a:pt x="2092" y="85905"/>
                    <a:pt x="5803" y="76838"/>
                    <a:pt x="9281" y="66336"/>
                  </a:cubicBezTo>
                  <a:cubicBezTo>
                    <a:pt x="12941" y="55244"/>
                    <a:pt x="16305" y="42637"/>
                    <a:pt x="16342" y="33727"/>
                  </a:cubicBezTo>
                  <a:cubicBezTo>
                    <a:pt x="16342" y="24854"/>
                    <a:pt x="16157" y="17202"/>
                    <a:pt x="16157" y="11545"/>
                  </a:cubicBezTo>
                  <a:cubicBezTo>
                    <a:pt x="16157" y="8218"/>
                    <a:pt x="16194" y="5593"/>
                    <a:pt x="16416" y="3781"/>
                  </a:cubicBezTo>
                  <a:cubicBezTo>
                    <a:pt x="16490" y="2894"/>
                    <a:pt x="16638" y="2191"/>
                    <a:pt x="16786" y="1748"/>
                  </a:cubicBezTo>
                  <a:cubicBezTo>
                    <a:pt x="16860" y="1526"/>
                    <a:pt x="16933" y="1378"/>
                    <a:pt x="17007" y="1267"/>
                  </a:cubicBezTo>
                  <a:cubicBezTo>
                    <a:pt x="17081" y="1193"/>
                    <a:pt x="17118" y="1193"/>
                    <a:pt x="17155" y="1193"/>
                  </a:cubicBezTo>
                  <a:cubicBezTo>
                    <a:pt x="17636" y="1156"/>
                    <a:pt x="19706" y="1082"/>
                    <a:pt x="22516" y="1045"/>
                  </a:cubicBezTo>
                  <a:cubicBezTo>
                    <a:pt x="26694" y="934"/>
                    <a:pt x="32609" y="860"/>
                    <a:pt x="37452" y="750"/>
                  </a:cubicBezTo>
                  <a:cubicBezTo>
                    <a:pt x="39855" y="713"/>
                    <a:pt x="42036" y="676"/>
                    <a:pt x="43589" y="676"/>
                  </a:cubicBezTo>
                  <a:cubicBezTo>
                    <a:pt x="44869" y="645"/>
                    <a:pt x="45721" y="640"/>
                    <a:pt x="45982" y="639"/>
                  </a:cubicBezTo>
                  <a:close/>
                  <a:moveTo>
                    <a:pt x="67916" y="1637"/>
                  </a:moveTo>
                  <a:cubicBezTo>
                    <a:pt x="68988" y="1637"/>
                    <a:pt x="70319" y="1785"/>
                    <a:pt x="72020" y="2007"/>
                  </a:cubicBezTo>
                  <a:cubicBezTo>
                    <a:pt x="75717" y="2598"/>
                    <a:pt x="81743" y="3448"/>
                    <a:pt x="86845" y="4484"/>
                  </a:cubicBezTo>
                  <a:cubicBezTo>
                    <a:pt x="89396" y="4964"/>
                    <a:pt x="91725" y="5519"/>
                    <a:pt x="93389" y="6073"/>
                  </a:cubicBezTo>
                  <a:cubicBezTo>
                    <a:pt x="94202" y="6332"/>
                    <a:pt x="94867" y="6591"/>
                    <a:pt x="95311" y="6887"/>
                  </a:cubicBezTo>
                  <a:cubicBezTo>
                    <a:pt x="95533" y="6998"/>
                    <a:pt x="95681" y="7109"/>
                    <a:pt x="95792" y="7219"/>
                  </a:cubicBezTo>
                  <a:cubicBezTo>
                    <a:pt x="95903" y="7330"/>
                    <a:pt x="95903" y="7404"/>
                    <a:pt x="95903" y="7441"/>
                  </a:cubicBezTo>
                  <a:cubicBezTo>
                    <a:pt x="95903" y="7552"/>
                    <a:pt x="95866" y="7811"/>
                    <a:pt x="95792" y="8144"/>
                  </a:cubicBezTo>
                  <a:cubicBezTo>
                    <a:pt x="95200" y="10806"/>
                    <a:pt x="92760" y="19198"/>
                    <a:pt x="90320" y="27849"/>
                  </a:cubicBezTo>
                  <a:cubicBezTo>
                    <a:pt x="87880" y="36537"/>
                    <a:pt x="85477" y="45484"/>
                    <a:pt x="84959" y="49440"/>
                  </a:cubicBezTo>
                  <a:cubicBezTo>
                    <a:pt x="84590" y="52028"/>
                    <a:pt x="84368" y="54135"/>
                    <a:pt x="84368" y="55762"/>
                  </a:cubicBezTo>
                  <a:cubicBezTo>
                    <a:pt x="84368" y="57056"/>
                    <a:pt x="84516" y="58054"/>
                    <a:pt x="84848" y="58794"/>
                  </a:cubicBezTo>
                  <a:cubicBezTo>
                    <a:pt x="85033" y="59163"/>
                    <a:pt x="85255" y="59459"/>
                    <a:pt x="85551" y="59644"/>
                  </a:cubicBezTo>
                  <a:cubicBezTo>
                    <a:pt x="85847" y="59829"/>
                    <a:pt x="86216" y="59940"/>
                    <a:pt x="86586" y="59940"/>
                  </a:cubicBezTo>
                  <a:cubicBezTo>
                    <a:pt x="87215" y="59940"/>
                    <a:pt x="87917" y="59718"/>
                    <a:pt x="88767" y="59311"/>
                  </a:cubicBezTo>
                  <a:cubicBezTo>
                    <a:pt x="92261" y="57533"/>
                    <a:pt x="96924" y="54816"/>
                    <a:pt x="98417" y="53938"/>
                  </a:cubicBezTo>
                  <a:lnTo>
                    <a:pt x="98417" y="53938"/>
                  </a:lnTo>
                  <a:lnTo>
                    <a:pt x="98417" y="59631"/>
                  </a:lnTo>
                  <a:lnTo>
                    <a:pt x="98417" y="59631"/>
                  </a:lnTo>
                  <a:cubicBezTo>
                    <a:pt x="98320" y="59757"/>
                    <a:pt x="98132" y="60003"/>
                    <a:pt x="97862" y="60346"/>
                  </a:cubicBezTo>
                  <a:cubicBezTo>
                    <a:pt x="96383" y="62195"/>
                    <a:pt x="92686" y="66853"/>
                    <a:pt x="88878" y="71364"/>
                  </a:cubicBezTo>
                  <a:cubicBezTo>
                    <a:pt x="86993" y="73619"/>
                    <a:pt x="85070" y="75874"/>
                    <a:pt x="83370" y="77686"/>
                  </a:cubicBezTo>
                  <a:cubicBezTo>
                    <a:pt x="81706" y="79497"/>
                    <a:pt x="80227" y="80902"/>
                    <a:pt x="79340" y="81531"/>
                  </a:cubicBezTo>
                  <a:cubicBezTo>
                    <a:pt x="78379" y="82159"/>
                    <a:pt x="77639" y="82640"/>
                    <a:pt x="77085" y="82935"/>
                  </a:cubicBezTo>
                  <a:cubicBezTo>
                    <a:pt x="76493" y="83268"/>
                    <a:pt x="76123" y="83379"/>
                    <a:pt x="75865" y="83379"/>
                  </a:cubicBezTo>
                  <a:cubicBezTo>
                    <a:pt x="75717" y="83379"/>
                    <a:pt x="75643" y="83342"/>
                    <a:pt x="75532" y="83268"/>
                  </a:cubicBezTo>
                  <a:cubicBezTo>
                    <a:pt x="75384" y="83157"/>
                    <a:pt x="75199" y="82862"/>
                    <a:pt x="75051" y="82418"/>
                  </a:cubicBezTo>
                  <a:cubicBezTo>
                    <a:pt x="74866" y="81974"/>
                    <a:pt x="74682" y="81420"/>
                    <a:pt x="74460" y="80680"/>
                  </a:cubicBezTo>
                  <a:cubicBezTo>
                    <a:pt x="74201" y="79904"/>
                    <a:pt x="73979" y="78536"/>
                    <a:pt x="73831" y="76983"/>
                  </a:cubicBezTo>
                  <a:cubicBezTo>
                    <a:pt x="73572" y="74654"/>
                    <a:pt x="73461" y="71844"/>
                    <a:pt x="73388" y="69626"/>
                  </a:cubicBezTo>
                  <a:cubicBezTo>
                    <a:pt x="73388" y="68517"/>
                    <a:pt x="73351" y="67556"/>
                    <a:pt x="73351" y="66853"/>
                  </a:cubicBezTo>
                  <a:cubicBezTo>
                    <a:pt x="73351" y="66151"/>
                    <a:pt x="73351" y="65744"/>
                    <a:pt x="73351" y="65744"/>
                  </a:cubicBezTo>
                  <a:cubicBezTo>
                    <a:pt x="73351" y="65596"/>
                    <a:pt x="73240" y="65485"/>
                    <a:pt x="73092" y="65448"/>
                  </a:cubicBezTo>
                  <a:cubicBezTo>
                    <a:pt x="72944" y="65448"/>
                    <a:pt x="72796" y="65522"/>
                    <a:pt x="72759" y="65670"/>
                  </a:cubicBezTo>
                  <a:cubicBezTo>
                    <a:pt x="72750" y="65695"/>
                    <a:pt x="72741" y="65719"/>
                    <a:pt x="72732" y="65744"/>
                  </a:cubicBezTo>
                  <a:lnTo>
                    <a:pt x="72722" y="65744"/>
                  </a:lnTo>
                  <a:cubicBezTo>
                    <a:pt x="72722" y="65746"/>
                    <a:pt x="72722" y="65755"/>
                    <a:pt x="72722" y="65771"/>
                  </a:cubicBezTo>
                  <a:lnTo>
                    <a:pt x="72722" y="65771"/>
                  </a:lnTo>
                  <a:cubicBezTo>
                    <a:pt x="69315" y="75070"/>
                    <a:pt x="68507" y="81545"/>
                    <a:pt x="68507" y="85671"/>
                  </a:cubicBezTo>
                  <a:cubicBezTo>
                    <a:pt x="68507" y="87058"/>
                    <a:pt x="68592" y="88163"/>
                    <a:pt x="68711" y="89036"/>
                  </a:cubicBezTo>
                  <a:lnTo>
                    <a:pt x="49802" y="89036"/>
                  </a:lnTo>
                  <a:cubicBezTo>
                    <a:pt x="49780" y="88832"/>
                    <a:pt x="49763" y="88618"/>
                    <a:pt x="49763" y="88370"/>
                  </a:cubicBezTo>
                  <a:lnTo>
                    <a:pt x="49431" y="88370"/>
                  </a:lnTo>
                  <a:lnTo>
                    <a:pt x="49763" y="88333"/>
                  </a:lnTo>
                  <a:cubicBezTo>
                    <a:pt x="49726" y="88000"/>
                    <a:pt x="49689" y="87483"/>
                    <a:pt x="49689" y="86817"/>
                  </a:cubicBezTo>
                  <a:cubicBezTo>
                    <a:pt x="49689" y="83786"/>
                    <a:pt x="50244" y="77649"/>
                    <a:pt x="53793" y="68554"/>
                  </a:cubicBezTo>
                  <a:cubicBezTo>
                    <a:pt x="58156" y="57389"/>
                    <a:pt x="61557" y="40826"/>
                    <a:pt x="62407" y="27147"/>
                  </a:cubicBezTo>
                  <a:cubicBezTo>
                    <a:pt x="62814" y="20344"/>
                    <a:pt x="63184" y="14725"/>
                    <a:pt x="63479" y="10806"/>
                  </a:cubicBezTo>
                  <a:cubicBezTo>
                    <a:pt x="63627" y="8846"/>
                    <a:pt x="63738" y="7330"/>
                    <a:pt x="63812" y="6295"/>
                  </a:cubicBezTo>
                  <a:cubicBezTo>
                    <a:pt x="63886" y="5260"/>
                    <a:pt x="63923" y="4705"/>
                    <a:pt x="63923" y="4705"/>
                  </a:cubicBezTo>
                  <a:lnTo>
                    <a:pt x="63923" y="4668"/>
                  </a:lnTo>
                  <a:cubicBezTo>
                    <a:pt x="63923" y="4188"/>
                    <a:pt x="63960" y="3781"/>
                    <a:pt x="64071" y="3411"/>
                  </a:cubicBezTo>
                  <a:cubicBezTo>
                    <a:pt x="64219" y="2857"/>
                    <a:pt x="64515" y="2450"/>
                    <a:pt x="65069" y="2154"/>
                  </a:cubicBezTo>
                  <a:cubicBezTo>
                    <a:pt x="65661" y="1859"/>
                    <a:pt x="66548" y="1637"/>
                    <a:pt x="67916" y="1637"/>
                  </a:cubicBezTo>
                  <a:close/>
                  <a:moveTo>
                    <a:pt x="46167" y="0"/>
                  </a:moveTo>
                  <a:cubicBezTo>
                    <a:pt x="46146" y="0"/>
                    <a:pt x="46124" y="3"/>
                    <a:pt x="46103" y="10"/>
                  </a:cubicBezTo>
                  <a:cubicBezTo>
                    <a:pt x="46090" y="10"/>
                    <a:pt x="46078" y="11"/>
                    <a:pt x="46066" y="12"/>
                  </a:cubicBezTo>
                  <a:lnTo>
                    <a:pt x="46066" y="12"/>
                  </a:lnTo>
                  <a:lnTo>
                    <a:pt x="46066" y="10"/>
                  </a:lnTo>
                  <a:cubicBezTo>
                    <a:pt x="46066" y="10"/>
                    <a:pt x="39338" y="121"/>
                    <a:pt x="32350" y="232"/>
                  </a:cubicBezTo>
                  <a:cubicBezTo>
                    <a:pt x="28838" y="306"/>
                    <a:pt x="25289" y="380"/>
                    <a:pt x="22479" y="417"/>
                  </a:cubicBezTo>
                  <a:cubicBezTo>
                    <a:pt x="19669" y="491"/>
                    <a:pt x="17636" y="528"/>
                    <a:pt x="17118" y="565"/>
                  </a:cubicBezTo>
                  <a:cubicBezTo>
                    <a:pt x="16896" y="602"/>
                    <a:pt x="16675" y="713"/>
                    <a:pt x="16564" y="897"/>
                  </a:cubicBezTo>
                  <a:cubicBezTo>
                    <a:pt x="16305" y="1193"/>
                    <a:pt x="16157" y="1637"/>
                    <a:pt x="16009" y="2228"/>
                  </a:cubicBezTo>
                  <a:cubicBezTo>
                    <a:pt x="15639" y="3966"/>
                    <a:pt x="15529" y="7182"/>
                    <a:pt x="15529" y="11545"/>
                  </a:cubicBezTo>
                  <a:cubicBezTo>
                    <a:pt x="15529" y="17202"/>
                    <a:pt x="15713" y="24854"/>
                    <a:pt x="15713" y="33727"/>
                  </a:cubicBezTo>
                  <a:cubicBezTo>
                    <a:pt x="15713" y="42490"/>
                    <a:pt x="12349" y="55097"/>
                    <a:pt x="8689" y="66114"/>
                  </a:cubicBezTo>
                  <a:cubicBezTo>
                    <a:pt x="5029" y="77168"/>
                    <a:pt x="1110" y="86633"/>
                    <a:pt x="38" y="89220"/>
                  </a:cubicBezTo>
                  <a:cubicBezTo>
                    <a:pt x="1" y="89331"/>
                    <a:pt x="1" y="89442"/>
                    <a:pt x="38" y="89516"/>
                  </a:cubicBezTo>
                  <a:cubicBezTo>
                    <a:pt x="112" y="89590"/>
                    <a:pt x="223" y="89664"/>
                    <a:pt x="297" y="89664"/>
                  </a:cubicBezTo>
                  <a:lnTo>
                    <a:pt x="25880" y="89664"/>
                  </a:lnTo>
                  <a:cubicBezTo>
                    <a:pt x="26028" y="89664"/>
                    <a:pt x="26139" y="89553"/>
                    <a:pt x="26176" y="89405"/>
                  </a:cubicBezTo>
                  <a:cubicBezTo>
                    <a:pt x="26989" y="85856"/>
                    <a:pt x="30871" y="69626"/>
                    <a:pt x="33718" y="60790"/>
                  </a:cubicBezTo>
                  <a:cubicBezTo>
                    <a:pt x="36972" y="50845"/>
                    <a:pt x="41186" y="38460"/>
                    <a:pt x="42036" y="30955"/>
                  </a:cubicBezTo>
                  <a:cubicBezTo>
                    <a:pt x="42443" y="27258"/>
                    <a:pt x="43515" y="20455"/>
                    <a:pt x="44514" y="14577"/>
                  </a:cubicBezTo>
                  <a:cubicBezTo>
                    <a:pt x="44994" y="11619"/>
                    <a:pt x="45475" y="8920"/>
                    <a:pt x="45807" y="6961"/>
                  </a:cubicBezTo>
                  <a:cubicBezTo>
                    <a:pt x="45992" y="5962"/>
                    <a:pt x="46140" y="5149"/>
                    <a:pt x="46214" y="4595"/>
                  </a:cubicBezTo>
                  <a:cubicBezTo>
                    <a:pt x="46325" y="4040"/>
                    <a:pt x="46362" y="3744"/>
                    <a:pt x="46362" y="3744"/>
                  </a:cubicBezTo>
                  <a:cubicBezTo>
                    <a:pt x="46584" y="2450"/>
                    <a:pt x="46621" y="1637"/>
                    <a:pt x="46621" y="1119"/>
                  </a:cubicBezTo>
                  <a:cubicBezTo>
                    <a:pt x="46621" y="750"/>
                    <a:pt x="46584" y="528"/>
                    <a:pt x="46547" y="343"/>
                  </a:cubicBezTo>
                  <a:cubicBezTo>
                    <a:pt x="46510" y="232"/>
                    <a:pt x="46473" y="158"/>
                    <a:pt x="46399" y="84"/>
                  </a:cubicBezTo>
                  <a:cubicBezTo>
                    <a:pt x="46339" y="54"/>
                    <a:pt x="46255" y="0"/>
                    <a:pt x="46167" y="0"/>
                  </a:cubicBezTo>
                  <a:close/>
                  <a:moveTo>
                    <a:pt x="67916" y="1045"/>
                  </a:moveTo>
                  <a:cubicBezTo>
                    <a:pt x="66030" y="1045"/>
                    <a:pt x="64884" y="1378"/>
                    <a:pt x="64182" y="2044"/>
                  </a:cubicBezTo>
                  <a:cubicBezTo>
                    <a:pt x="63812" y="2376"/>
                    <a:pt x="63590" y="2783"/>
                    <a:pt x="63479" y="3227"/>
                  </a:cubicBezTo>
                  <a:cubicBezTo>
                    <a:pt x="63371" y="3660"/>
                    <a:pt x="63333" y="4128"/>
                    <a:pt x="63332" y="4632"/>
                  </a:cubicBezTo>
                  <a:lnTo>
                    <a:pt x="63332" y="4632"/>
                  </a:lnTo>
                  <a:lnTo>
                    <a:pt x="63332" y="4631"/>
                  </a:lnTo>
                  <a:cubicBezTo>
                    <a:pt x="63332" y="4631"/>
                    <a:pt x="62629" y="13504"/>
                    <a:pt x="61779" y="27110"/>
                  </a:cubicBezTo>
                  <a:cubicBezTo>
                    <a:pt x="60928" y="40715"/>
                    <a:pt x="57564" y="57278"/>
                    <a:pt x="53239" y="68332"/>
                  </a:cubicBezTo>
                  <a:cubicBezTo>
                    <a:pt x="49615" y="77464"/>
                    <a:pt x="49098" y="83712"/>
                    <a:pt x="49098" y="86817"/>
                  </a:cubicBezTo>
                  <a:cubicBezTo>
                    <a:pt x="49098" y="87483"/>
                    <a:pt x="49098" y="88000"/>
                    <a:pt x="49135" y="88407"/>
                  </a:cubicBezTo>
                  <a:cubicBezTo>
                    <a:pt x="49172" y="88777"/>
                    <a:pt x="49172" y="89073"/>
                    <a:pt x="49209" y="89368"/>
                  </a:cubicBezTo>
                  <a:cubicBezTo>
                    <a:pt x="49209" y="89516"/>
                    <a:pt x="49357" y="89664"/>
                    <a:pt x="49505" y="89664"/>
                  </a:cubicBezTo>
                  <a:lnTo>
                    <a:pt x="69062" y="89664"/>
                  </a:lnTo>
                  <a:cubicBezTo>
                    <a:pt x="69173" y="89664"/>
                    <a:pt x="69247" y="89627"/>
                    <a:pt x="69321" y="89553"/>
                  </a:cubicBezTo>
                  <a:cubicBezTo>
                    <a:pt x="69358" y="89479"/>
                    <a:pt x="69395" y="89405"/>
                    <a:pt x="69395" y="89294"/>
                  </a:cubicBezTo>
                  <a:cubicBezTo>
                    <a:pt x="69247" y="88444"/>
                    <a:pt x="69099" y="87224"/>
                    <a:pt x="69099" y="85671"/>
                  </a:cubicBezTo>
                  <a:cubicBezTo>
                    <a:pt x="69099" y="81879"/>
                    <a:pt x="69819" y="75960"/>
                    <a:pt x="72738" y="67481"/>
                  </a:cubicBezTo>
                  <a:lnTo>
                    <a:pt x="72738" y="67481"/>
                  </a:lnTo>
                  <a:cubicBezTo>
                    <a:pt x="72756" y="68639"/>
                    <a:pt x="72793" y="70268"/>
                    <a:pt x="72870" y="72029"/>
                  </a:cubicBezTo>
                  <a:cubicBezTo>
                    <a:pt x="72944" y="73693"/>
                    <a:pt x="73055" y="75467"/>
                    <a:pt x="73203" y="77057"/>
                  </a:cubicBezTo>
                  <a:cubicBezTo>
                    <a:pt x="73351" y="78610"/>
                    <a:pt x="73572" y="79978"/>
                    <a:pt x="73868" y="80902"/>
                  </a:cubicBezTo>
                  <a:cubicBezTo>
                    <a:pt x="74201" y="81826"/>
                    <a:pt x="74386" y="82566"/>
                    <a:pt x="74645" y="83083"/>
                  </a:cubicBezTo>
                  <a:cubicBezTo>
                    <a:pt x="74792" y="83342"/>
                    <a:pt x="74940" y="83564"/>
                    <a:pt x="75125" y="83749"/>
                  </a:cubicBezTo>
                  <a:cubicBezTo>
                    <a:pt x="75347" y="83897"/>
                    <a:pt x="75606" y="84008"/>
                    <a:pt x="75865" y="84008"/>
                  </a:cubicBezTo>
                  <a:cubicBezTo>
                    <a:pt x="76308" y="83971"/>
                    <a:pt x="76752" y="83823"/>
                    <a:pt x="77380" y="83490"/>
                  </a:cubicBezTo>
                  <a:cubicBezTo>
                    <a:pt x="77972" y="83157"/>
                    <a:pt x="78711" y="82677"/>
                    <a:pt x="79673" y="82011"/>
                  </a:cubicBezTo>
                  <a:cubicBezTo>
                    <a:pt x="80819" y="81235"/>
                    <a:pt x="82556" y="79497"/>
                    <a:pt x="84553" y="77279"/>
                  </a:cubicBezTo>
                  <a:cubicBezTo>
                    <a:pt x="90616" y="70661"/>
                    <a:pt x="98971" y="59903"/>
                    <a:pt x="98971" y="59903"/>
                  </a:cubicBezTo>
                  <a:cubicBezTo>
                    <a:pt x="99008" y="59866"/>
                    <a:pt x="99045" y="59792"/>
                    <a:pt x="99045" y="59718"/>
                  </a:cubicBezTo>
                  <a:lnTo>
                    <a:pt x="99045" y="53396"/>
                  </a:lnTo>
                  <a:cubicBezTo>
                    <a:pt x="99045" y="53285"/>
                    <a:pt x="98971" y="53174"/>
                    <a:pt x="98897" y="53137"/>
                  </a:cubicBezTo>
                  <a:cubicBezTo>
                    <a:pt x="98842" y="53100"/>
                    <a:pt x="98786" y="53082"/>
                    <a:pt x="98731" y="53082"/>
                  </a:cubicBezTo>
                  <a:cubicBezTo>
                    <a:pt x="98675" y="53082"/>
                    <a:pt x="98620" y="53100"/>
                    <a:pt x="98565" y="53137"/>
                  </a:cubicBezTo>
                  <a:cubicBezTo>
                    <a:pt x="98565" y="53137"/>
                    <a:pt x="98232" y="53359"/>
                    <a:pt x="97603" y="53729"/>
                  </a:cubicBezTo>
                  <a:cubicBezTo>
                    <a:pt x="95755" y="54801"/>
                    <a:pt x="91651" y="57167"/>
                    <a:pt x="88472" y="58757"/>
                  </a:cubicBezTo>
                  <a:cubicBezTo>
                    <a:pt x="87695" y="59126"/>
                    <a:pt x="87067" y="59311"/>
                    <a:pt x="86586" y="59311"/>
                  </a:cubicBezTo>
                  <a:cubicBezTo>
                    <a:pt x="86290" y="59311"/>
                    <a:pt x="86068" y="59237"/>
                    <a:pt x="85884" y="59126"/>
                  </a:cubicBezTo>
                  <a:cubicBezTo>
                    <a:pt x="85625" y="58941"/>
                    <a:pt x="85403" y="58609"/>
                    <a:pt x="85218" y="58017"/>
                  </a:cubicBezTo>
                  <a:cubicBezTo>
                    <a:pt x="85070" y="57463"/>
                    <a:pt x="84996" y="56723"/>
                    <a:pt x="84996" y="55762"/>
                  </a:cubicBezTo>
                  <a:cubicBezTo>
                    <a:pt x="84996" y="54172"/>
                    <a:pt x="85218" y="52102"/>
                    <a:pt x="85551" y="49514"/>
                  </a:cubicBezTo>
                  <a:cubicBezTo>
                    <a:pt x="86105" y="45410"/>
                    <a:pt x="88804" y="35465"/>
                    <a:pt x="91392" y="26296"/>
                  </a:cubicBezTo>
                  <a:cubicBezTo>
                    <a:pt x="92686" y="21712"/>
                    <a:pt x="93943" y="17312"/>
                    <a:pt x="94904" y="13911"/>
                  </a:cubicBezTo>
                  <a:cubicBezTo>
                    <a:pt x="95385" y="12210"/>
                    <a:pt x="95755" y="10769"/>
                    <a:pt x="96051" y="9660"/>
                  </a:cubicBezTo>
                  <a:cubicBezTo>
                    <a:pt x="96198" y="9105"/>
                    <a:pt x="96309" y="8661"/>
                    <a:pt x="96383" y="8292"/>
                  </a:cubicBezTo>
                  <a:cubicBezTo>
                    <a:pt x="96457" y="7922"/>
                    <a:pt x="96494" y="7663"/>
                    <a:pt x="96531" y="7478"/>
                  </a:cubicBezTo>
                  <a:lnTo>
                    <a:pt x="96531" y="7441"/>
                  </a:lnTo>
                  <a:cubicBezTo>
                    <a:pt x="96531" y="7219"/>
                    <a:pt x="96420" y="6998"/>
                    <a:pt x="96235" y="6813"/>
                  </a:cubicBezTo>
                  <a:cubicBezTo>
                    <a:pt x="95977" y="6480"/>
                    <a:pt x="95496" y="6221"/>
                    <a:pt x="94867" y="5962"/>
                  </a:cubicBezTo>
                  <a:cubicBezTo>
                    <a:pt x="92686" y="5001"/>
                    <a:pt x="88545" y="4114"/>
                    <a:pt x="84146" y="3338"/>
                  </a:cubicBezTo>
                  <a:cubicBezTo>
                    <a:pt x="79746" y="2561"/>
                    <a:pt x="75125" y="1859"/>
                    <a:pt x="72094" y="1415"/>
                  </a:cubicBezTo>
                  <a:cubicBezTo>
                    <a:pt x="70393" y="1156"/>
                    <a:pt x="69025" y="1045"/>
                    <a:pt x="67916" y="1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7"/>
            <p:cNvSpPr/>
            <p:nvPr/>
          </p:nvSpPr>
          <p:spPr>
            <a:xfrm>
              <a:off x="4643200" y="2691125"/>
              <a:ext cx="389150" cy="1764450"/>
            </a:xfrm>
            <a:custGeom>
              <a:avLst/>
              <a:gdLst/>
              <a:ahLst/>
              <a:cxnLst/>
              <a:rect l="l" t="t" r="r" b="b"/>
              <a:pathLst>
                <a:path w="15566" h="70578" extrusionOk="0">
                  <a:moveTo>
                    <a:pt x="15189" y="0"/>
                  </a:moveTo>
                  <a:cubicBezTo>
                    <a:pt x="15084" y="0"/>
                    <a:pt x="14986" y="50"/>
                    <a:pt x="14937" y="148"/>
                  </a:cubicBezTo>
                  <a:lnTo>
                    <a:pt x="3845" y="20112"/>
                  </a:lnTo>
                  <a:cubicBezTo>
                    <a:pt x="3771" y="20223"/>
                    <a:pt x="3771" y="20334"/>
                    <a:pt x="3845" y="20445"/>
                  </a:cubicBezTo>
                  <a:lnTo>
                    <a:pt x="8171" y="26360"/>
                  </a:lnTo>
                  <a:lnTo>
                    <a:pt x="3217" y="29836"/>
                  </a:lnTo>
                  <a:cubicBezTo>
                    <a:pt x="3143" y="29873"/>
                    <a:pt x="3106" y="29984"/>
                    <a:pt x="3106" y="30057"/>
                  </a:cubicBezTo>
                  <a:lnTo>
                    <a:pt x="0" y="70245"/>
                  </a:lnTo>
                  <a:cubicBezTo>
                    <a:pt x="0" y="70393"/>
                    <a:pt x="111" y="70540"/>
                    <a:pt x="296" y="70577"/>
                  </a:cubicBezTo>
                  <a:cubicBezTo>
                    <a:pt x="444" y="70577"/>
                    <a:pt x="592" y="70429"/>
                    <a:pt x="629" y="70282"/>
                  </a:cubicBezTo>
                  <a:lnTo>
                    <a:pt x="3698" y="30242"/>
                  </a:lnTo>
                  <a:lnTo>
                    <a:pt x="8763" y="26693"/>
                  </a:lnTo>
                  <a:cubicBezTo>
                    <a:pt x="8836" y="26656"/>
                    <a:pt x="8910" y="26582"/>
                    <a:pt x="8910" y="26471"/>
                  </a:cubicBezTo>
                  <a:cubicBezTo>
                    <a:pt x="8910" y="26397"/>
                    <a:pt x="8910" y="26323"/>
                    <a:pt x="8836" y="26249"/>
                  </a:cubicBezTo>
                  <a:lnTo>
                    <a:pt x="4474" y="20223"/>
                  </a:lnTo>
                  <a:lnTo>
                    <a:pt x="15454" y="444"/>
                  </a:lnTo>
                  <a:cubicBezTo>
                    <a:pt x="15565" y="296"/>
                    <a:pt x="15491" y="111"/>
                    <a:pt x="15343" y="37"/>
                  </a:cubicBezTo>
                  <a:cubicBezTo>
                    <a:pt x="15294" y="13"/>
                    <a:pt x="15241" y="0"/>
                    <a:pt x="15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7"/>
            <p:cNvSpPr/>
            <p:nvPr/>
          </p:nvSpPr>
          <p:spPr>
            <a:xfrm>
              <a:off x="5353025" y="2758425"/>
              <a:ext cx="360500" cy="1559225"/>
            </a:xfrm>
            <a:custGeom>
              <a:avLst/>
              <a:gdLst/>
              <a:ahLst/>
              <a:cxnLst/>
              <a:rect l="l" t="t" r="r" b="b"/>
              <a:pathLst>
                <a:path w="14420" h="62369" extrusionOk="0">
                  <a:moveTo>
                    <a:pt x="9892" y="0"/>
                  </a:moveTo>
                  <a:cubicBezTo>
                    <a:pt x="9873" y="0"/>
                    <a:pt x="9854" y="2"/>
                    <a:pt x="9835" y="7"/>
                  </a:cubicBezTo>
                  <a:cubicBezTo>
                    <a:pt x="9650" y="7"/>
                    <a:pt x="9539" y="192"/>
                    <a:pt x="9576" y="340"/>
                  </a:cubicBezTo>
                  <a:lnTo>
                    <a:pt x="12941" y="20637"/>
                  </a:lnTo>
                  <a:lnTo>
                    <a:pt x="8393" y="24112"/>
                  </a:lnTo>
                  <a:cubicBezTo>
                    <a:pt x="8356" y="24186"/>
                    <a:pt x="8282" y="24260"/>
                    <a:pt x="8282" y="24334"/>
                  </a:cubicBezTo>
                  <a:cubicBezTo>
                    <a:pt x="8282" y="24445"/>
                    <a:pt x="8319" y="24519"/>
                    <a:pt x="8393" y="24593"/>
                  </a:cubicBezTo>
                  <a:lnTo>
                    <a:pt x="13717" y="29399"/>
                  </a:lnTo>
                  <a:lnTo>
                    <a:pt x="75" y="61933"/>
                  </a:lnTo>
                  <a:cubicBezTo>
                    <a:pt x="1" y="62081"/>
                    <a:pt x="75" y="62266"/>
                    <a:pt x="223" y="62340"/>
                  </a:cubicBezTo>
                  <a:cubicBezTo>
                    <a:pt x="262" y="62360"/>
                    <a:pt x="305" y="62369"/>
                    <a:pt x="347" y="62369"/>
                  </a:cubicBezTo>
                  <a:cubicBezTo>
                    <a:pt x="462" y="62369"/>
                    <a:pt x="575" y="62300"/>
                    <a:pt x="629" y="62192"/>
                  </a:cubicBezTo>
                  <a:lnTo>
                    <a:pt x="14382" y="29436"/>
                  </a:lnTo>
                  <a:cubicBezTo>
                    <a:pt x="14419" y="29325"/>
                    <a:pt x="14419" y="29177"/>
                    <a:pt x="14309" y="29103"/>
                  </a:cubicBezTo>
                  <a:lnTo>
                    <a:pt x="9096" y="24371"/>
                  </a:lnTo>
                  <a:lnTo>
                    <a:pt x="13458" y="21043"/>
                  </a:lnTo>
                  <a:cubicBezTo>
                    <a:pt x="13569" y="20970"/>
                    <a:pt x="13606" y="20859"/>
                    <a:pt x="13569" y="20748"/>
                  </a:cubicBezTo>
                  <a:lnTo>
                    <a:pt x="10168" y="266"/>
                  </a:lnTo>
                  <a:cubicBezTo>
                    <a:pt x="10136" y="105"/>
                    <a:pt x="10019" y="0"/>
                    <a:pt x="9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7"/>
            <p:cNvSpPr/>
            <p:nvPr/>
          </p:nvSpPr>
          <p:spPr>
            <a:xfrm>
              <a:off x="4686650" y="3654175"/>
              <a:ext cx="1109125" cy="736700"/>
            </a:xfrm>
            <a:custGeom>
              <a:avLst/>
              <a:gdLst/>
              <a:ahLst/>
              <a:cxnLst/>
              <a:rect l="l" t="t" r="r" b="b"/>
              <a:pathLst>
                <a:path w="44365" h="29468" extrusionOk="0">
                  <a:moveTo>
                    <a:pt x="25076" y="0"/>
                  </a:moveTo>
                  <a:cubicBezTo>
                    <a:pt x="23741" y="0"/>
                    <a:pt x="16385" y="10267"/>
                    <a:pt x="12200" y="13755"/>
                  </a:cubicBezTo>
                  <a:cubicBezTo>
                    <a:pt x="7986" y="17267"/>
                    <a:pt x="813" y="20225"/>
                    <a:pt x="813" y="20225"/>
                  </a:cubicBezTo>
                  <a:lnTo>
                    <a:pt x="0" y="29467"/>
                  </a:lnTo>
                  <a:lnTo>
                    <a:pt x="12053" y="19227"/>
                  </a:lnTo>
                  <a:lnTo>
                    <a:pt x="13605" y="19227"/>
                  </a:lnTo>
                  <a:cubicBezTo>
                    <a:pt x="15158" y="19227"/>
                    <a:pt x="18115" y="17120"/>
                    <a:pt x="18116" y="17119"/>
                  </a:cubicBezTo>
                  <a:lnTo>
                    <a:pt x="18116" y="17119"/>
                  </a:lnTo>
                  <a:cubicBezTo>
                    <a:pt x="18115" y="17119"/>
                    <a:pt x="17265" y="17970"/>
                    <a:pt x="16822" y="18376"/>
                  </a:cubicBezTo>
                  <a:cubicBezTo>
                    <a:pt x="16415" y="18820"/>
                    <a:pt x="16267" y="20225"/>
                    <a:pt x="16970" y="20336"/>
                  </a:cubicBezTo>
                  <a:cubicBezTo>
                    <a:pt x="17012" y="20345"/>
                    <a:pt x="17060" y="20349"/>
                    <a:pt x="17114" y="20349"/>
                  </a:cubicBezTo>
                  <a:cubicBezTo>
                    <a:pt x="17949" y="20349"/>
                    <a:pt x="20131" y="19298"/>
                    <a:pt x="23292" y="18117"/>
                  </a:cubicBezTo>
                  <a:cubicBezTo>
                    <a:pt x="26656" y="16860"/>
                    <a:pt x="31573" y="13459"/>
                    <a:pt x="32275" y="12757"/>
                  </a:cubicBezTo>
                  <a:cubicBezTo>
                    <a:pt x="32978" y="12054"/>
                    <a:pt x="28616" y="6435"/>
                    <a:pt x="28615" y="6435"/>
                  </a:cubicBezTo>
                  <a:lnTo>
                    <a:pt x="28615" y="6435"/>
                  </a:lnTo>
                  <a:cubicBezTo>
                    <a:pt x="28616" y="6435"/>
                    <a:pt x="36638" y="10649"/>
                    <a:pt x="39596" y="10649"/>
                  </a:cubicBezTo>
                  <a:cubicBezTo>
                    <a:pt x="42553" y="10649"/>
                    <a:pt x="44069" y="9836"/>
                    <a:pt x="44217" y="8986"/>
                  </a:cubicBezTo>
                  <a:cubicBezTo>
                    <a:pt x="44365" y="8135"/>
                    <a:pt x="41555" y="8135"/>
                    <a:pt x="37747" y="6878"/>
                  </a:cubicBezTo>
                  <a:cubicBezTo>
                    <a:pt x="33976" y="5621"/>
                    <a:pt x="26397" y="113"/>
                    <a:pt x="25103" y="2"/>
                  </a:cubicBezTo>
                  <a:cubicBezTo>
                    <a:pt x="25094" y="1"/>
                    <a:pt x="25085" y="0"/>
                    <a:pt x="25076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7"/>
            <p:cNvSpPr/>
            <p:nvPr/>
          </p:nvSpPr>
          <p:spPr>
            <a:xfrm>
              <a:off x="5364125" y="3758650"/>
              <a:ext cx="397450" cy="161775"/>
            </a:xfrm>
            <a:custGeom>
              <a:avLst/>
              <a:gdLst/>
              <a:ahLst/>
              <a:cxnLst/>
              <a:rect l="l" t="t" r="r" b="b"/>
              <a:pathLst>
                <a:path w="15898" h="6471" extrusionOk="0">
                  <a:moveTo>
                    <a:pt x="1" y="0"/>
                  </a:moveTo>
                  <a:lnTo>
                    <a:pt x="1516" y="2256"/>
                  </a:lnTo>
                  <a:cubicBezTo>
                    <a:pt x="1516" y="2256"/>
                    <a:pt x="9539" y="6470"/>
                    <a:pt x="12497" y="6470"/>
                  </a:cubicBezTo>
                  <a:cubicBezTo>
                    <a:pt x="13975" y="6470"/>
                    <a:pt x="15122" y="6285"/>
                    <a:pt x="15898" y="5953"/>
                  </a:cubicBezTo>
                  <a:lnTo>
                    <a:pt x="15750" y="5916"/>
                  </a:lnTo>
                  <a:cubicBezTo>
                    <a:pt x="9133" y="547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7"/>
            <p:cNvSpPr/>
            <p:nvPr/>
          </p:nvSpPr>
          <p:spPr>
            <a:xfrm>
              <a:off x="4686650" y="3815025"/>
              <a:ext cx="824450" cy="575850"/>
            </a:xfrm>
            <a:custGeom>
              <a:avLst/>
              <a:gdLst/>
              <a:ahLst/>
              <a:cxnLst/>
              <a:rect l="l" t="t" r="r" b="b"/>
              <a:pathLst>
                <a:path w="32978" h="23034" extrusionOk="0">
                  <a:moveTo>
                    <a:pt x="28615" y="1"/>
                  </a:moveTo>
                  <a:lnTo>
                    <a:pt x="28615" y="1"/>
                  </a:lnTo>
                  <a:cubicBezTo>
                    <a:pt x="28615" y="1"/>
                    <a:pt x="29613" y="4363"/>
                    <a:pt x="28467" y="5287"/>
                  </a:cubicBezTo>
                  <a:cubicBezTo>
                    <a:pt x="28269" y="5446"/>
                    <a:pt x="28046" y="5512"/>
                    <a:pt x="27815" y="5512"/>
                  </a:cubicBezTo>
                  <a:cubicBezTo>
                    <a:pt x="26756" y="5512"/>
                    <a:pt x="25510" y="4142"/>
                    <a:pt x="25510" y="4141"/>
                  </a:cubicBezTo>
                  <a:lnTo>
                    <a:pt x="25510" y="4141"/>
                  </a:lnTo>
                  <a:cubicBezTo>
                    <a:pt x="25510" y="4142"/>
                    <a:pt x="25990" y="8689"/>
                    <a:pt x="24623" y="8911"/>
                  </a:cubicBezTo>
                  <a:cubicBezTo>
                    <a:pt x="24504" y="8933"/>
                    <a:pt x="24382" y="8943"/>
                    <a:pt x="24259" y="8943"/>
                  </a:cubicBezTo>
                  <a:cubicBezTo>
                    <a:pt x="22949" y="8943"/>
                    <a:pt x="21406" y="7801"/>
                    <a:pt x="21406" y="7801"/>
                  </a:cubicBezTo>
                  <a:cubicBezTo>
                    <a:pt x="21406" y="7801"/>
                    <a:pt x="21406" y="10759"/>
                    <a:pt x="20038" y="10759"/>
                  </a:cubicBezTo>
                  <a:cubicBezTo>
                    <a:pt x="18670" y="10759"/>
                    <a:pt x="16637" y="6397"/>
                    <a:pt x="16637" y="6397"/>
                  </a:cubicBezTo>
                  <a:lnTo>
                    <a:pt x="16637" y="6397"/>
                  </a:lnTo>
                  <a:cubicBezTo>
                    <a:pt x="16637" y="6397"/>
                    <a:pt x="17117" y="8578"/>
                    <a:pt x="15713" y="10057"/>
                  </a:cubicBezTo>
                  <a:cubicBezTo>
                    <a:pt x="14744" y="11077"/>
                    <a:pt x="13159" y="11235"/>
                    <a:pt x="12269" y="11235"/>
                  </a:cubicBezTo>
                  <a:cubicBezTo>
                    <a:pt x="11869" y="11235"/>
                    <a:pt x="11609" y="11203"/>
                    <a:pt x="11609" y="11203"/>
                  </a:cubicBezTo>
                  <a:lnTo>
                    <a:pt x="887" y="18967"/>
                  </a:lnTo>
                  <a:lnTo>
                    <a:pt x="296" y="19669"/>
                  </a:lnTo>
                  <a:lnTo>
                    <a:pt x="0" y="23033"/>
                  </a:lnTo>
                  <a:lnTo>
                    <a:pt x="0" y="23033"/>
                  </a:lnTo>
                  <a:lnTo>
                    <a:pt x="12053" y="12793"/>
                  </a:lnTo>
                  <a:lnTo>
                    <a:pt x="13605" y="12793"/>
                  </a:lnTo>
                  <a:cubicBezTo>
                    <a:pt x="15158" y="12793"/>
                    <a:pt x="18115" y="10686"/>
                    <a:pt x="18116" y="10685"/>
                  </a:cubicBezTo>
                  <a:lnTo>
                    <a:pt x="18116" y="10685"/>
                  </a:lnTo>
                  <a:cubicBezTo>
                    <a:pt x="18115" y="10685"/>
                    <a:pt x="17265" y="11536"/>
                    <a:pt x="16822" y="11942"/>
                  </a:cubicBezTo>
                  <a:cubicBezTo>
                    <a:pt x="16415" y="12386"/>
                    <a:pt x="16267" y="13791"/>
                    <a:pt x="16970" y="13902"/>
                  </a:cubicBezTo>
                  <a:cubicBezTo>
                    <a:pt x="17012" y="13911"/>
                    <a:pt x="17060" y="13915"/>
                    <a:pt x="17114" y="13915"/>
                  </a:cubicBezTo>
                  <a:cubicBezTo>
                    <a:pt x="17949" y="13915"/>
                    <a:pt x="20131" y="12864"/>
                    <a:pt x="23292" y="11683"/>
                  </a:cubicBezTo>
                  <a:cubicBezTo>
                    <a:pt x="26656" y="10426"/>
                    <a:pt x="31573" y="7025"/>
                    <a:pt x="32275" y="6323"/>
                  </a:cubicBezTo>
                  <a:cubicBezTo>
                    <a:pt x="32978" y="5620"/>
                    <a:pt x="28616" y="1"/>
                    <a:pt x="2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7"/>
            <p:cNvSpPr/>
            <p:nvPr/>
          </p:nvSpPr>
          <p:spPr>
            <a:xfrm>
              <a:off x="5364125" y="3758650"/>
              <a:ext cx="329075" cy="154375"/>
            </a:xfrm>
            <a:custGeom>
              <a:avLst/>
              <a:gdLst/>
              <a:ahLst/>
              <a:cxnLst/>
              <a:rect l="l" t="t" r="r" b="b"/>
              <a:pathLst>
                <a:path w="13163" h="6175" extrusionOk="0">
                  <a:moveTo>
                    <a:pt x="1" y="0"/>
                  </a:moveTo>
                  <a:lnTo>
                    <a:pt x="1368" y="1997"/>
                  </a:lnTo>
                  <a:cubicBezTo>
                    <a:pt x="1405" y="1997"/>
                    <a:pt x="1479" y="1960"/>
                    <a:pt x="1516" y="1960"/>
                  </a:cubicBezTo>
                  <a:cubicBezTo>
                    <a:pt x="1590" y="1960"/>
                    <a:pt x="1627" y="1960"/>
                    <a:pt x="1664" y="1997"/>
                  </a:cubicBezTo>
                  <a:cubicBezTo>
                    <a:pt x="1664" y="1997"/>
                    <a:pt x="1960" y="2145"/>
                    <a:pt x="2441" y="2404"/>
                  </a:cubicBezTo>
                  <a:cubicBezTo>
                    <a:pt x="2921" y="2625"/>
                    <a:pt x="3587" y="2958"/>
                    <a:pt x="4363" y="3328"/>
                  </a:cubicBezTo>
                  <a:cubicBezTo>
                    <a:pt x="5916" y="4067"/>
                    <a:pt x="7912" y="4955"/>
                    <a:pt x="9613" y="5546"/>
                  </a:cubicBezTo>
                  <a:cubicBezTo>
                    <a:pt x="10759" y="5916"/>
                    <a:pt x="11794" y="6175"/>
                    <a:pt x="12497" y="6175"/>
                  </a:cubicBezTo>
                  <a:lnTo>
                    <a:pt x="12866" y="6175"/>
                  </a:lnTo>
                  <a:lnTo>
                    <a:pt x="13162" y="5546"/>
                  </a:lnTo>
                  <a:cubicBezTo>
                    <a:pt x="6988" y="417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7"/>
            <p:cNvSpPr/>
            <p:nvPr/>
          </p:nvSpPr>
          <p:spPr>
            <a:xfrm>
              <a:off x="4747650" y="3832600"/>
              <a:ext cx="740350" cy="496350"/>
            </a:xfrm>
            <a:custGeom>
              <a:avLst/>
              <a:gdLst/>
              <a:ahLst/>
              <a:cxnLst/>
              <a:rect l="l" t="t" r="r" b="b"/>
              <a:pathLst>
                <a:path w="29614" h="19854" extrusionOk="0">
                  <a:moveTo>
                    <a:pt x="26323" y="0"/>
                  </a:moveTo>
                  <a:lnTo>
                    <a:pt x="26323" y="0"/>
                  </a:lnTo>
                  <a:cubicBezTo>
                    <a:pt x="26434" y="666"/>
                    <a:pt x="26582" y="1664"/>
                    <a:pt x="26582" y="2588"/>
                  </a:cubicBezTo>
                  <a:cubicBezTo>
                    <a:pt x="26582" y="3438"/>
                    <a:pt x="26471" y="4252"/>
                    <a:pt x="26027" y="4584"/>
                  </a:cubicBezTo>
                  <a:cubicBezTo>
                    <a:pt x="25843" y="4732"/>
                    <a:pt x="25621" y="4806"/>
                    <a:pt x="25362" y="4806"/>
                  </a:cubicBezTo>
                  <a:cubicBezTo>
                    <a:pt x="24290" y="4806"/>
                    <a:pt x="23070" y="3439"/>
                    <a:pt x="23070" y="3438"/>
                  </a:cubicBezTo>
                  <a:lnTo>
                    <a:pt x="23070" y="3438"/>
                  </a:lnTo>
                  <a:cubicBezTo>
                    <a:pt x="23070" y="3439"/>
                    <a:pt x="23144" y="4141"/>
                    <a:pt x="23144" y="5028"/>
                  </a:cubicBezTo>
                  <a:cubicBezTo>
                    <a:pt x="23144" y="6396"/>
                    <a:pt x="22996" y="8097"/>
                    <a:pt x="22183" y="8208"/>
                  </a:cubicBezTo>
                  <a:cubicBezTo>
                    <a:pt x="22072" y="8245"/>
                    <a:pt x="21961" y="8245"/>
                    <a:pt x="21850" y="8245"/>
                  </a:cubicBezTo>
                  <a:cubicBezTo>
                    <a:pt x="20519" y="8245"/>
                    <a:pt x="18966" y="7098"/>
                    <a:pt x="18966" y="7098"/>
                  </a:cubicBezTo>
                  <a:cubicBezTo>
                    <a:pt x="18966" y="7098"/>
                    <a:pt x="18966" y="10056"/>
                    <a:pt x="17598" y="10056"/>
                  </a:cubicBezTo>
                  <a:cubicBezTo>
                    <a:pt x="16230" y="10056"/>
                    <a:pt x="14197" y="5694"/>
                    <a:pt x="14197" y="5694"/>
                  </a:cubicBezTo>
                  <a:lnTo>
                    <a:pt x="14197" y="5694"/>
                  </a:lnTo>
                  <a:cubicBezTo>
                    <a:pt x="14197" y="5694"/>
                    <a:pt x="14271" y="6100"/>
                    <a:pt x="14271" y="6618"/>
                  </a:cubicBezTo>
                  <a:cubicBezTo>
                    <a:pt x="14271" y="7394"/>
                    <a:pt x="14086" y="8503"/>
                    <a:pt x="13273" y="9354"/>
                  </a:cubicBezTo>
                  <a:cubicBezTo>
                    <a:pt x="12311" y="10389"/>
                    <a:pt x="10722" y="10537"/>
                    <a:pt x="9834" y="10537"/>
                  </a:cubicBezTo>
                  <a:cubicBezTo>
                    <a:pt x="9428" y="10537"/>
                    <a:pt x="9169" y="10500"/>
                    <a:pt x="9169" y="10500"/>
                  </a:cubicBezTo>
                  <a:lnTo>
                    <a:pt x="370" y="16859"/>
                  </a:lnTo>
                  <a:lnTo>
                    <a:pt x="0" y="19853"/>
                  </a:lnTo>
                  <a:lnTo>
                    <a:pt x="9428" y="11868"/>
                  </a:lnTo>
                  <a:cubicBezTo>
                    <a:pt x="9465" y="11794"/>
                    <a:pt x="9539" y="11794"/>
                    <a:pt x="9613" y="11794"/>
                  </a:cubicBezTo>
                  <a:lnTo>
                    <a:pt x="11165" y="11794"/>
                  </a:lnTo>
                  <a:cubicBezTo>
                    <a:pt x="11461" y="11794"/>
                    <a:pt x="11831" y="11683"/>
                    <a:pt x="12237" y="11535"/>
                  </a:cubicBezTo>
                  <a:cubicBezTo>
                    <a:pt x="12644" y="11387"/>
                    <a:pt x="13088" y="11202"/>
                    <a:pt x="13494" y="10980"/>
                  </a:cubicBezTo>
                  <a:cubicBezTo>
                    <a:pt x="14308" y="10537"/>
                    <a:pt x="15084" y="10019"/>
                    <a:pt x="15343" y="9834"/>
                  </a:cubicBezTo>
                  <a:cubicBezTo>
                    <a:pt x="15454" y="9760"/>
                    <a:pt x="15491" y="9723"/>
                    <a:pt x="15491" y="9723"/>
                  </a:cubicBezTo>
                  <a:cubicBezTo>
                    <a:pt x="15528" y="9686"/>
                    <a:pt x="15602" y="9686"/>
                    <a:pt x="15676" y="9686"/>
                  </a:cubicBezTo>
                  <a:cubicBezTo>
                    <a:pt x="15750" y="9686"/>
                    <a:pt x="15824" y="9723"/>
                    <a:pt x="15898" y="9797"/>
                  </a:cubicBezTo>
                  <a:cubicBezTo>
                    <a:pt x="16008" y="9908"/>
                    <a:pt x="15971" y="10093"/>
                    <a:pt x="15861" y="10204"/>
                  </a:cubicBezTo>
                  <a:cubicBezTo>
                    <a:pt x="15861" y="10204"/>
                    <a:pt x="15047" y="11054"/>
                    <a:pt x="14604" y="11461"/>
                  </a:cubicBezTo>
                  <a:cubicBezTo>
                    <a:pt x="14567" y="11535"/>
                    <a:pt x="14493" y="11646"/>
                    <a:pt x="14419" y="11794"/>
                  </a:cubicBezTo>
                  <a:cubicBezTo>
                    <a:pt x="14382" y="11979"/>
                    <a:pt x="14345" y="12163"/>
                    <a:pt x="14345" y="12348"/>
                  </a:cubicBezTo>
                  <a:cubicBezTo>
                    <a:pt x="14345" y="12533"/>
                    <a:pt x="14382" y="12681"/>
                    <a:pt x="14419" y="12755"/>
                  </a:cubicBezTo>
                  <a:cubicBezTo>
                    <a:pt x="14493" y="12866"/>
                    <a:pt x="14530" y="12903"/>
                    <a:pt x="14604" y="12903"/>
                  </a:cubicBezTo>
                  <a:lnTo>
                    <a:pt x="14677" y="12903"/>
                  </a:lnTo>
                  <a:cubicBezTo>
                    <a:pt x="14825" y="12903"/>
                    <a:pt x="15084" y="12866"/>
                    <a:pt x="15454" y="12755"/>
                  </a:cubicBezTo>
                  <a:cubicBezTo>
                    <a:pt x="15787" y="12644"/>
                    <a:pt x="16230" y="12459"/>
                    <a:pt x="16785" y="12274"/>
                  </a:cubicBezTo>
                  <a:cubicBezTo>
                    <a:pt x="17820" y="11831"/>
                    <a:pt x="19151" y="11276"/>
                    <a:pt x="20741" y="10685"/>
                  </a:cubicBezTo>
                  <a:cubicBezTo>
                    <a:pt x="23218" y="9760"/>
                    <a:pt x="26619" y="7616"/>
                    <a:pt x="28431" y="6322"/>
                  </a:cubicBezTo>
                  <a:cubicBezTo>
                    <a:pt x="29022" y="5915"/>
                    <a:pt x="29466" y="5583"/>
                    <a:pt x="29614" y="5435"/>
                  </a:cubicBezTo>
                  <a:lnTo>
                    <a:pt x="29614" y="5398"/>
                  </a:lnTo>
                  <a:cubicBezTo>
                    <a:pt x="29614" y="5250"/>
                    <a:pt x="29503" y="4917"/>
                    <a:pt x="29318" y="4511"/>
                  </a:cubicBezTo>
                  <a:cubicBezTo>
                    <a:pt x="29096" y="4067"/>
                    <a:pt x="28800" y="3586"/>
                    <a:pt x="28468" y="3069"/>
                  </a:cubicBezTo>
                  <a:cubicBezTo>
                    <a:pt x="27839" y="2070"/>
                    <a:pt x="27063" y="961"/>
                    <a:pt x="26545" y="259"/>
                  </a:cubicBezTo>
                  <a:cubicBezTo>
                    <a:pt x="26471" y="185"/>
                    <a:pt x="26397" y="74"/>
                    <a:pt x="26323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7"/>
            <p:cNvSpPr/>
            <p:nvPr/>
          </p:nvSpPr>
          <p:spPr>
            <a:xfrm>
              <a:off x="5105325" y="4022100"/>
              <a:ext cx="42550" cy="68175"/>
            </a:xfrm>
            <a:custGeom>
              <a:avLst/>
              <a:gdLst/>
              <a:ahLst/>
              <a:cxnLst/>
              <a:rect l="l" t="t" r="r" b="b"/>
              <a:pathLst>
                <a:path w="1702" h="2727" extrusionOk="0">
                  <a:moveTo>
                    <a:pt x="395" y="0"/>
                  </a:moveTo>
                  <a:cubicBezTo>
                    <a:pt x="340" y="0"/>
                    <a:pt x="281" y="13"/>
                    <a:pt x="223" y="36"/>
                  </a:cubicBezTo>
                  <a:cubicBezTo>
                    <a:pt x="75" y="110"/>
                    <a:pt x="1" y="258"/>
                    <a:pt x="75" y="443"/>
                  </a:cubicBezTo>
                  <a:lnTo>
                    <a:pt x="1073" y="2550"/>
                  </a:lnTo>
                  <a:cubicBezTo>
                    <a:pt x="1127" y="2658"/>
                    <a:pt x="1241" y="2727"/>
                    <a:pt x="1356" y="2727"/>
                  </a:cubicBezTo>
                  <a:cubicBezTo>
                    <a:pt x="1398" y="2727"/>
                    <a:pt x="1440" y="2718"/>
                    <a:pt x="1480" y="2698"/>
                  </a:cubicBezTo>
                  <a:cubicBezTo>
                    <a:pt x="1627" y="2624"/>
                    <a:pt x="1701" y="2439"/>
                    <a:pt x="1627" y="2291"/>
                  </a:cubicBezTo>
                  <a:lnTo>
                    <a:pt x="666" y="184"/>
                  </a:lnTo>
                  <a:cubicBezTo>
                    <a:pt x="616" y="58"/>
                    <a:pt x="513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7"/>
            <p:cNvSpPr/>
            <p:nvPr/>
          </p:nvSpPr>
          <p:spPr>
            <a:xfrm>
              <a:off x="5196825" y="3955100"/>
              <a:ext cx="80450" cy="159375"/>
            </a:xfrm>
            <a:custGeom>
              <a:avLst/>
              <a:gdLst/>
              <a:ahLst/>
              <a:cxnLst/>
              <a:rect l="l" t="t" r="r" b="b"/>
              <a:pathLst>
                <a:path w="3218" h="6375" extrusionOk="0">
                  <a:moveTo>
                    <a:pt x="377" y="1"/>
                  </a:moveTo>
                  <a:cubicBezTo>
                    <a:pt x="325" y="1"/>
                    <a:pt x="272" y="17"/>
                    <a:pt x="223" y="54"/>
                  </a:cubicBezTo>
                  <a:cubicBezTo>
                    <a:pt x="75" y="128"/>
                    <a:pt x="1" y="313"/>
                    <a:pt x="75" y="461"/>
                  </a:cubicBezTo>
                  <a:cubicBezTo>
                    <a:pt x="75" y="461"/>
                    <a:pt x="260" y="757"/>
                    <a:pt x="481" y="1200"/>
                  </a:cubicBezTo>
                  <a:cubicBezTo>
                    <a:pt x="851" y="1903"/>
                    <a:pt x="1369" y="2938"/>
                    <a:pt x="1812" y="3899"/>
                  </a:cubicBezTo>
                  <a:cubicBezTo>
                    <a:pt x="2034" y="4380"/>
                    <a:pt x="2256" y="4823"/>
                    <a:pt x="2367" y="5193"/>
                  </a:cubicBezTo>
                  <a:cubicBezTo>
                    <a:pt x="2441" y="5378"/>
                    <a:pt x="2515" y="5563"/>
                    <a:pt x="2552" y="5674"/>
                  </a:cubicBezTo>
                  <a:cubicBezTo>
                    <a:pt x="2589" y="5822"/>
                    <a:pt x="2589" y="5933"/>
                    <a:pt x="2589" y="5969"/>
                  </a:cubicBezTo>
                  <a:lnTo>
                    <a:pt x="2608" y="5974"/>
                  </a:lnTo>
                  <a:lnTo>
                    <a:pt x="2608" y="5974"/>
                  </a:lnTo>
                  <a:cubicBezTo>
                    <a:pt x="2560" y="6114"/>
                    <a:pt x="2602" y="6272"/>
                    <a:pt x="2737" y="6339"/>
                  </a:cubicBezTo>
                  <a:cubicBezTo>
                    <a:pt x="2795" y="6363"/>
                    <a:pt x="2854" y="6375"/>
                    <a:pt x="2909" y="6375"/>
                  </a:cubicBezTo>
                  <a:cubicBezTo>
                    <a:pt x="3027" y="6375"/>
                    <a:pt x="3130" y="6318"/>
                    <a:pt x="3180" y="6191"/>
                  </a:cubicBezTo>
                  <a:cubicBezTo>
                    <a:pt x="3217" y="6117"/>
                    <a:pt x="3217" y="6043"/>
                    <a:pt x="3217" y="5969"/>
                  </a:cubicBezTo>
                  <a:cubicBezTo>
                    <a:pt x="3217" y="5785"/>
                    <a:pt x="3180" y="5600"/>
                    <a:pt x="3106" y="5341"/>
                  </a:cubicBezTo>
                  <a:cubicBezTo>
                    <a:pt x="2848" y="4565"/>
                    <a:pt x="2219" y="3271"/>
                    <a:pt x="1665" y="2162"/>
                  </a:cubicBezTo>
                  <a:cubicBezTo>
                    <a:pt x="1110" y="1089"/>
                    <a:pt x="629" y="165"/>
                    <a:pt x="629" y="165"/>
                  </a:cubicBezTo>
                  <a:cubicBezTo>
                    <a:pt x="580" y="67"/>
                    <a:pt x="481" y="1"/>
                    <a:pt x="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7"/>
            <p:cNvSpPr/>
            <p:nvPr/>
          </p:nvSpPr>
          <p:spPr>
            <a:xfrm>
              <a:off x="5292025" y="3860550"/>
              <a:ext cx="109100" cy="194575"/>
            </a:xfrm>
            <a:custGeom>
              <a:avLst/>
              <a:gdLst/>
              <a:ahLst/>
              <a:cxnLst/>
              <a:rect l="l" t="t" r="r" b="b"/>
              <a:pathLst>
                <a:path w="4364" h="7783" extrusionOk="0">
                  <a:moveTo>
                    <a:pt x="342" y="1"/>
                  </a:moveTo>
                  <a:cubicBezTo>
                    <a:pt x="285" y="1"/>
                    <a:pt x="229" y="21"/>
                    <a:pt x="186" y="65"/>
                  </a:cubicBezTo>
                  <a:cubicBezTo>
                    <a:pt x="38" y="139"/>
                    <a:pt x="1" y="324"/>
                    <a:pt x="75" y="472"/>
                  </a:cubicBezTo>
                  <a:cubicBezTo>
                    <a:pt x="112" y="472"/>
                    <a:pt x="334" y="805"/>
                    <a:pt x="666" y="1322"/>
                  </a:cubicBezTo>
                  <a:cubicBezTo>
                    <a:pt x="1184" y="2099"/>
                    <a:pt x="1960" y="3319"/>
                    <a:pt x="2626" y="4465"/>
                  </a:cubicBezTo>
                  <a:cubicBezTo>
                    <a:pt x="2958" y="5019"/>
                    <a:pt x="3254" y="5574"/>
                    <a:pt x="3439" y="6054"/>
                  </a:cubicBezTo>
                  <a:cubicBezTo>
                    <a:pt x="3661" y="6535"/>
                    <a:pt x="3772" y="6942"/>
                    <a:pt x="3772" y="7164"/>
                  </a:cubicBezTo>
                  <a:cubicBezTo>
                    <a:pt x="3772" y="7237"/>
                    <a:pt x="3735" y="7274"/>
                    <a:pt x="3735" y="7274"/>
                  </a:cubicBezTo>
                  <a:cubicBezTo>
                    <a:pt x="3661" y="7422"/>
                    <a:pt x="3661" y="7607"/>
                    <a:pt x="3809" y="7718"/>
                  </a:cubicBezTo>
                  <a:cubicBezTo>
                    <a:pt x="3867" y="7762"/>
                    <a:pt x="3931" y="7783"/>
                    <a:pt x="3994" y="7783"/>
                  </a:cubicBezTo>
                  <a:cubicBezTo>
                    <a:pt x="4091" y="7783"/>
                    <a:pt x="4185" y="7734"/>
                    <a:pt x="4252" y="7644"/>
                  </a:cubicBezTo>
                  <a:cubicBezTo>
                    <a:pt x="4363" y="7496"/>
                    <a:pt x="4363" y="7311"/>
                    <a:pt x="4363" y="7164"/>
                  </a:cubicBezTo>
                  <a:cubicBezTo>
                    <a:pt x="4363" y="6905"/>
                    <a:pt x="4326" y="6646"/>
                    <a:pt x="4215" y="6313"/>
                  </a:cubicBezTo>
                  <a:cubicBezTo>
                    <a:pt x="3809" y="5241"/>
                    <a:pt x="2922" y="3688"/>
                    <a:pt x="2108" y="2431"/>
                  </a:cubicBezTo>
                  <a:cubicBezTo>
                    <a:pt x="1332" y="1137"/>
                    <a:pt x="592" y="139"/>
                    <a:pt x="592" y="139"/>
                  </a:cubicBezTo>
                  <a:cubicBezTo>
                    <a:pt x="525" y="50"/>
                    <a:pt x="431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7"/>
            <p:cNvSpPr/>
            <p:nvPr/>
          </p:nvSpPr>
          <p:spPr>
            <a:xfrm>
              <a:off x="4678325" y="3645900"/>
              <a:ext cx="1122075" cy="752975"/>
            </a:xfrm>
            <a:custGeom>
              <a:avLst/>
              <a:gdLst/>
              <a:ahLst/>
              <a:cxnLst/>
              <a:rect l="l" t="t" r="r" b="b"/>
              <a:pathLst>
                <a:path w="44883" h="30119" extrusionOk="0">
                  <a:moveTo>
                    <a:pt x="25436" y="629"/>
                  </a:moveTo>
                  <a:cubicBezTo>
                    <a:pt x="25510" y="629"/>
                    <a:pt x="25732" y="702"/>
                    <a:pt x="26065" y="887"/>
                  </a:cubicBezTo>
                  <a:cubicBezTo>
                    <a:pt x="27211" y="1442"/>
                    <a:pt x="29355" y="2810"/>
                    <a:pt x="31610" y="4178"/>
                  </a:cubicBezTo>
                  <a:cubicBezTo>
                    <a:pt x="33902" y="5546"/>
                    <a:pt x="36269" y="6914"/>
                    <a:pt x="38006" y="7505"/>
                  </a:cubicBezTo>
                  <a:cubicBezTo>
                    <a:pt x="39855" y="8134"/>
                    <a:pt x="41518" y="8429"/>
                    <a:pt x="42664" y="8688"/>
                  </a:cubicBezTo>
                  <a:cubicBezTo>
                    <a:pt x="43219" y="8836"/>
                    <a:pt x="43663" y="8947"/>
                    <a:pt x="43958" y="9058"/>
                  </a:cubicBezTo>
                  <a:cubicBezTo>
                    <a:pt x="44106" y="9132"/>
                    <a:pt x="44180" y="9169"/>
                    <a:pt x="44217" y="9206"/>
                  </a:cubicBezTo>
                  <a:lnTo>
                    <a:pt x="44254" y="9243"/>
                  </a:lnTo>
                  <a:cubicBezTo>
                    <a:pt x="44217" y="9391"/>
                    <a:pt x="44143" y="9538"/>
                    <a:pt x="43958" y="9686"/>
                  </a:cubicBezTo>
                  <a:cubicBezTo>
                    <a:pt x="43441" y="10204"/>
                    <a:pt x="42073" y="10685"/>
                    <a:pt x="39929" y="10685"/>
                  </a:cubicBezTo>
                  <a:cubicBezTo>
                    <a:pt x="39263" y="10685"/>
                    <a:pt x="38228" y="10426"/>
                    <a:pt x="37045" y="10056"/>
                  </a:cubicBezTo>
                  <a:cubicBezTo>
                    <a:pt x="35344" y="9465"/>
                    <a:pt x="33348" y="8577"/>
                    <a:pt x="31795" y="7838"/>
                  </a:cubicBezTo>
                  <a:cubicBezTo>
                    <a:pt x="31019" y="7468"/>
                    <a:pt x="30353" y="7135"/>
                    <a:pt x="29873" y="6914"/>
                  </a:cubicBezTo>
                  <a:cubicBezTo>
                    <a:pt x="29392" y="6655"/>
                    <a:pt x="29096" y="6507"/>
                    <a:pt x="29096" y="6507"/>
                  </a:cubicBezTo>
                  <a:cubicBezTo>
                    <a:pt x="29057" y="6481"/>
                    <a:pt x="29013" y="6468"/>
                    <a:pt x="28968" y="6468"/>
                  </a:cubicBezTo>
                  <a:cubicBezTo>
                    <a:pt x="28885" y="6468"/>
                    <a:pt x="28798" y="6509"/>
                    <a:pt x="28727" y="6581"/>
                  </a:cubicBezTo>
                  <a:cubicBezTo>
                    <a:pt x="28653" y="6692"/>
                    <a:pt x="28616" y="6840"/>
                    <a:pt x="28727" y="6987"/>
                  </a:cubicBezTo>
                  <a:cubicBezTo>
                    <a:pt x="28727" y="6987"/>
                    <a:pt x="28948" y="7283"/>
                    <a:pt x="29318" y="7727"/>
                  </a:cubicBezTo>
                  <a:cubicBezTo>
                    <a:pt x="29836" y="8429"/>
                    <a:pt x="30612" y="9538"/>
                    <a:pt x="31241" y="10537"/>
                  </a:cubicBezTo>
                  <a:cubicBezTo>
                    <a:pt x="31573" y="11054"/>
                    <a:pt x="31869" y="11535"/>
                    <a:pt x="32091" y="11979"/>
                  </a:cubicBezTo>
                  <a:cubicBezTo>
                    <a:pt x="32276" y="12385"/>
                    <a:pt x="32387" y="12718"/>
                    <a:pt x="32387" y="12866"/>
                  </a:cubicBezTo>
                  <a:cubicBezTo>
                    <a:pt x="32239" y="13014"/>
                    <a:pt x="31832" y="13383"/>
                    <a:pt x="31204" y="13790"/>
                  </a:cubicBezTo>
                  <a:cubicBezTo>
                    <a:pt x="29392" y="15084"/>
                    <a:pt x="25991" y="17228"/>
                    <a:pt x="23514" y="18153"/>
                  </a:cubicBezTo>
                  <a:cubicBezTo>
                    <a:pt x="21924" y="18744"/>
                    <a:pt x="20593" y="19299"/>
                    <a:pt x="19558" y="19742"/>
                  </a:cubicBezTo>
                  <a:cubicBezTo>
                    <a:pt x="19003" y="19927"/>
                    <a:pt x="18560" y="20112"/>
                    <a:pt x="18227" y="20223"/>
                  </a:cubicBezTo>
                  <a:cubicBezTo>
                    <a:pt x="17923" y="20314"/>
                    <a:pt x="17694" y="20381"/>
                    <a:pt x="17540" y="20381"/>
                  </a:cubicBezTo>
                  <a:cubicBezTo>
                    <a:pt x="17506" y="20381"/>
                    <a:pt x="17477" y="20377"/>
                    <a:pt x="17450" y="20371"/>
                  </a:cubicBezTo>
                  <a:lnTo>
                    <a:pt x="17377" y="20371"/>
                  </a:lnTo>
                  <a:cubicBezTo>
                    <a:pt x="17303" y="20371"/>
                    <a:pt x="17266" y="20334"/>
                    <a:pt x="17192" y="20223"/>
                  </a:cubicBezTo>
                  <a:cubicBezTo>
                    <a:pt x="17155" y="20149"/>
                    <a:pt x="17118" y="20001"/>
                    <a:pt x="17118" y="19816"/>
                  </a:cubicBezTo>
                  <a:cubicBezTo>
                    <a:pt x="17118" y="19631"/>
                    <a:pt x="17155" y="19447"/>
                    <a:pt x="17192" y="19262"/>
                  </a:cubicBezTo>
                  <a:cubicBezTo>
                    <a:pt x="17266" y="19114"/>
                    <a:pt x="17340" y="19003"/>
                    <a:pt x="17377" y="18929"/>
                  </a:cubicBezTo>
                  <a:cubicBezTo>
                    <a:pt x="17820" y="18522"/>
                    <a:pt x="18634" y="17672"/>
                    <a:pt x="18634" y="17672"/>
                  </a:cubicBezTo>
                  <a:cubicBezTo>
                    <a:pt x="18744" y="17561"/>
                    <a:pt x="18781" y="17376"/>
                    <a:pt x="18671" y="17265"/>
                  </a:cubicBezTo>
                  <a:cubicBezTo>
                    <a:pt x="18606" y="17179"/>
                    <a:pt x="18515" y="17143"/>
                    <a:pt x="18429" y="17143"/>
                  </a:cubicBezTo>
                  <a:cubicBezTo>
                    <a:pt x="18368" y="17143"/>
                    <a:pt x="18310" y="17161"/>
                    <a:pt x="18264" y="17191"/>
                  </a:cubicBezTo>
                  <a:cubicBezTo>
                    <a:pt x="18264" y="17191"/>
                    <a:pt x="18227" y="17228"/>
                    <a:pt x="18116" y="17302"/>
                  </a:cubicBezTo>
                  <a:cubicBezTo>
                    <a:pt x="17857" y="17487"/>
                    <a:pt x="17081" y="18005"/>
                    <a:pt x="16267" y="18448"/>
                  </a:cubicBezTo>
                  <a:cubicBezTo>
                    <a:pt x="15861" y="18670"/>
                    <a:pt x="15417" y="18855"/>
                    <a:pt x="15010" y="19003"/>
                  </a:cubicBezTo>
                  <a:cubicBezTo>
                    <a:pt x="14604" y="19151"/>
                    <a:pt x="14197" y="19262"/>
                    <a:pt x="13938" y="19262"/>
                  </a:cubicBezTo>
                  <a:lnTo>
                    <a:pt x="12386" y="19262"/>
                  </a:lnTo>
                  <a:cubicBezTo>
                    <a:pt x="12312" y="19262"/>
                    <a:pt x="12238" y="19262"/>
                    <a:pt x="12201" y="19336"/>
                  </a:cubicBezTo>
                  <a:lnTo>
                    <a:pt x="703" y="29096"/>
                  </a:lnTo>
                  <a:lnTo>
                    <a:pt x="1463" y="20733"/>
                  </a:lnTo>
                  <a:lnTo>
                    <a:pt x="1463" y="20733"/>
                  </a:lnTo>
                  <a:cubicBezTo>
                    <a:pt x="2668" y="20238"/>
                    <a:pt x="8882" y="17544"/>
                    <a:pt x="12718" y="14308"/>
                  </a:cubicBezTo>
                  <a:cubicBezTo>
                    <a:pt x="14863" y="12533"/>
                    <a:pt x="17746" y="9095"/>
                    <a:pt x="20297" y="6100"/>
                  </a:cubicBezTo>
                  <a:cubicBezTo>
                    <a:pt x="21554" y="4584"/>
                    <a:pt x="22737" y="3216"/>
                    <a:pt x="23662" y="2181"/>
                  </a:cubicBezTo>
                  <a:cubicBezTo>
                    <a:pt x="24142" y="1701"/>
                    <a:pt x="24549" y="1294"/>
                    <a:pt x="24845" y="998"/>
                  </a:cubicBezTo>
                  <a:cubicBezTo>
                    <a:pt x="25029" y="850"/>
                    <a:pt x="25177" y="776"/>
                    <a:pt x="25251" y="702"/>
                  </a:cubicBezTo>
                  <a:lnTo>
                    <a:pt x="25399" y="629"/>
                  </a:lnTo>
                  <a:close/>
                  <a:moveTo>
                    <a:pt x="25436" y="0"/>
                  </a:moveTo>
                  <a:cubicBezTo>
                    <a:pt x="25251" y="0"/>
                    <a:pt x="25103" y="74"/>
                    <a:pt x="24956" y="185"/>
                  </a:cubicBezTo>
                  <a:cubicBezTo>
                    <a:pt x="24660" y="333"/>
                    <a:pt x="24364" y="629"/>
                    <a:pt x="23957" y="998"/>
                  </a:cubicBezTo>
                  <a:cubicBezTo>
                    <a:pt x="22626" y="2292"/>
                    <a:pt x="20556" y="4806"/>
                    <a:pt x="18412" y="7357"/>
                  </a:cubicBezTo>
                  <a:cubicBezTo>
                    <a:pt x="16267" y="9871"/>
                    <a:pt x="14012" y="12459"/>
                    <a:pt x="12349" y="13864"/>
                  </a:cubicBezTo>
                  <a:cubicBezTo>
                    <a:pt x="10278" y="15565"/>
                    <a:pt x="7431" y="17191"/>
                    <a:pt x="5139" y="18374"/>
                  </a:cubicBezTo>
                  <a:cubicBezTo>
                    <a:pt x="3956" y="18929"/>
                    <a:pt x="2958" y="19410"/>
                    <a:pt x="2219" y="19742"/>
                  </a:cubicBezTo>
                  <a:cubicBezTo>
                    <a:pt x="1849" y="19927"/>
                    <a:pt x="1553" y="20038"/>
                    <a:pt x="1368" y="20112"/>
                  </a:cubicBezTo>
                  <a:cubicBezTo>
                    <a:pt x="1146" y="20223"/>
                    <a:pt x="1036" y="20260"/>
                    <a:pt x="1036" y="20260"/>
                  </a:cubicBezTo>
                  <a:cubicBezTo>
                    <a:pt x="925" y="20297"/>
                    <a:pt x="851" y="20408"/>
                    <a:pt x="851" y="20519"/>
                  </a:cubicBezTo>
                  <a:lnTo>
                    <a:pt x="0" y="29798"/>
                  </a:lnTo>
                  <a:cubicBezTo>
                    <a:pt x="0" y="29909"/>
                    <a:pt x="74" y="30020"/>
                    <a:pt x="185" y="30094"/>
                  </a:cubicBezTo>
                  <a:cubicBezTo>
                    <a:pt x="231" y="30109"/>
                    <a:pt x="277" y="30118"/>
                    <a:pt x="323" y="30118"/>
                  </a:cubicBezTo>
                  <a:cubicBezTo>
                    <a:pt x="388" y="30118"/>
                    <a:pt x="453" y="30101"/>
                    <a:pt x="518" y="30057"/>
                  </a:cubicBezTo>
                  <a:lnTo>
                    <a:pt x="12520" y="19853"/>
                  </a:lnTo>
                  <a:lnTo>
                    <a:pt x="13938" y="19853"/>
                  </a:lnTo>
                  <a:cubicBezTo>
                    <a:pt x="14382" y="19853"/>
                    <a:pt x="14900" y="19705"/>
                    <a:pt x="15417" y="19521"/>
                  </a:cubicBezTo>
                  <a:cubicBezTo>
                    <a:pt x="15848" y="19342"/>
                    <a:pt x="16291" y="19118"/>
                    <a:pt x="16704" y="18890"/>
                  </a:cubicBezTo>
                  <a:lnTo>
                    <a:pt x="16704" y="18890"/>
                  </a:lnTo>
                  <a:cubicBezTo>
                    <a:pt x="16681" y="18950"/>
                    <a:pt x="16659" y="19012"/>
                    <a:pt x="16637" y="19077"/>
                  </a:cubicBezTo>
                  <a:cubicBezTo>
                    <a:pt x="16563" y="19299"/>
                    <a:pt x="16526" y="19558"/>
                    <a:pt x="16526" y="19816"/>
                  </a:cubicBezTo>
                  <a:cubicBezTo>
                    <a:pt x="16526" y="20038"/>
                    <a:pt x="16563" y="20297"/>
                    <a:pt x="16637" y="20519"/>
                  </a:cubicBezTo>
                  <a:cubicBezTo>
                    <a:pt x="16748" y="20741"/>
                    <a:pt x="16970" y="20925"/>
                    <a:pt x="17266" y="20999"/>
                  </a:cubicBezTo>
                  <a:lnTo>
                    <a:pt x="17450" y="20999"/>
                  </a:lnTo>
                  <a:cubicBezTo>
                    <a:pt x="17709" y="20999"/>
                    <a:pt x="18005" y="20925"/>
                    <a:pt x="18412" y="20815"/>
                  </a:cubicBezTo>
                  <a:cubicBezTo>
                    <a:pt x="19558" y="20445"/>
                    <a:pt x="21369" y="19631"/>
                    <a:pt x="23735" y="18744"/>
                  </a:cubicBezTo>
                  <a:cubicBezTo>
                    <a:pt x="25473" y="18079"/>
                    <a:pt x="27543" y="16933"/>
                    <a:pt x="29281" y="15823"/>
                  </a:cubicBezTo>
                  <a:cubicBezTo>
                    <a:pt x="30168" y="15269"/>
                    <a:pt x="30945" y="14751"/>
                    <a:pt x="31573" y="14308"/>
                  </a:cubicBezTo>
                  <a:cubicBezTo>
                    <a:pt x="32202" y="13864"/>
                    <a:pt x="32608" y="13531"/>
                    <a:pt x="32830" y="13309"/>
                  </a:cubicBezTo>
                  <a:cubicBezTo>
                    <a:pt x="32978" y="13199"/>
                    <a:pt x="33015" y="13014"/>
                    <a:pt x="33015" y="12866"/>
                  </a:cubicBezTo>
                  <a:cubicBezTo>
                    <a:pt x="33015" y="12644"/>
                    <a:pt x="32941" y="12385"/>
                    <a:pt x="32830" y="12126"/>
                  </a:cubicBezTo>
                  <a:cubicBezTo>
                    <a:pt x="32424" y="11165"/>
                    <a:pt x="31536" y="9834"/>
                    <a:pt x="30723" y="8651"/>
                  </a:cubicBezTo>
                  <a:cubicBezTo>
                    <a:pt x="30464" y="8287"/>
                    <a:pt x="30217" y="7945"/>
                    <a:pt x="30000" y="7648"/>
                  </a:cubicBezTo>
                  <a:lnTo>
                    <a:pt x="30000" y="7648"/>
                  </a:lnTo>
                  <a:cubicBezTo>
                    <a:pt x="30804" y="8046"/>
                    <a:pt x="31950" y="8602"/>
                    <a:pt x="33200" y="9169"/>
                  </a:cubicBezTo>
                  <a:cubicBezTo>
                    <a:pt x="34420" y="9686"/>
                    <a:pt x="35677" y="10241"/>
                    <a:pt x="36860" y="10611"/>
                  </a:cubicBezTo>
                  <a:cubicBezTo>
                    <a:pt x="38043" y="11017"/>
                    <a:pt x="39115" y="11313"/>
                    <a:pt x="39929" y="11313"/>
                  </a:cubicBezTo>
                  <a:cubicBezTo>
                    <a:pt x="41407" y="11313"/>
                    <a:pt x="42590" y="11091"/>
                    <a:pt x="43404" y="10759"/>
                  </a:cubicBezTo>
                  <a:cubicBezTo>
                    <a:pt x="43811" y="10574"/>
                    <a:pt x="44143" y="10389"/>
                    <a:pt x="44402" y="10167"/>
                  </a:cubicBezTo>
                  <a:cubicBezTo>
                    <a:pt x="44661" y="9908"/>
                    <a:pt x="44809" y="9649"/>
                    <a:pt x="44846" y="9354"/>
                  </a:cubicBezTo>
                  <a:lnTo>
                    <a:pt x="44883" y="9243"/>
                  </a:lnTo>
                  <a:cubicBezTo>
                    <a:pt x="44883" y="9058"/>
                    <a:pt x="44772" y="8873"/>
                    <a:pt x="44661" y="8762"/>
                  </a:cubicBezTo>
                  <a:cubicBezTo>
                    <a:pt x="44439" y="8577"/>
                    <a:pt x="44143" y="8466"/>
                    <a:pt x="43737" y="8318"/>
                  </a:cubicBezTo>
                  <a:cubicBezTo>
                    <a:pt x="42590" y="7986"/>
                    <a:pt x="40594" y="7727"/>
                    <a:pt x="38191" y="6914"/>
                  </a:cubicBezTo>
                  <a:cubicBezTo>
                    <a:pt x="36342" y="6285"/>
                    <a:pt x="33496" y="4621"/>
                    <a:pt x="30982" y="3069"/>
                  </a:cubicBezTo>
                  <a:cubicBezTo>
                    <a:pt x="29725" y="2292"/>
                    <a:pt x="28542" y="1553"/>
                    <a:pt x="27580" y="998"/>
                  </a:cubicBezTo>
                  <a:cubicBezTo>
                    <a:pt x="27100" y="739"/>
                    <a:pt x="26693" y="518"/>
                    <a:pt x="26323" y="333"/>
                  </a:cubicBezTo>
                  <a:cubicBezTo>
                    <a:pt x="25991" y="148"/>
                    <a:pt x="25732" y="37"/>
                    <a:pt x="25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7"/>
            <p:cNvSpPr/>
            <p:nvPr/>
          </p:nvSpPr>
          <p:spPr>
            <a:xfrm>
              <a:off x="3709700" y="2698525"/>
              <a:ext cx="1055525" cy="2070975"/>
            </a:xfrm>
            <a:custGeom>
              <a:avLst/>
              <a:gdLst/>
              <a:ahLst/>
              <a:cxnLst/>
              <a:rect l="l" t="t" r="r" b="b"/>
              <a:pathLst>
                <a:path w="42221" h="82839" extrusionOk="0">
                  <a:moveTo>
                    <a:pt x="21776" y="0"/>
                  </a:moveTo>
                  <a:cubicBezTo>
                    <a:pt x="20667" y="0"/>
                    <a:pt x="18966" y="850"/>
                    <a:pt x="18707" y="4658"/>
                  </a:cubicBezTo>
                  <a:cubicBezTo>
                    <a:pt x="18412" y="8429"/>
                    <a:pt x="0" y="79376"/>
                    <a:pt x="0" y="81188"/>
                  </a:cubicBezTo>
                  <a:cubicBezTo>
                    <a:pt x="0" y="82197"/>
                    <a:pt x="872" y="82839"/>
                    <a:pt x="3134" y="82839"/>
                  </a:cubicBezTo>
                  <a:cubicBezTo>
                    <a:pt x="4932" y="82839"/>
                    <a:pt x="7609" y="82433"/>
                    <a:pt x="11424" y="81483"/>
                  </a:cubicBezTo>
                  <a:cubicBezTo>
                    <a:pt x="18707" y="79672"/>
                    <a:pt x="40335" y="72352"/>
                    <a:pt x="40335" y="72352"/>
                  </a:cubicBezTo>
                  <a:lnTo>
                    <a:pt x="42221" y="57009"/>
                  </a:lnTo>
                  <a:lnTo>
                    <a:pt x="19669" y="61519"/>
                  </a:lnTo>
                  <a:lnTo>
                    <a:pt x="30649" y="29355"/>
                  </a:lnTo>
                  <a:lnTo>
                    <a:pt x="27543" y="444"/>
                  </a:lnTo>
                  <a:cubicBezTo>
                    <a:pt x="27543" y="444"/>
                    <a:pt x="22922" y="0"/>
                    <a:pt x="2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7"/>
            <p:cNvSpPr/>
            <p:nvPr/>
          </p:nvSpPr>
          <p:spPr>
            <a:xfrm>
              <a:off x="3709700" y="3396325"/>
              <a:ext cx="1024100" cy="1373175"/>
            </a:xfrm>
            <a:custGeom>
              <a:avLst/>
              <a:gdLst/>
              <a:ahLst/>
              <a:cxnLst/>
              <a:rect l="l" t="t" r="r" b="b"/>
              <a:pathLst>
                <a:path w="40964" h="54927" extrusionOk="0">
                  <a:moveTo>
                    <a:pt x="13199" y="1"/>
                  </a:moveTo>
                  <a:cubicBezTo>
                    <a:pt x="7690" y="22109"/>
                    <a:pt x="0" y="52093"/>
                    <a:pt x="0" y="53276"/>
                  </a:cubicBezTo>
                  <a:cubicBezTo>
                    <a:pt x="0" y="54285"/>
                    <a:pt x="872" y="54927"/>
                    <a:pt x="3134" y="54927"/>
                  </a:cubicBezTo>
                  <a:cubicBezTo>
                    <a:pt x="4932" y="54927"/>
                    <a:pt x="7609" y="54521"/>
                    <a:pt x="11424" y="53571"/>
                  </a:cubicBezTo>
                  <a:cubicBezTo>
                    <a:pt x="18707" y="51760"/>
                    <a:pt x="40335" y="44440"/>
                    <a:pt x="40335" y="44440"/>
                  </a:cubicBezTo>
                  <a:lnTo>
                    <a:pt x="40964" y="39301"/>
                  </a:lnTo>
                  <a:lnTo>
                    <a:pt x="40964" y="39301"/>
                  </a:lnTo>
                  <a:cubicBezTo>
                    <a:pt x="39374" y="39744"/>
                    <a:pt x="14197" y="46510"/>
                    <a:pt x="9391" y="48100"/>
                  </a:cubicBezTo>
                  <a:cubicBezTo>
                    <a:pt x="8943" y="48249"/>
                    <a:pt x="8622" y="48317"/>
                    <a:pt x="8405" y="48317"/>
                  </a:cubicBezTo>
                  <a:cubicBezTo>
                    <a:pt x="7334" y="48317"/>
                    <a:pt x="8820" y="46661"/>
                    <a:pt x="10204" y="45031"/>
                  </a:cubicBezTo>
                  <a:cubicBezTo>
                    <a:pt x="11587" y="43400"/>
                    <a:pt x="12868" y="41769"/>
                    <a:pt x="11502" y="41769"/>
                  </a:cubicBezTo>
                  <a:cubicBezTo>
                    <a:pt x="11444" y="41769"/>
                    <a:pt x="11381" y="41772"/>
                    <a:pt x="11313" y="41778"/>
                  </a:cubicBezTo>
                  <a:cubicBezTo>
                    <a:pt x="7764" y="42037"/>
                    <a:pt x="3623" y="46991"/>
                    <a:pt x="3623" y="46991"/>
                  </a:cubicBezTo>
                  <a:lnTo>
                    <a:pt x="13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7"/>
            <p:cNvSpPr/>
            <p:nvPr/>
          </p:nvSpPr>
          <p:spPr>
            <a:xfrm>
              <a:off x="3718000" y="3645900"/>
              <a:ext cx="1007475" cy="1115600"/>
            </a:xfrm>
            <a:custGeom>
              <a:avLst/>
              <a:gdLst/>
              <a:ahLst/>
              <a:cxnLst/>
              <a:rect l="l" t="t" r="r" b="b"/>
              <a:pathLst>
                <a:path w="40299" h="44624" extrusionOk="0">
                  <a:moveTo>
                    <a:pt x="10685" y="0"/>
                  </a:moveTo>
                  <a:cubicBezTo>
                    <a:pt x="8134" y="10241"/>
                    <a:pt x="5399" y="20925"/>
                    <a:pt x="3365" y="29170"/>
                  </a:cubicBezTo>
                  <a:cubicBezTo>
                    <a:pt x="1591" y="36268"/>
                    <a:pt x="297" y="41555"/>
                    <a:pt x="38" y="42997"/>
                  </a:cubicBezTo>
                  <a:cubicBezTo>
                    <a:pt x="1" y="43145"/>
                    <a:pt x="1" y="43293"/>
                    <a:pt x="1" y="43293"/>
                  </a:cubicBezTo>
                  <a:cubicBezTo>
                    <a:pt x="1" y="43515"/>
                    <a:pt x="38" y="43662"/>
                    <a:pt x="112" y="43847"/>
                  </a:cubicBezTo>
                  <a:cubicBezTo>
                    <a:pt x="223" y="43995"/>
                    <a:pt x="334" y="44106"/>
                    <a:pt x="555" y="44217"/>
                  </a:cubicBezTo>
                  <a:cubicBezTo>
                    <a:pt x="962" y="44476"/>
                    <a:pt x="1702" y="44624"/>
                    <a:pt x="2774" y="44624"/>
                  </a:cubicBezTo>
                  <a:cubicBezTo>
                    <a:pt x="4548" y="44624"/>
                    <a:pt x="7210" y="44217"/>
                    <a:pt x="11018" y="43293"/>
                  </a:cubicBezTo>
                  <a:cubicBezTo>
                    <a:pt x="17377" y="41703"/>
                    <a:pt x="34716" y="35899"/>
                    <a:pt x="38968" y="34457"/>
                  </a:cubicBezTo>
                  <a:cubicBezTo>
                    <a:pt x="39301" y="34346"/>
                    <a:pt x="39559" y="34272"/>
                    <a:pt x="39707" y="34235"/>
                  </a:cubicBezTo>
                  <a:lnTo>
                    <a:pt x="40299" y="29429"/>
                  </a:lnTo>
                  <a:lnTo>
                    <a:pt x="40299" y="29429"/>
                  </a:lnTo>
                  <a:cubicBezTo>
                    <a:pt x="36972" y="30316"/>
                    <a:pt x="13680" y="36564"/>
                    <a:pt x="9059" y="38117"/>
                  </a:cubicBezTo>
                  <a:cubicBezTo>
                    <a:pt x="8615" y="38265"/>
                    <a:pt x="8282" y="38339"/>
                    <a:pt x="8061" y="38339"/>
                  </a:cubicBezTo>
                  <a:cubicBezTo>
                    <a:pt x="7839" y="38339"/>
                    <a:pt x="7728" y="38228"/>
                    <a:pt x="7728" y="38080"/>
                  </a:cubicBezTo>
                  <a:cubicBezTo>
                    <a:pt x="7728" y="37525"/>
                    <a:pt x="8800" y="36305"/>
                    <a:pt x="9872" y="35048"/>
                  </a:cubicBezTo>
                  <a:cubicBezTo>
                    <a:pt x="10833" y="33902"/>
                    <a:pt x="11758" y="32756"/>
                    <a:pt x="11758" y="32165"/>
                  </a:cubicBezTo>
                  <a:cubicBezTo>
                    <a:pt x="11758" y="31943"/>
                    <a:pt x="11573" y="31795"/>
                    <a:pt x="11166" y="31795"/>
                  </a:cubicBezTo>
                  <a:lnTo>
                    <a:pt x="10981" y="31795"/>
                  </a:lnTo>
                  <a:cubicBezTo>
                    <a:pt x="7432" y="32054"/>
                    <a:pt x="3291" y="37008"/>
                    <a:pt x="3291" y="37008"/>
                  </a:cubicBezTo>
                  <a:lnTo>
                    <a:pt x="10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7"/>
            <p:cNvSpPr/>
            <p:nvPr/>
          </p:nvSpPr>
          <p:spPr>
            <a:xfrm>
              <a:off x="3702300" y="2691125"/>
              <a:ext cx="1071250" cy="2086100"/>
            </a:xfrm>
            <a:custGeom>
              <a:avLst/>
              <a:gdLst/>
              <a:ahLst/>
              <a:cxnLst/>
              <a:rect l="l" t="t" r="r" b="b"/>
              <a:pathLst>
                <a:path w="42850" h="83444" extrusionOk="0">
                  <a:moveTo>
                    <a:pt x="22072" y="0"/>
                  </a:moveTo>
                  <a:cubicBezTo>
                    <a:pt x="21443" y="0"/>
                    <a:pt x="20630" y="259"/>
                    <a:pt x="20002" y="998"/>
                  </a:cubicBezTo>
                  <a:cubicBezTo>
                    <a:pt x="19336" y="1775"/>
                    <a:pt x="18818" y="2995"/>
                    <a:pt x="18671" y="4917"/>
                  </a:cubicBezTo>
                  <a:cubicBezTo>
                    <a:pt x="18671" y="5139"/>
                    <a:pt x="18597" y="5620"/>
                    <a:pt x="18449" y="6359"/>
                  </a:cubicBezTo>
                  <a:cubicBezTo>
                    <a:pt x="17303" y="11794"/>
                    <a:pt x="12718" y="30131"/>
                    <a:pt x="8393" y="47323"/>
                  </a:cubicBezTo>
                  <a:cubicBezTo>
                    <a:pt x="6211" y="55937"/>
                    <a:pt x="4141" y="64218"/>
                    <a:pt x="2588" y="70503"/>
                  </a:cubicBezTo>
                  <a:cubicBezTo>
                    <a:pt x="1812" y="73646"/>
                    <a:pt x="1147" y="76271"/>
                    <a:pt x="703" y="78156"/>
                  </a:cubicBezTo>
                  <a:cubicBezTo>
                    <a:pt x="481" y="79081"/>
                    <a:pt x="296" y="79857"/>
                    <a:pt x="185" y="80412"/>
                  </a:cubicBezTo>
                  <a:cubicBezTo>
                    <a:pt x="148" y="80707"/>
                    <a:pt x="74" y="80929"/>
                    <a:pt x="74" y="81114"/>
                  </a:cubicBezTo>
                  <a:cubicBezTo>
                    <a:pt x="37" y="81262"/>
                    <a:pt x="0" y="81373"/>
                    <a:pt x="0" y="81484"/>
                  </a:cubicBezTo>
                  <a:cubicBezTo>
                    <a:pt x="0" y="81779"/>
                    <a:pt x="74" y="82075"/>
                    <a:pt x="222" y="82334"/>
                  </a:cubicBezTo>
                  <a:cubicBezTo>
                    <a:pt x="444" y="82704"/>
                    <a:pt x="814" y="83000"/>
                    <a:pt x="1331" y="83184"/>
                  </a:cubicBezTo>
                  <a:cubicBezTo>
                    <a:pt x="1886" y="83369"/>
                    <a:pt x="2551" y="83443"/>
                    <a:pt x="3402" y="83443"/>
                  </a:cubicBezTo>
                  <a:cubicBezTo>
                    <a:pt x="5250" y="83443"/>
                    <a:pt x="7949" y="83037"/>
                    <a:pt x="11794" y="82075"/>
                  </a:cubicBezTo>
                  <a:cubicBezTo>
                    <a:pt x="19114" y="80227"/>
                    <a:pt x="40705" y="72943"/>
                    <a:pt x="40705" y="72943"/>
                  </a:cubicBezTo>
                  <a:cubicBezTo>
                    <a:pt x="40816" y="72907"/>
                    <a:pt x="40927" y="72796"/>
                    <a:pt x="40927" y="72685"/>
                  </a:cubicBezTo>
                  <a:lnTo>
                    <a:pt x="42849" y="57342"/>
                  </a:lnTo>
                  <a:cubicBezTo>
                    <a:pt x="42849" y="57231"/>
                    <a:pt x="42812" y="57157"/>
                    <a:pt x="42738" y="57083"/>
                  </a:cubicBezTo>
                  <a:cubicBezTo>
                    <a:pt x="42684" y="57029"/>
                    <a:pt x="42610" y="56995"/>
                    <a:pt x="42546" y="56995"/>
                  </a:cubicBezTo>
                  <a:cubicBezTo>
                    <a:pt x="42522" y="56995"/>
                    <a:pt x="42499" y="56999"/>
                    <a:pt x="42480" y="57009"/>
                  </a:cubicBezTo>
                  <a:lnTo>
                    <a:pt x="20445" y="61409"/>
                  </a:lnTo>
                  <a:lnTo>
                    <a:pt x="31204" y="29762"/>
                  </a:lnTo>
                  <a:cubicBezTo>
                    <a:pt x="31278" y="29614"/>
                    <a:pt x="31204" y="29429"/>
                    <a:pt x="31019" y="29355"/>
                  </a:cubicBezTo>
                  <a:cubicBezTo>
                    <a:pt x="30994" y="29349"/>
                    <a:pt x="30968" y="29346"/>
                    <a:pt x="30943" y="29346"/>
                  </a:cubicBezTo>
                  <a:cubicBezTo>
                    <a:pt x="30813" y="29346"/>
                    <a:pt x="30680" y="29423"/>
                    <a:pt x="30649" y="29577"/>
                  </a:cubicBezTo>
                  <a:lnTo>
                    <a:pt x="19669" y="61741"/>
                  </a:lnTo>
                  <a:cubicBezTo>
                    <a:pt x="19632" y="61815"/>
                    <a:pt x="19669" y="61963"/>
                    <a:pt x="19743" y="62037"/>
                  </a:cubicBezTo>
                  <a:cubicBezTo>
                    <a:pt x="19797" y="62091"/>
                    <a:pt x="19871" y="62126"/>
                    <a:pt x="19950" y="62126"/>
                  </a:cubicBezTo>
                  <a:cubicBezTo>
                    <a:pt x="19979" y="62126"/>
                    <a:pt x="20009" y="62121"/>
                    <a:pt x="20038" y="62111"/>
                  </a:cubicBezTo>
                  <a:lnTo>
                    <a:pt x="42184" y="57675"/>
                  </a:lnTo>
                  <a:lnTo>
                    <a:pt x="40323" y="72417"/>
                  </a:lnTo>
                  <a:lnTo>
                    <a:pt x="40323" y="72417"/>
                  </a:lnTo>
                  <a:cubicBezTo>
                    <a:pt x="40166" y="72467"/>
                    <a:pt x="39920" y="72546"/>
                    <a:pt x="39596" y="72648"/>
                  </a:cubicBezTo>
                  <a:cubicBezTo>
                    <a:pt x="35344" y="74090"/>
                    <a:pt x="18005" y="79894"/>
                    <a:pt x="11646" y="81484"/>
                  </a:cubicBezTo>
                  <a:cubicBezTo>
                    <a:pt x="7838" y="82408"/>
                    <a:pt x="5176" y="82815"/>
                    <a:pt x="3402" y="82815"/>
                  </a:cubicBezTo>
                  <a:cubicBezTo>
                    <a:pt x="2330" y="82815"/>
                    <a:pt x="1590" y="82667"/>
                    <a:pt x="1183" y="82408"/>
                  </a:cubicBezTo>
                  <a:cubicBezTo>
                    <a:pt x="962" y="82297"/>
                    <a:pt x="851" y="82186"/>
                    <a:pt x="740" y="82038"/>
                  </a:cubicBezTo>
                  <a:cubicBezTo>
                    <a:pt x="666" y="81853"/>
                    <a:pt x="629" y="81706"/>
                    <a:pt x="629" y="81484"/>
                  </a:cubicBezTo>
                  <a:cubicBezTo>
                    <a:pt x="629" y="81484"/>
                    <a:pt x="629" y="81336"/>
                    <a:pt x="666" y="81188"/>
                  </a:cubicBezTo>
                  <a:cubicBezTo>
                    <a:pt x="925" y="79746"/>
                    <a:pt x="2219" y="74459"/>
                    <a:pt x="3993" y="67361"/>
                  </a:cubicBezTo>
                  <a:cubicBezTo>
                    <a:pt x="6655" y="56676"/>
                    <a:pt x="10426" y="41777"/>
                    <a:pt x="13569" y="29207"/>
                  </a:cubicBezTo>
                  <a:cubicBezTo>
                    <a:pt x="15121" y="22922"/>
                    <a:pt x="16526" y="17229"/>
                    <a:pt x="17561" y="12903"/>
                  </a:cubicBezTo>
                  <a:cubicBezTo>
                    <a:pt x="18079" y="10759"/>
                    <a:pt x="18486" y="8947"/>
                    <a:pt x="18781" y="7616"/>
                  </a:cubicBezTo>
                  <a:cubicBezTo>
                    <a:pt x="19077" y="6248"/>
                    <a:pt x="19262" y="5361"/>
                    <a:pt x="19299" y="4954"/>
                  </a:cubicBezTo>
                  <a:cubicBezTo>
                    <a:pt x="19447" y="3106"/>
                    <a:pt x="19928" y="2034"/>
                    <a:pt x="20445" y="1405"/>
                  </a:cubicBezTo>
                  <a:cubicBezTo>
                    <a:pt x="21000" y="777"/>
                    <a:pt x="21591" y="629"/>
                    <a:pt x="22072" y="629"/>
                  </a:cubicBezTo>
                  <a:cubicBezTo>
                    <a:pt x="22626" y="629"/>
                    <a:pt x="24068" y="740"/>
                    <a:pt x="25362" y="814"/>
                  </a:cubicBezTo>
                  <a:cubicBezTo>
                    <a:pt x="26656" y="925"/>
                    <a:pt x="27802" y="1035"/>
                    <a:pt x="27802" y="1035"/>
                  </a:cubicBezTo>
                  <a:cubicBezTo>
                    <a:pt x="27822" y="1039"/>
                    <a:pt x="27841" y="1041"/>
                    <a:pt x="27859" y="1041"/>
                  </a:cubicBezTo>
                  <a:cubicBezTo>
                    <a:pt x="28017" y="1041"/>
                    <a:pt x="28135" y="909"/>
                    <a:pt x="28135" y="777"/>
                  </a:cubicBezTo>
                  <a:cubicBezTo>
                    <a:pt x="28172" y="592"/>
                    <a:pt x="28024" y="444"/>
                    <a:pt x="27876" y="444"/>
                  </a:cubicBezTo>
                  <a:cubicBezTo>
                    <a:pt x="27876" y="444"/>
                    <a:pt x="26693" y="333"/>
                    <a:pt x="25399" y="222"/>
                  </a:cubicBezTo>
                  <a:cubicBezTo>
                    <a:pt x="24105" y="111"/>
                    <a:pt x="22663" y="0"/>
                    <a:pt x="22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7"/>
            <p:cNvSpPr/>
            <p:nvPr/>
          </p:nvSpPr>
          <p:spPr>
            <a:xfrm>
              <a:off x="4389950" y="3681000"/>
              <a:ext cx="277300" cy="403025"/>
            </a:xfrm>
            <a:custGeom>
              <a:avLst/>
              <a:gdLst/>
              <a:ahLst/>
              <a:cxnLst/>
              <a:rect l="l" t="t" r="r" b="b"/>
              <a:pathLst>
                <a:path w="11092" h="16121" extrusionOk="0">
                  <a:moveTo>
                    <a:pt x="1258" y="1"/>
                  </a:moveTo>
                  <a:lnTo>
                    <a:pt x="1" y="15713"/>
                  </a:lnTo>
                  <a:lnTo>
                    <a:pt x="10130" y="16120"/>
                  </a:lnTo>
                  <a:lnTo>
                    <a:pt x="11092" y="851"/>
                  </a:lnTo>
                  <a:lnTo>
                    <a:pt x="12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7"/>
            <p:cNvSpPr/>
            <p:nvPr/>
          </p:nvSpPr>
          <p:spPr>
            <a:xfrm>
              <a:off x="4381625" y="3673250"/>
              <a:ext cx="293950" cy="419075"/>
            </a:xfrm>
            <a:custGeom>
              <a:avLst/>
              <a:gdLst/>
              <a:ahLst/>
              <a:cxnLst/>
              <a:rect l="l" t="t" r="r" b="b"/>
              <a:pathLst>
                <a:path w="11758" h="16763" extrusionOk="0">
                  <a:moveTo>
                    <a:pt x="1864" y="633"/>
                  </a:moveTo>
                  <a:lnTo>
                    <a:pt x="11092" y="1420"/>
                  </a:lnTo>
                  <a:lnTo>
                    <a:pt x="10205" y="16134"/>
                  </a:lnTo>
                  <a:lnTo>
                    <a:pt x="666" y="15728"/>
                  </a:lnTo>
                  <a:lnTo>
                    <a:pt x="1864" y="633"/>
                  </a:lnTo>
                  <a:close/>
                  <a:moveTo>
                    <a:pt x="1562" y="1"/>
                  </a:moveTo>
                  <a:cubicBezTo>
                    <a:pt x="1499" y="1"/>
                    <a:pt x="1433" y="35"/>
                    <a:pt x="1406" y="89"/>
                  </a:cubicBezTo>
                  <a:cubicBezTo>
                    <a:pt x="1332" y="126"/>
                    <a:pt x="1295" y="200"/>
                    <a:pt x="1295" y="274"/>
                  </a:cubicBezTo>
                  <a:lnTo>
                    <a:pt x="38" y="16023"/>
                  </a:lnTo>
                  <a:cubicBezTo>
                    <a:pt x="1" y="16097"/>
                    <a:pt x="38" y="16171"/>
                    <a:pt x="112" y="16245"/>
                  </a:cubicBezTo>
                  <a:cubicBezTo>
                    <a:pt x="149" y="16319"/>
                    <a:pt x="223" y="16356"/>
                    <a:pt x="334" y="16356"/>
                  </a:cubicBezTo>
                  <a:lnTo>
                    <a:pt x="10463" y="16763"/>
                  </a:lnTo>
                  <a:cubicBezTo>
                    <a:pt x="10648" y="16763"/>
                    <a:pt x="10759" y="16615"/>
                    <a:pt x="10796" y="16467"/>
                  </a:cubicBezTo>
                  <a:lnTo>
                    <a:pt x="11720" y="1161"/>
                  </a:lnTo>
                  <a:cubicBezTo>
                    <a:pt x="11757" y="1013"/>
                    <a:pt x="11610" y="865"/>
                    <a:pt x="11462" y="829"/>
                  </a:cubicBezTo>
                  <a:lnTo>
                    <a:pt x="1628" y="15"/>
                  </a:lnTo>
                  <a:cubicBezTo>
                    <a:pt x="1608" y="5"/>
                    <a:pt x="1585" y="1"/>
                    <a:pt x="1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7"/>
            <p:cNvSpPr/>
            <p:nvPr/>
          </p:nvSpPr>
          <p:spPr>
            <a:xfrm>
              <a:off x="4512875" y="3582125"/>
              <a:ext cx="70275" cy="158075"/>
            </a:xfrm>
            <a:custGeom>
              <a:avLst/>
              <a:gdLst/>
              <a:ahLst/>
              <a:cxnLst/>
              <a:rect l="l" t="t" r="r" b="b"/>
              <a:pathLst>
                <a:path w="2811" h="6323" extrusionOk="0">
                  <a:moveTo>
                    <a:pt x="149" y="0"/>
                  </a:moveTo>
                  <a:lnTo>
                    <a:pt x="1" y="6174"/>
                  </a:lnTo>
                  <a:lnTo>
                    <a:pt x="2663" y="6322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7"/>
            <p:cNvSpPr/>
            <p:nvPr/>
          </p:nvSpPr>
          <p:spPr>
            <a:xfrm>
              <a:off x="4505475" y="3574725"/>
              <a:ext cx="85075" cy="172850"/>
            </a:xfrm>
            <a:custGeom>
              <a:avLst/>
              <a:gdLst/>
              <a:ahLst/>
              <a:cxnLst/>
              <a:rect l="l" t="t" r="r" b="b"/>
              <a:pathLst>
                <a:path w="3403" h="6914" extrusionOk="0">
                  <a:moveTo>
                    <a:pt x="2774" y="592"/>
                  </a:moveTo>
                  <a:lnTo>
                    <a:pt x="2663" y="6285"/>
                  </a:lnTo>
                  <a:lnTo>
                    <a:pt x="629" y="6174"/>
                  </a:lnTo>
                  <a:lnTo>
                    <a:pt x="735" y="592"/>
                  </a:lnTo>
                  <a:close/>
                  <a:moveTo>
                    <a:pt x="445" y="0"/>
                  </a:moveTo>
                  <a:cubicBezTo>
                    <a:pt x="260" y="0"/>
                    <a:pt x="149" y="111"/>
                    <a:pt x="149" y="296"/>
                  </a:cubicBezTo>
                  <a:lnTo>
                    <a:pt x="1" y="6470"/>
                  </a:lnTo>
                  <a:cubicBezTo>
                    <a:pt x="1" y="6618"/>
                    <a:pt x="112" y="6766"/>
                    <a:pt x="297" y="6766"/>
                  </a:cubicBezTo>
                  <a:lnTo>
                    <a:pt x="2959" y="6914"/>
                  </a:lnTo>
                  <a:cubicBezTo>
                    <a:pt x="3032" y="6914"/>
                    <a:pt x="3106" y="6877"/>
                    <a:pt x="3180" y="6840"/>
                  </a:cubicBezTo>
                  <a:cubicBezTo>
                    <a:pt x="3254" y="6766"/>
                    <a:pt x="3254" y="6692"/>
                    <a:pt x="3291" y="6618"/>
                  </a:cubicBezTo>
                  <a:lnTo>
                    <a:pt x="3402" y="296"/>
                  </a:lnTo>
                  <a:cubicBezTo>
                    <a:pt x="3402" y="222"/>
                    <a:pt x="3402" y="148"/>
                    <a:pt x="3328" y="74"/>
                  </a:cubicBezTo>
                  <a:cubicBezTo>
                    <a:pt x="3254" y="0"/>
                    <a:pt x="3180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7"/>
            <p:cNvSpPr/>
            <p:nvPr/>
          </p:nvSpPr>
          <p:spPr>
            <a:xfrm>
              <a:off x="5426975" y="3461900"/>
              <a:ext cx="1298625" cy="1073150"/>
            </a:xfrm>
            <a:custGeom>
              <a:avLst/>
              <a:gdLst/>
              <a:ahLst/>
              <a:cxnLst/>
              <a:rect l="l" t="t" r="r" b="b"/>
              <a:pathLst>
                <a:path w="51945" h="42926" extrusionOk="0">
                  <a:moveTo>
                    <a:pt x="19915" y="0"/>
                  </a:moveTo>
                  <a:cubicBezTo>
                    <a:pt x="19319" y="0"/>
                    <a:pt x="18770" y="363"/>
                    <a:pt x="18523" y="927"/>
                  </a:cubicBezTo>
                  <a:lnTo>
                    <a:pt x="481" y="40412"/>
                  </a:lnTo>
                  <a:cubicBezTo>
                    <a:pt x="1" y="41447"/>
                    <a:pt x="740" y="42667"/>
                    <a:pt x="1886" y="42667"/>
                  </a:cubicBezTo>
                  <a:lnTo>
                    <a:pt x="31167" y="42926"/>
                  </a:lnTo>
                  <a:cubicBezTo>
                    <a:pt x="31758" y="42926"/>
                    <a:pt x="32350" y="42593"/>
                    <a:pt x="32609" y="42039"/>
                  </a:cubicBezTo>
                  <a:lnTo>
                    <a:pt x="51464" y="3145"/>
                  </a:lnTo>
                  <a:cubicBezTo>
                    <a:pt x="51944" y="2110"/>
                    <a:pt x="51205" y="890"/>
                    <a:pt x="50059" y="853"/>
                  </a:cubicBezTo>
                  <a:lnTo>
                    <a:pt x="20002" y="3"/>
                  </a:lnTo>
                  <a:cubicBezTo>
                    <a:pt x="19973" y="1"/>
                    <a:pt x="19944" y="0"/>
                    <a:pt x="19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7"/>
            <p:cNvSpPr/>
            <p:nvPr/>
          </p:nvSpPr>
          <p:spPr>
            <a:xfrm>
              <a:off x="5426975" y="3453650"/>
              <a:ext cx="1297700" cy="1088800"/>
            </a:xfrm>
            <a:custGeom>
              <a:avLst/>
              <a:gdLst/>
              <a:ahLst/>
              <a:cxnLst/>
              <a:rect l="l" t="t" r="r" b="b"/>
              <a:pathLst>
                <a:path w="51908" h="43552" extrusionOk="0">
                  <a:moveTo>
                    <a:pt x="20002" y="629"/>
                  </a:moveTo>
                  <a:lnTo>
                    <a:pt x="50059" y="1516"/>
                  </a:lnTo>
                  <a:cubicBezTo>
                    <a:pt x="50798" y="1516"/>
                    <a:pt x="51316" y="2144"/>
                    <a:pt x="51316" y="2810"/>
                  </a:cubicBezTo>
                  <a:cubicBezTo>
                    <a:pt x="51316" y="2995"/>
                    <a:pt x="51279" y="3180"/>
                    <a:pt x="51168" y="3364"/>
                  </a:cubicBezTo>
                  <a:lnTo>
                    <a:pt x="32313" y="42221"/>
                  </a:lnTo>
                  <a:cubicBezTo>
                    <a:pt x="32128" y="42664"/>
                    <a:pt x="31647" y="42960"/>
                    <a:pt x="31167" y="42960"/>
                  </a:cubicBezTo>
                  <a:lnTo>
                    <a:pt x="1886" y="42701"/>
                  </a:lnTo>
                  <a:cubicBezTo>
                    <a:pt x="1147" y="42701"/>
                    <a:pt x="629" y="42073"/>
                    <a:pt x="629" y="41407"/>
                  </a:cubicBezTo>
                  <a:cubicBezTo>
                    <a:pt x="629" y="41222"/>
                    <a:pt x="666" y="41038"/>
                    <a:pt x="740" y="40890"/>
                  </a:cubicBezTo>
                  <a:lnTo>
                    <a:pt x="18819" y="1368"/>
                  </a:lnTo>
                  <a:cubicBezTo>
                    <a:pt x="19003" y="924"/>
                    <a:pt x="19484" y="629"/>
                    <a:pt x="19965" y="629"/>
                  </a:cubicBezTo>
                  <a:close/>
                  <a:moveTo>
                    <a:pt x="19965" y="0"/>
                  </a:moveTo>
                  <a:cubicBezTo>
                    <a:pt x="19225" y="0"/>
                    <a:pt x="18560" y="444"/>
                    <a:pt x="18227" y="1109"/>
                  </a:cubicBezTo>
                  <a:lnTo>
                    <a:pt x="185" y="40631"/>
                  </a:lnTo>
                  <a:cubicBezTo>
                    <a:pt x="74" y="40890"/>
                    <a:pt x="1" y="41149"/>
                    <a:pt x="1" y="41407"/>
                  </a:cubicBezTo>
                  <a:cubicBezTo>
                    <a:pt x="1" y="42406"/>
                    <a:pt x="814" y="43293"/>
                    <a:pt x="1886" y="43293"/>
                  </a:cubicBezTo>
                  <a:lnTo>
                    <a:pt x="31167" y="43552"/>
                  </a:lnTo>
                  <a:cubicBezTo>
                    <a:pt x="31906" y="43552"/>
                    <a:pt x="32572" y="43145"/>
                    <a:pt x="32867" y="42479"/>
                  </a:cubicBezTo>
                  <a:lnTo>
                    <a:pt x="51722" y="3623"/>
                  </a:lnTo>
                  <a:cubicBezTo>
                    <a:pt x="51870" y="3364"/>
                    <a:pt x="51907" y="3069"/>
                    <a:pt x="51907" y="2810"/>
                  </a:cubicBezTo>
                  <a:cubicBezTo>
                    <a:pt x="51907" y="1812"/>
                    <a:pt x="51168" y="924"/>
                    <a:pt x="50059" y="887"/>
                  </a:cubicBezTo>
                  <a:lnTo>
                    <a:pt x="20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7"/>
            <p:cNvSpPr/>
            <p:nvPr/>
          </p:nvSpPr>
          <p:spPr>
            <a:xfrm>
              <a:off x="5548050" y="4175700"/>
              <a:ext cx="53625" cy="94825"/>
            </a:xfrm>
            <a:custGeom>
              <a:avLst/>
              <a:gdLst/>
              <a:ahLst/>
              <a:cxnLst/>
              <a:rect l="l" t="t" r="r" b="b"/>
              <a:pathLst>
                <a:path w="2145" h="3793" extrusionOk="0">
                  <a:moveTo>
                    <a:pt x="1777" y="0"/>
                  </a:moveTo>
                  <a:cubicBezTo>
                    <a:pt x="1650" y="0"/>
                    <a:pt x="1544" y="69"/>
                    <a:pt x="1516" y="177"/>
                  </a:cubicBezTo>
                  <a:lnTo>
                    <a:pt x="38" y="3357"/>
                  </a:lnTo>
                  <a:cubicBezTo>
                    <a:pt x="1" y="3504"/>
                    <a:pt x="38" y="3689"/>
                    <a:pt x="223" y="3763"/>
                  </a:cubicBezTo>
                  <a:cubicBezTo>
                    <a:pt x="262" y="3783"/>
                    <a:pt x="304" y="3792"/>
                    <a:pt x="347" y="3792"/>
                  </a:cubicBezTo>
                  <a:cubicBezTo>
                    <a:pt x="461" y="3792"/>
                    <a:pt x="575" y="3724"/>
                    <a:pt x="629" y="3615"/>
                  </a:cubicBezTo>
                  <a:lnTo>
                    <a:pt x="2071" y="436"/>
                  </a:lnTo>
                  <a:cubicBezTo>
                    <a:pt x="2145" y="288"/>
                    <a:pt x="2071" y="103"/>
                    <a:pt x="1923" y="29"/>
                  </a:cubicBezTo>
                  <a:cubicBezTo>
                    <a:pt x="1874" y="9"/>
                    <a:pt x="1824" y="0"/>
                    <a:pt x="1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7"/>
            <p:cNvSpPr/>
            <p:nvPr/>
          </p:nvSpPr>
          <p:spPr>
            <a:xfrm>
              <a:off x="5610900" y="3469350"/>
              <a:ext cx="451075" cy="661600"/>
            </a:xfrm>
            <a:custGeom>
              <a:avLst/>
              <a:gdLst/>
              <a:ahLst/>
              <a:cxnLst/>
              <a:rect l="l" t="t" r="r" b="b"/>
              <a:pathLst>
                <a:path w="18043" h="26464" extrusionOk="0">
                  <a:moveTo>
                    <a:pt x="13236" y="1"/>
                  </a:moveTo>
                  <a:cubicBezTo>
                    <a:pt x="12460" y="1"/>
                    <a:pt x="11794" y="407"/>
                    <a:pt x="11499" y="1110"/>
                  </a:cubicBezTo>
                  <a:lnTo>
                    <a:pt x="75" y="26028"/>
                  </a:lnTo>
                  <a:cubicBezTo>
                    <a:pt x="1" y="26176"/>
                    <a:pt x="75" y="26361"/>
                    <a:pt x="223" y="26435"/>
                  </a:cubicBezTo>
                  <a:cubicBezTo>
                    <a:pt x="272" y="26454"/>
                    <a:pt x="322" y="26464"/>
                    <a:pt x="368" y="26464"/>
                  </a:cubicBezTo>
                  <a:cubicBezTo>
                    <a:pt x="496" y="26464"/>
                    <a:pt x="602" y="26395"/>
                    <a:pt x="629" y="26287"/>
                  </a:cubicBezTo>
                  <a:lnTo>
                    <a:pt x="12053" y="1369"/>
                  </a:lnTo>
                  <a:cubicBezTo>
                    <a:pt x="12275" y="888"/>
                    <a:pt x="12719" y="592"/>
                    <a:pt x="13236" y="592"/>
                  </a:cubicBezTo>
                  <a:lnTo>
                    <a:pt x="13273" y="592"/>
                  </a:lnTo>
                  <a:lnTo>
                    <a:pt x="17710" y="740"/>
                  </a:lnTo>
                  <a:cubicBezTo>
                    <a:pt x="17894" y="740"/>
                    <a:pt x="18042" y="592"/>
                    <a:pt x="18042" y="444"/>
                  </a:cubicBezTo>
                  <a:cubicBezTo>
                    <a:pt x="18042" y="259"/>
                    <a:pt x="17931" y="112"/>
                    <a:pt x="17747" y="112"/>
                  </a:cubicBezTo>
                  <a:lnTo>
                    <a:pt x="13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7"/>
            <p:cNvSpPr/>
            <p:nvPr/>
          </p:nvSpPr>
          <p:spPr>
            <a:xfrm>
              <a:off x="6081350" y="3473050"/>
              <a:ext cx="74900" cy="17575"/>
            </a:xfrm>
            <a:custGeom>
              <a:avLst/>
              <a:gdLst/>
              <a:ahLst/>
              <a:cxnLst/>
              <a:rect l="l" t="t" r="r" b="b"/>
              <a:pathLst>
                <a:path w="2996" h="703" extrusionOk="0">
                  <a:moveTo>
                    <a:pt x="333" y="1"/>
                  </a:moveTo>
                  <a:cubicBezTo>
                    <a:pt x="149" y="1"/>
                    <a:pt x="1" y="148"/>
                    <a:pt x="1" y="296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2663" y="703"/>
                  </a:lnTo>
                  <a:cubicBezTo>
                    <a:pt x="2847" y="703"/>
                    <a:pt x="2995" y="555"/>
                    <a:pt x="2995" y="407"/>
                  </a:cubicBezTo>
                  <a:cubicBezTo>
                    <a:pt x="2995" y="222"/>
                    <a:pt x="2847" y="74"/>
                    <a:pt x="2700" y="74"/>
                  </a:cubicBezTo>
                  <a:lnTo>
                    <a:pt x="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7"/>
            <p:cNvSpPr/>
            <p:nvPr/>
          </p:nvSpPr>
          <p:spPr>
            <a:xfrm>
              <a:off x="6350325" y="4060025"/>
              <a:ext cx="263225" cy="113650"/>
            </a:xfrm>
            <a:custGeom>
              <a:avLst/>
              <a:gdLst/>
              <a:ahLst/>
              <a:cxnLst/>
              <a:rect l="l" t="t" r="r" b="b"/>
              <a:pathLst>
                <a:path w="10529" h="4546" extrusionOk="0">
                  <a:moveTo>
                    <a:pt x="9134" y="1"/>
                  </a:moveTo>
                  <a:cubicBezTo>
                    <a:pt x="9019" y="1"/>
                    <a:pt x="8895" y="12"/>
                    <a:pt x="8762" y="35"/>
                  </a:cubicBezTo>
                  <a:cubicBezTo>
                    <a:pt x="8762" y="35"/>
                    <a:pt x="5287" y="1551"/>
                    <a:pt x="2625" y="2586"/>
                  </a:cubicBezTo>
                  <a:cubicBezTo>
                    <a:pt x="0" y="3621"/>
                    <a:pt x="1479" y="4545"/>
                    <a:pt x="2551" y="4545"/>
                  </a:cubicBezTo>
                  <a:cubicBezTo>
                    <a:pt x="3586" y="4545"/>
                    <a:pt x="7616" y="3325"/>
                    <a:pt x="9132" y="2364"/>
                  </a:cubicBezTo>
                  <a:cubicBezTo>
                    <a:pt x="10529" y="1512"/>
                    <a:pt x="10481" y="1"/>
                    <a:pt x="9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7"/>
            <p:cNvSpPr/>
            <p:nvPr/>
          </p:nvSpPr>
          <p:spPr>
            <a:xfrm>
              <a:off x="6386375" y="4075675"/>
              <a:ext cx="210750" cy="90600"/>
            </a:xfrm>
            <a:custGeom>
              <a:avLst/>
              <a:gdLst/>
              <a:ahLst/>
              <a:cxnLst/>
              <a:rect l="l" t="t" r="r" b="b"/>
              <a:pathLst>
                <a:path w="8430" h="3624" extrusionOk="0">
                  <a:moveTo>
                    <a:pt x="8355" y="0"/>
                  </a:moveTo>
                  <a:cubicBezTo>
                    <a:pt x="7801" y="222"/>
                    <a:pt x="7135" y="481"/>
                    <a:pt x="6507" y="703"/>
                  </a:cubicBezTo>
                  <a:cubicBezTo>
                    <a:pt x="5139" y="1220"/>
                    <a:pt x="3697" y="1627"/>
                    <a:pt x="2551" y="1886"/>
                  </a:cubicBezTo>
                  <a:cubicBezTo>
                    <a:pt x="2218" y="1997"/>
                    <a:pt x="1922" y="2034"/>
                    <a:pt x="1627" y="2108"/>
                  </a:cubicBezTo>
                  <a:cubicBezTo>
                    <a:pt x="1516" y="2145"/>
                    <a:pt x="1405" y="2182"/>
                    <a:pt x="1294" y="2219"/>
                  </a:cubicBezTo>
                  <a:cubicBezTo>
                    <a:pt x="776" y="2440"/>
                    <a:pt x="444" y="2625"/>
                    <a:pt x="222" y="2810"/>
                  </a:cubicBezTo>
                  <a:cubicBezTo>
                    <a:pt x="37" y="2958"/>
                    <a:pt x="0" y="3069"/>
                    <a:pt x="37" y="3106"/>
                  </a:cubicBezTo>
                  <a:cubicBezTo>
                    <a:pt x="37" y="3143"/>
                    <a:pt x="37" y="3180"/>
                    <a:pt x="74" y="3254"/>
                  </a:cubicBezTo>
                  <a:cubicBezTo>
                    <a:pt x="111" y="3328"/>
                    <a:pt x="222" y="3365"/>
                    <a:pt x="333" y="3439"/>
                  </a:cubicBezTo>
                  <a:cubicBezTo>
                    <a:pt x="518" y="3550"/>
                    <a:pt x="850" y="3624"/>
                    <a:pt x="1072" y="3624"/>
                  </a:cubicBezTo>
                  <a:lnTo>
                    <a:pt x="1109" y="3624"/>
                  </a:lnTo>
                  <a:cubicBezTo>
                    <a:pt x="1294" y="3624"/>
                    <a:pt x="1738" y="3550"/>
                    <a:pt x="2292" y="3439"/>
                  </a:cubicBezTo>
                  <a:cubicBezTo>
                    <a:pt x="2810" y="3291"/>
                    <a:pt x="3475" y="3106"/>
                    <a:pt x="4141" y="2921"/>
                  </a:cubicBezTo>
                  <a:cubicBezTo>
                    <a:pt x="5435" y="2477"/>
                    <a:pt x="6840" y="1923"/>
                    <a:pt x="7542" y="1479"/>
                  </a:cubicBezTo>
                  <a:cubicBezTo>
                    <a:pt x="8171" y="1110"/>
                    <a:pt x="8429" y="592"/>
                    <a:pt x="8429" y="259"/>
                  </a:cubicBezTo>
                  <a:cubicBezTo>
                    <a:pt x="8429" y="148"/>
                    <a:pt x="8392" y="74"/>
                    <a:pt x="8355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7"/>
            <p:cNvSpPr/>
            <p:nvPr/>
          </p:nvSpPr>
          <p:spPr>
            <a:xfrm>
              <a:off x="6371575" y="4051650"/>
              <a:ext cx="240325" cy="130350"/>
            </a:xfrm>
            <a:custGeom>
              <a:avLst/>
              <a:gdLst/>
              <a:ahLst/>
              <a:cxnLst/>
              <a:rect l="l" t="t" r="r" b="b"/>
              <a:pathLst>
                <a:path w="9613" h="5214" extrusionOk="0">
                  <a:moveTo>
                    <a:pt x="8282" y="629"/>
                  </a:moveTo>
                  <a:cubicBezTo>
                    <a:pt x="8578" y="629"/>
                    <a:pt x="8726" y="703"/>
                    <a:pt x="8836" y="814"/>
                  </a:cubicBezTo>
                  <a:cubicBezTo>
                    <a:pt x="8947" y="924"/>
                    <a:pt x="9021" y="1035"/>
                    <a:pt x="9021" y="1220"/>
                  </a:cubicBezTo>
                  <a:cubicBezTo>
                    <a:pt x="9021" y="1553"/>
                    <a:pt x="8763" y="2071"/>
                    <a:pt x="8134" y="2440"/>
                  </a:cubicBezTo>
                  <a:cubicBezTo>
                    <a:pt x="7432" y="2884"/>
                    <a:pt x="6027" y="3438"/>
                    <a:pt x="4733" y="3882"/>
                  </a:cubicBezTo>
                  <a:cubicBezTo>
                    <a:pt x="4067" y="4067"/>
                    <a:pt x="3402" y="4252"/>
                    <a:pt x="2884" y="4400"/>
                  </a:cubicBezTo>
                  <a:cubicBezTo>
                    <a:pt x="2330" y="4511"/>
                    <a:pt x="1886" y="4585"/>
                    <a:pt x="1701" y="4585"/>
                  </a:cubicBezTo>
                  <a:cubicBezTo>
                    <a:pt x="1442" y="4585"/>
                    <a:pt x="1110" y="4511"/>
                    <a:pt x="925" y="4400"/>
                  </a:cubicBezTo>
                  <a:cubicBezTo>
                    <a:pt x="814" y="4326"/>
                    <a:pt x="703" y="4289"/>
                    <a:pt x="666" y="4215"/>
                  </a:cubicBezTo>
                  <a:cubicBezTo>
                    <a:pt x="629" y="4141"/>
                    <a:pt x="629" y="4104"/>
                    <a:pt x="629" y="4067"/>
                  </a:cubicBezTo>
                  <a:cubicBezTo>
                    <a:pt x="592" y="4030"/>
                    <a:pt x="629" y="3919"/>
                    <a:pt x="814" y="3771"/>
                  </a:cubicBezTo>
                  <a:cubicBezTo>
                    <a:pt x="1036" y="3586"/>
                    <a:pt x="1368" y="3401"/>
                    <a:pt x="1886" y="3180"/>
                  </a:cubicBezTo>
                  <a:cubicBezTo>
                    <a:pt x="4319" y="2234"/>
                    <a:pt x="7431" y="886"/>
                    <a:pt x="7949" y="661"/>
                  </a:cubicBezTo>
                  <a:lnTo>
                    <a:pt x="7949" y="661"/>
                  </a:lnTo>
                  <a:lnTo>
                    <a:pt x="7949" y="666"/>
                  </a:lnTo>
                  <a:cubicBezTo>
                    <a:pt x="8060" y="629"/>
                    <a:pt x="8171" y="629"/>
                    <a:pt x="8282" y="629"/>
                  </a:cubicBezTo>
                  <a:close/>
                  <a:moveTo>
                    <a:pt x="8282" y="0"/>
                  </a:moveTo>
                  <a:cubicBezTo>
                    <a:pt x="8134" y="0"/>
                    <a:pt x="8023" y="37"/>
                    <a:pt x="7875" y="37"/>
                  </a:cubicBezTo>
                  <a:lnTo>
                    <a:pt x="7801" y="74"/>
                  </a:lnTo>
                  <a:cubicBezTo>
                    <a:pt x="7801" y="74"/>
                    <a:pt x="6914" y="444"/>
                    <a:pt x="5731" y="961"/>
                  </a:cubicBezTo>
                  <a:cubicBezTo>
                    <a:pt x="4511" y="1479"/>
                    <a:pt x="2995" y="2107"/>
                    <a:pt x="1664" y="2625"/>
                  </a:cubicBezTo>
                  <a:cubicBezTo>
                    <a:pt x="1110" y="2847"/>
                    <a:pt x="703" y="3069"/>
                    <a:pt x="444" y="3291"/>
                  </a:cubicBezTo>
                  <a:cubicBezTo>
                    <a:pt x="148" y="3512"/>
                    <a:pt x="0" y="3808"/>
                    <a:pt x="0" y="4067"/>
                  </a:cubicBezTo>
                  <a:cubicBezTo>
                    <a:pt x="0" y="4289"/>
                    <a:pt x="74" y="4474"/>
                    <a:pt x="185" y="4622"/>
                  </a:cubicBezTo>
                  <a:cubicBezTo>
                    <a:pt x="370" y="4806"/>
                    <a:pt x="629" y="4954"/>
                    <a:pt x="888" y="5065"/>
                  </a:cubicBezTo>
                  <a:cubicBezTo>
                    <a:pt x="1147" y="5139"/>
                    <a:pt x="1405" y="5213"/>
                    <a:pt x="1701" y="5213"/>
                  </a:cubicBezTo>
                  <a:cubicBezTo>
                    <a:pt x="1997" y="5176"/>
                    <a:pt x="2441" y="5102"/>
                    <a:pt x="2995" y="4991"/>
                  </a:cubicBezTo>
                  <a:cubicBezTo>
                    <a:pt x="3845" y="4769"/>
                    <a:pt x="4918" y="4474"/>
                    <a:pt x="5916" y="4104"/>
                  </a:cubicBezTo>
                  <a:cubicBezTo>
                    <a:pt x="6914" y="3734"/>
                    <a:pt x="7838" y="3365"/>
                    <a:pt x="8467" y="2995"/>
                  </a:cubicBezTo>
                  <a:cubicBezTo>
                    <a:pt x="9206" y="2514"/>
                    <a:pt x="9613" y="1849"/>
                    <a:pt x="9613" y="1220"/>
                  </a:cubicBezTo>
                  <a:cubicBezTo>
                    <a:pt x="9613" y="887"/>
                    <a:pt x="9502" y="592"/>
                    <a:pt x="9243" y="370"/>
                  </a:cubicBezTo>
                  <a:cubicBezTo>
                    <a:pt x="9021" y="148"/>
                    <a:pt x="8689" y="0"/>
                    <a:pt x="82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7"/>
            <p:cNvSpPr/>
            <p:nvPr/>
          </p:nvSpPr>
          <p:spPr>
            <a:xfrm>
              <a:off x="6319825" y="3967450"/>
              <a:ext cx="358550" cy="155375"/>
            </a:xfrm>
            <a:custGeom>
              <a:avLst/>
              <a:gdLst/>
              <a:ahLst/>
              <a:cxnLst/>
              <a:rect l="l" t="t" r="r" b="b"/>
              <a:pathLst>
                <a:path w="14342" h="6215" extrusionOk="0">
                  <a:moveTo>
                    <a:pt x="12382" y="1"/>
                  </a:moveTo>
                  <a:cubicBezTo>
                    <a:pt x="12234" y="1"/>
                    <a:pt x="12075" y="14"/>
                    <a:pt x="11905" y="41"/>
                  </a:cubicBezTo>
                  <a:cubicBezTo>
                    <a:pt x="11905" y="41"/>
                    <a:pt x="7172" y="2111"/>
                    <a:pt x="3586" y="3516"/>
                  </a:cubicBezTo>
                  <a:cubicBezTo>
                    <a:pt x="0" y="4921"/>
                    <a:pt x="2034" y="6215"/>
                    <a:pt x="3438" y="6215"/>
                  </a:cubicBezTo>
                  <a:cubicBezTo>
                    <a:pt x="4880" y="6215"/>
                    <a:pt x="10389" y="4551"/>
                    <a:pt x="12422" y="3257"/>
                  </a:cubicBezTo>
                  <a:cubicBezTo>
                    <a:pt x="14341" y="2058"/>
                    <a:pt x="14259" y="1"/>
                    <a:pt x="1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7"/>
            <p:cNvSpPr/>
            <p:nvPr/>
          </p:nvSpPr>
          <p:spPr>
            <a:xfrm>
              <a:off x="6366950" y="3975850"/>
              <a:ext cx="291175" cy="139600"/>
            </a:xfrm>
            <a:custGeom>
              <a:avLst/>
              <a:gdLst/>
              <a:ahLst/>
              <a:cxnLst/>
              <a:rect l="l" t="t" r="r" b="b"/>
              <a:pathLst>
                <a:path w="11647" h="5584" extrusionOk="0">
                  <a:moveTo>
                    <a:pt x="10722" y="1"/>
                  </a:moveTo>
                  <a:cubicBezTo>
                    <a:pt x="10685" y="38"/>
                    <a:pt x="10648" y="38"/>
                    <a:pt x="10611" y="75"/>
                  </a:cubicBezTo>
                  <a:cubicBezTo>
                    <a:pt x="9724" y="629"/>
                    <a:pt x="8356" y="1221"/>
                    <a:pt x="6877" y="1738"/>
                  </a:cubicBezTo>
                  <a:cubicBezTo>
                    <a:pt x="5731" y="2145"/>
                    <a:pt x="4548" y="2515"/>
                    <a:pt x="3513" y="2773"/>
                  </a:cubicBezTo>
                  <a:cubicBezTo>
                    <a:pt x="2921" y="3032"/>
                    <a:pt x="2367" y="3254"/>
                    <a:pt x="1812" y="3476"/>
                  </a:cubicBezTo>
                  <a:cubicBezTo>
                    <a:pt x="1073" y="3772"/>
                    <a:pt x="629" y="4030"/>
                    <a:pt x="333" y="4252"/>
                  </a:cubicBezTo>
                  <a:cubicBezTo>
                    <a:pt x="75" y="4511"/>
                    <a:pt x="1" y="4696"/>
                    <a:pt x="1" y="4770"/>
                  </a:cubicBezTo>
                  <a:cubicBezTo>
                    <a:pt x="1" y="4881"/>
                    <a:pt x="38" y="4955"/>
                    <a:pt x="112" y="5029"/>
                  </a:cubicBezTo>
                  <a:cubicBezTo>
                    <a:pt x="185" y="5139"/>
                    <a:pt x="296" y="5213"/>
                    <a:pt x="444" y="5287"/>
                  </a:cubicBezTo>
                  <a:cubicBezTo>
                    <a:pt x="777" y="5472"/>
                    <a:pt x="1184" y="5583"/>
                    <a:pt x="1553" y="5583"/>
                  </a:cubicBezTo>
                  <a:lnTo>
                    <a:pt x="1590" y="5583"/>
                  </a:lnTo>
                  <a:cubicBezTo>
                    <a:pt x="1886" y="5583"/>
                    <a:pt x="2478" y="5472"/>
                    <a:pt x="3217" y="5287"/>
                  </a:cubicBezTo>
                  <a:cubicBezTo>
                    <a:pt x="3956" y="5139"/>
                    <a:pt x="4807" y="4881"/>
                    <a:pt x="5731" y="4585"/>
                  </a:cubicBezTo>
                  <a:cubicBezTo>
                    <a:pt x="7506" y="4030"/>
                    <a:pt x="9391" y="3291"/>
                    <a:pt x="10389" y="2662"/>
                  </a:cubicBezTo>
                  <a:cubicBezTo>
                    <a:pt x="11240" y="2108"/>
                    <a:pt x="11646" y="1405"/>
                    <a:pt x="11609" y="888"/>
                  </a:cubicBezTo>
                  <a:cubicBezTo>
                    <a:pt x="11609" y="629"/>
                    <a:pt x="11535" y="407"/>
                    <a:pt x="11351" y="259"/>
                  </a:cubicBezTo>
                  <a:cubicBezTo>
                    <a:pt x="11240" y="111"/>
                    <a:pt x="11018" y="38"/>
                    <a:pt x="10722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7"/>
            <p:cNvSpPr/>
            <p:nvPr/>
          </p:nvSpPr>
          <p:spPr>
            <a:xfrm>
              <a:off x="6351250" y="3960150"/>
              <a:ext cx="321650" cy="170075"/>
            </a:xfrm>
            <a:custGeom>
              <a:avLst/>
              <a:gdLst/>
              <a:ahLst/>
              <a:cxnLst/>
              <a:rect l="l" t="t" r="r" b="b"/>
              <a:pathLst>
                <a:path w="12866" h="6803" extrusionOk="0">
                  <a:moveTo>
                    <a:pt x="11128" y="629"/>
                  </a:moveTo>
                  <a:cubicBezTo>
                    <a:pt x="11572" y="629"/>
                    <a:pt x="11831" y="739"/>
                    <a:pt x="11979" y="887"/>
                  </a:cubicBezTo>
                  <a:cubicBezTo>
                    <a:pt x="12163" y="1035"/>
                    <a:pt x="12237" y="1257"/>
                    <a:pt x="12237" y="1516"/>
                  </a:cubicBezTo>
                  <a:cubicBezTo>
                    <a:pt x="12274" y="2033"/>
                    <a:pt x="11868" y="2736"/>
                    <a:pt x="11017" y="3290"/>
                  </a:cubicBezTo>
                  <a:cubicBezTo>
                    <a:pt x="10019" y="3919"/>
                    <a:pt x="8134" y="4658"/>
                    <a:pt x="6359" y="5213"/>
                  </a:cubicBezTo>
                  <a:cubicBezTo>
                    <a:pt x="5435" y="5509"/>
                    <a:pt x="4584" y="5767"/>
                    <a:pt x="3845" y="5915"/>
                  </a:cubicBezTo>
                  <a:cubicBezTo>
                    <a:pt x="3106" y="6100"/>
                    <a:pt x="2477" y="6211"/>
                    <a:pt x="2181" y="6211"/>
                  </a:cubicBezTo>
                  <a:cubicBezTo>
                    <a:pt x="1849" y="6211"/>
                    <a:pt x="1405" y="6100"/>
                    <a:pt x="1072" y="5915"/>
                  </a:cubicBezTo>
                  <a:cubicBezTo>
                    <a:pt x="924" y="5841"/>
                    <a:pt x="813" y="5767"/>
                    <a:pt x="740" y="5657"/>
                  </a:cubicBezTo>
                  <a:cubicBezTo>
                    <a:pt x="666" y="5583"/>
                    <a:pt x="629" y="5509"/>
                    <a:pt x="629" y="5398"/>
                  </a:cubicBezTo>
                  <a:cubicBezTo>
                    <a:pt x="629" y="5324"/>
                    <a:pt x="703" y="5139"/>
                    <a:pt x="961" y="4880"/>
                  </a:cubicBezTo>
                  <a:cubicBezTo>
                    <a:pt x="1257" y="4658"/>
                    <a:pt x="1701" y="4400"/>
                    <a:pt x="2440" y="4104"/>
                  </a:cubicBezTo>
                  <a:cubicBezTo>
                    <a:pt x="5763" y="2802"/>
                    <a:pt x="10101" y="929"/>
                    <a:pt x="10721" y="661"/>
                  </a:cubicBezTo>
                  <a:lnTo>
                    <a:pt x="10721" y="661"/>
                  </a:lnTo>
                  <a:lnTo>
                    <a:pt x="10722" y="666"/>
                  </a:lnTo>
                  <a:cubicBezTo>
                    <a:pt x="10869" y="629"/>
                    <a:pt x="11017" y="629"/>
                    <a:pt x="11128" y="629"/>
                  </a:cubicBezTo>
                  <a:close/>
                  <a:moveTo>
                    <a:pt x="11128" y="0"/>
                  </a:moveTo>
                  <a:cubicBezTo>
                    <a:pt x="10980" y="0"/>
                    <a:pt x="10796" y="0"/>
                    <a:pt x="10611" y="37"/>
                  </a:cubicBezTo>
                  <a:lnTo>
                    <a:pt x="10537" y="74"/>
                  </a:lnTo>
                  <a:cubicBezTo>
                    <a:pt x="10537" y="74"/>
                    <a:pt x="10241" y="185"/>
                    <a:pt x="9723" y="407"/>
                  </a:cubicBezTo>
                  <a:cubicBezTo>
                    <a:pt x="8245" y="1035"/>
                    <a:pt x="4880" y="2477"/>
                    <a:pt x="2218" y="3512"/>
                  </a:cubicBezTo>
                  <a:cubicBezTo>
                    <a:pt x="1442" y="3808"/>
                    <a:pt x="924" y="4104"/>
                    <a:pt x="555" y="4437"/>
                  </a:cubicBezTo>
                  <a:cubicBezTo>
                    <a:pt x="222" y="4732"/>
                    <a:pt x="0" y="5065"/>
                    <a:pt x="0" y="5398"/>
                  </a:cubicBezTo>
                  <a:cubicBezTo>
                    <a:pt x="0" y="5657"/>
                    <a:pt x="111" y="5878"/>
                    <a:pt x="259" y="6063"/>
                  </a:cubicBezTo>
                  <a:cubicBezTo>
                    <a:pt x="481" y="6322"/>
                    <a:pt x="777" y="6507"/>
                    <a:pt x="1146" y="6618"/>
                  </a:cubicBezTo>
                  <a:cubicBezTo>
                    <a:pt x="1479" y="6729"/>
                    <a:pt x="1849" y="6803"/>
                    <a:pt x="2181" y="6803"/>
                  </a:cubicBezTo>
                  <a:cubicBezTo>
                    <a:pt x="2588" y="6803"/>
                    <a:pt x="3217" y="6692"/>
                    <a:pt x="3956" y="6507"/>
                  </a:cubicBezTo>
                  <a:cubicBezTo>
                    <a:pt x="5102" y="6248"/>
                    <a:pt x="6544" y="5841"/>
                    <a:pt x="7912" y="5324"/>
                  </a:cubicBezTo>
                  <a:cubicBezTo>
                    <a:pt x="9243" y="4843"/>
                    <a:pt x="10537" y="4326"/>
                    <a:pt x="11350" y="3808"/>
                  </a:cubicBezTo>
                  <a:cubicBezTo>
                    <a:pt x="12348" y="3180"/>
                    <a:pt x="12866" y="2329"/>
                    <a:pt x="12866" y="1516"/>
                  </a:cubicBezTo>
                  <a:cubicBezTo>
                    <a:pt x="12866" y="1109"/>
                    <a:pt x="12718" y="703"/>
                    <a:pt x="12422" y="444"/>
                  </a:cubicBezTo>
                  <a:cubicBezTo>
                    <a:pt x="12090" y="148"/>
                    <a:pt x="11683" y="0"/>
                    <a:pt x="11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7"/>
            <p:cNvSpPr/>
            <p:nvPr/>
          </p:nvSpPr>
          <p:spPr>
            <a:xfrm>
              <a:off x="6287475" y="3882150"/>
              <a:ext cx="392175" cy="169525"/>
            </a:xfrm>
            <a:custGeom>
              <a:avLst/>
              <a:gdLst/>
              <a:ahLst/>
              <a:cxnLst/>
              <a:rect l="l" t="t" r="r" b="b"/>
              <a:pathLst>
                <a:path w="15687" h="6781" extrusionOk="0">
                  <a:moveTo>
                    <a:pt x="13608" y="0"/>
                  </a:moveTo>
                  <a:cubicBezTo>
                    <a:pt x="13436" y="0"/>
                    <a:pt x="13251" y="17"/>
                    <a:pt x="13051" y="51"/>
                  </a:cubicBezTo>
                  <a:cubicBezTo>
                    <a:pt x="13051" y="51"/>
                    <a:pt x="7875" y="2307"/>
                    <a:pt x="3919" y="3823"/>
                  </a:cubicBezTo>
                  <a:cubicBezTo>
                    <a:pt x="0" y="5375"/>
                    <a:pt x="2255" y="6780"/>
                    <a:pt x="3808" y="6780"/>
                  </a:cubicBezTo>
                  <a:cubicBezTo>
                    <a:pt x="5324" y="6780"/>
                    <a:pt x="11387" y="4969"/>
                    <a:pt x="13642" y="3564"/>
                  </a:cubicBezTo>
                  <a:cubicBezTo>
                    <a:pt x="15687" y="2269"/>
                    <a:pt x="15627" y="0"/>
                    <a:pt x="13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7"/>
            <p:cNvSpPr/>
            <p:nvPr/>
          </p:nvSpPr>
          <p:spPr>
            <a:xfrm>
              <a:off x="6338300" y="3891750"/>
              <a:ext cx="320750" cy="152525"/>
            </a:xfrm>
            <a:custGeom>
              <a:avLst/>
              <a:gdLst/>
              <a:ahLst/>
              <a:cxnLst/>
              <a:rect l="l" t="t" r="r" b="b"/>
              <a:pathLst>
                <a:path w="12830" h="6101" extrusionOk="0">
                  <a:moveTo>
                    <a:pt x="12090" y="0"/>
                  </a:moveTo>
                  <a:cubicBezTo>
                    <a:pt x="12053" y="0"/>
                    <a:pt x="12016" y="37"/>
                    <a:pt x="12016" y="37"/>
                  </a:cubicBezTo>
                  <a:cubicBezTo>
                    <a:pt x="10278" y="1109"/>
                    <a:pt x="6286" y="2440"/>
                    <a:pt x="3845" y="2995"/>
                  </a:cubicBezTo>
                  <a:cubicBezTo>
                    <a:pt x="3217" y="3254"/>
                    <a:pt x="2625" y="3512"/>
                    <a:pt x="2034" y="3734"/>
                  </a:cubicBezTo>
                  <a:cubicBezTo>
                    <a:pt x="1221" y="4067"/>
                    <a:pt x="703" y="4363"/>
                    <a:pt x="407" y="4622"/>
                  </a:cubicBezTo>
                  <a:cubicBezTo>
                    <a:pt x="74" y="4880"/>
                    <a:pt x="1" y="5065"/>
                    <a:pt x="1" y="5213"/>
                  </a:cubicBezTo>
                  <a:cubicBezTo>
                    <a:pt x="1" y="5287"/>
                    <a:pt x="38" y="5398"/>
                    <a:pt x="148" y="5509"/>
                  </a:cubicBezTo>
                  <a:cubicBezTo>
                    <a:pt x="222" y="5583"/>
                    <a:pt x="370" y="5694"/>
                    <a:pt x="555" y="5805"/>
                  </a:cubicBezTo>
                  <a:cubicBezTo>
                    <a:pt x="888" y="5989"/>
                    <a:pt x="1368" y="6100"/>
                    <a:pt x="1738" y="6100"/>
                  </a:cubicBezTo>
                  <a:lnTo>
                    <a:pt x="1775" y="6100"/>
                  </a:lnTo>
                  <a:cubicBezTo>
                    <a:pt x="2108" y="6100"/>
                    <a:pt x="2773" y="5989"/>
                    <a:pt x="3550" y="5805"/>
                  </a:cubicBezTo>
                  <a:cubicBezTo>
                    <a:pt x="4363" y="5620"/>
                    <a:pt x="5324" y="5324"/>
                    <a:pt x="6323" y="5028"/>
                  </a:cubicBezTo>
                  <a:cubicBezTo>
                    <a:pt x="8282" y="4400"/>
                    <a:pt x="10352" y="3586"/>
                    <a:pt x="11424" y="2921"/>
                  </a:cubicBezTo>
                  <a:cubicBezTo>
                    <a:pt x="12386" y="2329"/>
                    <a:pt x="12829" y="1516"/>
                    <a:pt x="12792" y="925"/>
                  </a:cubicBezTo>
                  <a:cubicBezTo>
                    <a:pt x="12792" y="629"/>
                    <a:pt x="12718" y="407"/>
                    <a:pt x="12534" y="222"/>
                  </a:cubicBezTo>
                  <a:cubicBezTo>
                    <a:pt x="12423" y="111"/>
                    <a:pt x="12275" y="37"/>
                    <a:pt x="1209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7"/>
            <p:cNvSpPr/>
            <p:nvPr/>
          </p:nvSpPr>
          <p:spPr>
            <a:xfrm>
              <a:off x="6323525" y="3874175"/>
              <a:ext cx="350300" cy="184875"/>
            </a:xfrm>
            <a:custGeom>
              <a:avLst/>
              <a:gdLst/>
              <a:ahLst/>
              <a:cxnLst/>
              <a:rect l="l" t="t" r="r" b="b"/>
              <a:pathLst>
                <a:path w="14012" h="7395" extrusionOk="0">
                  <a:moveTo>
                    <a:pt x="12163" y="629"/>
                  </a:moveTo>
                  <a:cubicBezTo>
                    <a:pt x="12607" y="629"/>
                    <a:pt x="12903" y="740"/>
                    <a:pt x="13125" y="925"/>
                  </a:cubicBezTo>
                  <a:cubicBezTo>
                    <a:pt x="13309" y="1110"/>
                    <a:pt x="13383" y="1332"/>
                    <a:pt x="13383" y="1628"/>
                  </a:cubicBezTo>
                  <a:cubicBezTo>
                    <a:pt x="13420" y="2219"/>
                    <a:pt x="12977" y="3032"/>
                    <a:pt x="12015" y="3624"/>
                  </a:cubicBezTo>
                  <a:cubicBezTo>
                    <a:pt x="10943" y="4289"/>
                    <a:pt x="8873" y="5103"/>
                    <a:pt x="6914" y="5731"/>
                  </a:cubicBezTo>
                  <a:cubicBezTo>
                    <a:pt x="5915" y="6027"/>
                    <a:pt x="4954" y="6323"/>
                    <a:pt x="4141" y="6508"/>
                  </a:cubicBezTo>
                  <a:cubicBezTo>
                    <a:pt x="3364" y="6692"/>
                    <a:pt x="2699" y="6803"/>
                    <a:pt x="2366" y="6803"/>
                  </a:cubicBezTo>
                  <a:cubicBezTo>
                    <a:pt x="1959" y="6803"/>
                    <a:pt x="1479" y="6692"/>
                    <a:pt x="1146" y="6508"/>
                  </a:cubicBezTo>
                  <a:cubicBezTo>
                    <a:pt x="961" y="6397"/>
                    <a:pt x="813" y="6286"/>
                    <a:pt x="739" y="6212"/>
                  </a:cubicBezTo>
                  <a:cubicBezTo>
                    <a:pt x="629" y="6101"/>
                    <a:pt x="592" y="5990"/>
                    <a:pt x="592" y="5916"/>
                  </a:cubicBezTo>
                  <a:cubicBezTo>
                    <a:pt x="592" y="5768"/>
                    <a:pt x="665" y="5583"/>
                    <a:pt x="998" y="5325"/>
                  </a:cubicBezTo>
                  <a:cubicBezTo>
                    <a:pt x="1294" y="5066"/>
                    <a:pt x="1812" y="4770"/>
                    <a:pt x="2625" y="4437"/>
                  </a:cubicBezTo>
                  <a:cubicBezTo>
                    <a:pt x="6268" y="2994"/>
                    <a:pt x="11030" y="943"/>
                    <a:pt x="11682" y="662"/>
                  </a:cubicBezTo>
                  <a:lnTo>
                    <a:pt x="11682" y="662"/>
                  </a:lnTo>
                  <a:lnTo>
                    <a:pt x="11683" y="666"/>
                  </a:lnTo>
                  <a:cubicBezTo>
                    <a:pt x="11831" y="629"/>
                    <a:pt x="12015" y="629"/>
                    <a:pt x="12163" y="629"/>
                  </a:cubicBezTo>
                  <a:close/>
                  <a:moveTo>
                    <a:pt x="12163" y="1"/>
                  </a:moveTo>
                  <a:cubicBezTo>
                    <a:pt x="11978" y="1"/>
                    <a:pt x="11794" y="38"/>
                    <a:pt x="11572" y="75"/>
                  </a:cubicBezTo>
                  <a:lnTo>
                    <a:pt x="11498" y="75"/>
                  </a:lnTo>
                  <a:cubicBezTo>
                    <a:pt x="11498" y="75"/>
                    <a:pt x="11165" y="223"/>
                    <a:pt x="10611" y="444"/>
                  </a:cubicBezTo>
                  <a:cubicBezTo>
                    <a:pt x="8984" y="1147"/>
                    <a:pt x="5324" y="2700"/>
                    <a:pt x="2366" y="3883"/>
                  </a:cubicBezTo>
                  <a:cubicBezTo>
                    <a:pt x="1553" y="4178"/>
                    <a:pt x="961" y="4511"/>
                    <a:pt x="592" y="4844"/>
                  </a:cubicBezTo>
                  <a:cubicBezTo>
                    <a:pt x="222" y="5177"/>
                    <a:pt x="0" y="5546"/>
                    <a:pt x="0" y="5916"/>
                  </a:cubicBezTo>
                  <a:cubicBezTo>
                    <a:pt x="0" y="6175"/>
                    <a:pt x="111" y="6397"/>
                    <a:pt x="259" y="6582"/>
                  </a:cubicBezTo>
                  <a:cubicBezTo>
                    <a:pt x="481" y="6877"/>
                    <a:pt x="813" y="7062"/>
                    <a:pt x="1183" y="7210"/>
                  </a:cubicBezTo>
                  <a:cubicBezTo>
                    <a:pt x="1553" y="7321"/>
                    <a:pt x="1959" y="7395"/>
                    <a:pt x="2366" y="7395"/>
                  </a:cubicBezTo>
                  <a:cubicBezTo>
                    <a:pt x="2810" y="7395"/>
                    <a:pt x="3475" y="7284"/>
                    <a:pt x="4289" y="7099"/>
                  </a:cubicBezTo>
                  <a:cubicBezTo>
                    <a:pt x="5546" y="6803"/>
                    <a:pt x="7098" y="6323"/>
                    <a:pt x="8614" y="5805"/>
                  </a:cubicBezTo>
                  <a:cubicBezTo>
                    <a:pt x="10093" y="5288"/>
                    <a:pt x="11461" y="4696"/>
                    <a:pt x="12348" y="4142"/>
                  </a:cubicBezTo>
                  <a:cubicBezTo>
                    <a:pt x="13420" y="3439"/>
                    <a:pt x="14012" y="2515"/>
                    <a:pt x="14012" y="1628"/>
                  </a:cubicBezTo>
                  <a:cubicBezTo>
                    <a:pt x="14012" y="1184"/>
                    <a:pt x="13864" y="777"/>
                    <a:pt x="13531" y="481"/>
                  </a:cubicBezTo>
                  <a:cubicBezTo>
                    <a:pt x="13199" y="186"/>
                    <a:pt x="12718" y="1"/>
                    <a:pt x="12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6297625" y="3803775"/>
              <a:ext cx="392475" cy="169325"/>
            </a:xfrm>
            <a:custGeom>
              <a:avLst/>
              <a:gdLst/>
              <a:ahLst/>
              <a:cxnLst/>
              <a:rect l="l" t="t" r="r" b="b"/>
              <a:pathLst>
                <a:path w="15699" h="6773" extrusionOk="0">
                  <a:moveTo>
                    <a:pt x="13576" y="0"/>
                  </a:moveTo>
                  <a:cubicBezTo>
                    <a:pt x="13413" y="0"/>
                    <a:pt x="13239" y="14"/>
                    <a:pt x="13051" y="44"/>
                  </a:cubicBezTo>
                  <a:cubicBezTo>
                    <a:pt x="13051" y="44"/>
                    <a:pt x="7876" y="2299"/>
                    <a:pt x="3957" y="3852"/>
                  </a:cubicBezTo>
                  <a:cubicBezTo>
                    <a:pt x="1" y="5368"/>
                    <a:pt x="2256" y="6773"/>
                    <a:pt x="3809" y="6773"/>
                  </a:cubicBezTo>
                  <a:cubicBezTo>
                    <a:pt x="5362" y="6773"/>
                    <a:pt x="11388" y="4961"/>
                    <a:pt x="13643" y="3556"/>
                  </a:cubicBezTo>
                  <a:cubicBezTo>
                    <a:pt x="15699" y="2254"/>
                    <a:pt x="15627" y="0"/>
                    <a:pt x="13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6341075" y="3803950"/>
              <a:ext cx="335525" cy="169150"/>
            </a:xfrm>
            <a:custGeom>
              <a:avLst/>
              <a:gdLst/>
              <a:ahLst/>
              <a:cxnLst/>
              <a:rect l="l" t="t" r="r" b="b"/>
              <a:pathLst>
                <a:path w="13421" h="6766" extrusionOk="0">
                  <a:moveTo>
                    <a:pt x="11868" y="0"/>
                  </a:moveTo>
                  <a:cubicBezTo>
                    <a:pt x="11683" y="0"/>
                    <a:pt x="11535" y="0"/>
                    <a:pt x="11313" y="37"/>
                  </a:cubicBezTo>
                  <a:cubicBezTo>
                    <a:pt x="11313" y="37"/>
                    <a:pt x="6138" y="2292"/>
                    <a:pt x="2219" y="3845"/>
                  </a:cubicBezTo>
                  <a:cubicBezTo>
                    <a:pt x="592" y="4473"/>
                    <a:pt x="0" y="5065"/>
                    <a:pt x="0" y="5583"/>
                  </a:cubicBezTo>
                  <a:cubicBezTo>
                    <a:pt x="0" y="6285"/>
                    <a:pt x="1147" y="6766"/>
                    <a:pt x="2071" y="6766"/>
                  </a:cubicBezTo>
                  <a:cubicBezTo>
                    <a:pt x="3624" y="6766"/>
                    <a:pt x="9650" y="4954"/>
                    <a:pt x="11905" y="3549"/>
                  </a:cubicBezTo>
                  <a:cubicBezTo>
                    <a:pt x="11905" y="3549"/>
                    <a:pt x="11942" y="3512"/>
                    <a:pt x="11979" y="3512"/>
                  </a:cubicBezTo>
                  <a:cubicBezTo>
                    <a:pt x="12164" y="3364"/>
                    <a:pt x="12349" y="3216"/>
                    <a:pt x="12533" y="3069"/>
                  </a:cubicBezTo>
                  <a:cubicBezTo>
                    <a:pt x="13125" y="2514"/>
                    <a:pt x="13421" y="1886"/>
                    <a:pt x="13421" y="1331"/>
                  </a:cubicBezTo>
                  <a:cubicBezTo>
                    <a:pt x="13421" y="592"/>
                    <a:pt x="12903" y="0"/>
                    <a:pt x="11868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6333675" y="3795625"/>
              <a:ext cx="350325" cy="185800"/>
            </a:xfrm>
            <a:custGeom>
              <a:avLst/>
              <a:gdLst/>
              <a:ahLst/>
              <a:cxnLst/>
              <a:rect l="l" t="t" r="r" b="b"/>
              <a:pathLst>
                <a:path w="14013" h="7432" extrusionOk="0">
                  <a:moveTo>
                    <a:pt x="12164" y="629"/>
                  </a:moveTo>
                  <a:cubicBezTo>
                    <a:pt x="12608" y="629"/>
                    <a:pt x="12903" y="777"/>
                    <a:pt x="13125" y="925"/>
                  </a:cubicBezTo>
                  <a:cubicBezTo>
                    <a:pt x="13310" y="1109"/>
                    <a:pt x="13384" y="1331"/>
                    <a:pt x="13421" y="1664"/>
                  </a:cubicBezTo>
                  <a:cubicBezTo>
                    <a:pt x="13421" y="2219"/>
                    <a:pt x="12977" y="3032"/>
                    <a:pt x="12016" y="3623"/>
                  </a:cubicBezTo>
                  <a:cubicBezTo>
                    <a:pt x="10944" y="4289"/>
                    <a:pt x="8874" y="5102"/>
                    <a:pt x="6914" y="5731"/>
                  </a:cubicBezTo>
                  <a:cubicBezTo>
                    <a:pt x="5916" y="6027"/>
                    <a:pt x="4955" y="6322"/>
                    <a:pt x="4141" y="6507"/>
                  </a:cubicBezTo>
                  <a:cubicBezTo>
                    <a:pt x="3365" y="6692"/>
                    <a:pt x="2700" y="6803"/>
                    <a:pt x="2367" y="6803"/>
                  </a:cubicBezTo>
                  <a:cubicBezTo>
                    <a:pt x="1960" y="6803"/>
                    <a:pt x="1480" y="6692"/>
                    <a:pt x="1147" y="6507"/>
                  </a:cubicBezTo>
                  <a:cubicBezTo>
                    <a:pt x="962" y="6433"/>
                    <a:pt x="814" y="6322"/>
                    <a:pt x="740" y="6211"/>
                  </a:cubicBezTo>
                  <a:cubicBezTo>
                    <a:pt x="629" y="6100"/>
                    <a:pt x="592" y="6027"/>
                    <a:pt x="592" y="5916"/>
                  </a:cubicBezTo>
                  <a:cubicBezTo>
                    <a:pt x="592" y="5805"/>
                    <a:pt x="666" y="5583"/>
                    <a:pt x="999" y="5324"/>
                  </a:cubicBezTo>
                  <a:cubicBezTo>
                    <a:pt x="1295" y="5065"/>
                    <a:pt x="1812" y="4770"/>
                    <a:pt x="2626" y="4437"/>
                  </a:cubicBezTo>
                  <a:cubicBezTo>
                    <a:pt x="6544" y="2884"/>
                    <a:pt x="11757" y="666"/>
                    <a:pt x="11757" y="666"/>
                  </a:cubicBezTo>
                  <a:lnTo>
                    <a:pt x="11751" y="654"/>
                  </a:lnTo>
                  <a:lnTo>
                    <a:pt x="11751" y="654"/>
                  </a:lnTo>
                  <a:cubicBezTo>
                    <a:pt x="11905" y="629"/>
                    <a:pt x="12035" y="629"/>
                    <a:pt x="12164" y="629"/>
                  </a:cubicBezTo>
                  <a:close/>
                  <a:moveTo>
                    <a:pt x="12164" y="0"/>
                  </a:moveTo>
                  <a:cubicBezTo>
                    <a:pt x="11979" y="0"/>
                    <a:pt x="11794" y="37"/>
                    <a:pt x="11572" y="74"/>
                  </a:cubicBezTo>
                  <a:lnTo>
                    <a:pt x="11499" y="74"/>
                  </a:lnTo>
                  <a:cubicBezTo>
                    <a:pt x="11499" y="74"/>
                    <a:pt x="11166" y="222"/>
                    <a:pt x="10648" y="481"/>
                  </a:cubicBezTo>
                  <a:cubicBezTo>
                    <a:pt x="8985" y="1183"/>
                    <a:pt x="5324" y="2736"/>
                    <a:pt x="2367" y="3882"/>
                  </a:cubicBezTo>
                  <a:cubicBezTo>
                    <a:pt x="1553" y="4215"/>
                    <a:pt x="962" y="4511"/>
                    <a:pt x="592" y="4843"/>
                  </a:cubicBezTo>
                  <a:cubicBezTo>
                    <a:pt x="223" y="5176"/>
                    <a:pt x="1" y="5546"/>
                    <a:pt x="1" y="5916"/>
                  </a:cubicBezTo>
                  <a:cubicBezTo>
                    <a:pt x="1" y="6174"/>
                    <a:pt x="112" y="6433"/>
                    <a:pt x="259" y="6618"/>
                  </a:cubicBezTo>
                  <a:cubicBezTo>
                    <a:pt x="481" y="6877"/>
                    <a:pt x="851" y="7062"/>
                    <a:pt x="1184" y="7210"/>
                  </a:cubicBezTo>
                  <a:cubicBezTo>
                    <a:pt x="1553" y="7357"/>
                    <a:pt x="1960" y="7431"/>
                    <a:pt x="2367" y="7431"/>
                  </a:cubicBezTo>
                  <a:cubicBezTo>
                    <a:pt x="2810" y="7431"/>
                    <a:pt x="3476" y="7284"/>
                    <a:pt x="4289" y="7099"/>
                  </a:cubicBezTo>
                  <a:cubicBezTo>
                    <a:pt x="5546" y="6803"/>
                    <a:pt x="7099" y="6359"/>
                    <a:pt x="8615" y="5805"/>
                  </a:cubicBezTo>
                  <a:cubicBezTo>
                    <a:pt x="10094" y="5287"/>
                    <a:pt x="11462" y="4696"/>
                    <a:pt x="12349" y="4141"/>
                  </a:cubicBezTo>
                  <a:cubicBezTo>
                    <a:pt x="13458" y="3476"/>
                    <a:pt x="14013" y="2514"/>
                    <a:pt x="14013" y="1664"/>
                  </a:cubicBezTo>
                  <a:cubicBezTo>
                    <a:pt x="14013" y="1220"/>
                    <a:pt x="13865" y="777"/>
                    <a:pt x="13532" y="481"/>
                  </a:cubicBezTo>
                  <a:cubicBezTo>
                    <a:pt x="13199" y="185"/>
                    <a:pt x="12719" y="0"/>
                    <a:pt x="12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4942650" y="1866675"/>
              <a:ext cx="849425" cy="1047800"/>
            </a:xfrm>
            <a:custGeom>
              <a:avLst/>
              <a:gdLst/>
              <a:ahLst/>
              <a:cxnLst/>
              <a:rect l="l" t="t" r="r" b="b"/>
              <a:pathLst>
                <a:path w="33977" h="41912" extrusionOk="0">
                  <a:moveTo>
                    <a:pt x="14309" y="0"/>
                  </a:moveTo>
                  <a:cubicBezTo>
                    <a:pt x="14309" y="0"/>
                    <a:pt x="4216" y="6470"/>
                    <a:pt x="2108" y="8984"/>
                  </a:cubicBezTo>
                  <a:cubicBezTo>
                    <a:pt x="1" y="11535"/>
                    <a:pt x="962" y="16859"/>
                    <a:pt x="1110" y="18560"/>
                  </a:cubicBezTo>
                  <a:cubicBezTo>
                    <a:pt x="1258" y="20223"/>
                    <a:pt x="1406" y="31462"/>
                    <a:pt x="2367" y="33274"/>
                  </a:cubicBezTo>
                  <a:cubicBezTo>
                    <a:pt x="3333" y="35063"/>
                    <a:pt x="6205" y="41911"/>
                    <a:pt x="15275" y="41911"/>
                  </a:cubicBezTo>
                  <a:cubicBezTo>
                    <a:pt x="15575" y="41911"/>
                    <a:pt x="15881" y="41904"/>
                    <a:pt x="16194" y="41888"/>
                  </a:cubicBezTo>
                  <a:cubicBezTo>
                    <a:pt x="23255" y="41592"/>
                    <a:pt x="26805" y="35825"/>
                    <a:pt x="28210" y="32165"/>
                  </a:cubicBezTo>
                  <a:cubicBezTo>
                    <a:pt x="29614" y="28505"/>
                    <a:pt x="29910" y="24290"/>
                    <a:pt x="29910" y="24290"/>
                  </a:cubicBezTo>
                  <a:cubicBezTo>
                    <a:pt x="29910" y="24290"/>
                    <a:pt x="33977" y="23588"/>
                    <a:pt x="33977" y="20223"/>
                  </a:cubicBezTo>
                  <a:cubicBezTo>
                    <a:pt x="33977" y="17022"/>
                    <a:pt x="33173" y="13318"/>
                    <a:pt x="31439" y="13318"/>
                  </a:cubicBezTo>
                  <a:cubicBezTo>
                    <a:pt x="31351" y="13318"/>
                    <a:pt x="31260" y="13327"/>
                    <a:pt x="31167" y="13347"/>
                  </a:cubicBezTo>
                  <a:cubicBezTo>
                    <a:pt x="30206" y="13569"/>
                    <a:pt x="28912" y="15750"/>
                    <a:pt x="28912" y="15750"/>
                  </a:cubicBezTo>
                  <a:cubicBezTo>
                    <a:pt x="28912" y="15750"/>
                    <a:pt x="23588" y="12238"/>
                    <a:pt x="19078" y="7025"/>
                  </a:cubicBezTo>
                  <a:cubicBezTo>
                    <a:pt x="14604" y="1812"/>
                    <a:pt x="14309" y="0"/>
                    <a:pt x="14309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4970400" y="1866675"/>
              <a:ext cx="695050" cy="401125"/>
            </a:xfrm>
            <a:custGeom>
              <a:avLst/>
              <a:gdLst/>
              <a:ahLst/>
              <a:cxnLst/>
              <a:rect l="l" t="t" r="r" b="b"/>
              <a:pathLst>
                <a:path w="27802" h="16045" extrusionOk="0">
                  <a:moveTo>
                    <a:pt x="13199" y="0"/>
                  </a:moveTo>
                  <a:cubicBezTo>
                    <a:pt x="13199" y="0"/>
                    <a:pt x="3106" y="6470"/>
                    <a:pt x="998" y="8984"/>
                  </a:cubicBezTo>
                  <a:cubicBezTo>
                    <a:pt x="518" y="9576"/>
                    <a:pt x="185" y="10278"/>
                    <a:pt x="0" y="11055"/>
                  </a:cubicBezTo>
                  <a:lnTo>
                    <a:pt x="12570" y="5842"/>
                  </a:lnTo>
                  <a:cubicBezTo>
                    <a:pt x="12570" y="5842"/>
                    <a:pt x="20307" y="16045"/>
                    <a:pt x="26183" y="16045"/>
                  </a:cubicBezTo>
                  <a:cubicBezTo>
                    <a:pt x="26742" y="16045"/>
                    <a:pt x="27285" y="15952"/>
                    <a:pt x="27802" y="15750"/>
                  </a:cubicBezTo>
                  <a:cubicBezTo>
                    <a:pt x="27802" y="15750"/>
                    <a:pt x="22478" y="12238"/>
                    <a:pt x="17968" y="7025"/>
                  </a:cubicBezTo>
                  <a:cubicBezTo>
                    <a:pt x="13494" y="1812"/>
                    <a:pt x="13199" y="0"/>
                    <a:pt x="13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4968550" y="2285850"/>
              <a:ext cx="823525" cy="628625"/>
            </a:xfrm>
            <a:custGeom>
              <a:avLst/>
              <a:gdLst/>
              <a:ahLst/>
              <a:cxnLst/>
              <a:rect l="l" t="t" r="r" b="b"/>
              <a:pathLst>
                <a:path w="32941" h="25145" extrusionOk="0">
                  <a:moveTo>
                    <a:pt x="3235" y="0"/>
                  </a:moveTo>
                  <a:cubicBezTo>
                    <a:pt x="3026" y="0"/>
                    <a:pt x="2810" y="6"/>
                    <a:pt x="2588" y="18"/>
                  </a:cubicBezTo>
                  <a:cubicBezTo>
                    <a:pt x="1479" y="92"/>
                    <a:pt x="666" y="536"/>
                    <a:pt x="0" y="1090"/>
                  </a:cubicBezTo>
                  <a:cubicBezTo>
                    <a:pt x="37" y="1349"/>
                    <a:pt x="74" y="1608"/>
                    <a:pt x="74" y="1793"/>
                  </a:cubicBezTo>
                  <a:cubicBezTo>
                    <a:pt x="222" y="3456"/>
                    <a:pt x="370" y="14695"/>
                    <a:pt x="1331" y="16507"/>
                  </a:cubicBezTo>
                  <a:cubicBezTo>
                    <a:pt x="2297" y="18296"/>
                    <a:pt x="5169" y="25144"/>
                    <a:pt x="14239" y="25144"/>
                  </a:cubicBezTo>
                  <a:cubicBezTo>
                    <a:pt x="14539" y="25144"/>
                    <a:pt x="14845" y="25137"/>
                    <a:pt x="15158" y="25121"/>
                  </a:cubicBezTo>
                  <a:cubicBezTo>
                    <a:pt x="22219" y="24825"/>
                    <a:pt x="25769" y="19058"/>
                    <a:pt x="27174" y="15398"/>
                  </a:cubicBezTo>
                  <a:cubicBezTo>
                    <a:pt x="28578" y="11738"/>
                    <a:pt x="28874" y="7523"/>
                    <a:pt x="28874" y="7523"/>
                  </a:cubicBezTo>
                  <a:cubicBezTo>
                    <a:pt x="28874" y="7523"/>
                    <a:pt x="32941" y="6821"/>
                    <a:pt x="32941" y="3456"/>
                  </a:cubicBezTo>
                  <a:cubicBezTo>
                    <a:pt x="32941" y="2791"/>
                    <a:pt x="32904" y="2088"/>
                    <a:pt x="32830" y="1386"/>
                  </a:cubicBezTo>
                  <a:cubicBezTo>
                    <a:pt x="32719" y="2458"/>
                    <a:pt x="32497" y="3641"/>
                    <a:pt x="32054" y="4602"/>
                  </a:cubicBezTo>
                  <a:cubicBezTo>
                    <a:pt x="31225" y="6421"/>
                    <a:pt x="29447" y="6673"/>
                    <a:pt x="28528" y="6673"/>
                  </a:cubicBezTo>
                  <a:cubicBezTo>
                    <a:pt x="28176" y="6673"/>
                    <a:pt x="27950" y="6636"/>
                    <a:pt x="27950" y="6636"/>
                  </a:cubicBezTo>
                  <a:cubicBezTo>
                    <a:pt x="27950" y="6636"/>
                    <a:pt x="26101" y="16248"/>
                    <a:pt x="23587" y="19206"/>
                  </a:cubicBezTo>
                  <a:cubicBezTo>
                    <a:pt x="21937" y="21148"/>
                    <a:pt x="18421" y="22899"/>
                    <a:pt x="14265" y="22899"/>
                  </a:cubicBezTo>
                  <a:cubicBezTo>
                    <a:pt x="12091" y="22899"/>
                    <a:pt x="9743" y="22420"/>
                    <a:pt x="7394" y="21239"/>
                  </a:cubicBezTo>
                  <a:cubicBezTo>
                    <a:pt x="555" y="17838"/>
                    <a:pt x="1479" y="9409"/>
                    <a:pt x="1479" y="9409"/>
                  </a:cubicBezTo>
                  <a:cubicBezTo>
                    <a:pt x="1479" y="9409"/>
                    <a:pt x="5583" y="9409"/>
                    <a:pt x="7172" y="5527"/>
                  </a:cubicBezTo>
                  <a:cubicBezTo>
                    <a:pt x="8677" y="1853"/>
                    <a:pt x="6936" y="0"/>
                    <a:pt x="3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7"/>
            <p:cNvSpPr/>
            <p:nvPr/>
          </p:nvSpPr>
          <p:spPr>
            <a:xfrm>
              <a:off x="4968550" y="2286300"/>
              <a:ext cx="823525" cy="628525"/>
            </a:xfrm>
            <a:custGeom>
              <a:avLst/>
              <a:gdLst/>
              <a:ahLst/>
              <a:cxnLst/>
              <a:rect l="l" t="t" r="r" b="b"/>
              <a:pathLst>
                <a:path w="32941" h="25141" extrusionOk="0">
                  <a:moveTo>
                    <a:pt x="2588" y="0"/>
                  </a:moveTo>
                  <a:cubicBezTo>
                    <a:pt x="1479" y="74"/>
                    <a:pt x="666" y="518"/>
                    <a:pt x="0" y="1072"/>
                  </a:cubicBezTo>
                  <a:cubicBezTo>
                    <a:pt x="37" y="1331"/>
                    <a:pt x="74" y="1553"/>
                    <a:pt x="74" y="1775"/>
                  </a:cubicBezTo>
                  <a:cubicBezTo>
                    <a:pt x="222" y="3401"/>
                    <a:pt x="370" y="14197"/>
                    <a:pt x="1294" y="16378"/>
                  </a:cubicBezTo>
                  <a:cubicBezTo>
                    <a:pt x="1294" y="16415"/>
                    <a:pt x="1331" y="16452"/>
                    <a:pt x="1331" y="16489"/>
                  </a:cubicBezTo>
                  <a:cubicBezTo>
                    <a:pt x="1405" y="16637"/>
                    <a:pt x="1479" y="16785"/>
                    <a:pt x="1590" y="16970"/>
                  </a:cubicBezTo>
                  <a:cubicBezTo>
                    <a:pt x="1664" y="17155"/>
                    <a:pt x="1812" y="17376"/>
                    <a:pt x="1923" y="17598"/>
                  </a:cubicBezTo>
                  <a:cubicBezTo>
                    <a:pt x="2255" y="18227"/>
                    <a:pt x="2699" y="19003"/>
                    <a:pt x="3327" y="19816"/>
                  </a:cubicBezTo>
                  <a:cubicBezTo>
                    <a:pt x="3475" y="20038"/>
                    <a:pt x="3623" y="20260"/>
                    <a:pt x="3808" y="20482"/>
                  </a:cubicBezTo>
                  <a:cubicBezTo>
                    <a:pt x="3919" y="20593"/>
                    <a:pt x="3993" y="20667"/>
                    <a:pt x="4067" y="20778"/>
                  </a:cubicBezTo>
                  <a:cubicBezTo>
                    <a:pt x="6026" y="22996"/>
                    <a:pt x="9169" y="25140"/>
                    <a:pt x="14271" y="25140"/>
                  </a:cubicBezTo>
                  <a:cubicBezTo>
                    <a:pt x="14567" y="25140"/>
                    <a:pt x="14862" y="25140"/>
                    <a:pt x="15158" y="25103"/>
                  </a:cubicBezTo>
                  <a:cubicBezTo>
                    <a:pt x="16748" y="25029"/>
                    <a:pt x="18190" y="24697"/>
                    <a:pt x="19447" y="24142"/>
                  </a:cubicBezTo>
                  <a:cubicBezTo>
                    <a:pt x="19853" y="23957"/>
                    <a:pt x="20223" y="23772"/>
                    <a:pt x="20593" y="23587"/>
                  </a:cubicBezTo>
                  <a:lnTo>
                    <a:pt x="20630" y="23550"/>
                  </a:lnTo>
                  <a:cubicBezTo>
                    <a:pt x="20852" y="23403"/>
                    <a:pt x="21073" y="23292"/>
                    <a:pt x="21295" y="23144"/>
                  </a:cubicBezTo>
                  <a:cubicBezTo>
                    <a:pt x="22811" y="22109"/>
                    <a:pt x="24031" y="20815"/>
                    <a:pt x="24992" y="19484"/>
                  </a:cubicBezTo>
                  <a:cubicBezTo>
                    <a:pt x="25140" y="19299"/>
                    <a:pt x="25251" y="19114"/>
                    <a:pt x="25399" y="18892"/>
                  </a:cubicBezTo>
                  <a:cubicBezTo>
                    <a:pt x="25584" y="18596"/>
                    <a:pt x="25769" y="18301"/>
                    <a:pt x="25953" y="18005"/>
                  </a:cubicBezTo>
                  <a:cubicBezTo>
                    <a:pt x="26064" y="17783"/>
                    <a:pt x="26175" y="17598"/>
                    <a:pt x="26286" y="17376"/>
                  </a:cubicBezTo>
                  <a:cubicBezTo>
                    <a:pt x="26656" y="16674"/>
                    <a:pt x="26952" y="16008"/>
                    <a:pt x="27174" y="15380"/>
                  </a:cubicBezTo>
                  <a:cubicBezTo>
                    <a:pt x="28578" y="11720"/>
                    <a:pt x="28874" y="7505"/>
                    <a:pt x="28874" y="7505"/>
                  </a:cubicBezTo>
                  <a:cubicBezTo>
                    <a:pt x="28874" y="7505"/>
                    <a:pt x="32941" y="6803"/>
                    <a:pt x="32941" y="3438"/>
                  </a:cubicBezTo>
                  <a:cubicBezTo>
                    <a:pt x="32941" y="2773"/>
                    <a:pt x="32904" y="2070"/>
                    <a:pt x="32830" y="1368"/>
                  </a:cubicBezTo>
                  <a:cubicBezTo>
                    <a:pt x="32719" y="2440"/>
                    <a:pt x="32497" y="3623"/>
                    <a:pt x="32054" y="4584"/>
                  </a:cubicBezTo>
                  <a:cubicBezTo>
                    <a:pt x="31203" y="6433"/>
                    <a:pt x="29392" y="6655"/>
                    <a:pt x="28467" y="6655"/>
                  </a:cubicBezTo>
                  <a:cubicBezTo>
                    <a:pt x="28135" y="6655"/>
                    <a:pt x="27950" y="6618"/>
                    <a:pt x="27950" y="6618"/>
                  </a:cubicBezTo>
                  <a:cubicBezTo>
                    <a:pt x="27950" y="6618"/>
                    <a:pt x="26101" y="16230"/>
                    <a:pt x="23587" y="19188"/>
                  </a:cubicBezTo>
                  <a:cubicBezTo>
                    <a:pt x="21961" y="21147"/>
                    <a:pt x="18411" y="22885"/>
                    <a:pt x="14271" y="22885"/>
                  </a:cubicBezTo>
                  <a:cubicBezTo>
                    <a:pt x="12090" y="22885"/>
                    <a:pt x="9760" y="22404"/>
                    <a:pt x="7394" y="21221"/>
                  </a:cubicBezTo>
                  <a:cubicBezTo>
                    <a:pt x="1997" y="18522"/>
                    <a:pt x="1442" y="12718"/>
                    <a:pt x="1405" y="10389"/>
                  </a:cubicBezTo>
                  <a:cubicBezTo>
                    <a:pt x="1405" y="9760"/>
                    <a:pt x="1479" y="9391"/>
                    <a:pt x="1479" y="9391"/>
                  </a:cubicBezTo>
                  <a:cubicBezTo>
                    <a:pt x="1479" y="9391"/>
                    <a:pt x="5583" y="9391"/>
                    <a:pt x="7172" y="5509"/>
                  </a:cubicBezTo>
                  <a:cubicBezTo>
                    <a:pt x="7542" y="4584"/>
                    <a:pt x="7727" y="3808"/>
                    <a:pt x="7727" y="3143"/>
                  </a:cubicBezTo>
                  <a:cubicBezTo>
                    <a:pt x="7727" y="1035"/>
                    <a:pt x="6026" y="0"/>
                    <a:pt x="3254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7"/>
            <p:cNvSpPr/>
            <p:nvPr/>
          </p:nvSpPr>
          <p:spPr>
            <a:xfrm>
              <a:off x="5305900" y="2213275"/>
              <a:ext cx="281000" cy="281000"/>
            </a:xfrm>
            <a:custGeom>
              <a:avLst/>
              <a:gdLst/>
              <a:ahLst/>
              <a:cxnLst/>
              <a:rect l="l" t="t" r="r" b="b"/>
              <a:pathLst>
                <a:path w="11240" h="11240" extrusionOk="0">
                  <a:moveTo>
                    <a:pt x="5620" y="0"/>
                  </a:moveTo>
                  <a:cubicBezTo>
                    <a:pt x="2514" y="0"/>
                    <a:pt x="0" y="2514"/>
                    <a:pt x="0" y="5620"/>
                  </a:cubicBezTo>
                  <a:cubicBezTo>
                    <a:pt x="0" y="8726"/>
                    <a:pt x="2514" y="11240"/>
                    <a:pt x="5620" y="11240"/>
                  </a:cubicBezTo>
                  <a:cubicBezTo>
                    <a:pt x="8725" y="11240"/>
                    <a:pt x="11239" y="8726"/>
                    <a:pt x="11239" y="5620"/>
                  </a:cubicBezTo>
                  <a:cubicBezTo>
                    <a:pt x="11239" y="2514"/>
                    <a:pt x="8725" y="0"/>
                    <a:pt x="5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5305900" y="2213275"/>
              <a:ext cx="281000" cy="281000"/>
            </a:xfrm>
            <a:custGeom>
              <a:avLst/>
              <a:gdLst/>
              <a:ahLst/>
              <a:cxnLst/>
              <a:rect l="l" t="t" r="r" b="b"/>
              <a:pathLst>
                <a:path w="11240" h="11240" extrusionOk="0">
                  <a:moveTo>
                    <a:pt x="5620" y="0"/>
                  </a:moveTo>
                  <a:cubicBezTo>
                    <a:pt x="2514" y="0"/>
                    <a:pt x="0" y="2514"/>
                    <a:pt x="0" y="5620"/>
                  </a:cubicBezTo>
                  <a:cubicBezTo>
                    <a:pt x="0" y="8726"/>
                    <a:pt x="2514" y="11240"/>
                    <a:pt x="5620" y="11240"/>
                  </a:cubicBezTo>
                  <a:cubicBezTo>
                    <a:pt x="8725" y="11240"/>
                    <a:pt x="11239" y="8726"/>
                    <a:pt x="11239" y="5620"/>
                  </a:cubicBezTo>
                  <a:cubicBezTo>
                    <a:pt x="11239" y="3624"/>
                    <a:pt x="10204" y="1886"/>
                    <a:pt x="8652" y="888"/>
                  </a:cubicBezTo>
                  <a:cubicBezTo>
                    <a:pt x="8504" y="814"/>
                    <a:pt x="8393" y="740"/>
                    <a:pt x="8282" y="666"/>
                  </a:cubicBezTo>
                  <a:cubicBezTo>
                    <a:pt x="7468" y="222"/>
                    <a:pt x="6581" y="0"/>
                    <a:pt x="5620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4970400" y="1866675"/>
              <a:ext cx="695050" cy="401150"/>
            </a:xfrm>
            <a:custGeom>
              <a:avLst/>
              <a:gdLst/>
              <a:ahLst/>
              <a:cxnLst/>
              <a:rect l="l" t="t" r="r" b="b"/>
              <a:pathLst>
                <a:path w="27802" h="16046" extrusionOk="0">
                  <a:moveTo>
                    <a:pt x="13199" y="0"/>
                  </a:moveTo>
                  <a:cubicBezTo>
                    <a:pt x="13199" y="0"/>
                    <a:pt x="3106" y="6470"/>
                    <a:pt x="998" y="8984"/>
                  </a:cubicBezTo>
                  <a:cubicBezTo>
                    <a:pt x="518" y="9576"/>
                    <a:pt x="185" y="10278"/>
                    <a:pt x="0" y="11055"/>
                  </a:cubicBezTo>
                  <a:lnTo>
                    <a:pt x="12570" y="5842"/>
                  </a:lnTo>
                  <a:cubicBezTo>
                    <a:pt x="12570" y="5842"/>
                    <a:pt x="16970" y="11683"/>
                    <a:pt x="21702" y="14530"/>
                  </a:cubicBezTo>
                  <a:cubicBezTo>
                    <a:pt x="21813" y="14604"/>
                    <a:pt x="21924" y="14678"/>
                    <a:pt x="22072" y="14752"/>
                  </a:cubicBezTo>
                  <a:cubicBezTo>
                    <a:pt x="23439" y="15528"/>
                    <a:pt x="24844" y="16046"/>
                    <a:pt x="26175" y="16046"/>
                  </a:cubicBezTo>
                  <a:cubicBezTo>
                    <a:pt x="26730" y="16046"/>
                    <a:pt x="27284" y="15935"/>
                    <a:pt x="27802" y="15750"/>
                  </a:cubicBezTo>
                  <a:cubicBezTo>
                    <a:pt x="27802" y="15750"/>
                    <a:pt x="22478" y="12238"/>
                    <a:pt x="17968" y="7025"/>
                  </a:cubicBezTo>
                  <a:cubicBezTo>
                    <a:pt x="13494" y="1812"/>
                    <a:pt x="13199" y="0"/>
                    <a:pt x="13199" y="0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7"/>
            <p:cNvSpPr/>
            <p:nvPr/>
          </p:nvSpPr>
          <p:spPr>
            <a:xfrm>
              <a:off x="5512925" y="2229900"/>
              <a:ext cx="9275" cy="5575"/>
            </a:xfrm>
            <a:custGeom>
              <a:avLst/>
              <a:gdLst/>
              <a:ahLst/>
              <a:cxnLst/>
              <a:rect l="l" t="t" r="r" b="b"/>
              <a:pathLst>
                <a:path w="371" h="223" extrusionOk="0">
                  <a:moveTo>
                    <a:pt x="371" y="223"/>
                  </a:moveTo>
                  <a:cubicBezTo>
                    <a:pt x="223" y="149"/>
                    <a:pt x="112" y="75"/>
                    <a:pt x="1" y="1"/>
                  </a:cubicBezTo>
                  <a:cubicBezTo>
                    <a:pt x="112" y="75"/>
                    <a:pt x="223" y="149"/>
                    <a:pt x="371" y="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7"/>
            <p:cNvSpPr/>
            <p:nvPr/>
          </p:nvSpPr>
          <p:spPr>
            <a:xfrm>
              <a:off x="4953750" y="1859125"/>
              <a:ext cx="846650" cy="1063075"/>
            </a:xfrm>
            <a:custGeom>
              <a:avLst/>
              <a:gdLst/>
              <a:ahLst/>
              <a:cxnLst/>
              <a:rect l="l" t="t" r="r" b="b"/>
              <a:pathLst>
                <a:path w="33866" h="42523" extrusionOk="0">
                  <a:moveTo>
                    <a:pt x="13708" y="776"/>
                  </a:moveTo>
                  <a:cubicBezTo>
                    <a:pt x="14019" y="1589"/>
                    <a:pt x="15032" y="3606"/>
                    <a:pt x="18412" y="7512"/>
                  </a:cubicBezTo>
                  <a:cubicBezTo>
                    <a:pt x="22959" y="12762"/>
                    <a:pt x="28283" y="16274"/>
                    <a:pt x="28320" y="16311"/>
                  </a:cubicBezTo>
                  <a:cubicBezTo>
                    <a:pt x="28394" y="16348"/>
                    <a:pt x="28468" y="16348"/>
                    <a:pt x="28542" y="16348"/>
                  </a:cubicBezTo>
                  <a:cubicBezTo>
                    <a:pt x="28616" y="16311"/>
                    <a:pt x="28690" y="16274"/>
                    <a:pt x="28764" y="16200"/>
                  </a:cubicBezTo>
                  <a:cubicBezTo>
                    <a:pt x="28764" y="16200"/>
                    <a:pt x="28764" y="16163"/>
                    <a:pt x="28801" y="16089"/>
                  </a:cubicBezTo>
                  <a:cubicBezTo>
                    <a:pt x="28912" y="15904"/>
                    <a:pt x="29244" y="15386"/>
                    <a:pt x="29651" y="14906"/>
                  </a:cubicBezTo>
                  <a:cubicBezTo>
                    <a:pt x="29836" y="14647"/>
                    <a:pt x="30058" y="14425"/>
                    <a:pt x="30280" y="14277"/>
                  </a:cubicBezTo>
                  <a:cubicBezTo>
                    <a:pt x="30464" y="14092"/>
                    <a:pt x="30649" y="13982"/>
                    <a:pt x="30797" y="13945"/>
                  </a:cubicBezTo>
                  <a:cubicBezTo>
                    <a:pt x="30871" y="13945"/>
                    <a:pt x="30945" y="13908"/>
                    <a:pt x="31019" y="13908"/>
                  </a:cubicBezTo>
                  <a:cubicBezTo>
                    <a:pt x="31315" y="13908"/>
                    <a:pt x="31610" y="14092"/>
                    <a:pt x="31869" y="14425"/>
                  </a:cubicBezTo>
                  <a:cubicBezTo>
                    <a:pt x="32313" y="14980"/>
                    <a:pt x="32683" y="15904"/>
                    <a:pt x="32904" y="17013"/>
                  </a:cubicBezTo>
                  <a:cubicBezTo>
                    <a:pt x="33126" y="18085"/>
                    <a:pt x="33237" y="19342"/>
                    <a:pt x="33237" y="20525"/>
                  </a:cubicBezTo>
                  <a:cubicBezTo>
                    <a:pt x="33237" y="21302"/>
                    <a:pt x="33015" y="21930"/>
                    <a:pt x="32646" y="22411"/>
                  </a:cubicBezTo>
                  <a:cubicBezTo>
                    <a:pt x="32128" y="23150"/>
                    <a:pt x="31315" y="23631"/>
                    <a:pt x="30649" y="23927"/>
                  </a:cubicBezTo>
                  <a:cubicBezTo>
                    <a:pt x="30280" y="24075"/>
                    <a:pt x="29984" y="24149"/>
                    <a:pt x="29762" y="24222"/>
                  </a:cubicBezTo>
                  <a:cubicBezTo>
                    <a:pt x="29651" y="24259"/>
                    <a:pt x="29577" y="24259"/>
                    <a:pt x="29503" y="24296"/>
                  </a:cubicBezTo>
                  <a:lnTo>
                    <a:pt x="29429" y="24296"/>
                  </a:lnTo>
                  <a:cubicBezTo>
                    <a:pt x="29281" y="24333"/>
                    <a:pt x="29170" y="24444"/>
                    <a:pt x="29170" y="24592"/>
                  </a:cubicBezTo>
                  <a:cubicBezTo>
                    <a:pt x="29170" y="24592"/>
                    <a:pt x="29170" y="24629"/>
                    <a:pt x="29133" y="24777"/>
                  </a:cubicBezTo>
                  <a:cubicBezTo>
                    <a:pt x="29059" y="25590"/>
                    <a:pt x="28690" y="29213"/>
                    <a:pt x="27507" y="32356"/>
                  </a:cubicBezTo>
                  <a:cubicBezTo>
                    <a:pt x="26804" y="34168"/>
                    <a:pt x="25584" y="36460"/>
                    <a:pt x="23662" y="38382"/>
                  </a:cubicBezTo>
                  <a:cubicBezTo>
                    <a:pt x="21776" y="40268"/>
                    <a:pt x="19188" y="41747"/>
                    <a:pt x="15750" y="41894"/>
                  </a:cubicBezTo>
                  <a:cubicBezTo>
                    <a:pt x="15454" y="41894"/>
                    <a:pt x="15159" y="41931"/>
                    <a:pt x="14863" y="41931"/>
                  </a:cubicBezTo>
                  <a:cubicBezTo>
                    <a:pt x="10389" y="41931"/>
                    <a:pt x="7506" y="40231"/>
                    <a:pt x="5546" y="38345"/>
                  </a:cubicBezTo>
                  <a:cubicBezTo>
                    <a:pt x="4585" y="37421"/>
                    <a:pt x="3883" y="36386"/>
                    <a:pt x="3328" y="35535"/>
                  </a:cubicBezTo>
                  <a:cubicBezTo>
                    <a:pt x="2810" y="34648"/>
                    <a:pt x="2441" y="33909"/>
                    <a:pt x="2219" y="33428"/>
                  </a:cubicBezTo>
                  <a:cubicBezTo>
                    <a:pt x="2108" y="33280"/>
                    <a:pt x="1997" y="32911"/>
                    <a:pt x="1923" y="32430"/>
                  </a:cubicBezTo>
                  <a:cubicBezTo>
                    <a:pt x="1590" y="30766"/>
                    <a:pt x="1369" y="27735"/>
                    <a:pt x="1221" y="24925"/>
                  </a:cubicBezTo>
                  <a:cubicBezTo>
                    <a:pt x="1110" y="22115"/>
                    <a:pt x="1036" y="19564"/>
                    <a:pt x="999" y="18825"/>
                  </a:cubicBezTo>
                  <a:cubicBezTo>
                    <a:pt x="925" y="17937"/>
                    <a:pt x="629" y="16237"/>
                    <a:pt x="629" y="14388"/>
                  </a:cubicBezTo>
                  <a:cubicBezTo>
                    <a:pt x="629" y="12540"/>
                    <a:pt x="925" y="10654"/>
                    <a:pt x="1886" y="9508"/>
                  </a:cubicBezTo>
                  <a:cubicBezTo>
                    <a:pt x="2404" y="8917"/>
                    <a:pt x="3402" y="8029"/>
                    <a:pt x="4659" y="7068"/>
                  </a:cubicBezTo>
                  <a:cubicBezTo>
                    <a:pt x="6507" y="5626"/>
                    <a:pt x="8837" y="3999"/>
                    <a:pt x="10722" y="2742"/>
                  </a:cubicBezTo>
                  <a:cubicBezTo>
                    <a:pt x="11683" y="2114"/>
                    <a:pt x="12497" y="1559"/>
                    <a:pt x="13088" y="1190"/>
                  </a:cubicBezTo>
                  <a:cubicBezTo>
                    <a:pt x="13338" y="1018"/>
                    <a:pt x="13548" y="879"/>
                    <a:pt x="13708" y="776"/>
                  </a:cubicBezTo>
                  <a:close/>
                  <a:moveTo>
                    <a:pt x="13875" y="1"/>
                  </a:moveTo>
                  <a:cubicBezTo>
                    <a:pt x="13814" y="1"/>
                    <a:pt x="13759" y="22"/>
                    <a:pt x="13717" y="44"/>
                  </a:cubicBezTo>
                  <a:cubicBezTo>
                    <a:pt x="13717" y="44"/>
                    <a:pt x="11166" y="1670"/>
                    <a:pt x="8393" y="3593"/>
                  </a:cubicBezTo>
                  <a:cubicBezTo>
                    <a:pt x="6988" y="4554"/>
                    <a:pt x="5509" y="5626"/>
                    <a:pt x="4252" y="6587"/>
                  </a:cubicBezTo>
                  <a:cubicBezTo>
                    <a:pt x="3032" y="7549"/>
                    <a:pt x="1997" y="8436"/>
                    <a:pt x="1405" y="9101"/>
                  </a:cubicBezTo>
                  <a:cubicBezTo>
                    <a:pt x="296" y="10469"/>
                    <a:pt x="1" y="12503"/>
                    <a:pt x="1" y="14388"/>
                  </a:cubicBezTo>
                  <a:cubicBezTo>
                    <a:pt x="1" y="16274"/>
                    <a:pt x="296" y="18048"/>
                    <a:pt x="370" y="18862"/>
                  </a:cubicBezTo>
                  <a:cubicBezTo>
                    <a:pt x="444" y="19675"/>
                    <a:pt x="518" y="22928"/>
                    <a:pt x="666" y="26182"/>
                  </a:cubicBezTo>
                  <a:cubicBezTo>
                    <a:pt x="777" y="27809"/>
                    <a:pt x="888" y="29435"/>
                    <a:pt x="1036" y="30803"/>
                  </a:cubicBezTo>
                  <a:cubicBezTo>
                    <a:pt x="1110" y="31469"/>
                    <a:pt x="1221" y="32060"/>
                    <a:pt x="1295" y="32578"/>
                  </a:cubicBezTo>
                  <a:cubicBezTo>
                    <a:pt x="1405" y="33058"/>
                    <a:pt x="1516" y="33465"/>
                    <a:pt x="1664" y="33724"/>
                  </a:cubicBezTo>
                  <a:cubicBezTo>
                    <a:pt x="1886" y="34168"/>
                    <a:pt x="2256" y="34944"/>
                    <a:pt x="2810" y="35831"/>
                  </a:cubicBezTo>
                  <a:cubicBezTo>
                    <a:pt x="3661" y="37199"/>
                    <a:pt x="4918" y="38900"/>
                    <a:pt x="6840" y="40231"/>
                  </a:cubicBezTo>
                  <a:cubicBezTo>
                    <a:pt x="8800" y="41562"/>
                    <a:pt x="11388" y="42523"/>
                    <a:pt x="14863" y="42523"/>
                  </a:cubicBezTo>
                  <a:lnTo>
                    <a:pt x="15750" y="42523"/>
                  </a:lnTo>
                  <a:cubicBezTo>
                    <a:pt x="19373" y="42338"/>
                    <a:pt x="22109" y="40785"/>
                    <a:pt x="24105" y="38789"/>
                  </a:cubicBezTo>
                  <a:cubicBezTo>
                    <a:pt x="26102" y="36829"/>
                    <a:pt x="27359" y="34426"/>
                    <a:pt x="28061" y="32578"/>
                  </a:cubicBezTo>
                  <a:cubicBezTo>
                    <a:pt x="29304" y="29392"/>
                    <a:pt x="29668" y="25795"/>
                    <a:pt x="29745" y="24860"/>
                  </a:cubicBezTo>
                  <a:lnTo>
                    <a:pt x="29745" y="24860"/>
                  </a:lnTo>
                  <a:cubicBezTo>
                    <a:pt x="30118" y="24769"/>
                    <a:pt x="30873" y="24565"/>
                    <a:pt x="31647" y="24112"/>
                  </a:cubicBezTo>
                  <a:cubicBezTo>
                    <a:pt x="32202" y="23779"/>
                    <a:pt x="32757" y="23335"/>
                    <a:pt x="33163" y="22781"/>
                  </a:cubicBezTo>
                  <a:cubicBezTo>
                    <a:pt x="33570" y="22189"/>
                    <a:pt x="33866" y="21450"/>
                    <a:pt x="33866" y="20525"/>
                  </a:cubicBezTo>
                  <a:cubicBezTo>
                    <a:pt x="33866" y="18899"/>
                    <a:pt x="33644" y="17161"/>
                    <a:pt x="33200" y="15793"/>
                  </a:cubicBezTo>
                  <a:cubicBezTo>
                    <a:pt x="32978" y="15091"/>
                    <a:pt x="32720" y="14499"/>
                    <a:pt x="32387" y="14056"/>
                  </a:cubicBezTo>
                  <a:cubicBezTo>
                    <a:pt x="32017" y="13612"/>
                    <a:pt x="31537" y="13316"/>
                    <a:pt x="31019" y="13316"/>
                  </a:cubicBezTo>
                  <a:cubicBezTo>
                    <a:pt x="30908" y="13316"/>
                    <a:pt x="30760" y="13316"/>
                    <a:pt x="30649" y="13353"/>
                  </a:cubicBezTo>
                  <a:cubicBezTo>
                    <a:pt x="30316" y="13427"/>
                    <a:pt x="30021" y="13649"/>
                    <a:pt x="29762" y="13871"/>
                  </a:cubicBezTo>
                  <a:cubicBezTo>
                    <a:pt x="29193" y="14414"/>
                    <a:pt x="28661" y="15173"/>
                    <a:pt x="28392" y="15581"/>
                  </a:cubicBezTo>
                  <a:lnTo>
                    <a:pt x="28392" y="15581"/>
                  </a:lnTo>
                  <a:cubicBezTo>
                    <a:pt x="27251" y="14793"/>
                    <a:pt x="22729" y="11599"/>
                    <a:pt x="18893" y="7142"/>
                  </a:cubicBezTo>
                  <a:cubicBezTo>
                    <a:pt x="16637" y="4554"/>
                    <a:pt x="15454" y="2816"/>
                    <a:pt x="14863" y="1707"/>
                  </a:cubicBezTo>
                  <a:cubicBezTo>
                    <a:pt x="14530" y="1190"/>
                    <a:pt x="14382" y="783"/>
                    <a:pt x="14271" y="561"/>
                  </a:cubicBezTo>
                  <a:cubicBezTo>
                    <a:pt x="14234" y="450"/>
                    <a:pt x="14197" y="376"/>
                    <a:pt x="14197" y="302"/>
                  </a:cubicBezTo>
                  <a:lnTo>
                    <a:pt x="14197" y="265"/>
                  </a:lnTo>
                  <a:cubicBezTo>
                    <a:pt x="14160" y="155"/>
                    <a:pt x="14086" y="81"/>
                    <a:pt x="14012" y="44"/>
                  </a:cubicBezTo>
                  <a:cubicBezTo>
                    <a:pt x="13966" y="12"/>
                    <a:pt x="13919" y="1"/>
                    <a:pt x="1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4911225" y="2165200"/>
              <a:ext cx="287475" cy="288400"/>
            </a:xfrm>
            <a:custGeom>
              <a:avLst/>
              <a:gdLst/>
              <a:ahLst/>
              <a:cxnLst/>
              <a:rect l="l" t="t" r="r" b="b"/>
              <a:pathLst>
                <a:path w="11499" h="11536" extrusionOk="0">
                  <a:moveTo>
                    <a:pt x="5731" y="1"/>
                  </a:moveTo>
                  <a:cubicBezTo>
                    <a:pt x="2552" y="1"/>
                    <a:pt x="1" y="2589"/>
                    <a:pt x="1" y="5768"/>
                  </a:cubicBezTo>
                  <a:cubicBezTo>
                    <a:pt x="1" y="8948"/>
                    <a:pt x="2552" y="11536"/>
                    <a:pt x="5731" y="11536"/>
                  </a:cubicBezTo>
                  <a:cubicBezTo>
                    <a:pt x="8911" y="11536"/>
                    <a:pt x="11499" y="8948"/>
                    <a:pt x="11499" y="5768"/>
                  </a:cubicBezTo>
                  <a:cubicBezTo>
                    <a:pt x="11499" y="2589"/>
                    <a:pt x="8911" y="1"/>
                    <a:pt x="5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7"/>
            <p:cNvSpPr/>
            <p:nvPr/>
          </p:nvSpPr>
          <p:spPr>
            <a:xfrm>
              <a:off x="4936200" y="2265950"/>
              <a:ext cx="262500" cy="187650"/>
            </a:xfrm>
            <a:custGeom>
              <a:avLst/>
              <a:gdLst/>
              <a:ahLst/>
              <a:cxnLst/>
              <a:rect l="l" t="t" r="r" b="b"/>
              <a:pathLst>
                <a:path w="10500" h="7506" extrusionOk="0">
                  <a:moveTo>
                    <a:pt x="10241" y="1"/>
                  </a:moveTo>
                  <a:cubicBezTo>
                    <a:pt x="9760" y="1036"/>
                    <a:pt x="9169" y="1849"/>
                    <a:pt x="8577" y="1886"/>
                  </a:cubicBezTo>
                  <a:cubicBezTo>
                    <a:pt x="8232" y="1919"/>
                    <a:pt x="7936" y="1932"/>
                    <a:pt x="7674" y="1932"/>
                  </a:cubicBezTo>
                  <a:cubicBezTo>
                    <a:pt x="6621" y="1932"/>
                    <a:pt x="6125" y="1720"/>
                    <a:pt x="5209" y="1720"/>
                  </a:cubicBezTo>
                  <a:cubicBezTo>
                    <a:pt x="5063" y="1720"/>
                    <a:pt x="4905" y="1726"/>
                    <a:pt x="4732" y="1738"/>
                  </a:cubicBezTo>
                  <a:cubicBezTo>
                    <a:pt x="3771" y="1775"/>
                    <a:pt x="1479" y="3661"/>
                    <a:pt x="0" y="4955"/>
                  </a:cubicBezTo>
                  <a:cubicBezTo>
                    <a:pt x="1035" y="6471"/>
                    <a:pt x="2773" y="7506"/>
                    <a:pt x="4732" y="7506"/>
                  </a:cubicBezTo>
                  <a:cubicBezTo>
                    <a:pt x="7912" y="7506"/>
                    <a:pt x="10500" y="4918"/>
                    <a:pt x="10500" y="1738"/>
                  </a:cubicBezTo>
                  <a:cubicBezTo>
                    <a:pt x="10500" y="1110"/>
                    <a:pt x="10426" y="555"/>
                    <a:pt x="10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7"/>
            <p:cNvSpPr/>
            <p:nvPr/>
          </p:nvSpPr>
          <p:spPr>
            <a:xfrm>
              <a:off x="4902925" y="2157825"/>
              <a:ext cx="303175" cy="303175"/>
            </a:xfrm>
            <a:custGeom>
              <a:avLst/>
              <a:gdLst/>
              <a:ahLst/>
              <a:cxnLst/>
              <a:rect l="l" t="t" r="r" b="b"/>
              <a:pathLst>
                <a:path w="12127" h="12127" extrusionOk="0">
                  <a:moveTo>
                    <a:pt x="6063" y="592"/>
                  </a:moveTo>
                  <a:cubicBezTo>
                    <a:pt x="7579" y="592"/>
                    <a:pt x="8947" y="1220"/>
                    <a:pt x="9945" y="2218"/>
                  </a:cubicBezTo>
                  <a:cubicBezTo>
                    <a:pt x="10907" y="3180"/>
                    <a:pt x="11535" y="4548"/>
                    <a:pt x="11535" y="6063"/>
                  </a:cubicBezTo>
                  <a:cubicBezTo>
                    <a:pt x="11535" y="7542"/>
                    <a:pt x="10907" y="8910"/>
                    <a:pt x="9945" y="9908"/>
                  </a:cubicBezTo>
                  <a:cubicBezTo>
                    <a:pt x="8947" y="10907"/>
                    <a:pt x="7579" y="11498"/>
                    <a:pt x="6063" y="11498"/>
                  </a:cubicBezTo>
                  <a:cubicBezTo>
                    <a:pt x="4585" y="11498"/>
                    <a:pt x="3217" y="10907"/>
                    <a:pt x="2218" y="9908"/>
                  </a:cubicBezTo>
                  <a:cubicBezTo>
                    <a:pt x="1220" y="8910"/>
                    <a:pt x="629" y="7542"/>
                    <a:pt x="629" y="6063"/>
                  </a:cubicBezTo>
                  <a:cubicBezTo>
                    <a:pt x="629" y="4548"/>
                    <a:pt x="1220" y="3180"/>
                    <a:pt x="2218" y="2218"/>
                  </a:cubicBezTo>
                  <a:cubicBezTo>
                    <a:pt x="3217" y="1220"/>
                    <a:pt x="4585" y="592"/>
                    <a:pt x="6063" y="592"/>
                  </a:cubicBezTo>
                  <a:close/>
                  <a:moveTo>
                    <a:pt x="6063" y="0"/>
                  </a:moveTo>
                  <a:cubicBezTo>
                    <a:pt x="2736" y="0"/>
                    <a:pt x="0" y="2699"/>
                    <a:pt x="0" y="6063"/>
                  </a:cubicBezTo>
                  <a:cubicBezTo>
                    <a:pt x="0" y="9391"/>
                    <a:pt x="2736" y="12127"/>
                    <a:pt x="6063" y="12127"/>
                  </a:cubicBezTo>
                  <a:cubicBezTo>
                    <a:pt x="9428" y="12127"/>
                    <a:pt x="12127" y="9391"/>
                    <a:pt x="12127" y="6063"/>
                  </a:cubicBezTo>
                  <a:cubicBezTo>
                    <a:pt x="12127" y="2699"/>
                    <a:pt x="9428" y="0"/>
                    <a:pt x="6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7"/>
            <p:cNvSpPr/>
            <p:nvPr/>
          </p:nvSpPr>
          <p:spPr>
            <a:xfrm>
              <a:off x="5304050" y="2165200"/>
              <a:ext cx="288400" cy="288400"/>
            </a:xfrm>
            <a:custGeom>
              <a:avLst/>
              <a:gdLst/>
              <a:ahLst/>
              <a:cxnLst/>
              <a:rect l="l" t="t" r="r" b="b"/>
              <a:pathLst>
                <a:path w="11536" h="11536" extrusionOk="0">
                  <a:moveTo>
                    <a:pt x="5768" y="1"/>
                  </a:moveTo>
                  <a:cubicBezTo>
                    <a:pt x="2588" y="1"/>
                    <a:pt x="0" y="2589"/>
                    <a:pt x="0" y="5768"/>
                  </a:cubicBezTo>
                  <a:cubicBezTo>
                    <a:pt x="0" y="8948"/>
                    <a:pt x="2588" y="11536"/>
                    <a:pt x="5768" y="11536"/>
                  </a:cubicBezTo>
                  <a:cubicBezTo>
                    <a:pt x="8947" y="11536"/>
                    <a:pt x="11535" y="8948"/>
                    <a:pt x="11535" y="5768"/>
                  </a:cubicBezTo>
                  <a:cubicBezTo>
                    <a:pt x="11535" y="2589"/>
                    <a:pt x="8947" y="1"/>
                    <a:pt x="5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7"/>
            <p:cNvSpPr/>
            <p:nvPr/>
          </p:nvSpPr>
          <p:spPr>
            <a:xfrm>
              <a:off x="5318825" y="2264100"/>
              <a:ext cx="273625" cy="189500"/>
            </a:xfrm>
            <a:custGeom>
              <a:avLst/>
              <a:gdLst/>
              <a:ahLst/>
              <a:cxnLst/>
              <a:rect l="l" t="t" r="r" b="b"/>
              <a:pathLst>
                <a:path w="10945" h="7580" extrusionOk="0">
                  <a:moveTo>
                    <a:pt x="10649" y="1"/>
                  </a:moveTo>
                  <a:cubicBezTo>
                    <a:pt x="9701" y="1685"/>
                    <a:pt x="8654" y="2154"/>
                    <a:pt x="7554" y="2154"/>
                  </a:cubicBezTo>
                  <a:cubicBezTo>
                    <a:pt x="6337" y="2154"/>
                    <a:pt x="5054" y="1579"/>
                    <a:pt x="3772" y="1443"/>
                  </a:cubicBezTo>
                  <a:cubicBezTo>
                    <a:pt x="3709" y="1436"/>
                    <a:pt x="3646" y="1433"/>
                    <a:pt x="3583" y="1433"/>
                  </a:cubicBezTo>
                  <a:cubicBezTo>
                    <a:pt x="2177" y="1433"/>
                    <a:pt x="886" y="2981"/>
                    <a:pt x="1" y="4326"/>
                  </a:cubicBezTo>
                  <a:cubicBezTo>
                    <a:pt x="925" y="6249"/>
                    <a:pt x="2885" y="7580"/>
                    <a:pt x="5177" y="7580"/>
                  </a:cubicBezTo>
                  <a:cubicBezTo>
                    <a:pt x="8356" y="7580"/>
                    <a:pt x="10944" y="4992"/>
                    <a:pt x="10944" y="1812"/>
                  </a:cubicBezTo>
                  <a:cubicBezTo>
                    <a:pt x="10944" y="1184"/>
                    <a:pt x="10833" y="555"/>
                    <a:pt x="10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7"/>
            <p:cNvSpPr/>
            <p:nvPr/>
          </p:nvSpPr>
          <p:spPr>
            <a:xfrm>
              <a:off x="5296650" y="2157825"/>
              <a:ext cx="303200" cy="303175"/>
            </a:xfrm>
            <a:custGeom>
              <a:avLst/>
              <a:gdLst/>
              <a:ahLst/>
              <a:cxnLst/>
              <a:rect l="l" t="t" r="r" b="b"/>
              <a:pathLst>
                <a:path w="12128" h="12127" extrusionOk="0">
                  <a:moveTo>
                    <a:pt x="6064" y="592"/>
                  </a:moveTo>
                  <a:cubicBezTo>
                    <a:pt x="7580" y="592"/>
                    <a:pt x="8911" y="1220"/>
                    <a:pt x="9909" y="2218"/>
                  </a:cubicBezTo>
                  <a:cubicBezTo>
                    <a:pt x="10907" y="3180"/>
                    <a:pt x="11499" y="4548"/>
                    <a:pt x="11499" y="6063"/>
                  </a:cubicBezTo>
                  <a:cubicBezTo>
                    <a:pt x="11499" y="7542"/>
                    <a:pt x="10907" y="8910"/>
                    <a:pt x="9909" y="9908"/>
                  </a:cubicBezTo>
                  <a:cubicBezTo>
                    <a:pt x="8911" y="10907"/>
                    <a:pt x="7580" y="11498"/>
                    <a:pt x="6064" y="11498"/>
                  </a:cubicBezTo>
                  <a:cubicBezTo>
                    <a:pt x="4548" y="11498"/>
                    <a:pt x="3180" y="10907"/>
                    <a:pt x="2219" y="9908"/>
                  </a:cubicBezTo>
                  <a:cubicBezTo>
                    <a:pt x="1221" y="8910"/>
                    <a:pt x="592" y="7542"/>
                    <a:pt x="592" y="6063"/>
                  </a:cubicBezTo>
                  <a:cubicBezTo>
                    <a:pt x="592" y="4548"/>
                    <a:pt x="1221" y="3180"/>
                    <a:pt x="2219" y="2218"/>
                  </a:cubicBezTo>
                  <a:cubicBezTo>
                    <a:pt x="3180" y="1220"/>
                    <a:pt x="4548" y="592"/>
                    <a:pt x="6064" y="592"/>
                  </a:cubicBezTo>
                  <a:close/>
                  <a:moveTo>
                    <a:pt x="6064" y="0"/>
                  </a:moveTo>
                  <a:cubicBezTo>
                    <a:pt x="2700" y="0"/>
                    <a:pt x="1" y="2699"/>
                    <a:pt x="1" y="6063"/>
                  </a:cubicBezTo>
                  <a:cubicBezTo>
                    <a:pt x="1" y="9391"/>
                    <a:pt x="2700" y="12127"/>
                    <a:pt x="6064" y="12127"/>
                  </a:cubicBezTo>
                  <a:cubicBezTo>
                    <a:pt x="9391" y="12127"/>
                    <a:pt x="12127" y="9391"/>
                    <a:pt x="12127" y="6063"/>
                  </a:cubicBezTo>
                  <a:cubicBezTo>
                    <a:pt x="12127" y="2699"/>
                    <a:pt x="9391" y="0"/>
                    <a:pt x="6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7"/>
            <p:cNvSpPr/>
            <p:nvPr/>
          </p:nvSpPr>
          <p:spPr>
            <a:xfrm>
              <a:off x="5190375" y="2221600"/>
              <a:ext cx="129400" cy="39075"/>
            </a:xfrm>
            <a:custGeom>
              <a:avLst/>
              <a:gdLst/>
              <a:ahLst/>
              <a:cxnLst/>
              <a:rect l="l" t="t" r="r" b="b"/>
              <a:pathLst>
                <a:path w="5176" h="1563" extrusionOk="0">
                  <a:moveTo>
                    <a:pt x="2736" y="0"/>
                  </a:moveTo>
                  <a:cubicBezTo>
                    <a:pt x="1257" y="37"/>
                    <a:pt x="148" y="998"/>
                    <a:pt x="148" y="1035"/>
                  </a:cubicBezTo>
                  <a:cubicBezTo>
                    <a:pt x="0" y="1146"/>
                    <a:pt x="0" y="1331"/>
                    <a:pt x="111" y="1442"/>
                  </a:cubicBezTo>
                  <a:cubicBezTo>
                    <a:pt x="170" y="1521"/>
                    <a:pt x="251" y="1558"/>
                    <a:pt x="336" y="1558"/>
                  </a:cubicBezTo>
                  <a:cubicBezTo>
                    <a:pt x="409" y="1558"/>
                    <a:pt x="486" y="1530"/>
                    <a:pt x="555" y="1479"/>
                  </a:cubicBezTo>
                  <a:cubicBezTo>
                    <a:pt x="629" y="1405"/>
                    <a:pt x="1627" y="629"/>
                    <a:pt x="2736" y="629"/>
                  </a:cubicBezTo>
                  <a:cubicBezTo>
                    <a:pt x="3327" y="629"/>
                    <a:pt x="3956" y="814"/>
                    <a:pt x="4621" y="1479"/>
                  </a:cubicBezTo>
                  <a:cubicBezTo>
                    <a:pt x="4677" y="1534"/>
                    <a:pt x="4751" y="1562"/>
                    <a:pt x="4829" y="1562"/>
                  </a:cubicBezTo>
                  <a:cubicBezTo>
                    <a:pt x="4908" y="1562"/>
                    <a:pt x="4991" y="1534"/>
                    <a:pt x="5065" y="1479"/>
                  </a:cubicBezTo>
                  <a:cubicBezTo>
                    <a:pt x="5176" y="1368"/>
                    <a:pt x="5176" y="1146"/>
                    <a:pt x="5065" y="1035"/>
                  </a:cubicBezTo>
                  <a:cubicBezTo>
                    <a:pt x="4289" y="296"/>
                    <a:pt x="3475" y="0"/>
                    <a:pt x="2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7"/>
            <p:cNvSpPr/>
            <p:nvPr/>
          </p:nvSpPr>
          <p:spPr>
            <a:xfrm>
              <a:off x="4993500" y="2059850"/>
              <a:ext cx="154375" cy="74650"/>
            </a:xfrm>
            <a:custGeom>
              <a:avLst/>
              <a:gdLst/>
              <a:ahLst/>
              <a:cxnLst/>
              <a:rect l="l" t="t" r="r" b="b"/>
              <a:pathLst>
                <a:path w="6175" h="2986" extrusionOk="0">
                  <a:moveTo>
                    <a:pt x="4807" y="0"/>
                  </a:moveTo>
                  <a:cubicBezTo>
                    <a:pt x="3328" y="0"/>
                    <a:pt x="2145" y="629"/>
                    <a:pt x="1331" y="1257"/>
                  </a:cubicBezTo>
                  <a:cubicBezTo>
                    <a:pt x="555" y="1849"/>
                    <a:pt x="111" y="2477"/>
                    <a:pt x="111" y="2477"/>
                  </a:cubicBezTo>
                  <a:cubicBezTo>
                    <a:pt x="0" y="2625"/>
                    <a:pt x="37" y="2810"/>
                    <a:pt x="185" y="2921"/>
                  </a:cubicBezTo>
                  <a:cubicBezTo>
                    <a:pt x="229" y="2965"/>
                    <a:pt x="290" y="2985"/>
                    <a:pt x="352" y="2985"/>
                  </a:cubicBezTo>
                  <a:cubicBezTo>
                    <a:pt x="448" y="2985"/>
                    <a:pt x="547" y="2937"/>
                    <a:pt x="592" y="2847"/>
                  </a:cubicBezTo>
                  <a:lnTo>
                    <a:pt x="629" y="2847"/>
                  </a:lnTo>
                  <a:cubicBezTo>
                    <a:pt x="703" y="2699"/>
                    <a:pt x="1146" y="2145"/>
                    <a:pt x="1849" y="1627"/>
                  </a:cubicBezTo>
                  <a:cubicBezTo>
                    <a:pt x="2588" y="1109"/>
                    <a:pt x="3586" y="629"/>
                    <a:pt x="4807" y="629"/>
                  </a:cubicBezTo>
                  <a:cubicBezTo>
                    <a:pt x="5102" y="629"/>
                    <a:pt x="5435" y="666"/>
                    <a:pt x="5768" y="740"/>
                  </a:cubicBezTo>
                  <a:cubicBezTo>
                    <a:pt x="5787" y="744"/>
                    <a:pt x="5807" y="747"/>
                    <a:pt x="5827" y="747"/>
                  </a:cubicBezTo>
                  <a:cubicBezTo>
                    <a:pt x="5961" y="747"/>
                    <a:pt x="6105" y="642"/>
                    <a:pt x="6137" y="481"/>
                  </a:cubicBezTo>
                  <a:cubicBezTo>
                    <a:pt x="6174" y="333"/>
                    <a:pt x="6064" y="148"/>
                    <a:pt x="5879" y="111"/>
                  </a:cubicBezTo>
                  <a:cubicBezTo>
                    <a:pt x="5509" y="37"/>
                    <a:pt x="5139" y="0"/>
                    <a:pt x="4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7"/>
            <p:cNvSpPr/>
            <p:nvPr/>
          </p:nvSpPr>
          <p:spPr>
            <a:xfrm>
              <a:off x="5316075" y="2049675"/>
              <a:ext cx="183025" cy="81200"/>
            </a:xfrm>
            <a:custGeom>
              <a:avLst/>
              <a:gdLst/>
              <a:ahLst/>
              <a:cxnLst/>
              <a:rect l="l" t="t" r="r" b="b"/>
              <a:pathLst>
                <a:path w="7321" h="3248" extrusionOk="0">
                  <a:moveTo>
                    <a:pt x="1923" y="1"/>
                  </a:moveTo>
                  <a:cubicBezTo>
                    <a:pt x="924" y="1"/>
                    <a:pt x="259" y="259"/>
                    <a:pt x="259" y="259"/>
                  </a:cubicBezTo>
                  <a:cubicBezTo>
                    <a:pt x="74" y="333"/>
                    <a:pt x="0" y="518"/>
                    <a:pt x="74" y="666"/>
                  </a:cubicBezTo>
                  <a:cubicBezTo>
                    <a:pt x="135" y="789"/>
                    <a:pt x="273" y="860"/>
                    <a:pt x="402" y="860"/>
                  </a:cubicBezTo>
                  <a:cubicBezTo>
                    <a:pt x="429" y="860"/>
                    <a:pt x="455" y="857"/>
                    <a:pt x="481" y="851"/>
                  </a:cubicBezTo>
                  <a:cubicBezTo>
                    <a:pt x="518" y="814"/>
                    <a:pt x="1072" y="592"/>
                    <a:pt x="1923" y="592"/>
                  </a:cubicBezTo>
                  <a:cubicBezTo>
                    <a:pt x="3143" y="592"/>
                    <a:pt x="4917" y="1036"/>
                    <a:pt x="6729" y="3143"/>
                  </a:cubicBezTo>
                  <a:cubicBezTo>
                    <a:pt x="6793" y="3208"/>
                    <a:pt x="6883" y="3247"/>
                    <a:pt x="6975" y="3247"/>
                  </a:cubicBezTo>
                  <a:cubicBezTo>
                    <a:pt x="7042" y="3247"/>
                    <a:pt x="7110" y="3227"/>
                    <a:pt x="7172" y="3180"/>
                  </a:cubicBezTo>
                  <a:cubicBezTo>
                    <a:pt x="7283" y="3069"/>
                    <a:pt x="7320" y="2884"/>
                    <a:pt x="7209" y="2736"/>
                  </a:cubicBezTo>
                  <a:cubicBezTo>
                    <a:pt x="5287" y="481"/>
                    <a:pt x="3290" y="1"/>
                    <a:pt x="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7"/>
            <p:cNvSpPr/>
            <p:nvPr/>
          </p:nvSpPr>
          <p:spPr>
            <a:xfrm>
              <a:off x="5148775" y="2298125"/>
              <a:ext cx="97075" cy="268425"/>
            </a:xfrm>
            <a:custGeom>
              <a:avLst/>
              <a:gdLst/>
              <a:ahLst/>
              <a:cxnLst/>
              <a:rect l="l" t="t" r="r" b="b"/>
              <a:pathLst>
                <a:path w="3883" h="10737" extrusionOk="0">
                  <a:moveTo>
                    <a:pt x="2869" y="1"/>
                  </a:moveTo>
                  <a:cubicBezTo>
                    <a:pt x="2849" y="1"/>
                    <a:pt x="2829" y="3"/>
                    <a:pt x="2810" y="8"/>
                  </a:cubicBezTo>
                  <a:cubicBezTo>
                    <a:pt x="2625" y="8"/>
                    <a:pt x="2514" y="156"/>
                    <a:pt x="2551" y="340"/>
                  </a:cubicBezTo>
                  <a:cubicBezTo>
                    <a:pt x="2551" y="340"/>
                    <a:pt x="2551" y="377"/>
                    <a:pt x="2551" y="488"/>
                  </a:cubicBezTo>
                  <a:cubicBezTo>
                    <a:pt x="2588" y="747"/>
                    <a:pt x="2625" y="1413"/>
                    <a:pt x="2625" y="2189"/>
                  </a:cubicBezTo>
                  <a:cubicBezTo>
                    <a:pt x="2662" y="3187"/>
                    <a:pt x="2514" y="4407"/>
                    <a:pt x="2145" y="5073"/>
                  </a:cubicBezTo>
                  <a:cubicBezTo>
                    <a:pt x="1812" y="5664"/>
                    <a:pt x="1331" y="6182"/>
                    <a:pt x="851" y="6662"/>
                  </a:cubicBezTo>
                  <a:cubicBezTo>
                    <a:pt x="629" y="6921"/>
                    <a:pt x="444" y="7143"/>
                    <a:pt x="259" y="7402"/>
                  </a:cubicBezTo>
                  <a:cubicBezTo>
                    <a:pt x="111" y="7624"/>
                    <a:pt x="0" y="7919"/>
                    <a:pt x="0" y="8215"/>
                  </a:cubicBezTo>
                  <a:cubicBezTo>
                    <a:pt x="0" y="8437"/>
                    <a:pt x="74" y="8659"/>
                    <a:pt x="185" y="8881"/>
                  </a:cubicBezTo>
                  <a:cubicBezTo>
                    <a:pt x="629" y="9546"/>
                    <a:pt x="1442" y="9990"/>
                    <a:pt x="2145" y="10286"/>
                  </a:cubicBezTo>
                  <a:cubicBezTo>
                    <a:pt x="2847" y="10581"/>
                    <a:pt x="3476" y="10729"/>
                    <a:pt x="3476" y="10729"/>
                  </a:cubicBezTo>
                  <a:cubicBezTo>
                    <a:pt x="3495" y="10734"/>
                    <a:pt x="3514" y="10736"/>
                    <a:pt x="3534" y="10736"/>
                  </a:cubicBezTo>
                  <a:cubicBezTo>
                    <a:pt x="3669" y="10736"/>
                    <a:pt x="3813" y="10631"/>
                    <a:pt x="3845" y="10470"/>
                  </a:cubicBezTo>
                  <a:cubicBezTo>
                    <a:pt x="3882" y="10323"/>
                    <a:pt x="3771" y="10138"/>
                    <a:pt x="3624" y="10101"/>
                  </a:cubicBezTo>
                  <a:lnTo>
                    <a:pt x="3513" y="10101"/>
                  </a:lnTo>
                  <a:cubicBezTo>
                    <a:pt x="3291" y="10027"/>
                    <a:pt x="2736" y="9879"/>
                    <a:pt x="2145" y="9583"/>
                  </a:cubicBezTo>
                  <a:cubicBezTo>
                    <a:pt x="1553" y="9324"/>
                    <a:pt x="962" y="8955"/>
                    <a:pt x="703" y="8548"/>
                  </a:cubicBezTo>
                  <a:cubicBezTo>
                    <a:pt x="629" y="8437"/>
                    <a:pt x="592" y="8326"/>
                    <a:pt x="592" y="8215"/>
                  </a:cubicBezTo>
                  <a:cubicBezTo>
                    <a:pt x="592" y="8067"/>
                    <a:pt x="666" y="7919"/>
                    <a:pt x="777" y="7735"/>
                  </a:cubicBezTo>
                  <a:cubicBezTo>
                    <a:pt x="962" y="7439"/>
                    <a:pt x="1294" y="7106"/>
                    <a:pt x="1664" y="6699"/>
                  </a:cubicBezTo>
                  <a:cubicBezTo>
                    <a:pt x="2034" y="6330"/>
                    <a:pt x="2403" y="5886"/>
                    <a:pt x="2699" y="5368"/>
                  </a:cubicBezTo>
                  <a:cubicBezTo>
                    <a:pt x="3180" y="4481"/>
                    <a:pt x="3254" y="3224"/>
                    <a:pt x="3254" y="2189"/>
                  </a:cubicBezTo>
                  <a:cubicBezTo>
                    <a:pt x="3254" y="1117"/>
                    <a:pt x="3143" y="267"/>
                    <a:pt x="3143" y="267"/>
                  </a:cubicBezTo>
                  <a:cubicBezTo>
                    <a:pt x="3143" y="106"/>
                    <a:pt x="3003" y="1"/>
                    <a:pt x="2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7"/>
            <p:cNvSpPr/>
            <p:nvPr/>
          </p:nvSpPr>
          <p:spPr>
            <a:xfrm>
              <a:off x="5215325" y="2589325"/>
              <a:ext cx="163625" cy="61150"/>
            </a:xfrm>
            <a:custGeom>
              <a:avLst/>
              <a:gdLst/>
              <a:ahLst/>
              <a:cxnLst/>
              <a:rect l="l" t="t" r="r" b="b"/>
              <a:pathLst>
                <a:path w="6545" h="2446" extrusionOk="0">
                  <a:moveTo>
                    <a:pt x="6229" y="0"/>
                  </a:moveTo>
                  <a:cubicBezTo>
                    <a:pt x="6140" y="0"/>
                    <a:pt x="6049" y="37"/>
                    <a:pt x="5990" y="116"/>
                  </a:cubicBezTo>
                  <a:cubicBezTo>
                    <a:pt x="4659" y="1521"/>
                    <a:pt x="2921" y="1817"/>
                    <a:pt x="1701" y="1817"/>
                  </a:cubicBezTo>
                  <a:cubicBezTo>
                    <a:pt x="1331" y="1817"/>
                    <a:pt x="998" y="1780"/>
                    <a:pt x="740" y="1743"/>
                  </a:cubicBezTo>
                  <a:cubicBezTo>
                    <a:pt x="629" y="1743"/>
                    <a:pt x="555" y="1743"/>
                    <a:pt x="481" y="1706"/>
                  </a:cubicBezTo>
                  <a:lnTo>
                    <a:pt x="407" y="1706"/>
                  </a:lnTo>
                  <a:cubicBezTo>
                    <a:pt x="376" y="1700"/>
                    <a:pt x="346" y="1697"/>
                    <a:pt x="318" y="1697"/>
                  </a:cubicBezTo>
                  <a:cubicBezTo>
                    <a:pt x="176" y="1697"/>
                    <a:pt x="68" y="1774"/>
                    <a:pt x="37" y="1928"/>
                  </a:cubicBezTo>
                  <a:cubicBezTo>
                    <a:pt x="0" y="2076"/>
                    <a:pt x="74" y="2261"/>
                    <a:pt x="259" y="2298"/>
                  </a:cubicBezTo>
                  <a:cubicBezTo>
                    <a:pt x="259" y="2298"/>
                    <a:pt x="851" y="2446"/>
                    <a:pt x="1701" y="2446"/>
                  </a:cubicBezTo>
                  <a:cubicBezTo>
                    <a:pt x="2995" y="2446"/>
                    <a:pt x="4917" y="2113"/>
                    <a:pt x="6433" y="523"/>
                  </a:cubicBezTo>
                  <a:cubicBezTo>
                    <a:pt x="6544" y="412"/>
                    <a:pt x="6544" y="190"/>
                    <a:pt x="6433" y="79"/>
                  </a:cubicBezTo>
                  <a:cubicBezTo>
                    <a:pt x="6382" y="28"/>
                    <a:pt x="6306" y="0"/>
                    <a:pt x="6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7"/>
            <p:cNvSpPr/>
            <p:nvPr/>
          </p:nvSpPr>
          <p:spPr>
            <a:xfrm>
              <a:off x="862950" y="4920450"/>
              <a:ext cx="1188625" cy="15750"/>
            </a:xfrm>
            <a:custGeom>
              <a:avLst/>
              <a:gdLst/>
              <a:ahLst/>
              <a:cxnLst/>
              <a:rect l="l" t="t" r="r" b="b"/>
              <a:pathLst>
                <a:path w="47545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47249" y="629"/>
                  </a:lnTo>
                  <a:cubicBezTo>
                    <a:pt x="47397" y="629"/>
                    <a:pt x="47545" y="481"/>
                    <a:pt x="47545" y="296"/>
                  </a:cubicBezTo>
                  <a:cubicBezTo>
                    <a:pt x="47545" y="149"/>
                    <a:pt x="47397" y="1"/>
                    <a:pt x="47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7"/>
            <p:cNvSpPr/>
            <p:nvPr/>
          </p:nvSpPr>
          <p:spPr>
            <a:xfrm>
              <a:off x="2173575" y="4920450"/>
              <a:ext cx="4043675" cy="15750"/>
            </a:xfrm>
            <a:custGeom>
              <a:avLst/>
              <a:gdLst/>
              <a:ahLst/>
              <a:cxnLst/>
              <a:rect l="l" t="t" r="r" b="b"/>
              <a:pathLst>
                <a:path w="161747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1451" y="629"/>
                  </a:lnTo>
                  <a:cubicBezTo>
                    <a:pt x="161599" y="629"/>
                    <a:pt x="161746" y="481"/>
                    <a:pt x="161746" y="296"/>
                  </a:cubicBezTo>
                  <a:cubicBezTo>
                    <a:pt x="161746" y="149"/>
                    <a:pt x="161599" y="1"/>
                    <a:pt x="161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7"/>
            <p:cNvSpPr/>
            <p:nvPr/>
          </p:nvSpPr>
          <p:spPr>
            <a:xfrm>
              <a:off x="6316125" y="4920450"/>
              <a:ext cx="159000" cy="15750"/>
            </a:xfrm>
            <a:custGeom>
              <a:avLst/>
              <a:gdLst/>
              <a:ahLst/>
              <a:cxnLst/>
              <a:rect l="l" t="t" r="r" b="b"/>
              <a:pathLst>
                <a:path w="6360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6026" y="629"/>
                  </a:lnTo>
                  <a:cubicBezTo>
                    <a:pt x="6211" y="629"/>
                    <a:pt x="6359" y="481"/>
                    <a:pt x="6359" y="296"/>
                  </a:cubicBezTo>
                  <a:cubicBezTo>
                    <a:pt x="6359" y="149"/>
                    <a:pt x="6211" y="1"/>
                    <a:pt x="6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7"/>
            <p:cNvSpPr/>
            <p:nvPr/>
          </p:nvSpPr>
          <p:spPr>
            <a:xfrm>
              <a:off x="4014700" y="2706825"/>
              <a:ext cx="350325" cy="819850"/>
            </a:xfrm>
            <a:custGeom>
              <a:avLst/>
              <a:gdLst/>
              <a:ahLst/>
              <a:cxnLst/>
              <a:rect l="l" t="t" r="r" b="b"/>
              <a:pathLst>
                <a:path w="14013" h="32794" extrusionOk="0">
                  <a:moveTo>
                    <a:pt x="0" y="1"/>
                  </a:moveTo>
                  <a:lnTo>
                    <a:pt x="0" y="32794"/>
                  </a:lnTo>
                  <a:lnTo>
                    <a:pt x="14012" y="32794"/>
                  </a:lnTo>
                  <a:lnTo>
                    <a:pt x="140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7"/>
            <p:cNvSpPr/>
            <p:nvPr/>
          </p:nvSpPr>
          <p:spPr>
            <a:xfrm>
              <a:off x="1582025" y="1799200"/>
              <a:ext cx="1080500" cy="1727475"/>
            </a:xfrm>
            <a:custGeom>
              <a:avLst/>
              <a:gdLst/>
              <a:ahLst/>
              <a:cxnLst/>
              <a:rect l="l" t="t" r="r" b="b"/>
              <a:pathLst>
                <a:path w="43220" h="69099" extrusionOk="0">
                  <a:moveTo>
                    <a:pt x="1" y="1"/>
                  </a:moveTo>
                  <a:lnTo>
                    <a:pt x="1" y="67768"/>
                  </a:lnTo>
                  <a:cubicBezTo>
                    <a:pt x="1073" y="68175"/>
                    <a:pt x="2145" y="68618"/>
                    <a:pt x="3217" y="69099"/>
                  </a:cubicBezTo>
                  <a:lnTo>
                    <a:pt x="22738" y="69099"/>
                  </a:lnTo>
                  <a:cubicBezTo>
                    <a:pt x="30686" y="58747"/>
                    <a:pt x="31537" y="19188"/>
                    <a:pt x="43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7"/>
            <p:cNvSpPr/>
            <p:nvPr/>
          </p:nvSpPr>
          <p:spPr>
            <a:xfrm>
              <a:off x="1582025" y="1799200"/>
              <a:ext cx="2783000" cy="1727475"/>
            </a:xfrm>
            <a:custGeom>
              <a:avLst/>
              <a:gdLst/>
              <a:ahLst/>
              <a:cxnLst/>
              <a:rect l="l" t="t" r="r" b="b"/>
              <a:pathLst>
                <a:path w="111320" h="69099" extrusionOk="0">
                  <a:moveTo>
                    <a:pt x="1" y="67768"/>
                  </a:moveTo>
                  <a:lnTo>
                    <a:pt x="1" y="69099"/>
                  </a:lnTo>
                  <a:lnTo>
                    <a:pt x="3217" y="69099"/>
                  </a:lnTo>
                  <a:cubicBezTo>
                    <a:pt x="2145" y="68618"/>
                    <a:pt x="1073" y="68175"/>
                    <a:pt x="1" y="67768"/>
                  </a:cubicBezTo>
                  <a:close/>
                  <a:moveTo>
                    <a:pt x="43220" y="1"/>
                  </a:moveTo>
                  <a:cubicBezTo>
                    <a:pt x="31537" y="19188"/>
                    <a:pt x="30686" y="58747"/>
                    <a:pt x="22738" y="69099"/>
                  </a:cubicBezTo>
                  <a:lnTo>
                    <a:pt x="94904" y="69099"/>
                  </a:lnTo>
                  <a:cubicBezTo>
                    <a:pt x="95644" y="68433"/>
                    <a:pt x="96383" y="67768"/>
                    <a:pt x="97197" y="67102"/>
                  </a:cubicBezTo>
                  <a:cubicBezTo>
                    <a:pt x="100043" y="55678"/>
                    <a:pt x="102483" y="45770"/>
                    <a:pt x="103260" y="42036"/>
                  </a:cubicBezTo>
                  <a:cubicBezTo>
                    <a:pt x="103408" y="41297"/>
                    <a:pt x="103482" y="40816"/>
                    <a:pt x="103482" y="40594"/>
                  </a:cubicBezTo>
                  <a:cubicBezTo>
                    <a:pt x="103629" y="38672"/>
                    <a:pt x="104147" y="37452"/>
                    <a:pt x="104813" y="36675"/>
                  </a:cubicBezTo>
                  <a:cubicBezTo>
                    <a:pt x="105441" y="35936"/>
                    <a:pt x="106254" y="35677"/>
                    <a:pt x="106883" y="35677"/>
                  </a:cubicBezTo>
                  <a:cubicBezTo>
                    <a:pt x="107474" y="35677"/>
                    <a:pt x="108916" y="35788"/>
                    <a:pt x="110210" y="35899"/>
                  </a:cubicBezTo>
                  <a:cubicBezTo>
                    <a:pt x="110617" y="35936"/>
                    <a:pt x="110987" y="35973"/>
                    <a:pt x="111319" y="35973"/>
                  </a:cubicBezTo>
                  <a:lnTo>
                    <a:pt x="1113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7"/>
            <p:cNvSpPr/>
            <p:nvPr/>
          </p:nvSpPr>
          <p:spPr>
            <a:xfrm>
              <a:off x="3977725" y="3502625"/>
              <a:ext cx="27750" cy="24050"/>
            </a:xfrm>
            <a:custGeom>
              <a:avLst/>
              <a:gdLst/>
              <a:ahLst/>
              <a:cxnLst/>
              <a:rect l="l" t="t" r="r" b="b"/>
              <a:pathLst>
                <a:path w="1110" h="962" extrusionOk="0">
                  <a:moveTo>
                    <a:pt x="1110" y="1"/>
                  </a:moveTo>
                  <a:cubicBezTo>
                    <a:pt x="740" y="333"/>
                    <a:pt x="370" y="629"/>
                    <a:pt x="1" y="962"/>
                  </a:cubicBezTo>
                  <a:lnTo>
                    <a:pt x="851" y="962"/>
                  </a:lnTo>
                  <a:cubicBezTo>
                    <a:pt x="925" y="629"/>
                    <a:pt x="999" y="333"/>
                    <a:pt x="1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7"/>
            <p:cNvSpPr/>
            <p:nvPr/>
          </p:nvSpPr>
          <p:spPr>
            <a:xfrm>
              <a:off x="3954625" y="3476750"/>
              <a:ext cx="57325" cy="49925"/>
            </a:xfrm>
            <a:custGeom>
              <a:avLst/>
              <a:gdLst/>
              <a:ahLst/>
              <a:cxnLst/>
              <a:rect l="l" t="t" r="r" b="b"/>
              <a:pathLst>
                <a:path w="2293" h="1997" extrusionOk="0">
                  <a:moveTo>
                    <a:pt x="2293" y="0"/>
                  </a:moveTo>
                  <a:lnTo>
                    <a:pt x="2293" y="0"/>
                  </a:lnTo>
                  <a:cubicBezTo>
                    <a:pt x="1479" y="666"/>
                    <a:pt x="740" y="1331"/>
                    <a:pt x="0" y="1997"/>
                  </a:cubicBezTo>
                  <a:lnTo>
                    <a:pt x="925" y="1997"/>
                  </a:lnTo>
                  <a:cubicBezTo>
                    <a:pt x="1294" y="1664"/>
                    <a:pt x="1664" y="1368"/>
                    <a:pt x="2034" y="1036"/>
                  </a:cubicBezTo>
                  <a:cubicBezTo>
                    <a:pt x="2108" y="703"/>
                    <a:pt x="2182" y="333"/>
                    <a:pt x="2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7"/>
            <p:cNvSpPr/>
            <p:nvPr/>
          </p:nvSpPr>
          <p:spPr>
            <a:xfrm>
              <a:off x="3998975" y="2691125"/>
              <a:ext cx="366050" cy="835550"/>
            </a:xfrm>
            <a:custGeom>
              <a:avLst/>
              <a:gdLst/>
              <a:ahLst/>
              <a:cxnLst/>
              <a:rect l="l" t="t" r="r" b="b"/>
              <a:pathLst>
                <a:path w="14642" h="33422" extrusionOk="0">
                  <a:moveTo>
                    <a:pt x="10205" y="0"/>
                  </a:moveTo>
                  <a:cubicBezTo>
                    <a:pt x="9576" y="0"/>
                    <a:pt x="8763" y="259"/>
                    <a:pt x="8135" y="998"/>
                  </a:cubicBezTo>
                  <a:cubicBezTo>
                    <a:pt x="7469" y="1775"/>
                    <a:pt x="6951" y="2995"/>
                    <a:pt x="6804" y="4917"/>
                  </a:cubicBezTo>
                  <a:cubicBezTo>
                    <a:pt x="6804" y="5139"/>
                    <a:pt x="6730" y="5620"/>
                    <a:pt x="6582" y="6359"/>
                  </a:cubicBezTo>
                  <a:cubicBezTo>
                    <a:pt x="5805" y="10093"/>
                    <a:pt x="3365" y="20001"/>
                    <a:pt x="519" y="31425"/>
                  </a:cubicBezTo>
                  <a:cubicBezTo>
                    <a:pt x="408" y="31758"/>
                    <a:pt x="334" y="32128"/>
                    <a:pt x="260" y="32461"/>
                  </a:cubicBezTo>
                  <a:cubicBezTo>
                    <a:pt x="149" y="32793"/>
                    <a:pt x="75" y="33089"/>
                    <a:pt x="1" y="33422"/>
                  </a:cubicBezTo>
                  <a:lnTo>
                    <a:pt x="629" y="33422"/>
                  </a:lnTo>
                  <a:cubicBezTo>
                    <a:pt x="999" y="31980"/>
                    <a:pt x="1369" y="30575"/>
                    <a:pt x="1702" y="29207"/>
                  </a:cubicBezTo>
                  <a:cubicBezTo>
                    <a:pt x="3254" y="22922"/>
                    <a:pt x="4659" y="17229"/>
                    <a:pt x="5694" y="12903"/>
                  </a:cubicBezTo>
                  <a:cubicBezTo>
                    <a:pt x="6212" y="10759"/>
                    <a:pt x="6619" y="8947"/>
                    <a:pt x="6914" y="7616"/>
                  </a:cubicBezTo>
                  <a:cubicBezTo>
                    <a:pt x="7210" y="6248"/>
                    <a:pt x="7395" y="5361"/>
                    <a:pt x="7432" y="4954"/>
                  </a:cubicBezTo>
                  <a:cubicBezTo>
                    <a:pt x="7580" y="3106"/>
                    <a:pt x="8061" y="2034"/>
                    <a:pt x="8578" y="1405"/>
                  </a:cubicBezTo>
                  <a:cubicBezTo>
                    <a:pt x="9133" y="777"/>
                    <a:pt x="9724" y="629"/>
                    <a:pt x="10205" y="629"/>
                  </a:cubicBezTo>
                  <a:cubicBezTo>
                    <a:pt x="10759" y="629"/>
                    <a:pt x="12201" y="740"/>
                    <a:pt x="13495" y="814"/>
                  </a:cubicBezTo>
                  <a:cubicBezTo>
                    <a:pt x="13902" y="851"/>
                    <a:pt x="14309" y="888"/>
                    <a:pt x="14641" y="925"/>
                  </a:cubicBezTo>
                  <a:lnTo>
                    <a:pt x="14641" y="296"/>
                  </a:lnTo>
                  <a:cubicBezTo>
                    <a:pt x="14309" y="296"/>
                    <a:pt x="13939" y="259"/>
                    <a:pt x="13532" y="222"/>
                  </a:cubicBezTo>
                  <a:cubicBezTo>
                    <a:pt x="12238" y="111"/>
                    <a:pt x="10796" y="0"/>
                    <a:pt x="10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7"/>
            <p:cNvSpPr/>
            <p:nvPr/>
          </p:nvSpPr>
          <p:spPr>
            <a:xfrm>
              <a:off x="1529350" y="1687375"/>
              <a:ext cx="2889275" cy="1951150"/>
            </a:xfrm>
            <a:custGeom>
              <a:avLst/>
              <a:gdLst/>
              <a:ahLst/>
              <a:cxnLst/>
              <a:rect l="l" t="t" r="r" b="b"/>
              <a:pathLst>
                <a:path w="115571" h="78046" extrusionOk="0">
                  <a:moveTo>
                    <a:pt x="113759" y="4178"/>
                  </a:moveTo>
                  <a:lnTo>
                    <a:pt x="113759" y="73868"/>
                  </a:lnTo>
                  <a:lnTo>
                    <a:pt x="1812" y="73868"/>
                  </a:lnTo>
                  <a:lnTo>
                    <a:pt x="1812" y="4178"/>
                  </a:lnTo>
                  <a:close/>
                  <a:moveTo>
                    <a:pt x="1" y="0"/>
                  </a:moveTo>
                  <a:lnTo>
                    <a:pt x="1" y="78045"/>
                  </a:lnTo>
                  <a:lnTo>
                    <a:pt x="115571" y="78045"/>
                  </a:lnTo>
                  <a:lnTo>
                    <a:pt x="115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7"/>
            <p:cNvSpPr/>
            <p:nvPr/>
          </p:nvSpPr>
          <p:spPr>
            <a:xfrm>
              <a:off x="1521025" y="1679050"/>
              <a:ext cx="2905000" cy="1966875"/>
            </a:xfrm>
            <a:custGeom>
              <a:avLst/>
              <a:gdLst/>
              <a:ahLst/>
              <a:cxnLst/>
              <a:rect l="l" t="t" r="r" b="b"/>
              <a:pathLst>
                <a:path w="116200" h="78675" extrusionOk="0">
                  <a:moveTo>
                    <a:pt x="113759" y="4807"/>
                  </a:moveTo>
                  <a:lnTo>
                    <a:pt x="113759" y="73905"/>
                  </a:lnTo>
                  <a:lnTo>
                    <a:pt x="2441" y="73905"/>
                  </a:lnTo>
                  <a:lnTo>
                    <a:pt x="2441" y="4807"/>
                  </a:lnTo>
                  <a:close/>
                  <a:moveTo>
                    <a:pt x="2145" y="4178"/>
                  </a:moveTo>
                  <a:cubicBezTo>
                    <a:pt x="2071" y="4178"/>
                    <a:pt x="1997" y="4215"/>
                    <a:pt x="1923" y="4289"/>
                  </a:cubicBezTo>
                  <a:cubicBezTo>
                    <a:pt x="1849" y="4326"/>
                    <a:pt x="1849" y="4400"/>
                    <a:pt x="1849" y="4511"/>
                  </a:cubicBezTo>
                  <a:lnTo>
                    <a:pt x="1849" y="74201"/>
                  </a:lnTo>
                  <a:cubicBezTo>
                    <a:pt x="1849" y="74275"/>
                    <a:pt x="1849" y="74385"/>
                    <a:pt x="1923" y="74422"/>
                  </a:cubicBezTo>
                  <a:cubicBezTo>
                    <a:pt x="1997" y="74496"/>
                    <a:pt x="2071" y="74533"/>
                    <a:pt x="2145" y="74533"/>
                  </a:cubicBezTo>
                  <a:lnTo>
                    <a:pt x="114092" y="74533"/>
                  </a:lnTo>
                  <a:cubicBezTo>
                    <a:pt x="114166" y="74533"/>
                    <a:pt x="114240" y="74496"/>
                    <a:pt x="114314" y="74422"/>
                  </a:cubicBezTo>
                  <a:cubicBezTo>
                    <a:pt x="114351" y="74385"/>
                    <a:pt x="114388" y="74275"/>
                    <a:pt x="114388" y="74201"/>
                  </a:cubicBezTo>
                  <a:lnTo>
                    <a:pt x="114388" y="4511"/>
                  </a:lnTo>
                  <a:cubicBezTo>
                    <a:pt x="114388" y="4400"/>
                    <a:pt x="114351" y="4326"/>
                    <a:pt x="114314" y="4289"/>
                  </a:cubicBezTo>
                  <a:cubicBezTo>
                    <a:pt x="114240" y="4215"/>
                    <a:pt x="114166" y="4178"/>
                    <a:pt x="114092" y="4178"/>
                  </a:cubicBezTo>
                  <a:close/>
                  <a:moveTo>
                    <a:pt x="115608" y="629"/>
                  </a:moveTo>
                  <a:lnTo>
                    <a:pt x="115608" y="78082"/>
                  </a:lnTo>
                  <a:lnTo>
                    <a:pt x="629" y="78082"/>
                  </a:lnTo>
                  <a:lnTo>
                    <a:pt x="629" y="629"/>
                  </a:lnTo>
                  <a:close/>
                  <a:moveTo>
                    <a:pt x="334" y="0"/>
                  </a:moveTo>
                  <a:cubicBezTo>
                    <a:pt x="223" y="0"/>
                    <a:pt x="149" y="37"/>
                    <a:pt x="112" y="111"/>
                  </a:cubicBezTo>
                  <a:cubicBezTo>
                    <a:pt x="38" y="148"/>
                    <a:pt x="1" y="259"/>
                    <a:pt x="1" y="333"/>
                  </a:cubicBezTo>
                  <a:lnTo>
                    <a:pt x="1" y="78378"/>
                  </a:lnTo>
                  <a:cubicBezTo>
                    <a:pt x="1" y="78452"/>
                    <a:pt x="38" y="78526"/>
                    <a:pt x="112" y="78600"/>
                  </a:cubicBezTo>
                  <a:cubicBezTo>
                    <a:pt x="149" y="78637"/>
                    <a:pt x="223" y="78674"/>
                    <a:pt x="334" y="78674"/>
                  </a:cubicBezTo>
                  <a:lnTo>
                    <a:pt x="115904" y="78674"/>
                  </a:lnTo>
                  <a:cubicBezTo>
                    <a:pt x="115978" y="78674"/>
                    <a:pt x="116052" y="78637"/>
                    <a:pt x="116125" y="78600"/>
                  </a:cubicBezTo>
                  <a:cubicBezTo>
                    <a:pt x="116162" y="78526"/>
                    <a:pt x="116199" y="78452"/>
                    <a:pt x="116199" y="78378"/>
                  </a:cubicBezTo>
                  <a:lnTo>
                    <a:pt x="116199" y="333"/>
                  </a:lnTo>
                  <a:cubicBezTo>
                    <a:pt x="116199" y="259"/>
                    <a:pt x="116162" y="185"/>
                    <a:pt x="116125" y="111"/>
                  </a:cubicBezTo>
                  <a:cubicBezTo>
                    <a:pt x="116052" y="37"/>
                    <a:pt x="115978" y="0"/>
                    <a:pt x="115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7"/>
            <p:cNvSpPr/>
            <p:nvPr/>
          </p:nvSpPr>
          <p:spPr>
            <a:xfrm>
              <a:off x="1634725" y="1846350"/>
              <a:ext cx="1974250" cy="154375"/>
            </a:xfrm>
            <a:custGeom>
              <a:avLst/>
              <a:gdLst/>
              <a:ahLst/>
              <a:cxnLst/>
              <a:rect l="l" t="t" r="r" b="b"/>
              <a:pathLst>
                <a:path w="78970" h="6175" extrusionOk="0">
                  <a:moveTo>
                    <a:pt x="2071" y="0"/>
                  </a:moveTo>
                  <a:cubicBezTo>
                    <a:pt x="924" y="0"/>
                    <a:pt x="0" y="924"/>
                    <a:pt x="0" y="2070"/>
                  </a:cubicBezTo>
                  <a:lnTo>
                    <a:pt x="0" y="4104"/>
                  </a:lnTo>
                  <a:cubicBezTo>
                    <a:pt x="0" y="5250"/>
                    <a:pt x="924" y="6174"/>
                    <a:pt x="2071" y="6174"/>
                  </a:cubicBezTo>
                  <a:lnTo>
                    <a:pt x="76862" y="6174"/>
                  </a:lnTo>
                  <a:cubicBezTo>
                    <a:pt x="78008" y="6174"/>
                    <a:pt x="78969" y="5250"/>
                    <a:pt x="78969" y="4104"/>
                  </a:cubicBezTo>
                  <a:lnTo>
                    <a:pt x="78969" y="2070"/>
                  </a:lnTo>
                  <a:cubicBezTo>
                    <a:pt x="78969" y="924"/>
                    <a:pt x="78008" y="0"/>
                    <a:pt x="76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7"/>
            <p:cNvSpPr/>
            <p:nvPr/>
          </p:nvSpPr>
          <p:spPr>
            <a:xfrm>
              <a:off x="1626400" y="1838950"/>
              <a:ext cx="1989975" cy="170075"/>
            </a:xfrm>
            <a:custGeom>
              <a:avLst/>
              <a:gdLst/>
              <a:ahLst/>
              <a:cxnLst/>
              <a:rect l="l" t="t" r="r" b="b"/>
              <a:pathLst>
                <a:path w="79599" h="6803" extrusionOk="0">
                  <a:moveTo>
                    <a:pt x="77195" y="629"/>
                  </a:moveTo>
                  <a:cubicBezTo>
                    <a:pt x="78193" y="629"/>
                    <a:pt x="78970" y="1405"/>
                    <a:pt x="78970" y="2366"/>
                  </a:cubicBezTo>
                  <a:lnTo>
                    <a:pt x="78970" y="4400"/>
                  </a:lnTo>
                  <a:cubicBezTo>
                    <a:pt x="78970" y="5398"/>
                    <a:pt x="78193" y="6174"/>
                    <a:pt x="77195" y="6174"/>
                  </a:cubicBezTo>
                  <a:lnTo>
                    <a:pt x="2404" y="6174"/>
                  </a:lnTo>
                  <a:cubicBezTo>
                    <a:pt x="1442" y="6174"/>
                    <a:pt x="629" y="5398"/>
                    <a:pt x="629" y="4400"/>
                  </a:cubicBezTo>
                  <a:lnTo>
                    <a:pt x="629" y="2366"/>
                  </a:lnTo>
                  <a:cubicBezTo>
                    <a:pt x="629" y="1405"/>
                    <a:pt x="1442" y="629"/>
                    <a:pt x="2404" y="629"/>
                  </a:cubicBezTo>
                  <a:close/>
                  <a:moveTo>
                    <a:pt x="2404" y="0"/>
                  </a:moveTo>
                  <a:cubicBezTo>
                    <a:pt x="1073" y="0"/>
                    <a:pt x="0" y="1072"/>
                    <a:pt x="0" y="2366"/>
                  </a:cubicBezTo>
                  <a:lnTo>
                    <a:pt x="0" y="4400"/>
                  </a:lnTo>
                  <a:cubicBezTo>
                    <a:pt x="0" y="5731"/>
                    <a:pt x="1073" y="6803"/>
                    <a:pt x="2404" y="6803"/>
                  </a:cubicBezTo>
                  <a:lnTo>
                    <a:pt x="77195" y="6803"/>
                  </a:lnTo>
                  <a:cubicBezTo>
                    <a:pt x="78526" y="6803"/>
                    <a:pt x="79598" y="5731"/>
                    <a:pt x="79598" y="4400"/>
                  </a:cubicBezTo>
                  <a:lnTo>
                    <a:pt x="79598" y="2366"/>
                  </a:lnTo>
                  <a:cubicBezTo>
                    <a:pt x="79598" y="1072"/>
                    <a:pt x="78526" y="0"/>
                    <a:pt x="77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7"/>
            <p:cNvSpPr/>
            <p:nvPr/>
          </p:nvSpPr>
          <p:spPr>
            <a:xfrm>
              <a:off x="1658750" y="21679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7"/>
            <p:cNvSpPr/>
            <p:nvPr/>
          </p:nvSpPr>
          <p:spPr>
            <a:xfrm>
              <a:off x="1658750" y="22594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7"/>
            <p:cNvSpPr/>
            <p:nvPr/>
          </p:nvSpPr>
          <p:spPr>
            <a:xfrm>
              <a:off x="1658750" y="2351000"/>
              <a:ext cx="421500" cy="15725"/>
            </a:xfrm>
            <a:custGeom>
              <a:avLst/>
              <a:gdLst/>
              <a:ahLst/>
              <a:cxnLst/>
              <a:rect l="l" t="t" r="r" b="b"/>
              <a:pathLst>
                <a:path w="1686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1658750" y="244802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7"/>
            <p:cNvSpPr/>
            <p:nvPr/>
          </p:nvSpPr>
          <p:spPr>
            <a:xfrm>
              <a:off x="2144000" y="21679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7"/>
            <p:cNvSpPr/>
            <p:nvPr/>
          </p:nvSpPr>
          <p:spPr>
            <a:xfrm>
              <a:off x="2144000" y="22594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2144000" y="2351000"/>
              <a:ext cx="421475" cy="15725"/>
            </a:xfrm>
            <a:custGeom>
              <a:avLst/>
              <a:gdLst/>
              <a:ahLst/>
              <a:cxnLst/>
              <a:rect l="l" t="t" r="r" b="b"/>
              <a:pathLst>
                <a:path w="16859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7"/>
            <p:cNvSpPr/>
            <p:nvPr/>
          </p:nvSpPr>
          <p:spPr>
            <a:xfrm>
              <a:off x="2144000" y="244802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7"/>
            <p:cNvSpPr/>
            <p:nvPr/>
          </p:nvSpPr>
          <p:spPr>
            <a:xfrm>
              <a:off x="2629225" y="21679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297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2629225" y="22594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7"/>
            <p:cNvSpPr/>
            <p:nvPr/>
          </p:nvSpPr>
          <p:spPr>
            <a:xfrm>
              <a:off x="2629225" y="2351000"/>
              <a:ext cx="421500" cy="15725"/>
            </a:xfrm>
            <a:custGeom>
              <a:avLst/>
              <a:gdLst/>
              <a:ahLst/>
              <a:cxnLst/>
              <a:rect l="l" t="t" r="r" b="b"/>
              <a:pathLst>
                <a:path w="16860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7"/>
            <p:cNvSpPr/>
            <p:nvPr/>
          </p:nvSpPr>
          <p:spPr>
            <a:xfrm>
              <a:off x="2629225" y="244802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3114475" y="21679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7"/>
            <p:cNvSpPr/>
            <p:nvPr/>
          </p:nvSpPr>
          <p:spPr>
            <a:xfrm>
              <a:off x="3114475" y="22594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7"/>
            <p:cNvSpPr/>
            <p:nvPr/>
          </p:nvSpPr>
          <p:spPr>
            <a:xfrm>
              <a:off x="3114475" y="2351000"/>
              <a:ext cx="421475" cy="15725"/>
            </a:xfrm>
            <a:custGeom>
              <a:avLst/>
              <a:gdLst/>
              <a:ahLst/>
              <a:cxnLst/>
              <a:rect l="l" t="t" r="r" b="b"/>
              <a:pathLst>
                <a:path w="16859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7"/>
            <p:cNvSpPr/>
            <p:nvPr/>
          </p:nvSpPr>
          <p:spPr>
            <a:xfrm>
              <a:off x="3114475" y="244802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7"/>
            <p:cNvSpPr/>
            <p:nvPr/>
          </p:nvSpPr>
          <p:spPr>
            <a:xfrm>
              <a:off x="1902750" y="2663150"/>
              <a:ext cx="1494575" cy="451550"/>
            </a:xfrm>
            <a:custGeom>
              <a:avLst/>
              <a:gdLst/>
              <a:ahLst/>
              <a:cxnLst/>
              <a:rect l="l" t="t" r="r" b="b"/>
              <a:pathLst>
                <a:path w="59783" h="18062" extrusionOk="0">
                  <a:moveTo>
                    <a:pt x="59431" y="1"/>
                  </a:moveTo>
                  <a:cubicBezTo>
                    <a:pt x="59357" y="1"/>
                    <a:pt x="59283" y="29"/>
                    <a:pt x="59228" y="84"/>
                  </a:cubicBezTo>
                  <a:lnTo>
                    <a:pt x="45585" y="14466"/>
                  </a:lnTo>
                  <a:lnTo>
                    <a:pt x="33052" y="5001"/>
                  </a:lnTo>
                  <a:cubicBezTo>
                    <a:pt x="33003" y="4968"/>
                    <a:pt x="32945" y="4950"/>
                    <a:pt x="32887" y="4950"/>
                  </a:cubicBezTo>
                  <a:cubicBezTo>
                    <a:pt x="32816" y="4950"/>
                    <a:pt x="32744" y="4977"/>
                    <a:pt x="32683" y="5038"/>
                  </a:cubicBezTo>
                  <a:lnTo>
                    <a:pt x="24290" y="12654"/>
                  </a:lnTo>
                  <a:lnTo>
                    <a:pt x="14345" y="3707"/>
                  </a:lnTo>
                  <a:cubicBezTo>
                    <a:pt x="14294" y="3656"/>
                    <a:pt x="14226" y="3628"/>
                    <a:pt x="14154" y="3628"/>
                  </a:cubicBezTo>
                  <a:cubicBezTo>
                    <a:pt x="14071" y="3628"/>
                    <a:pt x="13981" y="3665"/>
                    <a:pt x="13902" y="3744"/>
                  </a:cubicBezTo>
                  <a:lnTo>
                    <a:pt x="112" y="17534"/>
                  </a:lnTo>
                  <a:cubicBezTo>
                    <a:pt x="1" y="17645"/>
                    <a:pt x="1" y="17830"/>
                    <a:pt x="112" y="17978"/>
                  </a:cubicBezTo>
                  <a:cubicBezTo>
                    <a:pt x="167" y="18033"/>
                    <a:pt x="250" y="18061"/>
                    <a:pt x="333" y="18061"/>
                  </a:cubicBezTo>
                  <a:cubicBezTo>
                    <a:pt x="417" y="18061"/>
                    <a:pt x="500" y="18033"/>
                    <a:pt x="555" y="17978"/>
                  </a:cubicBezTo>
                  <a:lnTo>
                    <a:pt x="14160" y="4373"/>
                  </a:lnTo>
                  <a:lnTo>
                    <a:pt x="24069" y="13283"/>
                  </a:lnTo>
                  <a:cubicBezTo>
                    <a:pt x="24142" y="13338"/>
                    <a:pt x="24216" y="13366"/>
                    <a:pt x="24290" y="13366"/>
                  </a:cubicBezTo>
                  <a:cubicBezTo>
                    <a:pt x="24364" y="13366"/>
                    <a:pt x="24438" y="13338"/>
                    <a:pt x="24512" y="13283"/>
                  </a:cubicBezTo>
                  <a:lnTo>
                    <a:pt x="32905" y="5667"/>
                  </a:lnTo>
                  <a:lnTo>
                    <a:pt x="45438" y="15131"/>
                  </a:lnTo>
                  <a:cubicBezTo>
                    <a:pt x="45504" y="15164"/>
                    <a:pt x="45578" y="15183"/>
                    <a:pt x="45646" y="15183"/>
                  </a:cubicBezTo>
                  <a:cubicBezTo>
                    <a:pt x="45729" y="15183"/>
                    <a:pt x="45804" y="15155"/>
                    <a:pt x="45844" y="15094"/>
                  </a:cubicBezTo>
                  <a:lnTo>
                    <a:pt x="59671" y="528"/>
                  </a:lnTo>
                  <a:cubicBezTo>
                    <a:pt x="59782" y="380"/>
                    <a:pt x="59782" y="195"/>
                    <a:pt x="59634" y="84"/>
                  </a:cubicBezTo>
                  <a:cubicBezTo>
                    <a:pt x="59579" y="29"/>
                    <a:pt x="59505" y="1"/>
                    <a:pt x="59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7"/>
            <p:cNvSpPr/>
            <p:nvPr/>
          </p:nvSpPr>
          <p:spPr>
            <a:xfrm>
              <a:off x="2210525" y="2716075"/>
              <a:ext cx="91525" cy="91525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12" y="0"/>
                  </a:moveTo>
                  <a:cubicBezTo>
                    <a:pt x="814" y="0"/>
                    <a:pt x="1" y="814"/>
                    <a:pt x="1" y="1812"/>
                  </a:cubicBezTo>
                  <a:cubicBezTo>
                    <a:pt x="1" y="2847"/>
                    <a:pt x="814" y="3661"/>
                    <a:pt x="1812" y="3661"/>
                  </a:cubicBezTo>
                  <a:cubicBezTo>
                    <a:pt x="2848" y="3661"/>
                    <a:pt x="3661" y="2847"/>
                    <a:pt x="3661" y="1812"/>
                  </a:cubicBezTo>
                  <a:cubicBezTo>
                    <a:pt x="3661" y="814"/>
                    <a:pt x="2848" y="0"/>
                    <a:pt x="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7"/>
            <p:cNvSpPr/>
            <p:nvPr/>
          </p:nvSpPr>
          <p:spPr>
            <a:xfrm>
              <a:off x="2203150" y="2708675"/>
              <a:ext cx="106300" cy="106325"/>
            </a:xfrm>
            <a:custGeom>
              <a:avLst/>
              <a:gdLst/>
              <a:ahLst/>
              <a:cxnLst/>
              <a:rect l="l" t="t" r="r" b="b"/>
              <a:pathLst>
                <a:path w="4252" h="4253" extrusionOk="0">
                  <a:moveTo>
                    <a:pt x="2107" y="629"/>
                  </a:moveTo>
                  <a:cubicBezTo>
                    <a:pt x="2958" y="629"/>
                    <a:pt x="3623" y="1295"/>
                    <a:pt x="3623" y="2108"/>
                  </a:cubicBezTo>
                  <a:cubicBezTo>
                    <a:pt x="3623" y="2958"/>
                    <a:pt x="2958" y="3624"/>
                    <a:pt x="2107" y="3624"/>
                  </a:cubicBezTo>
                  <a:cubicBezTo>
                    <a:pt x="1294" y="3624"/>
                    <a:pt x="592" y="2958"/>
                    <a:pt x="592" y="2108"/>
                  </a:cubicBezTo>
                  <a:cubicBezTo>
                    <a:pt x="592" y="1295"/>
                    <a:pt x="1294" y="629"/>
                    <a:pt x="2107" y="629"/>
                  </a:cubicBezTo>
                  <a:close/>
                  <a:moveTo>
                    <a:pt x="2107" y="1"/>
                  </a:moveTo>
                  <a:cubicBezTo>
                    <a:pt x="924" y="1"/>
                    <a:pt x="0" y="962"/>
                    <a:pt x="0" y="2108"/>
                  </a:cubicBezTo>
                  <a:cubicBezTo>
                    <a:pt x="0" y="3291"/>
                    <a:pt x="924" y="4252"/>
                    <a:pt x="2107" y="4252"/>
                  </a:cubicBezTo>
                  <a:cubicBezTo>
                    <a:pt x="3291" y="4252"/>
                    <a:pt x="4252" y="3291"/>
                    <a:pt x="4252" y="2108"/>
                  </a:cubicBezTo>
                  <a:cubicBezTo>
                    <a:pt x="4252" y="962"/>
                    <a:pt x="3291" y="1"/>
                    <a:pt x="2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7"/>
            <p:cNvSpPr/>
            <p:nvPr/>
          </p:nvSpPr>
          <p:spPr>
            <a:xfrm>
              <a:off x="2679125" y="2748425"/>
              <a:ext cx="91550" cy="91525"/>
            </a:xfrm>
            <a:custGeom>
              <a:avLst/>
              <a:gdLst/>
              <a:ahLst/>
              <a:cxnLst/>
              <a:rect l="l" t="t" r="r" b="b"/>
              <a:pathLst>
                <a:path w="3662" h="3661" extrusionOk="0">
                  <a:moveTo>
                    <a:pt x="1813" y="0"/>
                  </a:moveTo>
                  <a:cubicBezTo>
                    <a:pt x="814" y="0"/>
                    <a:pt x="1" y="814"/>
                    <a:pt x="1" y="1849"/>
                  </a:cubicBezTo>
                  <a:cubicBezTo>
                    <a:pt x="1" y="2847"/>
                    <a:pt x="814" y="3661"/>
                    <a:pt x="1813" y="3661"/>
                  </a:cubicBezTo>
                  <a:cubicBezTo>
                    <a:pt x="2848" y="3661"/>
                    <a:pt x="3661" y="2847"/>
                    <a:pt x="3661" y="1849"/>
                  </a:cubicBezTo>
                  <a:cubicBezTo>
                    <a:pt x="3661" y="814"/>
                    <a:pt x="2848" y="0"/>
                    <a:pt x="1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7"/>
            <p:cNvSpPr/>
            <p:nvPr/>
          </p:nvSpPr>
          <p:spPr>
            <a:xfrm>
              <a:off x="2671750" y="2741025"/>
              <a:ext cx="106300" cy="106325"/>
            </a:xfrm>
            <a:custGeom>
              <a:avLst/>
              <a:gdLst/>
              <a:ahLst/>
              <a:cxnLst/>
              <a:rect l="l" t="t" r="r" b="b"/>
              <a:pathLst>
                <a:path w="4252" h="4253" extrusionOk="0">
                  <a:moveTo>
                    <a:pt x="2108" y="629"/>
                  </a:moveTo>
                  <a:cubicBezTo>
                    <a:pt x="2958" y="629"/>
                    <a:pt x="3623" y="1295"/>
                    <a:pt x="3623" y="2145"/>
                  </a:cubicBezTo>
                  <a:cubicBezTo>
                    <a:pt x="3623" y="2958"/>
                    <a:pt x="2958" y="3661"/>
                    <a:pt x="2108" y="3661"/>
                  </a:cubicBezTo>
                  <a:cubicBezTo>
                    <a:pt x="1294" y="3661"/>
                    <a:pt x="592" y="2958"/>
                    <a:pt x="592" y="2145"/>
                  </a:cubicBezTo>
                  <a:cubicBezTo>
                    <a:pt x="592" y="1295"/>
                    <a:pt x="1294" y="629"/>
                    <a:pt x="2108" y="629"/>
                  </a:cubicBezTo>
                  <a:close/>
                  <a:moveTo>
                    <a:pt x="2108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2"/>
                    <a:pt x="2108" y="4252"/>
                  </a:cubicBezTo>
                  <a:cubicBezTo>
                    <a:pt x="3291" y="4252"/>
                    <a:pt x="4252" y="3328"/>
                    <a:pt x="4252" y="2145"/>
                  </a:cubicBezTo>
                  <a:cubicBezTo>
                    <a:pt x="4252" y="962"/>
                    <a:pt x="3291" y="1"/>
                    <a:pt x="2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7"/>
            <p:cNvSpPr/>
            <p:nvPr/>
          </p:nvSpPr>
          <p:spPr>
            <a:xfrm>
              <a:off x="2998000" y="2989650"/>
              <a:ext cx="91525" cy="91525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12" y="1"/>
                  </a:moveTo>
                  <a:cubicBezTo>
                    <a:pt x="814" y="1"/>
                    <a:pt x="1" y="814"/>
                    <a:pt x="1" y="1812"/>
                  </a:cubicBezTo>
                  <a:cubicBezTo>
                    <a:pt x="1" y="2811"/>
                    <a:pt x="814" y="3661"/>
                    <a:pt x="1812" y="3661"/>
                  </a:cubicBezTo>
                  <a:cubicBezTo>
                    <a:pt x="2848" y="3661"/>
                    <a:pt x="3661" y="2811"/>
                    <a:pt x="3661" y="1812"/>
                  </a:cubicBezTo>
                  <a:cubicBezTo>
                    <a:pt x="3661" y="814"/>
                    <a:pt x="2848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7"/>
            <p:cNvSpPr/>
            <p:nvPr/>
          </p:nvSpPr>
          <p:spPr>
            <a:xfrm>
              <a:off x="2990625" y="2982275"/>
              <a:ext cx="106300" cy="106300"/>
            </a:xfrm>
            <a:custGeom>
              <a:avLst/>
              <a:gdLst/>
              <a:ahLst/>
              <a:cxnLst/>
              <a:rect l="l" t="t" r="r" b="b"/>
              <a:pathLst>
                <a:path w="4252" h="4252" extrusionOk="0">
                  <a:moveTo>
                    <a:pt x="2107" y="592"/>
                  </a:moveTo>
                  <a:cubicBezTo>
                    <a:pt x="2958" y="592"/>
                    <a:pt x="3623" y="1294"/>
                    <a:pt x="3623" y="2107"/>
                  </a:cubicBezTo>
                  <a:cubicBezTo>
                    <a:pt x="3623" y="2958"/>
                    <a:pt x="2958" y="3623"/>
                    <a:pt x="2107" y="3623"/>
                  </a:cubicBezTo>
                  <a:cubicBezTo>
                    <a:pt x="1294" y="3623"/>
                    <a:pt x="592" y="2958"/>
                    <a:pt x="592" y="2107"/>
                  </a:cubicBezTo>
                  <a:cubicBezTo>
                    <a:pt x="592" y="1294"/>
                    <a:pt x="1294" y="592"/>
                    <a:pt x="2107" y="592"/>
                  </a:cubicBezTo>
                  <a:close/>
                  <a:moveTo>
                    <a:pt x="2107" y="0"/>
                  </a:moveTo>
                  <a:cubicBezTo>
                    <a:pt x="961" y="0"/>
                    <a:pt x="0" y="924"/>
                    <a:pt x="0" y="2107"/>
                  </a:cubicBezTo>
                  <a:cubicBezTo>
                    <a:pt x="0" y="3290"/>
                    <a:pt x="961" y="4252"/>
                    <a:pt x="2107" y="4252"/>
                  </a:cubicBezTo>
                  <a:cubicBezTo>
                    <a:pt x="3290" y="4252"/>
                    <a:pt x="4252" y="3290"/>
                    <a:pt x="4252" y="2107"/>
                  </a:cubicBezTo>
                  <a:cubicBezTo>
                    <a:pt x="4252" y="924"/>
                    <a:pt x="3290" y="0"/>
                    <a:pt x="2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7"/>
            <p:cNvSpPr/>
            <p:nvPr/>
          </p:nvSpPr>
          <p:spPr>
            <a:xfrm>
              <a:off x="3336300" y="2625500"/>
              <a:ext cx="91525" cy="90600"/>
            </a:xfrm>
            <a:custGeom>
              <a:avLst/>
              <a:gdLst/>
              <a:ahLst/>
              <a:cxnLst/>
              <a:rect l="l" t="t" r="r" b="b"/>
              <a:pathLst>
                <a:path w="3661" h="3624" extrusionOk="0">
                  <a:moveTo>
                    <a:pt x="1849" y="0"/>
                  </a:moveTo>
                  <a:cubicBezTo>
                    <a:pt x="813" y="0"/>
                    <a:pt x="0" y="814"/>
                    <a:pt x="0" y="1812"/>
                  </a:cubicBezTo>
                  <a:cubicBezTo>
                    <a:pt x="0" y="2810"/>
                    <a:pt x="813" y="3623"/>
                    <a:pt x="1849" y="3623"/>
                  </a:cubicBezTo>
                  <a:cubicBezTo>
                    <a:pt x="2847" y="3623"/>
                    <a:pt x="3660" y="2810"/>
                    <a:pt x="3660" y="1812"/>
                  </a:cubicBezTo>
                  <a:cubicBezTo>
                    <a:pt x="3660" y="814"/>
                    <a:pt x="2847" y="0"/>
                    <a:pt x="18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7"/>
            <p:cNvSpPr/>
            <p:nvPr/>
          </p:nvSpPr>
          <p:spPr>
            <a:xfrm>
              <a:off x="3328900" y="2617175"/>
              <a:ext cx="106300" cy="107250"/>
            </a:xfrm>
            <a:custGeom>
              <a:avLst/>
              <a:gdLst/>
              <a:ahLst/>
              <a:cxnLst/>
              <a:rect l="l" t="t" r="r" b="b"/>
              <a:pathLst>
                <a:path w="4252" h="4290" extrusionOk="0">
                  <a:moveTo>
                    <a:pt x="2145" y="629"/>
                  </a:moveTo>
                  <a:cubicBezTo>
                    <a:pt x="2958" y="629"/>
                    <a:pt x="3660" y="1295"/>
                    <a:pt x="3660" y="2145"/>
                  </a:cubicBezTo>
                  <a:cubicBezTo>
                    <a:pt x="3660" y="2995"/>
                    <a:pt x="2958" y="3661"/>
                    <a:pt x="2145" y="3661"/>
                  </a:cubicBezTo>
                  <a:cubicBezTo>
                    <a:pt x="1294" y="3661"/>
                    <a:pt x="629" y="2995"/>
                    <a:pt x="629" y="2145"/>
                  </a:cubicBezTo>
                  <a:cubicBezTo>
                    <a:pt x="629" y="1295"/>
                    <a:pt x="1294" y="629"/>
                    <a:pt x="2145" y="629"/>
                  </a:cubicBezTo>
                  <a:close/>
                  <a:moveTo>
                    <a:pt x="2145" y="1"/>
                  </a:moveTo>
                  <a:cubicBezTo>
                    <a:pt x="962" y="1"/>
                    <a:pt x="0" y="962"/>
                    <a:pt x="0" y="2145"/>
                  </a:cubicBezTo>
                  <a:cubicBezTo>
                    <a:pt x="0" y="3328"/>
                    <a:pt x="962" y="4289"/>
                    <a:pt x="2145" y="4289"/>
                  </a:cubicBezTo>
                  <a:cubicBezTo>
                    <a:pt x="3291" y="4289"/>
                    <a:pt x="4252" y="3328"/>
                    <a:pt x="4252" y="2145"/>
                  </a:cubicBezTo>
                  <a:cubicBezTo>
                    <a:pt x="4252" y="962"/>
                    <a:pt x="3291" y="1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7"/>
            <p:cNvSpPr/>
            <p:nvPr/>
          </p:nvSpPr>
          <p:spPr>
            <a:xfrm>
              <a:off x="1865775" y="3060825"/>
              <a:ext cx="90600" cy="91525"/>
            </a:xfrm>
            <a:custGeom>
              <a:avLst/>
              <a:gdLst/>
              <a:ahLst/>
              <a:cxnLst/>
              <a:rect l="l" t="t" r="r" b="b"/>
              <a:pathLst>
                <a:path w="3624" h="3661" extrusionOk="0">
                  <a:moveTo>
                    <a:pt x="1812" y="1"/>
                  </a:moveTo>
                  <a:cubicBezTo>
                    <a:pt x="814" y="1"/>
                    <a:pt x="1" y="814"/>
                    <a:pt x="1" y="1849"/>
                  </a:cubicBezTo>
                  <a:cubicBezTo>
                    <a:pt x="1" y="2847"/>
                    <a:pt x="814" y="3661"/>
                    <a:pt x="1812" y="3661"/>
                  </a:cubicBezTo>
                  <a:cubicBezTo>
                    <a:pt x="2811" y="3661"/>
                    <a:pt x="3624" y="2847"/>
                    <a:pt x="3624" y="1849"/>
                  </a:cubicBezTo>
                  <a:cubicBezTo>
                    <a:pt x="3624" y="814"/>
                    <a:pt x="2811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7"/>
            <p:cNvSpPr/>
            <p:nvPr/>
          </p:nvSpPr>
          <p:spPr>
            <a:xfrm>
              <a:off x="1857475" y="3053425"/>
              <a:ext cx="107225" cy="106325"/>
            </a:xfrm>
            <a:custGeom>
              <a:avLst/>
              <a:gdLst/>
              <a:ahLst/>
              <a:cxnLst/>
              <a:rect l="l" t="t" r="r" b="b"/>
              <a:pathLst>
                <a:path w="4289" h="4253" extrusionOk="0">
                  <a:moveTo>
                    <a:pt x="2144" y="629"/>
                  </a:moveTo>
                  <a:cubicBezTo>
                    <a:pt x="2995" y="629"/>
                    <a:pt x="3660" y="1295"/>
                    <a:pt x="3660" y="2145"/>
                  </a:cubicBezTo>
                  <a:cubicBezTo>
                    <a:pt x="3660" y="2958"/>
                    <a:pt x="2995" y="3661"/>
                    <a:pt x="2144" y="3661"/>
                  </a:cubicBezTo>
                  <a:cubicBezTo>
                    <a:pt x="1294" y="3661"/>
                    <a:pt x="629" y="2958"/>
                    <a:pt x="629" y="2145"/>
                  </a:cubicBezTo>
                  <a:cubicBezTo>
                    <a:pt x="629" y="1295"/>
                    <a:pt x="1294" y="629"/>
                    <a:pt x="2144" y="629"/>
                  </a:cubicBezTo>
                  <a:close/>
                  <a:moveTo>
                    <a:pt x="2144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2"/>
                    <a:pt x="2144" y="4252"/>
                  </a:cubicBezTo>
                  <a:cubicBezTo>
                    <a:pt x="3327" y="4252"/>
                    <a:pt x="4289" y="3328"/>
                    <a:pt x="4289" y="2145"/>
                  </a:cubicBezTo>
                  <a:cubicBezTo>
                    <a:pt x="4289" y="962"/>
                    <a:pt x="3327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7"/>
            <p:cNvSpPr/>
            <p:nvPr/>
          </p:nvSpPr>
          <p:spPr>
            <a:xfrm>
              <a:off x="2464700" y="2931425"/>
              <a:ext cx="90600" cy="90600"/>
            </a:xfrm>
            <a:custGeom>
              <a:avLst/>
              <a:gdLst/>
              <a:ahLst/>
              <a:cxnLst/>
              <a:rect l="l" t="t" r="r" b="b"/>
              <a:pathLst>
                <a:path w="3624" h="3624" extrusionOk="0">
                  <a:moveTo>
                    <a:pt x="1812" y="1"/>
                  </a:moveTo>
                  <a:cubicBezTo>
                    <a:pt x="814" y="1"/>
                    <a:pt x="1" y="814"/>
                    <a:pt x="1" y="1812"/>
                  </a:cubicBezTo>
                  <a:cubicBezTo>
                    <a:pt x="1" y="2810"/>
                    <a:pt x="814" y="3624"/>
                    <a:pt x="1812" y="3624"/>
                  </a:cubicBezTo>
                  <a:cubicBezTo>
                    <a:pt x="2811" y="3624"/>
                    <a:pt x="3624" y="2810"/>
                    <a:pt x="3624" y="1812"/>
                  </a:cubicBezTo>
                  <a:cubicBezTo>
                    <a:pt x="3624" y="814"/>
                    <a:pt x="2811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7"/>
            <p:cNvSpPr/>
            <p:nvPr/>
          </p:nvSpPr>
          <p:spPr>
            <a:xfrm>
              <a:off x="2456400" y="2923100"/>
              <a:ext cx="107225" cy="106325"/>
            </a:xfrm>
            <a:custGeom>
              <a:avLst/>
              <a:gdLst/>
              <a:ahLst/>
              <a:cxnLst/>
              <a:rect l="l" t="t" r="r" b="b"/>
              <a:pathLst>
                <a:path w="4289" h="4253" extrusionOk="0">
                  <a:moveTo>
                    <a:pt x="2144" y="629"/>
                  </a:moveTo>
                  <a:cubicBezTo>
                    <a:pt x="2995" y="629"/>
                    <a:pt x="3660" y="1295"/>
                    <a:pt x="3660" y="2145"/>
                  </a:cubicBezTo>
                  <a:cubicBezTo>
                    <a:pt x="3660" y="2959"/>
                    <a:pt x="2995" y="3661"/>
                    <a:pt x="2144" y="3661"/>
                  </a:cubicBezTo>
                  <a:cubicBezTo>
                    <a:pt x="1294" y="3661"/>
                    <a:pt x="629" y="2959"/>
                    <a:pt x="629" y="2145"/>
                  </a:cubicBezTo>
                  <a:cubicBezTo>
                    <a:pt x="629" y="1295"/>
                    <a:pt x="1294" y="629"/>
                    <a:pt x="2144" y="629"/>
                  </a:cubicBezTo>
                  <a:close/>
                  <a:moveTo>
                    <a:pt x="2144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3"/>
                    <a:pt x="2144" y="4253"/>
                  </a:cubicBezTo>
                  <a:cubicBezTo>
                    <a:pt x="3327" y="4253"/>
                    <a:pt x="4289" y="3328"/>
                    <a:pt x="4289" y="2145"/>
                  </a:cubicBezTo>
                  <a:cubicBezTo>
                    <a:pt x="4289" y="962"/>
                    <a:pt x="3327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7"/>
            <p:cNvSpPr/>
            <p:nvPr/>
          </p:nvSpPr>
          <p:spPr>
            <a:xfrm>
              <a:off x="3707850" y="1843575"/>
              <a:ext cx="52700" cy="1651675"/>
            </a:xfrm>
            <a:custGeom>
              <a:avLst/>
              <a:gdLst/>
              <a:ahLst/>
              <a:cxnLst/>
              <a:rect l="l" t="t" r="r" b="b"/>
              <a:pathLst>
                <a:path w="2108" h="66067" extrusionOk="0">
                  <a:moveTo>
                    <a:pt x="1035" y="0"/>
                  </a:moveTo>
                  <a:cubicBezTo>
                    <a:pt x="481" y="0"/>
                    <a:pt x="0" y="481"/>
                    <a:pt x="0" y="1072"/>
                  </a:cubicBezTo>
                  <a:lnTo>
                    <a:pt x="0" y="65032"/>
                  </a:lnTo>
                  <a:cubicBezTo>
                    <a:pt x="0" y="65586"/>
                    <a:pt x="481" y="66067"/>
                    <a:pt x="1035" y="66067"/>
                  </a:cubicBezTo>
                  <a:cubicBezTo>
                    <a:pt x="1627" y="66067"/>
                    <a:pt x="2108" y="65586"/>
                    <a:pt x="2108" y="65032"/>
                  </a:cubicBezTo>
                  <a:lnTo>
                    <a:pt x="2108" y="1072"/>
                  </a:lnTo>
                  <a:cubicBezTo>
                    <a:pt x="2108" y="481"/>
                    <a:pt x="1627" y="0"/>
                    <a:pt x="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7"/>
            <p:cNvSpPr/>
            <p:nvPr/>
          </p:nvSpPr>
          <p:spPr>
            <a:xfrm>
              <a:off x="3700450" y="1836175"/>
              <a:ext cx="67500" cy="1666475"/>
            </a:xfrm>
            <a:custGeom>
              <a:avLst/>
              <a:gdLst/>
              <a:ahLst/>
              <a:cxnLst/>
              <a:rect l="l" t="t" r="r" b="b"/>
              <a:pathLst>
                <a:path w="2700" h="66659" extrusionOk="0">
                  <a:moveTo>
                    <a:pt x="1331" y="629"/>
                  </a:moveTo>
                  <a:cubicBezTo>
                    <a:pt x="1738" y="629"/>
                    <a:pt x="2071" y="962"/>
                    <a:pt x="2071" y="1368"/>
                  </a:cubicBezTo>
                  <a:lnTo>
                    <a:pt x="2071" y="65328"/>
                  </a:lnTo>
                  <a:cubicBezTo>
                    <a:pt x="2071" y="65734"/>
                    <a:pt x="1738" y="66067"/>
                    <a:pt x="1331" y="66067"/>
                  </a:cubicBezTo>
                  <a:cubicBezTo>
                    <a:pt x="925" y="66067"/>
                    <a:pt x="592" y="65734"/>
                    <a:pt x="592" y="65328"/>
                  </a:cubicBezTo>
                  <a:lnTo>
                    <a:pt x="592" y="1368"/>
                  </a:lnTo>
                  <a:cubicBezTo>
                    <a:pt x="592" y="962"/>
                    <a:pt x="925" y="629"/>
                    <a:pt x="1331" y="629"/>
                  </a:cubicBezTo>
                  <a:close/>
                  <a:moveTo>
                    <a:pt x="1331" y="0"/>
                  </a:moveTo>
                  <a:cubicBezTo>
                    <a:pt x="592" y="0"/>
                    <a:pt x="0" y="592"/>
                    <a:pt x="0" y="1368"/>
                  </a:cubicBezTo>
                  <a:lnTo>
                    <a:pt x="0" y="65328"/>
                  </a:lnTo>
                  <a:cubicBezTo>
                    <a:pt x="0" y="66067"/>
                    <a:pt x="592" y="66659"/>
                    <a:pt x="1331" y="66659"/>
                  </a:cubicBezTo>
                  <a:cubicBezTo>
                    <a:pt x="2108" y="66659"/>
                    <a:pt x="2699" y="66067"/>
                    <a:pt x="2699" y="65328"/>
                  </a:cubicBezTo>
                  <a:lnTo>
                    <a:pt x="2699" y="1368"/>
                  </a:lnTo>
                  <a:cubicBezTo>
                    <a:pt x="2699" y="592"/>
                    <a:pt x="2108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7"/>
            <p:cNvSpPr/>
            <p:nvPr/>
          </p:nvSpPr>
          <p:spPr>
            <a:xfrm>
              <a:off x="4015625" y="2157825"/>
              <a:ext cx="307800" cy="14800"/>
            </a:xfrm>
            <a:custGeom>
              <a:avLst/>
              <a:gdLst/>
              <a:ahLst/>
              <a:cxnLst/>
              <a:rect l="l" t="t" r="r" b="b"/>
              <a:pathLst>
                <a:path w="12312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1"/>
                    <a:pt x="12201" y="0"/>
                    <a:pt x="1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7"/>
            <p:cNvSpPr/>
            <p:nvPr/>
          </p:nvSpPr>
          <p:spPr>
            <a:xfrm>
              <a:off x="3805825" y="2157825"/>
              <a:ext cx="118325" cy="14800"/>
            </a:xfrm>
            <a:custGeom>
              <a:avLst/>
              <a:gdLst/>
              <a:ahLst/>
              <a:cxnLst/>
              <a:rect l="l" t="t" r="r" b="b"/>
              <a:pathLst>
                <a:path w="4733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1"/>
                    <a:pt x="4584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7"/>
            <p:cNvSpPr/>
            <p:nvPr/>
          </p:nvSpPr>
          <p:spPr>
            <a:xfrm>
              <a:off x="4256850" y="2234525"/>
              <a:ext cx="66575" cy="15750"/>
            </a:xfrm>
            <a:custGeom>
              <a:avLst/>
              <a:gdLst/>
              <a:ahLst/>
              <a:cxnLst/>
              <a:rect l="l" t="t" r="r" b="b"/>
              <a:pathLst>
                <a:path w="2663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9"/>
                    <a:pt x="2552" y="1"/>
                    <a:pt x="2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7"/>
            <p:cNvSpPr/>
            <p:nvPr/>
          </p:nvSpPr>
          <p:spPr>
            <a:xfrm>
              <a:off x="4112675" y="2234525"/>
              <a:ext cx="118325" cy="15750"/>
            </a:xfrm>
            <a:custGeom>
              <a:avLst/>
              <a:gdLst/>
              <a:ahLst/>
              <a:cxnLst/>
              <a:rect l="l" t="t" r="r" b="b"/>
              <a:pathLst>
                <a:path w="4733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9"/>
                    <a:pt x="4585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7"/>
            <p:cNvSpPr/>
            <p:nvPr/>
          </p:nvSpPr>
          <p:spPr>
            <a:xfrm>
              <a:off x="3805825" y="2234525"/>
              <a:ext cx="253275" cy="15750"/>
            </a:xfrm>
            <a:custGeom>
              <a:avLst/>
              <a:gdLst/>
              <a:ahLst/>
              <a:cxnLst/>
              <a:rect l="l" t="t" r="r" b="b"/>
              <a:pathLst>
                <a:path w="1013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9"/>
                    <a:pt x="9982" y="1"/>
                    <a:pt x="9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7"/>
            <p:cNvSpPr/>
            <p:nvPr/>
          </p:nvSpPr>
          <p:spPr>
            <a:xfrm>
              <a:off x="4047975" y="2312175"/>
              <a:ext cx="275450" cy="15725"/>
            </a:xfrm>
            <a:custGeom>
              <a:avLst/>
              <a:gdLst/>
              <a:ahLst/>
              <a:cxnLst/>
              <a:rect l="l" t="t" r="r" b="b"/>
              <a:pathLst>
                <a:path w="11018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6"/>
                  </a:cubicBezTo>
                  <a:cubicBezTo>
                    <a:pt x="11018" y="148"/>
                    <a:pt x="10907" y="0"/>
                    <a:pt x="10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7"/>
            <p:cNvSpPr/>
            <p:nvPr/>
          </p:nvSpPr>
          <p:spPr>
            <a:xfrm>
              <a:off x="3805825" y="2312175"/>
              <a:ext cx="201500" cy="15725"/>
            </a:xfrm>
            <a:custGeom>
              <a:avLst/>
              <a:gdLst/>
              <a:ahLst/>
              <a:cxnLst/>
              <a:rect l="l" t="t" r="r" b="b"/>
              <a:pathLst>
                <a:path w="8060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6"/>
                  </a:cubicBezTo>
                  <a:cubicBezTo>
                    <a:pt x="8060" y="148"/>
                    <a:pt x="7949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7"/>
            <p:cNvSpPr/>
            <p:nvPr/>
          </p:nvSpPr>
          <p:spPr>
            <a:xfrm>
              <a:off x="4196775" y="2389800"/>
              <a:ext cx="126650" cy="14825"/>
            </a:xfrm>
            <a:custGeom>
              <a:avLst/>
              <a:gdLst/>
              <a:ahLst/>
              <a:cxnLst/>
              <a:rect l="l" t="t" r="r" b="b"/>
              <a:pathLst>
                <a:path w="5066" h="593" extrusionOk="0">
                  <a:moveTo>
                    <a:pt x="296" y="1"/>
                  </a:moveTo>
                  <a:cubicBezTo>
                    <a:pt x="149" y="1"/>
                    <a:pt x="1" y="112"/>
                    <a:pt x="1" y="297"/>
                  </a:cubicBezTo>
                  <a:cubicBezTo>
                    <a:pt x="1" y="444"/>
                    <a:pt x="149" y="592"/>
                    <a:pt x="296" y="592"/>
                  </a:cubicBezTo>
                  <a:lnTo>
                    <a:pt x="4770" y="592"/>
                  </a:lnTo>
                  <a:cubicBezTo>
                    <a:pt x="4955" y="592"/>
                    <a:pt x="5066" y="444"/>
                    <a:pt x="5066" y="297"/>
                  </a:cubicBezTo>
                  <a:cubicBezTo>
                    <a:pt x="5066" y="112"/>
                    <a:pt x="4955" y="1"/>
                    <a:pt x="4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7"/>
            <p:cNvSpPr/>
            <p:nvPr/>
          </p:nvSpPr>
          <p:spPr>
            <a:xfrm>
              <a:off x="3917650" y="2389800"/>
              <a:ext cx="247725" cy="14825"/>
            </a:xfrm>
            <a:custGeom>
              <a:avLst/>
              <a:gdLst/>
              <a:ahLst/>
              <a:cxnLst/>
              <a:rect l="l" t="t" r="r" b="b"/>
              <a:pathLst>
                <a:path w="9909" h="593" extrusionOk="0">
                  <a:moveTo>
                    <a:pt x="296" y="1"/>
                  </a:moveTo>
                  <a:cubicBezTo>
                    <a:pt x="148" y="1"/>
                    <a:pt x="1" y="112"/>
                    <a:pt x="1" y="297"/>
                  </a:cubicBezTo>
                  <a:cubicBezTo>
                    <a:pt x="1" y="444"/>
                    <a:pt x="148" y="592"/>
                    <a:pt x="296" y="592"/>
                  </a:cubicBezTo>
                  <a:lnTo>
                    <a:pt x="9613" y="592"/>
                  </a:lnTo>
                  <a:cubicBezTo>
                    <a:pt x="9798" y="592"/>
                    <a:pt x="9909" y="444"/>
                    <a:pt x="9909" y="297"/>
                  </a:cubicBezTo>
                  <a:cubicBezTo>
                    <a:pt x="9909" y="112"/>
                    <a:pt x="9798" y="1"/>
                    <a:pt x="9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7"/>
            <p:cNvSpPr/>
            <p:nvPr/>
          </p:nvSpPr>
          <p:spPr>
            <a:xfrm>
              <a:off x="3805825" y="2389800"/>
              <a:ext cx="75800" cy="14825"/>
            </a:xfrm>
            <a:custGeom>
              <a:avLst/>
              <a:gdLst/>
              <a:ahLst/>
              <a:cxnLst/>
              <a:rect l="l" t="t" r="r" b="b"/>
              <a:pathLst>
                <a:path w="3032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7"/>
                  </a:cubicBezTo>
                  <a:cubicBezTo>
                    <a:pt x="0" y="444"/>
                    <a:pt x="148" y="592"/>
                    <a:pt x="333" y="592"/>
                  </a:cubicBezTo>
                  <a:lnTo>
                    <a:pt x="2736" y="592"/>
                  </a:lnTo>
                  <a:cubicBezTo>
                    <a:pt x="2921" y="592"/>
                    <a:pt x="3032" y="444"/>
                    <a:pt x="3032" y="297"/>
                  </a:cubicBezTo>
                  <a:cubicBezTo>
                    <a:pt x="3032" y="112"/>
                    <a:pt x="2921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7"/>
            <p:cNvSpPr/>
            <p:nvPr/>
          </p:nvSpPr>
          <p:spPr>
            <a:xfrm>
              <a:off x="4015625" y="2457275"/>
              <a:ext cx="307800" cy="14825"/>
            </a:xfrm>
            <a:custGeom>
              <a:avLst/>
              <a:gdLst/>
              <a:ahLst/>
              <a:cxnLst/>
              <a:rect l="l" t="t" r="r" b="b"/>
              <a:pathLst>
                <a:path w="12312" h="593" extrusionOk="0">
                  <a:moveTo>
                    <a:pt x="296" y="1"/>
                  </a:moveTo>
                  <a:cubicBezTo>
                    <a:pt x="111" y="1"/>
                    <a:pt x="0" y="112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2"/>
                    <a:pt x="12201" y="1"/>
                    <a:pt x="1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7"/>
            <p:cNvSpPr/>
            <p:nvPr/>
          </p:nvSpPr>
          <p:spPr>
            <a:xfrm>
              <a:off x="3805825" y="2457275"/>
              <a:ext cx="118325" cy="14825"/>
            </a:xfrm>
            <a:custGeom>
              <a:avLst/>
              <a:gdLst/>
              <a:ahLst/>
              <a:cxnLst/>
              <a:rect l="l" t="t" r="r" b="b"/>
              <a:pathLst>
                <a:path w="4733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2"/>
                    <a:pt x="4584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7"/>
            <p:cNvSpPr/>
            <p:nvPr/>
          </p:nvSpPr>
          <p:spPr>
            <a:xfrm>
              <a:off x="4256850" y="2534000"/>
              <a:ext cx="66575" cy="15725"/>
            </a:xfrm>
            <a:custGeom>
              <a:avLst/>
              <a:gdLst/>
              <a:ahLst/>
              <a:cxnLst/>
              <a:rect l="l" t="t" r="r" b="b"/>
              <a:pathLst>
                <a:path w="266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8"/>
                    <a:pt x="2552" y="0"/>
                    <a:pt x="2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7"/>
            <p:cNvSpPr/>
            <p:nvPr/>
          </p:nvSpPr>
          <p:spPr>
            <a:xfrm>
              <a:off x="4112675" y="2534000"/>
              <a:ext cx="118325" cy="15725"/>
            </a:xfrm>
            <a:custGeom>
              <a:avLst/>
              <a:gdLst/>
              <a:ahLst/>
              <a:cxnLst/>
              <a:rect l="l" t="t" r="r" b="b"/>
              <a:pathLst>
                <a:path w="4733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8"/>
                    <a:pt x="4585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7"/>
            <p:cNvSpPr/>
            <p:nvPr/>
          </p:nvSpPr>
          <p:spPr>
            <a:xfrm>
              <a:off x="3805825" y="2534000"/>
              <a:ext cx="253275" cy="15725"/>
            </a:xfrm>
            <a:custGeom>
              <a:avLst/>
              <a:gdLst/>
              <a:ahLst/>
              <a:cxnLst/>
              <a:rect l="l" t="t" r="r" b="b"/>
              <a:pathLst>
                <a:path w="10131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8"/>
                    <a:pt x="9982" y="0"/>
                    <a:pt x="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7"/>
            <p:cNvSpPr/>
            <p:nvPr/>
          </p:nvSpPr>
          <p:spPr>
            <a:xfrm>
              <a:off x="4047975" y="2611625"/>
              <a:ext cx="275450" cy="15750"/>
            </a:xfrm>
            <a:custGeom>
              <a:avLst/>
              <a:gdLst/>
              <a:ahLst/>
              <a:cxnLst/>
              <a:rect l="l" t="t" r="r" b="b"/>
              <a:pathLst>
                <a:path w="11018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7"/>
                  </a:cubicBezTo>
                  <a:cubicBezTo>
                    <a:pt x="11018" y="149"/>
                    <a:pt x="10907" y="1"/>
                    <a:pt x="10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7"/>
            <p:cNvSpPr/>
            <p:nvPr/>
          </p:nvSpPr>
          <p:spPr>
            <a:xfrm>
              <a:off x="3805825" y="2611625"/>
              <a:ext cx="201500" cy="15750"/>
            </a:xfrm>
            <a:custGeom>
              <a:avLst/>
              <a:gdLst/>
              <a:ahLst/>
              <a:cxnLst/>
              <a:rect l="l" t="t" r="r" b="b"/>
              <a:pathLst>
                <a:path w="8060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7"/>
                  </a:cubicBezTo>
                  <a:cubicBezTo>
                    <a:pt x="8060" y="149"/>
                    <a:pt x="7949" y="1"/>
                    <a:pt x="7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4196775" y="2688350"/>
              <a:ext cx="126650" cy="15725"/>
            </a:xfrm>
            <a:custGeom>
              <a:avLst/>
              <a:gdLst/>
              <a:ahLst/>
              <a:cxnLst/>
              <a:rect l="l" t="t" r="r" b="b"/>
              <a:pathLst>
                <a:path w="5066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3"/>
                  </a:cubicBezTo>
                  <a:cubicBezTo>
                    <a:pt x="5066" y="148"/>
                    <a:pt x="4955" y="0"/>
                    <a:pt x="4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3917650" y="2688350"/>
              <a:ext cx="247725" cy="15725"/>
            </a:xfrm>
            <a:custGeom>
              <a:avLst/>
              <a:gdLst/>
              <a:ahLst/>
              <a:cxnLst/>
              <a:rect l="l" t="t" r="r" b="b"/>
              <a:pathLst>
                <a:path w="9909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3"/>
                  </a:cubicBezTo>
                  <a:cubicBezTo>
                    <a:pt x="9909" y="148"/>
                    <a:pt x="9798" y="0"/>
                    <a:pt x="9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3805825" y="2688350"/>
              <a:ext cx="75800" cy="15725"/>
            </a:xfrm>
            <a:custGeom>
              <a:avLst/>
              <a:gdLst/>
              <a:ahLst/>
              <a:cxnLst/>
              <a:rect l="l" t="t" r="r" b="b"/>
              <a:pathLst>
                <a:path w="3032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4015625" y="2756750"/>
              <a:ext cx="307800" cy="14800"/>
            </a:xfrm>
            <a:custGeom>
              <a:avLst/>
              <a:gdLst/>
              <a:ahLst/>
              <a:cxnLst/>
              <a:rect l="l" t="t" r="r" b="b"/>
              <a:pathLst>
                <a:path w="12312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1"/>
                    <a:pt x="12201" y="0"/>
                    <a:pt x="1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3805825" y="2756750"/>
              <a:ext cx="118325" cy="14800"/>
            </a:xfrm>
            <a:custGeom>
              <a:avLst/>
              <a:gdLst/>
              <a:ahLst/>
              <a:cxnLst/>
              <a:rect l="l" t="t" r="r" b="b"/>
              <a:pathLst>
                <a:path w="4733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1"/>
                    <a:pt x="4584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4256850" y="2833450"/>
              <a:ext cx="66575" cy="15750"/>
            </a:xfrm>
            <a:custGeom>
              <a:avLst/>
              <a:gdLst/>
              <a:ahLst/>
              <a:cxnLst/>
              <a:rect l="l" t="t" r="r" b="b"/>
              <a:pathLst>
                <a:path w="2663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334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4"/>
                  </a:cubicBezTo>
                  <a:cubicBezTo>
                    <a:pt x="2663" y="149"/>
                    <a:pt x="2552" y="1"/>
                    <a:pt x="2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4112675" y="2833450"/>
              <a:ext cx="118325" cy="15750"/>
            </a:xfrm>
            <a:custGeom>
              <a:avLst/>
              <a:gdLst/>
              <a:ahLst/>
              <a:cxnLst/>
              <a:rect l="l" t="t" r="r" b="b"/>
              <a:pathLst>
                <a:path w="4733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4"/>
                  </a:cubicBezTo>
                  <a:cubicBezTo>
                    <a:pt x="4733" y="149"/>
                    <a:pt x="4585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3805825" y="2833450"/>
              <a:ext cx="253275" cy="15750"/>
            </a:xfrm>
            <a:custGeom>
              <a:avLst/>
              <a:gdLst/>
              <a:ahLst/>
              <a:cxnLst/>
              <a:rect l="l" t="t" r="r" b="b"/>
              <a:pathLst>
                <a:path w="1013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4"/>
                  </a:cubicBezTo>
                  <a:cubicBezTo>
                    <a:pt x="10130" y="149"/>
                    <a:pt x="9982" y="1"/>
                    <a:pt x="9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4047975" y="2911100"/>
              <a:ext cx="275450" cy="15725"/>
            </a:xfrm>
            <a:custGeom>
              <a:avLst/>
              <a:gdLst/>
              <a:ahLst/>
              <a:cxnLst/>
              <a:rect l="l" t="t" r="r" b="b"/>
              <a:pathLst>
                <a:path w="11018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6"/>
                  </a:cubicBezTo>
                  <a:cubicBezTo>
                    <a:pt x="11018" y="148"/>
                    <a:pt x="10907" y="0"/>
                    <a:pt x="10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3805825" y="2911100"/>
              <a:ext cx="201500" cy="15725"/>
            </a:xfrm>
            <a:custGeom>
              <a:avLst/>
              <a:gdLst/>
              <a:ahLst/>
              <a:cxnLst/>
              <a:rect l="l" t="t" r="r" b="b"/>
              <a:pathLst>
                <a:path w="8060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6"/>
                  </a:cubicBezTo>
                  <a:cubicBezTo>
                    <a:pt x="8060" y="148"/>
                    <a:pt x="7949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4196775" y="2987800"/>
              <a:ext cx="126650" cy="15750"/>
            </a:xfrm>
            <a:custGeom>
              <a:avLst/>
              <a:gdLst/>
              <a:ahLst/>
              <a:cxnLst/>
              <a:rect l="l" t="t" r="r" b="b"/>
              <a:pathLst>
                <a:path w="5066" h="630" extrusionOk="0">
                  <a:moveTo>
                    <a:pt x="296" y="1"/>
                  </a:moveTo>
                  <a:cubicBezTo>
                    <a:pt x="149" y="1"/>
                    <a:pt x="1" y="149"/>
                    <a:pt x="1" y="334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4"/>
                  </a:cubicBezTo>
                  <a:cubicBezTo>
                    <a:pt x="5066" y="149"/>
                    <a:pt x="4955" y="1"/>
                    <a:pt x="4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3917650" y="2987800"/>
              <a:ext cx="247725" cy="15750"/>
            </a:xfrm>
            <a:custGeom>
              <a:avLst/>
              <a:gdLst/>
              <a:ahLst/>
              <a:cxnLst/>
              <a:rect l="l" t="t" r="r" b="b"/>
              <a:pathLst>
                <a:path w="9909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4"/>
                  </a:cubicBezTo>
                  <a:cubicBezTo>
                    <a:pt x="9909" y="149"/>
                    <a:pt x="9798" y="1"/>
                    <a:pt x="9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3805825" y="2987800"/>
              <a:ext cx="75800" cy="15750"/>
            </a:xfrm>
            <a:custGeom>
              <a:avLst/>
              <a:gdLst/>
              <a:ahLst/>
              <a:cxnLst/>
              <a:rect l="l" t="t" r="r" b="b"/>
              <a:pathLst>
                <a:path w="3032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4"/>
                  </a:cubicBezTo>
                  <a:cubicBezTo>
                    <a:pt x="3032" y="149"/>
                    <a:pt x="2921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4015625" y="3056200"/>
              <a:ext cx="307800" cy="14825"/>
            </a:xfrm>
            <a:custGeom>
              <a:avLst/>
              <a:gdLst/>
              <a:ahLst/>
              <a:cxnLst/>
              <a:rect l="l" t="t" r="r" b="b"/>
              <a:pathLst>
                <a:path w="12312" h="593" extrusionOk="0">
                  <a:moveTo>
                    <a:pt x="296" y="1"/>
                  </a:moveTo>
                  <a:cubicBezTo>
                    <a:pt x="111" y="1"/>
                    <a:pt x="0" y="112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2"/>
                    <a:pt x="12201" y="1"/>
                    <a:pt x="1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3805825" y="3056200"/>
              <a:ext cx="118325" cy="14825"/>
            </a:xfrm>
            <a:custGeom>
              <a:avLst/>
              <a:gdLst/>
              <a:ahLst/>
              <a:cxnLst/>
              <a:rect l="l" t="t" r="r" b="b"/>
              <a:pathLst>
                <a:path w="4733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2"/>
                    <a:pt x="4584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4256850" y="3132925"/>
              <a:ext cx="66575" cy="15725"/>
            </a:xfrm>
            <a:custGeom>
              <a:avLst/>
              <a:gdLst/>
              <a:ahLst/>
              <a:cxnLst/>
              <a:rect l="l" t="t" r="r" b="b"/>
              <a:pathLst>
                <a:path w="266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8"/>
                    <a:pt x="2552" y="0"/>
                    <a:pt x="2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4112675" y="3132925"/>
              <a:ext cx="118325" cy="15725"/>
            </a:xfrm>
            <a:custGeom>
              <a:avLst/>
              <a:gdLst/>
              <a:ahLst/>
              <a:cxnLst/>
              <a:rect l="l" t="t" r="r" b="b"/>
              <a:pathLst>
                <a:path w="4733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8"/>
                    <a:pt x="4585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3805825" y="3132925"/>
              <a:ext cx="253275" cy="15725"/>
            </a:xfrm>
            <a:custGeom>
              <a:avLst/>
              <a:gdLst/>
              <a:ahLst/>
              <a:cxnLst/>
              <a:rect l="l" t="t" r="r" b="b"/>
              <a:pathLst>
                <a:path w="10131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8"/>
                    <a:pt x="9982" y="0"/>
                    <a:pt x="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4047975" y="3210550"/>
              <a:ext cx="275450" cy="14825"/>
            </a:xfrm>
            <a:custGeom>
              <a:avLst/>
              <a:gdLst/>
              <a:ahLst/>
              <a:cxnLst/>
              <a:rect l="l" t="t" r="r" b="b"/>
              <a:pathLst>
                <a:path w="11018" h="593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592"/>
                    <a:pt x="296" y="592"/>
                  </a:cubicBezTo>
                  <a:lnTo>
                    <a:pt x="10722" y="592"/>
                  </a:lnTo>
                  <a:cubicBezTo>
                    <a:pt x="10907" y="592"/>
                    <a:pt x="11018" y="481"/>
                    <a:pt x="11018" y="297"/>
                  </a:cubicBezTo>
                  <a:cubicBezTo>
                    <a:pt x="11018" y="149"/>
                    <a:pt x="10907" y="1"/>
                    <a:pt x="10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3805825" y="3210550"/>
              <a:ext cx="201500" cy="14825"/>
            </a:xfrm>
            <a:custGeom>
              <a:avLst/>
              <a:gdLst/>
              <a:ahLst/>
              <a:cxnLst/>
              <a:rect l="l" t="t" r="r" b="b"/>
              <a:pathLst>
                <a:path w="8060" h="593" extrusionOk="0">
                  <a:moveTo>
                    <a:pt x="333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7764" y="592"/>
                  </a:lnTo>
                  <a:cubicBezTo>
                    <a:pt x="7949" y="592"/>
                    <a:pt x="8060" y="481"/>
                    <a:pt x="8060" y="297"/>
                  </a:cubicBezTo>
                  <a:cubicBezTo>
                    <a:pt x="8060" y="149"/>
                    <a:pt x="7949" y="1"/>
                    <a:pt x="7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4196775" y="3287275"/>
              <a:ext cx="126650" cy="15725"/>
            </a:xfrm>
            <a:custGeom>
              <a:avLst/>
              <a:gdLst/>
              <a:ahLst/>
              <a:cxnLst/>
              <a:rect l="l" t="t" r="r" b="b"/>
              <a:pathLst>
                <a:path w="5066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3"/>
                  </a:cubicBezTo>
                  <a:cubicBezTo>
                    <a:pt x="5066" y="148"/>
                    <a:pt x="4955" y="0"/>
                    <a:pt x="4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3917650" y="3287275"/>
              <a:ext cx="247725" cy="15725"/>
            </a:xfrm>
            <a:custGeom>
              <a:avLst/>
              <a:gdLst/>
              <a:ahLst/>
              <a:cxnLst/>
              <a:rect l="l" t="t" r="r" b="b"/>
              <a:pathLst>
                <a:path w="9909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3"/>
                  </a:cubicBezTo>
                  <a:cubicBezTo>
                    <a:pt x="9909" y="148"/>
                    <a:pt x="9798" y="0"/>
                    <a:pt x="9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3805825" y="3287275"/>
              <a:ext cx="75800" cy="15725"/>
            </a:xfrm>
            <a:custGeom>
              <a:avLst/>
              <a:gdLst/>
              <a:ahLst/>
              <a:cxnLst/>
              <a:rect l="l" t="t" r="r" b="b"/>
              <a:pathLst>
                <a:path w="3032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1700350" y="3333475"/>
              <a:ext cx="69325" cy="154400"/>
            </a:xfrm>
            <a:custGeom>
              <a:avLst/>
              <a:gdLst/>
              <a:ahLst/>
              <a:cxnLst/>
              <a:rect l="l" t="t" r="r" b="b"/>
              <a:pathLst>
                <a:path w="2773" h="6176" extrusionOk="0">
                  <a:moveTo>
                    <a:pt x="0" y="1"/>
                  </a:moveTo>
                  <a:lnTo>
                    <a:pt x="0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1838975" y="3401875"/>
              <a:ext cx="69350" cy="86000"/>
            </a:xfrm>
            <a:custGeom>
              <a:avLst/>
              <a:gdLst/>
              <a:ahLst/>
              <a:cxnLst/>
              <a:rect l="l" t="t" r="r" b="b"/>
              <a:pathLst>
                <a:path w="2774" h="3440" extrusionOk="0">
                  <a:moveTo>
                    <a:pt x="1" y="1"/>
                  </a:moveTo>
                  <a:lnTo>
                    <a:pt x="1" y="3439"/>
                  </a:lnTo>
                  <a:lnTo>
                    <a:pt x="2774" y="3439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1977625" y="3441625"/>
              <a:ext cx="69350" cy="46250"/>
            </a:xfrm>
            <a:custGeom>
              <a:avLst/>
              <a:gdLst/>
              <a:ahLst/>
              <a:cxnLst/>
              <a:rect l="l" t="t" r="r" b="b"/>
              <a:pathLst>
                <a:path w="2774" h="1850" extrusionOk="0">
                  <a:moveTo>
                    <a:pt x="0" y="0"/>
                  </a:moveTo>
                  <a:lnTo>
                    <a:pt x="0" y="1849"/>
                  </a:lnTo>
                  <a:lnTo>
                    <a:pt x="2773" y="1849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>
              <a:off x="2116250" y="3378775"/>
              <a:ext cx="69350" cy="109100"/>
            </a:xfrm>
            <a:custGeom>
              <a:avLst/>
              <a:gdLst/>
              <a:ahLst/>
              <a:cxnLst/>
              <a:rect l="l" t="t" r="r" b="b"/>
              <a:pathLst>
                <a:path w="2774" h="4364" extrusionOk="0">
                  <a:moveTo>
                    <a:pt x="1" y="0"/>
                  </a:moveTo>
                  <a:lnTo>
                    <a:pt x="1" y="4363"/>
                  </a:lnTo>
                  <a:lnTo>
                    <a:pt x="2774" y="4363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>
              <a:off x="2254900" y="3418525"/>
              <a:ext cx="69350" cy="69350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0" y="0"/>
                  </a:moveTo>
                  <a:lnTo>
                    <a:pt x="0" y="2773"/>
                  </a:lnTo>
                  <a:lnTo>
                    <a:pt x="2773" y="2773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>
              <a:off x="2393550" y="3373225"/>
              <a:ext cx="69325" cy="114650"/>
            </a:xfrm>
            <a:custGeom>
              <a:avLst/>
              <a:gdLst/>
              <a:ahLst/>
              <a:cxnLst/>
              <a:rect l="l" t="t" r="r" b="b"/>
              <a:pathLst>
                <a:path w="2773" h="4586" extrusionOk="0">
                  <a:moveTo>
                    <a:pt x="0" y="1"/>
                  </a:moveTo>
                  <a:lnTo>
                    <a:pt x="0" y="4585"/>
                  </a:lnTo>
                  <a:lnTo>
                    <a:pt x="2773" y="458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>
              <a:off x="2532175" y="3468425"/>
              <a:ext cx="69350" cy="19450"/>
            </a:xfrm>
            <a:custGeom>
              <a:avLst/>
              <a:gdLst/>
              <a:ahLst/>
              <a:cxnLst/>
              <a:rect l="l" t="t" r="r" b="b"/>
              <a:pathLst>
                <a:path w="2774" h="778" extrusionOk="0">
                  <a:moveTo>
                    <a:pt x="1" y="1"/>
                  </a:moveTo>
                  <a:lnTo>
                    <a:pt x="1" y="777"/>
                  </a:lnTo>
                  <a:lnTo>
                    <a:pt x="2773" y="777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2670825" y="3333475"/>
              <a:ext cx="69350" cy="154400"/>
            </a:xfrm>
            <a:custGeom>
              <a:avLst/>
              <a:gdLst/>
              <a:ahLst/>
              <a:cxnLst/>
              <a:rect l="l" t="t" r="r" b="b"/>
              <a:pathLst>
                <a:path w="2774" h="6176" extrusionOk="0">
                  <a:moveTo>
                    <a:pt x="0" y="1"/>
                  </a:moveTo>
                  <a:lnTo>
                    <a:pt x="0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>
              <a:off x="2809450" y="3431450"/>
              <a:ext cx="69350" cy="56425"/>
            </a:xfrm>
            <a:custGeom>
              <a:avLst/>
              <a:gdLst/>
              <a:ahLst/>
              <a:cxnLst/>
              <a:rect l="l" t="t" r="r" b="b"/>
              <a:pathLst>
                <a:path w="2774" h="2257" extrusionOk="0">
                  <a:moveTo>
                    <a:pt x="1" y="1"/>
                  </a:moveTo>
                  <a:lnTo>
                    <a:pt x="1" y="2256"/>
                  </a:lnTo>
                  <a:lnTo>
                    <a:pt x="2774" y="2256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>
              <a:off x="2948100" y="3465650"/>
              <a:ext cx="69350" cy="22225"/>
            </a:xfrm>
            <a:custGeom>
              <a:avLst/>
              <a:gdLst/>
              <a:ahLst/>
              <a:cxnLst/>
              <a:rect l="l" t="t" r="r" b="b"/>
              <a:pathLst>
                <a:path w="2774" h="889" extrusionOk="0">
                  <a:moveTo>
                    <a:pt x="0" y="1"/>
                  </a:moveTo>
                  <a:lnTo>
                    <a:pt x="0" y="888"/>
                  </a:lnTo>
                  <a:lnTo>
                    <a:pt x="2773" y="888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>
              <a:off x="3086750" y="3437000"/>
              <a:ext cx="69325" cy="50875"/>
            </a:xfrm>
            <a:custGeom>
              <a:avLst/>
              <a:gdLst/>
              <a:ahLst/>
              <a:cxnLst/>
              <a:rect l="l" t="t" r="r" b="b"/>
              <a:pathLst>
                <a:path w="2773" h="2035" extrusionOk="0">
                  <a:moveTo>
                    <a:pt x="0" y="1"/>
                  </a:moveTo>
                  <a:lnTo>
                    <a:pt x="0" y="2034"/>
                  </a:lnTo>
                  <a:lnTo>
                    <a:pt x="2773" y="203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>
              <a:off x="3225375" y="3333475"/>
              <a:ext cx="69350" cy="154400"/>
            </a:xfrm>
            <a:custGeom>
              <a:avLst/>
              <a:gdLst/>
              <a:ahLst/>
              <a:cxnLst/>
              <a:rect l="l" t="t" r="r" b="b"/>
              <a:pathLst>
                <a:path w="2774" h="6176" extrusionOk="0">
                  <a:moveTo>
                    <a:pt x="1" y="1"/>
                  </a:moveTo>
                  <a:lnTo>
                    <a:pt x="1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>
              <a:off x="3364025" y="3364900"/>
              <a:ext cx="69325" cy="122975"/>
            </a:xfrm>
            <a:custGeom>
              <a:avLst/>
              <a:gdLst/>
              <a:ahLst/>
              <a:cxnLst/>
              <a:rect l="l" t="t" r="r" b="b"/>
              <a:pathLst>
                <a:path w="2773" h="4919" extrusionOk="0">
                  <a:moveTo>
                    <a:pt x="0" y="1"/>
                  </a:moveTo>
                  <a:lnTo>
                    <a:pt x="0" y="4918"/>
                  </a:lnTo>
                  <a:lnTo>
                    <a:pt x="2773" y="4918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>
              <a:off x="3502650" y="3386175"/>
              <a:ext cx="69350" cy="101700"/>
            </a:xfrm>
            <a:custGeom>
              <a:avLst/>
              <a:gdLst/>
              <a:ahLst/>
              <a:cxnLst/>
              <a:rect l="l" t="t" r="r" b="b"/>
              <a:pathLst>
                <a:path w="2774" h="4068" extrusionOk="0">
                  <a:moveTo>
                    <a:pt x="1" y="0"/>
                  </a:moveTo>
                  <a:lnTo>
                    <a:pt x="1" y="4067"/>
                  </a:lnTo>
                  <a:lnTo>
                    <a:pt x="2774" y="4067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>
              <a:off x="3855725" y="1244650"/>
              <a:ext cx="170100" cy="822625"/>
            </a:xfrm>
            <a:custGeom>
              <a:avLst/>
              <a:gdLst/>
              <a:ahLst/>
              <a:cxnLst/>
              <a:rect l="l" t="t" r="r" b="b"/>
              <a:pathLst>
                <a:path w="6804" h="32905" extrusionOk="0">
                  <a:moveTo>
                    <a:pt x="296" y="0"/>
                  </a:moveTo>
                  <a:cubicBezTo>
                    <a:pt x="222" y="0"/>
                    <a:pt x="148" y="37"/>
                    <a:pt x="111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32571"/>
                  </a:lnTo>
                  <a:cubicBezTo>
                    <a:pt x="1" y="32756"/>
                    <a:pt x="148" y="32904"/>
                    <a:pt x="296" y="32904"/>
                  </a:cubicBezTo>
                  <a:cubicBezTo>
                    <a:pt x="481" y="32904"/>
                    <a:pt x="629" y="32756"/>
                    <a:pt x="629" y="32571"/>
                  </a:cubicBezTo>
                  <a:lnTo>
                    <a:pt x="629" y="629"/>
                  </a:lnTo>
                  <a:lnTo>
                    <a:pt x="6507" y="629"/>
                  </a:lnTo>
                  <a:cubicBezTo>
                    <a:pt x="6655" y="629"/>
                    <a:pt x="6803" y="481"/>
                    <a:pt x="6803" y="296"/>
                  </a:cubicBezTo>
                  <a:cubicBezTo>
                    <a:pt x="6803" y="148"/>
                    <a:pt x="6655" y="0"/>
                    <a:pt x="6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>
              <a:off x="4130225" y="1239100"/>
              <a:ext cx="302275" cy="14800"/>
            </a:xfrm>
            <a:custGeom>
              <a:avLst/>
              <a:gdLst/>
              <a:ahLst/>
              <a:cxnLst/>
              <a:rect l="l" t="t" r="r" b="b"/>
              <a:pathLst>
                <a:path w="12091" h="592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592"/>
                    <a:pt x="334" y="592"/>
                  </a:cubicBezTo>
                  <a:lnTo>
                    <a:pt x="11757" y="592"/>
                  </a:lnTo>
                  <a:cubicBezTo>
                    <a:pt x="11942" y="592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>
              <a:off x="4130225" y="1330600"/>
              <a:ext cx="302275" cy="15725"/>
            </a:xfrm>
            <a:custGeom>
              <a:avLst/>
              <a:gdLst/>
              <a:ahLst/>
              <a:cxnLst/>
              <a:rect l="l" t="t" r="r" b="b"/>
              <a:pathLst>
                <a:path w="12091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11757" y="629"/>
                  </a:lnTo>
                  <a:cubicBezTo>
                    <a:pt x="11942" y="629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>
              <a:off x="4130225" y="1422100"/>
              <a:ext cx="302275" cy="15725"/>
            </a:xfrm>
            <a:custGeom>
              <a:avLst/>
              <a:gdLst/>
              <a:ahLst/>
              <a:cxnLst/>
              <a:rect l="l" t="t" r="r" b="b"/>
              <a:pathLst>
                <a:path w="12091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11757" y="629"/>
                  </a:lnTo>
                  <a:cubicBezTo>
                    <a:pt x="11942" y="629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>
              <a:off x="1709575" y="4545200"/>
              <a:ext cx="317975" cy="15750"/>
            </a:xfrm>
            <a:custGeom>
              <a:avLst/>
              <a:gdLst/>
              <a:ahLst/>
              <a:cxnLst/>
              <a:rect l="l" t="t" r="r" b="b"/>
              <a:pathLst>
                <a:path w="12719" h="630" extrusionOk="0">
                  <a:moveTo>
                    <a:pt x="297" y="1"/>
                  </a:moveTo>
                  <a:cubicBezTo>
                    <a:pt x="112" y="1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6"/>
                  </a:cubicBezTo>
                  <a:cubicBezTo>
                    <a:pt x="12719" y="148"/>
                    <a:pt x="12608" y="1"/>
                    <a:pt x="1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>
              <a:off x="1709575" y="4631150"/>
              <a:ext cx="317975" cy="15750"/>
            </a:xfrm>
            <a:custGeom>
              <a:avLst/>
              <a:gdLst/>
              <a:ahLst/>
              <a:cxnLst/>
              <a:rect l="l" t="t" r="r" b="b"/>
              <a:pathLst>
                <a:path w="12719" h="630" extrusionOk="0">
                  <a:moveTo>
                    <a:pt x="297" y="1"/>
                  </a:moveTo>
                  <a:cubicBezTo>
                    <a:pt x="112" y="1"/>
                    <a:pt x="1" y="149"/>
                    <a:pt x="1" y="297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7"/>
                  </a:cubicBezTo>
                  <a:cubicBezTo>
                    <a:pt x="12719" y="149"/>
                    <a:pt x="12608" y="1"/>
                    <a:pt x="1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>
              <a:off x="1709575" y="4717125"/>
              <a:ext cx="317975" cy="15725"/>
            </a:xfrm>
            <a:custGeom>
              <a:avLst/>
              <a:gdLst/>
              <a:ahLst/>
              <a:cxnLst/>
              <a:rect l="l" t="t" r="r" b="b"/>
              <a:pathLst>
                <a:path w="12719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6"/>
                  </a:cubicBezTo>
                  <a:cubicBezTo>
                    <a:pt x="12719" y="148"/>
                    <a:pt x="12608" y="0"/>
                    <a:pt x="1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>
              <a:off x="1709575" y="4803075"/>
              <a:ext cx="317975" cy="14800"/>
            </a:xfrm>
            <a:custGeom>
              <a:avLst/>
              <a:gdLst/>
              <a:ahLst/>
              <a:cxnLst/>
              <a:rect l="l" t="t" r="r" b="b"/>
              <a:pathLst>
                <a:path w="12719" h="592" extrusionOk="0">
                  <a:moveTo>
                    <a:pt x="297" y="0"/>
                  </a:moveTo>
                  <a:cubicBezTo>
                    <a:pt x="112" y="0"/>
                    <a:pt x="1" y="111"/>
                    <a:pt x="1" y="296"/>
                  </a:cubicBezTo>
                  <a:cubicBezTo>
                    <a:pt x="1" y="481"/>
                    <a:pt x="112" y="592"/>
                    <a:pt x="297" y="592"/>
                  </a:cubicBezTo>
                  <a:lnTo>
                    <a:pt x="12423" y="592"/>
                  </a:lnTo>
                  <a:cubicBezTo>
                    <a:pt x="12608" y="592"/>
                    <a:pt x="12719" y="481"/>
                    <a:pt x="12719" y="296"/>
                  </a:cubicBezTo>
                  <a:cubicBezTo>
                    <a:pt x="12719" y="111"/>
                    <a:pt x="12608" y="0"/>
                    <a:pt x="1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>
              <a:off x="2163400" y="3753100"/>
              <a:ext cx="949250" cy="949250"/>
            </a:xfrm>
            <a:custGeom>
              <a:avLst/>
              <a:gdLst/>
              <a:ahLst/>
              <a:cxnLst/>
              <a:rect l="l" t="t" r="r" b="b"/>
              <a:pathLst>
                <a:path w="37970" h="37970" extrusionOk="0">
                  <a:moveTo>
                    <a:pt x="19003" y="1"/>
                  </a:moveTo>
                  <a:cubicBezTo>
                    <a:pt x="8504" y="1"/>
                    <a:pt x="0" y="8504"/>
                    <a:pt x="0" y="19004"/>
                  </a:cubicBezTo>
                  <a:cubicBezTo>
                    <a:pt x="0" y="29466"/>
                    <a:pt x="8504" y="37970"/>
                    <a:pt x="19003" y="37970"/>
                  </a:cubicBezTo>
                  <a:cubicBezTo>
                    <a:pt x="29466" y="37970"/>
                    <a:pt x="37969" y="29466"/>
                    <a:pt x="37969" y="19004"/>
                  </a:cubicBezTo>
                  <a:cubicBezTo>
                    <a:pt x="37969" y="8504"/>
                    <a:pt x="29466" y="1"/>
                    <a:pt x="19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>
              <a:off x="2155075" y="3744775"/>
              <a:ext cx="965875" cy="965900"/>
            </a:xfrm>
            <a:custGeom>
              <a:avLst/>
              <a:gdLst/>
              <a:ahLst/>
              <a:cxnLst/>
              <a:rect l="l" t="t" r="r" b="b"/>
              <a:pathLst>
                <a:path w="38635" h="38636" extrusionOk="0">
                  <a:moveTo>
                    <a:pt x="19336" y="629"/>
                  </a:moveTo>
                  <a:cubicBezTo>
                    <a:pt x="24475" y="629"/>
                    <a:pt x="29133" y="2737"/>
                    <a:pt x="32535" y="6101"/>
                  </a:cubicBezTo>
                  <a:cubicBezTo>
                    <a:pt x="35899" y="9502"/>
                    <a:pt x="38006" y="14161"/>
                    <a:pt x="38006" y="19337"/>
                  </a:cubicBezTo>
                  <a:cubicBezTo>
                    <a:pt x="38006" y="24476"/>
                    <a:pt x="35899" y="29171"/>
                    <a:pt x="32535" y="32535"/>
                  </a:cubicBezTo>
                  <a:cubicBezTo>
                    <a:pt x="29133" y="35936"/>
                    <a:pt x="24475" y="38007"/>
                    <a:pt x="19336" y="38007"/>
                  </a:cubicBezTo>
                  <a:cubicBezTo>
                    <a:pt x="14160" y="38007"/>
                    <a:pt x="9502" y="35936"/>
                    <a:pt x="6101" y="32535"/>
                  </a:cubicBezTo>
                  <a:cubicBezTo>
                    <a:pt x="2736" y="29171"/>
                    <a:pt x="629" y="24476"/>
                    <a:pt x="629" y="19337"/>
                  </a:cubicBezTo>
                  <a:cubicBezTo>
                    <a:pt x="629" y="14161"/>
                    <a:pt x="2736" y="9502"/>
                    <a:pt x="6101" y="6101"/>
                  </a:cubicBezTo>
                  <a:cubicBezTo>
                    <a:pt x="9502" y="2737"/>
                    <a:pt x="14160" y="629"/>
                    <a:pt x="19336" y="629"/>
                  </a:cubicBezTo>
                  <a:close/>
                  <a:moveTo>
                    <a:pt x="19336" y="1"/>
                  </a:moveTo>
                  <a:cubicBezTo>
                    <a:pt x="8652" y="1"/>
                    <a:pt x="1" y="8652"/>
                    <a:pt x="1" y="19337"/>
                  </a:cubicBezTo>
                  <a:cubicBezTo>
                    <a:pt x="1" y="29984"/>
                    <a:pt x="8652" y="38635"/>
                    <a:pt x="19336" y="38635"/>
                  </a:cubicBezTo>
                  <a:cubicBezTo>
                    <a:pt x="29984" y="38635"/>
                    <a:pt x="38635" y="29984"/>
                    <a:pt x="38635" y="19337"/>
                  </a:cubicBezTo>
                  <a:cubicBezTo>
                    <a:pt x="38635" y="8652"/>
                    <a:pt x="29984" y="1"/>
                    <a:pt x="19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>
              <a:off x="2283550" y="3873250"/>
              <a:ext cx="708950" cy="708950"/>
            </a:xfrm>
            <a:custGeom>
              <a:avLst/>
              <a:gdLst/>
              <a:ahLst/>
              <a:cxnLst/>
              <a:rect l="l" t="t" r="r" b="b"/>
              <a:pathLst>
                <a:path w="28358" h="28358" extrusionOk="0">
                  <a:moveTo>
                    <a:pt x="14197" y="1"/>
                  </a:moveTo>
                  <a:cubicBezTo>
                    <a:pt x="6360" y="1"/>
                    <a:pt x="1" y="6360"/>
                    <a:pt x="1" y="14198"/>
                  </a:cubicBezTo>
                  <a:cubicBezTo>
                    <a:pt x="1" y="22035"/>
                    <a:pt x="6360" y="28357"/>
                    <a:pt x="14197" y="28357"/>
                  </a:cubicBezTo>
                  <a:cubicBezTo>
                    <a:pt x="22035" y="28357"/>
                    <a:pt x="28357" y="22035"/>
                    <a:pt x="28357" y="14198"/>
                  </a:cubicBezTo>
                  <a:cubicBezTo>
                    <a:pt x="28357" y="6360"/>
                    <a:pt x="22035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>
              <a:off x="2275225" y="3864950"/>
              <a:ext cx="725575" cy="725575"/>
            </a:xfrm>
            <a:custGeom>
              <a:avLst/>
              <a:gdLst/>
              <a:ahLst/>
              <a:cxnLst/>
              <a:rect l="l" t="t" r="r" b="b"/>
              <a:pathLst>
                <a:path w="29023" h="29023" extrusionOk="0">
                  <a:moveTo>
                    <a:pt x="14530" y="629"/>
                  </a:moveTo>
                  <a:cubicBezTo>
                    <a:pt x="18338" y="629"/>
                    <a:pt x="21813" y="2181"/>
                    <a:pt x="24327" y="4695"/>
                  </a:cubicBezTo>
                  <a:cubicBezTo>
                    <a:pt x="26841" y="7209"/>
                    <a:pt x="28394" y="10685"/>
                    <a:pt x="28394" y="14530"/>
                  </a:cubicBezTo>
                  <a:cubicBezTo>
                    <a:pt x="28394" y="18338"/>
                    <a:pt x="26841" y="21813"/>
                    <a:pt x="24327" y="24327"/>
                  </a:cubicBezTo>
                  <a:cubicBezTo>
                    <a:pt x="21813" y="26841"/>
                    <a:pt x="18338" y="28394"/>
                    <a:pt x="14530" y="28394"/>
                  </a:cubicBezTo>
                  <a:cubicBezTo>
                    <a:pt x="10685" y="28394"/>
                    <a:pt x="7210" y="26841"/>
                    <a:pt x="4696" y="24327"/>
                  </a:cubicBezTo>
                  <a:cubicBezTo>
                    <a:pt x="2182" y="21813"/>
                    <a:pt x="629" y="18338"/>
                    <a:pt x="629" y="14530"/>
                  </a:cubicBezTo>
                  <a:cubicBezTo>
                    <a:pt x="629" y="10685"/>
                    <a:pt x="2182" y="7209"/>
                    <a:pt x="4696" y="4695"/>
                  </a:cubicBezTo>
                  <a:cubicBezTo>
                    <a:pt x="7210" y="2181"/>
                    <a:pt x="10685" y="629"/>
                    <a:pt x="14530" y="629"/>
                  </a:cubicBezTo>
                  <a:close/>
                  <a:moveTo>
                    <a:pt x="14530" y="0"/>
                  </a:moveTo>
                  <a:cubicBezTo>
                    <a:pt x="6508" y="0"/>
                    <a:pt x="1" y="6507"/>
                    <a:pt x="1" y="14530"/>
                  </a:cubicBezTo>
                  <a:cubicBezTo>
                    <a:pt x="1" y="22515"/>
                    <a:pt x="6508" y="29022"/>
                    <a:pt x="14530" y="29022"/>
                  </a:cubicBezTo>
                  <a:cubicBezTo>
                    <a:pt x="22516" y="29022"/>
                    <a:pt x="29023" y="22515"/>
                    <a:pt x="29023" y="14530"/>
                  </a:cubicBezTo>
                  <a:cubicBezTo>
                    <a:pt x="29023" y="6507"/>
                    <a:pt x="22516" y="0"/>
                    <a:pt x="14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>
              <a:off x="2413875" y="4003575"/>
              <a:ext cx="448300" cy="448300"/>
            </a:xfrm>
            <a:custGeom>
              <a:avLst/>
              <a:gdLst/>
              <a:ahLst/>
              <a:cxnLst/>
              <a:rect l="l" t="t" r="r" b="b"/>
              <a:pathLst>
                <a:path w="17932" h="17932" extrusionOk="0">
                  <a:moveTo>
                    <a:pt x="8984" y="1"/>
                  </a:moveTo>
                  <a:cubicBezTo>
                    <a:pt x="4030" y="1"/>
                    <a:pt x="0" y="4030"/>
                    <a:pt x="0" y="8985"/>
                  </a:cubicBezTo>
                  <a:cubicBezTo>
                    <a:pt x="0" y="13902"/>
                    <a:pt x="4030" y="17931"/>
                    <a:pt x="8984" y="17931"/>
                  </a:cubicBezTo>
                  <a:cubicBezTo>
                    <a:pt x="13901" y="17931"/>
                    <a:pt x="17931" y="13902"/>
                    <a:pt x="17931" y="8985"/>
                  </a:cubicBezTo>
                  <a:cubicBezTo>
                    <a:pt x="17931" y="4030"/>
                    <a:pt x="13901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>
              <a:off x="2406475" y="3996175"/>
              <a:ext cx="463075" cy="463100"/>
            </a:xfrm>
            <a:custGeom>
              <a:avLst/>
              <a:gdLst/>
              <a:ahLst/>
              <a:cxnLst/>
              <a:rect l="l" t="t" r="r" b="b"/>
              <a:pathLst>
                <a:path w="18523" h="18524" extrusionOk="0">
                  <a:moveTo>
                    <a:pt x="9280" y="592"/>
                  </a:moveTo>
                  <a:cubicBezTo>
                    <a:pt x="11646" y="592"/>
                    <a:pt x="13828" y="1591"/>
                    <a:pt x="15380" y="3143"/>
                  </a:cubicBezTo>
                  <a:cubicBezTo>
                    <a:pt x="16933" y="4696"/>
                    <a:pt x="17931" y="6877"/>
                    <a:pt x="17931" y="9281"/>
                  </a:cubicBezTo>
                  <a:cubicBezTo>
                    <a:pt x="17931" y="11647"/>
                    <a:pt x="16933" y="13828"/>
                    <a:pt x="15380" y="15381"/>
                  </a:cubicBezTo>
                  <a:cubicBezTo>
                    <a:pt x="13828" y="16934"/>
                    <a:pt x="11646" y="17932"/>
                    <a:pt x="9280" y="17932"/>
                  </a:cubicBezTo>
                  <a:cubicBezTo>
                    <a:pt x="6877" y="17932"/>
                    <a:pt x="4696" y="16934"/>
                    <a:pt x="3143" y="15381"/>
                  </a:cubicBezTo>
                  <a:cubicBezTo>
                    <a:pt x="1590" y="13828"/>
                    <a:pt x="592" y="11647"/>
                    <a:pt x="592" y="9281"/>
                  </a:cubicBezTo>
                  <a:cubicBezTo>
                    <a:pt x="592" y="6877"/>
                    <a:pt x="1590" y="4696"/>
                    <a:pt x="3143" y="3143"/>
                  </a:cubicBezTo>
                  <a:cubicBezTo>
                    <a:pt x="4696" y="1591"/>
                    <a:pt x="6877" y="592"/>
                    <a:pt x="9280" y="592"/>
                  </a:cubicBezTo>
                  <a:close/>
                  <a:moveTo>
                    <a:pt x="9280" y="1"/>
                  </a:moveTo>
                  <a:cubicBezTo>
                    <a:pt x="4141" y="1"/>
                    <a:pt x="1" y="4142"/>
                    <a:pt x="1" y="9281"/>
                  </a:cubicBezTo>
                  <a:cubicBezTo>
                    <a:pt x="1" y="14383"/>
                    <a:pt x="4141" y="18523"/>
                    <a:pt x="9280" y="18523"/>
                  </a:cubicBezTo>
                  <a:cubicBezTo>
                    <a:pt x="14382" y="18523"/>
                    <a:pt x="18523" y="14383"/>
                    <a:pt x="18523" y="9281"/>
                  </a:cubicBezTo>
                  <a:cubicBezTo>
                    <a:pt x="18523" y="4142"/>
                    <a:pt x="14382" y="1"/>
                    <a:pt x="9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>
              <a:off x="1636575" y="3993425"/>
              <a:ext cx="469550" cy="468625"/>
            </a:xfrm>
            <a:custGeom>
              <a:avLst/>
              <a:gdLst/>
              <a:ahLst/>
              <a:cxnLst/>
              <a:rect l="l" t="t" r="r" b="b"/>
              <a:pathLst>
                <a:path w="18782" h="18745" extrusionOk="0">
                  <a:moveTo>
                    <a:pt x="9391" y="0"/>
                  </a:moveTo>
                  <a:cubicBezTo>
                    <a:pt x="4215" y="0"/>
                    <a:pt x="0" y="4178"/>
                    <a:pt x="0" y="9391"/>
                  </a:cubicBezTo>
                  <a:cubicBezTo>
                    <a:pt x="0" y="14566"/>
                    <a:pt x="4215" y="18744"/>
                    <a:pt x="9391" y="18744"/>
                  </a:cubicBezTo>
                  <a:cubicBezTo>
                    <a:pt x="14567" y="18744"/>
                    <a:pt x="18781" y="14566"/>
                    <a:pt x="18781" y="9391"/>
                  </a:cubicBezTo>
                  <a:cubicBezTo>
                    <a:pt x="18781" y="4178"/>
                    <a:pt x="14567" y="0"/>
                    <a:pt x="9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>
              <a:off x="1629175" y="3985100"/>
              <a:ext cx="484325" cy="485250"/>
            </a:xfrm>
            <a:custGeom>
              <a:avLst/>
              <a:gdLst/>
              <a:ahLst/>
              <a:cxnLst/>
              <a:rect l="l" t="t" r="r" b="b"/>
              <a:pathLst>
                <a:path w="19373" h="19410" extrusionOk="0">
                  <a:moveTo>
                    <a:pt x="9687" y="629"/>
                  </a:moveTo>
                  <a:cubicBezTo>
                    <a:pt x="12201" y="629"/>
                    <a:pt x="14456" y="1664"/>
                    <a:pt x="16120" y="3291"/>
                  </a:cubicBezTo>
                  <a:cubicBezTo>
                    <a:pt x="17746" y="4917"/>
                    <a:pt x="18744" y="7210"/>
                    <a:pt x="18744" y="9724"/>
                  </a:cubicBezTo>
                  <a:cubicBezTo>
                    <a:pt x="18744" y="12201"/>
                    <a:pt x="17746" y="14493"/>
                    <a:pt x="16120" y="16120"/>
                  </a:cubicBezTo>
                  <a:cubicBezTo>
                    <a:pt x="14456" y="17783"/>
                    <a:pt x="12201" y="18781"/>
                    <a:pt x="9687" y="18781"/>
                  </a:cubicBezTo>
                  <a:cubicBezTo>
                    <a:pt x="7173" y="18781"/>
                    <a:pt x="4917" y="17783"/>
                    <a:pt x="3254" y="16120"/>
                  </a:cubicBezTo>
                  <a:cubicBezTo>
                    <a:pt x="1627" y="14493"/>
                    <a:pt x="592" y="12201"/>
                    <a:pt x="592" y="9724"/>
                  </a:cubicBezTo>
                  <a:cubicBezTo>
                    <a:pt x="592" y="7210"/>
                    <a:pt x="1627" y="4917"/>
                    <a:pt x="3254" y="3291"/>
                  </a:cubicBezTo>
                  <a:cubicBezTo>
                    <a:pt x="4917" y="1664"/>
                    <a:pt x="7173" y="629"/>
                    <a:pt x="9687" y="629"/>
                  </a:cubicBezTo>
                  <a:close/>
                  <a:moveTo>
                    <a:pt x="9687" y="0"/>
                  </a:moveTo>
                  <a:cubicBezTo>
                    <a:pt x="4326" y="0"/>
                    <a:pt x="0" y="4363"/>
                    <a:pt x="0" y="9724"/>
                  </a:cubicBezTo>
                  <a:cubicBezTo>
                    <a:pt x="0" y="15047"/>
                    <a:pt x="4326" y="19410"/>
                    <a:pt x="9687" y="19410"/>
                  </a:cubicBezTo>
                  <a:cubicBezTo>
                    <a:pt x="15047" y="19410"/>
                    <a:pt x="19373" y="15047"/>
                    <a:pt x="19373" y="9724"/>
                  </a:cubicBezTo>
                  <a:cubicBezTo>
                    <a:pt x="19373" y="4363"/>
                    <a:pt x="15047" y="0"/>
                    <a:pt x="9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1740075" y="4096925"/>
              <a:ext cx="262525" cy="262525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5251" y="1"/>
                  </a:moveTo>
                  <a:cubicBezTo>
                    <a:pt x="2367" y="1"/>
                    <a:pt x="1" y="2330"/>
                    <a:pt x="1" y="5251"/>
                  </a:cubicBezTo>
                  <a:cubicBezTo>
                    <a:pt x="1" y="8134"/>
                    <a:pt x="2367" y="10500"/>
                    <a:pt x="5251" y="10500"/>
                  </a:cubicBezTo>
                  <a:cubicBezTo>
                    <a:pt x="8134" y="10500"/>
                    <a:pt x="10501" y="8134"/>
                    <a:pt x="10501" y="5251"/>
                  </a:cubicBezTo>
                  <a:cubicBezTo>
                    <a:pt x="10501" y="2330"/>
                    <a:pt x="8134" y="1"/>
                    <a:pt x="5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1732700" y="4088600"/>
              <a:ext cx="277300" cy="278250"/>
            </a:xfrm>
            <a:custGeom>
              <a:avLst/>
              <a:gdLst/>
              <a:ahLst/>
              <a:cxnLst/>
              <a:rect l="l" t="t" r="r" b="b"/>
              <a:pathLst>
                <a:path w="11092" h="11130" extrusionOk="0">
                  <a:moveTo>
                    <a:pt x="5546" y="629"/>
                  </a:moveTo>
                  <a:cubicBezTo>
                    <a:pt x="6914" y="629"/>
                    <a:pt x="8134" y="1184"/>
                    <a:pt x="9021" y="2071"/>
                  </a:cubicBezTo>
                  <a:cubicBezTo>
                    <a:pt x="9945" y="2959"/>
                    <a:pt x="10500" y="4216"/>
                    <a:pt x="10500" y="5584"/>
                  </a:cubicBezTo>
                  <a:cubicBezTo>
                    <a:pt x="10500" y="6915"/>
                    <a:pt x="9945" y="8172"/>
                    <a:pt x="9021" y="9059"/>
                  </a:cubicBezTo>
                  <a:cubicBezTo>
                    <a:pt x="8134" y="9946"/>
                    <a:pt x="6914" y="10501"/>
                    <a:pt x="5546" y="10501"/>
                  </a:cubicBezTo>
                  <a:cubicBezTo>
                    <a:pt x="4178" y="10501"/>
                    <a:pt x="2958" y="9946"/>
                    <a:pt x="2033" y="9059"/>
                  </a:cubicBezTo>
                  <a:cubicBezTo>
                    <a:pt x="1146" y="8172"/>
                    <a:pt x="592" y="6915"/>
                    <a:pt x="592" y="5584"/>
                  </a:cubicBezTo>
                  <a:cubicBezTo>
                    <a:pt x="592" y="4216"/>
                    <a:pt x="1146" y="2959"/>
                    <a:pt x="2033" y="2071"/>
                  </a:cubicBezTo>
                  <a:cubicBezTo>
                    <a:pt x="2958" y="1184"/>
                    <a:pt x="4178" y="629"/>
                    <a:pt x="5546" y="629"/>
                  </a:cubicBezTo>
                  <a:close/>
                  <a:moveTo>
                    <a:pt x="5546" y="1"/>
                  </a:moveTo>
                  <a:cubicBezTo>
                    <a:pt x="2477" y="1"/>
                    <a:pt x="0" y="2515"/>
                    <a:pt x="0" y="5584"/>
                  </a:cubicBezTo>
                  <a:cubicBezTo>
                    <a:pt x="0" y="8652"/>
                    <a:pt x="2477" y="11129"/>
                    <a:pt x="5546" y="11129"/>
                  </a:cubicBezTo>
                  <a:cubicBezTo>
                    <a:pt x="8614" y="11129"/>
                    <a:pt x="11091" y="8652"/>
                    <a:pt x="11091" y="5584"/>
                  </a:cubicBezTo>
                  <a:cubicBezTo>
                    <a:pt x="11091" y="2515"/>
                    <a:pt x="8614" y="1"/>
                    <a:pt x="5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1304750" y="4090450"/>
              <a:ext cx="274525" cy="274550"/>
            </a:xfrm>
            <a:custGeom>
              <a:avLst/>
              <a:gdLst/>
              <a:ahLst/>
              <a:cxnLst/>
              <a:rect l="l" t="t" r="r" b="b"/>
              <a:pathLst>
                <a:path w="10981" h="10982" extrusionOk="0">
                  <a:moveTo>
                    <a:pt x="5509" y="1"/>
                  </a:moveTo>
                  <a:cubicBezTo>
                    <a:pt x="2478" y="1"/>
                    <a:pt x="1" y="2478"/>
                    <a:pt x="1" y="5510"/>
                  </a:cubicBezTo>
                  <a:cubicBezTo>
                    <a:pt x="1" y="8541"/>
                    <a:pt x="2478" y="10981"/>
                    <a:pt x="5509" y="10981"/>
                  </a:cubicBezTo>
                  <a:cubicBezTo>
                    <a:pt x="8541" y="10981"/>
                    <a:pt x="10981" y="8541"/>
                    <a:pt x="10981" y="5510"/>
                  </a:cubicBezTo>
                  <a:cubicBezTo>
                    <a:pt x="10981" y="2478"/>
                    <a:pt x="8541" y="1"/>
                    <a:pt x="5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1297350" y="4083075"/>
              <a:ext cx="290250" cy="289300"/>
            </a:xfrm>
            <a:custGeom>
              <a:avLst/>
              <a:gdLst/>
              <a:ahLst/>
              <a:cxnLst/>
              <a:rect l="l" t="t" r="r" b="b"/>
              <a:pathLst>
                <a:path w="11610" h="11572" extrusionOk="0">
                  <a:moveTo>
                    <a:pt x="5805" y="592"/>
                  </a:moveTo>
                  <a:cubicBezTo>
                    <a:pt x="7210" y="592"/>
                    <a:pt x="8504" y="1183"/>
                    <a:pt x="9465" y="2108"/>
                  </a:cubicBezTo>
                  <a:cubicBezTo>
                    <a:pt x="10390" y="3069"/>
                    <a:pt x="10981" y="4363"/>
                    <a:pt x="10981" y="5805"/>
                  </a:cubicBezTo>
                  <a:cubicBezTo>
                    <a:pt x="10981" y="7209"/>
                    <a:pt x="10390" y="8503"/>
                    <a:pt x="9465" y="9465"/>
                  </a:cubicBezTo>
                  <a:cubicBezTo>
                    <a:pt x="8504" y="10389"/>
                    <a:pt x="7210" y="10980"/>
                    <a:pt x="5805" y="10980"/>
                  </a:cubicBezTo>
                  <a:cubicBezTo>
                    <a:pt x="4363" y="10980"/>
                    <a:pt x="3070" y="10389"/>
                    <a:pt x="2108" y="9465"/>
                  </a:cubicBezTo>
                  <a:cubicBezTo>
                    <a:pt x="1184" y="8503"/>
                    <a:pt x="592" y="7209"/>
                    <a:pt x="592" y="5805"/>
                  </a:cubicBezTo>
                  <a:cubicBezTo>
                    <a:pt x="592" y="4363"/>
                    <a:pt x="1184" y="3069"/>
                    <a:pt x="2108" y="2108"/>
                  </a:cubicBezTo>
                  <a:cubicBezTo>
                    <a:pt x="3070" y="1183"/>
                    <a:pt x="4363" y="592"/>
                    <a:pt x="5805" y="592"/>
                  </a:cubicBezTo>
                  <a:close/>
                  <a:moveTo>
                    <a:pt x="5805" y="0"/>
                  </a:moveTo>
                  <a:cubicBezTo>
                    <a:pt x="2589" y="0"/>
                    <a:pt x="1" y="2588"/>
                    <a:pt x="1" y="5805"/>
                  </a:cubicBezTo>
                  <a:cubicBezTo>
                    <a:pt x="1" y="8984"/>
                    <a:pt x="2589" y="11572"/>
                    <a:pt x="5805" y="11572"/>
                  </a:cubicBezTo>
                  <a:cubicBezTo>
                    <a:pt x="8985" y="11572"/>
                    <a:pt x="11610" y="8984"/>
                    <a:pt x="11610" y="5805"/>
                  </a:cubicBezTo>
                  <a:cubicBezTo>
                    <a:pt x="11610" y="2588"/>
                    <a:pt x="8985" y="0"/>
                    <a:pt x="5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1364825" y="4150550"/>
              <a:ext cx="154375" cy="154375"/>
            </a:xfrm>
            <a:custGeom>
              <a:avLst/>
              <a:gdLst/>
              <a:ahLst/>
              <a:cxnLst/>
              <a:rect l="l" t="t" r="r" b="b"/>
              <a:pathLst>
                <a:path w="6175" h="6175" extrusionOk="0">
                  <a:moveTo>
                    <a:pt x="3106" y="0"/>
                  </a:moveTo>
                  <a:cubicBezTo>
                    <a:pt x="1406" y="0"/>
                    <a:pt x="1" y="1405"/>
                    <a:pt x="1" y="3106"/>
                  </a:cubicBezTo>
                  <a:cubicBezTo>
                    <a:pt x="1" y="4806"/>
                    <a:pt x="1406" y="6174"/>
                    <a:pt x="3106" y="6174"/>
                  </a:cubicBezTo>
                  <a:cubicBezTo>
                    <a:pt x="4807" y="6174"/>
                    <a:pt x="6175" y="4806"/>
                    <a:pt x="6175" y="3106"/>
                  </a:cubicBezTo>
                  <a:cubicBezTo>
                    <a:pt x="6175" y="1405"/>
                    <a:pt x="4807" y="0"/>
                    <a:pt x="3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1357450" y="4143150"/>
              <a:ext cx="169150" cy="169150"/>
            </a:xfrm>
            <a:custGeom>
              <a:avLst/>
              <a:gdLst/>
              <a:ahLst/>
              <a:cxnLst/>
              <a:rect l="l" t="t" r="r" b="b"/>
              <a:pathLst>
                <a:path w="6766" h="6766" extrusionOk="0">
                  <a:moveTo>
                    <a:pt x="3401" y="629"/>
                  </a:moveTo>
                  <a:cubicBezTo>
                    <a:pt x="4141" y="629"/>
                    <a:pt x="4843" y="925"/>
                    <a:pt x="5361" y="1442"/>
                  </a:cubicBezTo>
                  <a:cubicBezTo>
                    <a:pt x="5841" y="1923"/>
                    <a:pt x="6174" y="2625"/>
                    <a:pt x="6174" y="3402"/>
                  </a:cubicBezTo>
                  <a:cubicBezTo>
                    <a:pt x="6174" y="4141"/>
                    <a:pt x="5841" y="4843"/>
                    <a:pt x="5361" y="5361"/>
                  </a:cubicBezTo>
                  <a:cubicBezTo>
                    <a:pt x="4843" y="5842"/>
                    <a:pt x="4141" y="6174"/>
                    <a:pt x="3401" y="6174"/>
                  </a:cubicBezTo>
                  <a:cubicBezTo>
                    <a:pt x="2625" y="6174"/>
                    <a:pt x="1923" y="5842"/>
                    <a:pt x="1442" y="5361"/>
                  </a:cubicBezTo>
                  <a:cubicBezTo>
                    <a:pt x="924" y="4843"/>
                    <a:pt x="629" y="4141"/>
                    <a:pt x="629" y="3402"/>
                  </a:cubicBezTo>
                  <a:cubicBezTo>
                    <a:pt x="629" y="2625"/>
                    <a:pt x="924" y="1923"/>
                    <a:pt x="1442" y="1442"/>
                  </a:cubicBezTo>
                  <a:cubicBezTo>
                    <a:pt x="1923" y="925"/>
                    <a:pt x="2625" y="629"/>
                    <a:pt x="3401" y="629"/>
                  </a:cubicBezTo>
                  <a:close/>
                  <a:moveTo>
                    <a:pt x="3401" y="0"/>
                  </a:moveTo>
                  <a:cubicBezTo>
                    <a:pt x="1516" y="0"/>
                    <a:pt x="0" y="1516"/>
                    <a:pt x="0" y="3402"/>
                  </a:cubicBezTo>
                  <a:cubicBezTo>
                    <a:pt x="0" y="5250"/>
                    <a:pt x="1516" y="6766"/>
                    <a:pt x="3401" y="6766"/>
                  </a:cubicBezTo>
                  <a:cubicBezTo>
                    <a:pt x="5250" y="6766"/>
                    <a:pt x="6766" y="5250"/>
                    <a:pt x="6766" y="3402"/>
                  </a:cubicBezTo>
                  <a:cubicBezTo>
                    <a:pt x="6766" y="1516"/>
                    <a:pt x="5250" y="0"/>
                    <a:pt x="3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1150400" y="4228175"/>
              <a:ext cx="1488100" cy="25"/>
            </a:xfrm>
            <a:custGeom>
              <a:avLst/>
              <a:gdLst/>
              <a:ahLst/>
              <a:cxnLst/>
              <a:rect l="l" t="t" r="r" b="b"/>
              <a:pathLst>
                <a:path w="59524" h="1" extrusionOk="0">
                  <a:moveTo>
                    <a:pt x="5952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1143000" y="4219850"/>
              <a:ext cx="1502900" cy="15750"/>
            </a:xfrm>
            <a:custGeom>
              <a:avLst/>
              <a:gdLst/>
              <a:ahLst/>
              <a:cxnLst/>
              <a:rect l="l" t="t" r="r" b="b"/>
              <a:pathLst>
                <a:path w="60116" h="630" extrusionOk="0">
                  <a:moveTo>
                    <a:pt x="297" y="1"/>
                  </a:moveTo>
                  <a:cubicBezTo>
                    <a:pt x="112" y="1"/>
                    <a:pt x="1" y="149"/>
                    <a:pt x="1" y="334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59819" y="629"/>
                  </a:lnTo>
                  <a:cubicBezTo>
                    <a:pt x="59967" y="629"/>
                    <a:pt x="60115" y="481"/>
                    <a:pt x="60115" y="334"/>
                  </a:cubicBezTo>
                  <a:cubicBezTo>
                    <a:pt x="60115" y="149"/>
                    <a:pt x="59967" y="1"/>
                    <a:pt x="59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662500" y="939625"/>
              <a:ext cx="943700" cy="739450"/>
            </a:xfrm>
            <a:custGeom>
              <a:avLst/>
              <a:gdLst/>
              <a:ahLst/>
              <a:cxnLst/>
              <a:rect l="l" t="t" r="r" b="b"/>
              <a:pathLst>
                <a:path w="37748" h="29578" extrusionOk="0">
                  <a:moveTo>
                    <a:pt x="1" y="1"/>
                  </a:moveTo>
                  <a:lnTo>
                    <a:pt x="1" y="29577"/>
                  </a:lnTo>
                  <a:lnTo>
                    <a:pt x="3587" y="29577"/>
                  </a:lnTo>
                  <a:cubicBezTo>
                    <a:pt x="5472" y="27507"/>
                    <a:pt x="7653" y="25917"/>
                    <a:pt x="10093" y="24956"/>
                  </a:cubicBezTo>
                  <a:cubicBezTo>
                    <a:pt x="15454" y="22775"/>
                    <a:pt x="20260" y="21998"/>
                    <a:pt x="24623" y="21998"/>
                  </a:cubicBezTo>
                  <a:cubicBezTo>
                    <a:pt x="29503" y="21998"/>
                    <a:pt x="33829" y="22960"/>
                    <a:pt x="37747" y="24106"/>
                  </a:cubicBezTo>
                  <a:lnTo>
                    <a:pt x="377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2752150" y="1489575"/>
              <a:ext cx="854050" cy="189500"/>
            </a:xfrm>
            <a:custGeom>
              <a:avLst/>
              <a:gdLst/>
              <a:ahLst/>
              <a:cxnLst/>
              <a:rect l="l" t="t" r="r" b="b"/>
              <a:pathLst>
                <a:path w="34162" h="7580" extrusionOk="0">
                  <a:moveTo>
                    <a:pt x="21037" y="0"/>
                  </a:moveTo>
                  <a:cubicBezTo>
                    <a:pt x="16674" y="0"/>
                    <a:pt x="11868" y="777"/>
                    <a:pt x="6507" y="2958"/>
                  </a:cubicBezTo>
                  <a:cubicBezTo>
                    <a:pt x="4067" y="3919"/>
                    <a:pt x="1886" y="5509"/>
                    <a:pt x="1" y="7579"/>
                  </a:cubicBezTo>
                  <a:lnTo>
                    <a:pt x="34161" y="7579"/>
                  </a:lnTo>
                  <a:lnTo>
                    <a:pt x="34161" y="2108"/>
                  </a:lnTo>
                  <a:cubicBezTo>
                    <a:pt x="30243" y="962"/>
                    <a:pt x="25917" y="0"/>
                    <a:pt x="2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2662500" y="1694750"/>
              <a:ext cx="943700" cy="74900"/>
            </a:xfrm>
            <a:custGeom>
              <a:avLst/>
              <a:gdLst/>
              <a:ahLst/>
              <a:cxnLst/>
              <a:rect l="l" t="t" r="r" b="b"/>
              <a:pathLst>
                <a:path w="37748" h="2996" extrusionOk="0">
                  <a:moveTo>
                    <a:pt x="1" y="1"/>
                  </a:moveTo>
                  <a:lnTo>
                    <a:pt x="1" y="2995"/>
                  </a:lnTo>
                  <a:lnTo>
                    <a:pt x="37747" y="2995"/>
                  </a:lnTo>
                  <a:lnTo>
                    <a:pt x="37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2662500" y="1679050"/>
              <a:ext cx="943700" cy="15725"/>
            </a:xfrm>
            <a:custGeom>
              <a:avLst/>
              <a:gdLst/>
              <a:ahLst/>
              <a:cxnLst/>
              <a:rect l="l" t="t" r="r" b="b"/>
              <a:pathLst>
                <a:path w="37748" h="629" extrusionOk="0">
                  <a:moveTo>
                    <a:pt x="1" y="0"/>
                  </a:moveTo>
                  <a:lnTo>
                    <a:pt x="1" y="629"/>
                  </a:lnTo>
                  <a:lnTo>
                    <a:pt x="37747" y="629"/>
                  </a:lnTo>
                  <a:lnTo>
                    <a:pt x="377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2655100" y="932250"/>
              <a:ext cx="959425" cy="844800"/>
            </a:xfrm>
            <a:custGeom>
              <a:avLst/>
              <a:gdLst/>
              <a:ahLst/>
              <a:cxnLst/>
              <a:rect l="l" t="t" r="r" b="b"/>
              <a:pathLst>
                <a:path w="38377" h="33792" extrusionOk="0">
                  <a:moveTo>
                    <a:pt x="37748" y="629"/>
                  </a:moveTo>
                  <a:lnTo>
                    <a:pt x="37748" y="33200"/>
                  </a:lnTo>
                  <a:lnTo>
                    <a:pt x="592" y="33200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111"/>
                  </a:cubicBezTo>
                  <a:cubicBezTo>
                    <a:pt x="1" y="148"/>
                    <a:pt x="1" y="222"/>
                    <a:pt x="1" y="296"/>
                  </a:cubicBezTo>
                  <a:lnTo>
                    <a:pt x="1" y="33495"/>
                  </a:lnTo>
                  <a:cubicBezTo>
                    <a:pt x="1" y="33569"/>
                    <a:pt x="1" y="33643"/>
                    <a:pt x="75" y="33717"/>
                  </a:cubicBezTo>
                  <a:cubicBezTo>
                    <a:pt x="149" y="33791"/>
                    <a:pt x="223" y="33791"/>
                    <a:pt x="297" y="33791"/>
                  </a:cubicBezTo>
                  <a:lnTo>
                    <a:pt x="38043" y="33791"/>
                  </a:lnTo>
                  <a:cubicBezTo>
                    <a:pt x="38154" y="33791"/>
                    <a:pt x="38228" y="33791"/>
                    <a:pt x="38265" y="33717"/>
                  </a:cubicBezTo>
                  <a:cubicBezTo>
                    <a:pt x="38339" y="33643"/>
                    <a:pt x="38376" y="33569"/>
                    <a:pt x="38376" y="33495"/>
                  </a:cubicBezTo>
                  <a:lnTo>
                    <a:pt x="38376" y="296"/>
                  </a:lnTo>
                  <a:cubicBezTo>
                    <a:pt x="38376" y="222"/>
                    <a:pt x="38339" y="148"/>
                    <a:pt x="38265" y="111"/>
                  </a:cubicBezTo>
                  <a:cubicBezTo>
                    <a:pt x="38228" y="37"/>
                    <a:pt x="38154" y="0"/>
                    <a:pt x="38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2662500" y="939625"/>
              <a:ext cx="943700" cy="141450"/>
            </a:xfrm>
            <a:custGeom>
              <a:avLst/>
              <a:gdLst/>
              <a:ahLst/>
              <a:cxnLst/>
              <a:rect l="l" t="t" r="r" b="b"/>
              <a:pathLst>
                <a:path w="37748" h="5658" extrusionOk="0">
                  <a:moveTo>
                    <a:pt x="1" y="1"/>
                  </a:moveTo>
                  <a:lnTo>
                    <a:pt x="1" y="5657"/>
                  </a:lnTo>
                  <a:lnTo>
                    <a:pt x="37747" y="5657"/>
                  </a:lnTo>
                  <a:lnTo>
                    <a:pt x="377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2655100" y="932250"/>
              <a:ext cx="959425" cy="156225"/>
            </a:xfrm>
            <a:custGeom>
              <a:avLst/>
              <a:gdLst/>
              <a:ahLst/>
              <a:cxnLst/>
              <a:rect l="l" t="t" r="r" b="b"/>
              <a:pathLst>
                <a:path w="38377" h="6249" extrusionOk="0">
                  <a:moveTo>
                    <a:pt x="37748" y="629"/>
                  </a:moveTo>
                  <a:lnTo>
                    <a:pt x="37748" y="5657"/>
                  </a:lnTo>
                  <a:lnTo>
                    <a:pt x="592" y="5657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111"/>
                  </a:cubicBezTo>
                  <a:cubicBezTo>
                    <a:pt x="1" y="148"/>
                    <a:pt x="1" y="222"/>
                    <a:pt x="1" y="296"/>
                  </a:cubicBezTo>
                  <a:lnTo>
                    <a:pt x="1" y="5952"/>
                  </a:lnTo>
                  <a:cubicBezTo>
                    <a:pt x="1" y="6026"/>
                    <a:pt x="1" y="6100"/>
                    <a:pt x="75" y="6174"/>
                  </a:cubicBezTo>
                  <a:cubicBezTo>
                    <a:pt x="149" y="6211"/>
                    <a:pt x="223" y="6248"/>
                    <a:pt x="297" y="6248"/>
                  </a:cubicBezTo>
                  <a:lnTo>
                    <a:pt x="38043" y="6248"/>
                  </a:lnTo>
                  <a:cubicBezTo>
                    <a:pt x="38154" y="6248"/>
                    <a:pt x="38228" y="6211"/>
                    <a:pt x="38265" y="6174"/>
                  </a:cubicBezTo>
                  <a:cubicBezTo>
                    <a:pt x="38339" y="6100"/>
                    <a:pt x="38376" y="6026"/>
                    <a:pt x="38376" y="5952"/>
                  </a:cubicBezTo>
                  <a:lnTo>
                    <a:pt x="38376" y="296"/>
                  </a:lnTo>
                  <a:cubicBezTo>
                    <a:pt x="38376" y="222"/>
                    <a:pt x="38339" y="148"/>
                    <a:pt x="38265" y="111"/>
                  </a:cubicBezTo>
                  <a:cubicBezTo>
                    <a:pt x="38228" y="37"/>
                    <a:pt x="38154" y="0"/>
                    <a:pt x="38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2942550" y="1191950"/>
              <a:ext cx="389150" cy="389150"/>
            </a:xfrm>
            <a:custGeom>
              <a:avLst/>
              <a:gdLst/>
              <a:ahLst/>
              <a:cxnLst/>
              <a:rect l="l" t="t" r="r" b="b"/>
              <a:pathLst>
                <a:path w="15566" h="15566" extrusionOk="0">
                  <a:moveTo>
                    <a:pt x="7801" y="1"/>
                  </a:moveTo>
                  <a:cubicBezTo>
                    <a:pt x="3476" y="1"/>
                    <a:pt x="1" y="3476"/>
                    <a:pt x="1" y="7765"/>
                  </a:cubicBezTo>
                  <a:cubicBezTo>
                    <a:pt x="1" y="12090"/>
                    <a:pt x="3476" y="15565"/>
                    <a:pt x="7801" y="15565"/>
                  </a:cubicBezTo>
                  <a:cubicBezTo>
                    <a:pt x="12090" y="15565"/>
                    <a:pt x="15565" y="12090"/>
                    <a:pt x="15565" y="7765"/>
                  </a:cubicBezTo>
                  <a:cubicBezTo>
                    <a:pt x="15565" y="3476"/>
                    <a:pt x="12090" y="1"/>
                    <a:pt x="7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2935150" y="1183650"/>
              <a:ext cx="404850" cy="404850"/>
            </a:xfrm>
            <a:custGeom>
              <a:avLst/>
              <a:gdLst/>
              <a:ahLst/>
              <a:cxnLst/>
              <a:rect l="l" t="t" r="r" b="b"/>
              <a:pathLst>
                <a:path w="16194" h="16194" extrusionOk="0">
                  <a:moveTo>
                    <a:pt x="8097" y="629"/>
                  </a:moveTo>
                  <a:cubicBezTo>
                    <a:pt x="10168" y="629"/>
                    <a:pt x="12016" y="1479"/>
                    <a:pt x="13384" y="2810"/>
                  </a:cubicBezTo>
                  <a:cubicBezTo>
                    <a:pt x="14715" y="4178"/>
                    <a:pt x="15565" y="6026"/>
                    <a:pt x="15565" y="8097"/>
                  </a:cubicBezTo>
                  <a:cubicBezTo>
                    <a:pt x="15565" y="10167"/>
                    <a:pt x="14715" y="12052"/>
                    <a:pt x="13384" y="13383"/>
                  </a:cubicBezTo>
                  <a:cubicBezTo>
                    <a:pt x="12016" y="14751"/>
                    <a:pt x="10168" y="15565"/>
                    <a:pt x="8097" y="15565"/>
                  </a:cubicBezTo>
                  <a:cubicBezTo>
                    <a:pt x="6027" y="15565"/>
                    <a:pt x="4142" y="14751"/>
                    <a:pt x="2811" y="13383"/>
                  </a:cubicBezTo>
                  <a:cubicBezTo>
                    <a:pt x="1443" y="12052"/>
                    <a:pt x="629" y="10167"/>
                    <a:pt x="629" y="8097"/>
                  </a:cubicBezTo>
                  <a:cubicBezTo>
                    <a:pt x="629" y="6026"/>
                    <a:pt x="1443" y="4178"/>
                    <a:pt x="2811" y="2810"/>
                  </a:cubicBezTo>
                  <a:cubicBezTo>
                    <a:pt x="4142" y="1479"/>
                    <a:pt x="6027" y="629"/>
                    <a:pt x="8097" y="629"/>
                  </a:cubicBezTo>
                  <a:close/>
                  <a:moveTo>
                    <a:pt x="8097" y="0"/>
                  </a:moveTo>
                  <a:cubicBezTo>
                    <a:pt x="3624" y="0"/>
                    <a:pt x="1" y="3623"/>
                    <a:pt x="1" y="8097"/>
                  </a:cubicBezTo>
                  <a:cubicBezTo>
                    <a:pt x="1" y="12570"/>
                    <a:pt x="3624" y="16193"/>
                    <a:pt x="8097" y="16193"/>
                  </a:cubicBezTo>
                  <a:cubicBezTo>
                    <a:pt x="12571" y="16193"/>
                    <a:pt x="16194" y="12570"/>
                    <a:pt x="16194" y="8097"/>
                  </a:cubicBezTo>
                  <a:cubicBezTo>
                    <a:pt x="16194" y="3623"/>
                    <a:pt x="12571" y="0"/>
                    <a:pt x="8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3046075" y="1257575"/>
              <a:ext cx="228325" cy="263450"/>
            </a:xfrm>
            <a:custGeom>
              <a:avLst/>
              <a:gdLst/>
              <a:ahLst/>
              <a:cxnLst/>
              <a:rect l="l" t="t" r="r" b="b"/>
              <a:pathLst>
                <a:path w="9133" h="10538" extrusionOk="0">
                  <a:moveTo>
                    <a:pt x="0" y="1"/>
                  </a:moveTo>
                  <a:lnTo>
                    <a:pt x="0" y="10537"/>
                  </a:lnTo>
                  <a:lnTo>
                    <a:pt x="9132" y="52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3038675" y="1250425"/>
              <a:ext cx="243100" cy="278675"/>
            </a:xfrm>
            <a:custGeom>
              <a:avLst/>
              <a:gdLst/>
              <a:ahLst/>
              <a:cxnLst/>
              <a:rect l="l" t="t" r="r" b="b"/>
              <a:pathLst>
                <a:path w="9724" h="11147" extrusionOk="0">
                  <a:moveTo>
                    <a:pt x="592" y="838"/>
                  </a:moveTo>
                  <a:lnTo>
                    <a:pt x="8800" y="5574"/>
                  </a:lnTo>
                  <a:lnTo>
                    <a:pt x="592" y="10306"/>
                  </a:lnTo>
                  <a:lnTo>
                    <a:pt x="592" y="838"/>
                  </a:lnTo>
                  <a:close/>
                  <a:moveTo>
                    <a:pt x="310" y="0"/>
                  </a:moveTo>
                  <a:cubicBezTo>
                    <a:pt x="259" y="0"/>
                    <a:pt x="204" y="9"/>
                    <a:pt x="148" y="28"/>
                  </a:cubicBezTo>
                  <a:cubicBezTo>
                    <a:pt x="38" y="102"/>
                    <a:pt x="1" y="213"/>
                    <a:pt x="1" y="287"/>
                  </a:cubicBezTo>
                  <a:lnTo>
                    <a:pt x="1" y="10823"/>
                  </a:lnTo>
                  <a:cubicBezTo>
                    <a:pt x="1" y="10934"/>
                    <a:pt x="38" y="11045"/>
                    <a:pt x="148" y="11119"/>
                  </a:cubicBezTo>
                  <a:cubicBezTo>
                    <a:pt x="204" y="11138"/>
                    <a:pt x="259" y="11147"/>
                    <a:pt x="310" y="11147"/>
                  </a:cubicBezTo>
                  <a:cubicBezTo>
                    <a:pt x="361" y="11147"/>
                    <a:pt x="407" y="11138"/>
                    <a:pt x="444" y="11119"/>
                  </a:cubicBezTo>
                  <a:lnTo>
                    <a:pt x="9576" y="5832"/>
                  </a:lnTo>
                  <a:cubicBezTo>
                    <a:pt x="9687" y="5795"/>
                    <a:pt x="9724" y="5684"/>
                    <a:pt x="9724" y="5574"/>
                  </a:cubicBezTo>
                  <a:cubicBezTo>
                    <a:pt x="9724" y="5463"/>
                    <a:pt x="9687" y="5352"/>
                    <a:pt x="9576" y="5315"/>
                  </a:cubicBezTo>
                  <a:lnTo>
                    <a:pt x="444" y="28"/>
                  </a:lnTo>
                  <a:cubicBezTo>
                    <a:pt x="407" y="9"/>
                    <a:pt x="361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37"/>
          <p:cNvGrpSpPr/>
          <p:nvPr/>
        </p:nvGrpSpPr>
        <p:grpSpPr>
          <a:xfrm>
            <a:off x="559654" y="1099139"/>
            <a:ext cx="733169" cy="829085"/>
            <a:chOff x="731647" y="573573"/>
            <a:chExt cx="635100" cy="734640"/>
          </a:xfrm>
        </p:grpSpPr>
        <p:grpSp>
          <p:nvGrpSpPr>
            <p:cNvPr id="2107" name="Google Shape;2107;p37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2108" name="Google Shape;2108;p37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7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0" name="Google Shape;2110;p37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2111" name="Google Shape;2111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2" name="Google Shape;2112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3" name="Google Shape;2113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14" name="Google Shape;2114;p37"/>
          <p:cNvGrpSpPr/>
          <p:nvPr/>
        </p:nvGrpSpPr>
        <p:grpSpPr>
          <a:xfrm>
            <a:off x="572367" y="2405261"/>
            <a:ext cx="733169" cy="827787"/>
            <a:chOff x="731647" y="1650460"/>
            <a:chExt cx="635100" cy="733490"/>
          </a:xfrm>
        </p:grpSpPr>
        <p:grpSp>
          <p:nvGrpSpPr>
            <p:cNvPr id="2115" name="Google Shape;2115;p37"/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2116" name="Google Shape;2116;p37"/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7"/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8" name="Google Shape;2118;p37"/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2119" name="Google Shape;2119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0" name="Google Shape;2120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22" name="Google Shape;2122;p37"/>
          <p:cNvGrpSpPr/>
          <p:nvPr/>
        </p:nvGrpSpPr>
        <p:grpSpPr>
          <a:xfrm>
            <a:off x="583131" y="3676749"/>
            <a:ext cx="733169" cy="829473"/>
            <a:chOff x="731647" y="2728277"/>
            <a:chExt cx="635100" cy="734984"/>
          </a:xfrm>
        </p:grpSpPr>
        <p:grpSp>
          <p:nvGrpSpPr>
            <p:cNvPr id="2123" name="Google Shape;2123;p37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2124" name="Google Shape;2124;p37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7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6" name="Google Shape;2126;p37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2127" name="Google Shape;2127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8" name="Google Shape;2128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9" name="Google Shape;2129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139" name="Google Shape;2139;p37"/>
          <p:cNvSpPr txBox="1">
            <a:spLocks noGrp="1"/>
          </p:cNvSpPr>
          <p:nvPr>
            <p:ph type="subTitle" idx="2"/>
          </p:nvPr>
        </p:nvSpPr>
        <p:spPr>
          <a:xfrm>
            <a:off x="1416715" y="970410"/>
            <a:ext cx="2848392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CSDL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2" name="Google Shape;2142;p37"/>
          <p:cNvSpPr txBox="1">
            <a:spLocks noGrp="1"/>
          </p:cNvSpPr>
          <p:nvPr>
            <p:ph type="subTitle" idx="4"/>
          </p:nvPr>
        </p:nvSpPr>
        <p:spPr>
          <a:xfrm>
            <a:off x="1416715" y="2295494"/>
            <a:ext cx="2993617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Khai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thác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CSDL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bằng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câu truy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vấn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SQL đơn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giản</a:t>
            </a:r>
            <a:endParaRPr dirty="0">
              <a:latin typeface="+mn-lt"/>
            </a:endParaRPr>
          </a:p>
        </p:txBody>
      </p:sp>
      <p:sp>
        <p:nvSpPr>
          <p:cNvPr id="2144" name="Google Shape;2144;p37"/>
          <p:cNvSpPr txBox="1">
            <a:spLocks noGrp="1"/>
          </p:cNvSpPr>
          <p:nvPr>
            <p:ph type="subTitle" idx="6"/>
          </p:nvPr>
        </p:nvSpPr>
        <p:spPr>
          <a:xfrm>
            <a:off x="1462417" y="3725389"/>
            <a:ext cx="2848392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Ngôn</a:t>
            </a:r>
            <a:r>
              <a:rPr lang="en-US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ngữ</a:t>
            </a:r>
            <a:r>
              <a:rPr lang="en-US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truy</a:t>
            </a:r>
            <a:r>
              <a:rPr lang="en-US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vấn</a:t>
            </a:r>
            <a:r>
              <a:rPr lang="en-US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QBE</a:t>
            </a:r>
            <a:endParaRPr dirty="0">
              <a:latin typeface="+mn-lt"/>
            </a:endParaRPr>
          </a:p>
        </p:txBody>
      </p:sp>
      <p:sp>
        <p:nvSpPr>
          <p:cNvPr id="2147" name="Google Shape;2147;p37"/>
          <p:cNvSpPr txBox="1">
            <a:spLocks noGrp="1"/>
          </p:cNvSpPr>
          <p:nvPr>
            <p:ph type="title" idx="9"/>
          </p:nvPr>
        </p:nvSpPr>
        <p:spPr>
          <a:xfrm>
            <a:off x="669208" y="1291620"/>
            <a:ext cx="527799" cy="392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n-lt"/>
              </a:rPr>
              <a:t>01</a:t>
            </a:r>
            <a:endParaRPr b="1" dirty="0">
              <a:latin typeface="+mn-lt"/>
            </a:endParaRPr>
          </a:p>
        </p:txBody>
      </p:sp>
      <p:sp>
        <p:nvSpPr>
          <p:cNvPr id="2148" name="Google Shape;2148;p37"/>
          <p:cNvSpPr txBox="1">
            <a:spLocks noGrp="1"/>
          </p:cNvSpPr>
          <p:nvPr>
            <p:ph type="title" idx="13"/>
          </p:nvPr>
        </p:nvSpPr>
        <p:spPr>
          <a:xfrm>
            <a:off x="681921" y="2599699"/>
            <a:ext cx="527799" cy="392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n-lt"/>
              </a:rPr>
              <a:t>02</a:t>
            </a:r>
            <a:endParaRPr b="1">
              <a:latin typeface="+mn-lt"/>
            </a:endParaRPr>
          </a:p>
        </p:txBody>
      </p:sp>
      <p:sp>
        <p:nvSpPr>
          <p:cNvPr id="2149" name="Google Shape;2149;p37"/>
          <p:cNvSpPr txBox="1">
            <a:spLocks noGrp="1"/>
          </p:cNvSpPr>
          <p:nvPr>
            <p:ph type="title" idx="14"/>
          </p:nvPr>
        </p:nvSpPr>
        <p:spPr>
          <a:xfrm>
            <a:off x="692685" y="3855002"/>
            <a:ext cx="527799" cy="392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n-lt"/>
              </a:rPr>
              <a:t>03</a:t>
            </a:r>
            <a:endParaRPr b="1" dirty="0">
              <a:latin typeface="+mn-lt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50B8607C-5EFB-4BCD-B0BA-7013C7572BF7}"/>
              </a:ext>
            </a:extLst>
          </p:cNvPr>
          <p:cNvSpPr txBox="1"/>
          <p:nvPr/>
        </p:nvSpPr>
        <p:spPr>
          <a:xfrm>
            <a:off x="4571999" y="479128"/>
            <a:ext cx="4483223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bg1">
                    <a:lumMod val="10000"/>
                  </a:schemeClr>
                </a:solidFill>
              </a:rPr>
              <a:t>NỘI DUNG BÀI HỌC</a:t>
            </a:r>
            <a:endParaRPr lang="en-US" sz="32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9" grpId="0" build="p"/>
      <p:bldP spid="2142" grpId="0" build="p"/>
      <p:bldP spid="2144" grpId="0" build="p"/>
      <p:bldP spid="2147" grpId="0"/>
      <p:bldP spid="2148" grpId="0"/>
      <p:bldP spid="2149" grpId="0"/>
      <p:bldP spid="2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3088200" y="1203621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01</a:t>
            </a:r>
            <a:endParaRPr sz="4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DA2D49-4F10-420A-8C87-4FB81E9A68A7}"/>
              </a:ext>
            </a:extLst>
          </p:cNvPr>
          <p:cNvSpPr txBox="1"/>
          <p:nvPr/>
        </p:nvSpPr>
        <p:spPr>
          <a:xfrm>
            <a:off x="1790700" y="2146421"/>
            <a:ext cx="55626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KHÁI NIỆM TRUY VẤN CƠ SỞ DỮ LIỆU</a:t>
            </a:r>
            <a:endParaRPr lang="vi-VN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22045" y="448733"/>
            <a:ext cx="3526140" cy="4383791"/>
          </a:xfrm>
          <a:custGeom>
            <a:avLst/>
            <a:gdLst/>
            <a:ahLst/>
            <a:cxnLst/>
            <a:rect l="l" t="t" r="r" b="b"/>
            <a:pathLst>
              <a:path w="5965111" h="8060961">
                <a:moveTo>
                  <a:pt x="0" y="0"/>
                </a:moveTo>
                <a:lnTo>
                  <a:pt x="5965111" y="0"/>
                </a:lnTo>
                <a:lnTo>
                  <a:pt x="5965111" y="8060962"/>
                </a:lnTo>
                <a:lnTo>
                  <a:pt x="0" y="806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6716" y="1766401"/>
            <a:ext cx="4306728" cy="1610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Truy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tuy nhiên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ngôn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SQL.</a:t>
            </a:r>
            <a:endParaRPr lang="en-US" sz="45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-1" y="1270001"/>
            <a:ext cx="4699307" cy="387350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867F9E-DDEC-41F1-9229-EC06F4A91E1F}"/>
              </a:ext>
            </a:extLst>
          </p:cNvPr>
          <p:cNvSpPr txBox="1"/>
          <p:nvPr/>
        </p:nvSpPr>
        <p:spPr>
          <a:xfrm>
            <a:off x="4699307" y="2640914"/>
            <a:ext cx="3953933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 SGK trang 67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Nêu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CSDL.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3" name="Picture 20">
            <a:extLst>
              <a:ext uri="{FF2B5EF4-FFF2-40B4-BE49-F238E27FC236}">
                <a16:creationId xmlns:a16="http://schemas.microsoft.com/office/drawing/2014/main" xmlns="" id="{356FD18A-8EC2-4A26-8A22-261BA76267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0589" y="1355445"/>
            <a:ext cx="1531368" cy="1258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6" name="Google Shape;2326;p44"/>
          <p:cNvGrpSpPr/>
          <p:nvPr/>
        </p:nvGrpSpPr>
        <p:grpSpPr>
          <a:xfrm>
            <a:off x="4732682" y="632005"/>
            <a:ext cx="3879489" cy="3879489"/>
            <a:chOff x="4522050" y="622650"/>
            <a:chExt cx="3898200" cy="3898200"/>
          </a:xfrm>
        </p:grpSpPr>
        <p:sp>
          <p:nvSpPr>
            <p:cNvPr id="2327" name="Google Shape;2327;p44"/>
            <p:cNvSpPr/>
            <p:nvPr/>
          </p:nvSpPr>
          <p:spPr>
            <a:xfrm>
              <a:off x="4522050" y="622650"/>
              <a:ext cx="3898200" cy="3898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4"/>
            <p:cNvSpPr/>
            <p:nvPr/>
          </p:nvSpPr>
          <p:spPr>
            <a:xfrm>
              <a:off x="4698900" y="799500"/>
              <a:ext cx="3544500" cy="3544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0" name="Google Shape;2330;p44"/>
          <p:cNvSpPr txBox="1">
            <a:spLocks noGrp="1"/>
          </p:cNvSpPr>
          <p:nvPr>
            <p:ph type="subTitle" idx="1"/>
          </p:nvPr>
        </p:nvSpPr>
        <p:spPr>
          <a:xfrm>
            <a:off x="908714" y="2018114"/>
            <a:ext cx="3385372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Truy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CSDL (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Query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CSDL. 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31" name="Google Shape;2331;p44"/>
          <p:cNvPicPr preferRelativeResize="0"/>
          <p:nvPr/>
        </p:nvPicPr>
        <p:blipFill rotWithShape="1">
          <a:blip r:embed="rId3">
            <a:alphaModFix/>
          </a:blip>
          <a:srcRect l="34985" r="2674"/>
          <a:stretch/>
        </p:blipFill>
        <p:spPr>
          <a:xfrm>
            <a:off x="5090686" y="995113"/>
            <a:ext cx="3144600" cy="3153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8D7B87-05DA-4DD9-9749-C0AF2CE3D1E9}"/>
              </a:ext>
            </a:extLst>
          </p:cNvPr>
          <p:cNvSpPr txBox="1"/>
          <p:nvPr/>
        </p:nvSpPr>
        <p:spPr>
          <a:xfrm>
            <a:off x="1706033" y="1304736"/>
            <a:ext cx="5731934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khai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CSDL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thông tin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theo khuôn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khai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CSDL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ngôn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gôn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SQL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Structured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Query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vi-VN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vi-VN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1047</Words>
  <Application>Microsoft Office PowerPoint</Application>
  <PresentationFormat>On-screen Show (16:9)</PresentationFormat>
  <Paragraphs>80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Fjalla One</vt:lpstr>
      <vt:lpstr>Barlow Semi Condensed</vt:lpstr>
      <vt:lpstr>Times New Roman</vt:lpstr>
      <vt:lpstr>Roboto Condensed</vt:lpstr>
      <vt:lpstr>Wingdings</vt:lpstr>
      <vt:lpstr>Barlow Semi Condensed Medium</vt:lpstr>
      <vt:lpstr>Calibri</vt:lpstr>
      <vt:lpstr>Technology Consulting by Slidesgo</vt:lpstr>
      <vt:lpstr>PowerPoint Presentation</vt:lpstr>
      <vt:lpstr>KHỞI ĐỘNG</vt:lpstr>
      <vt:lpstr>PowerPoint Presentation</vt:lpstr>
      <vt:lpstr>01</vt:lpstr>
      <vt:lpstr>01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Nhiệm vụ 1: Trả lời câu hỏi trắc nghiệm</vt:lpstr>
      <vt:lpstr>PowerPoint Presentation</vt:lpstr>
      <vt:lpstr>PowerPoint Presentation</vt:lpstr>
      <vt:lpstr>PowerPoint Presentation</vt:lpstr>
      <vt:lpstr>PowerPoint Presentation</vt:lpstr>
      <vt:lpstr>Nhiệm vụ 2: Bài tập 1, 2 SGK trang 69</vt:lpstr>
      <vt:lpstr>PowerPoint Presentation</vt:lpstr>
      <vt:lpstr>ĐÁP ÁN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modified xsi:type="dcterms:W3CDTF">2024-09-13T17:24:00Z</dcterms:modified>
</cp:coreProperties>
</file>