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6"/>
  </p:notesMasterIdLst>
  <p:sldIdLst>
    <p:sldId id="265" r:id="rId2"/>
    <p:sldId id="257" r:id="rId3"/>
    <p:sldId id="278" r:id="rId4"/>
    <p:sldId id="256" r:id="rId5"/>
    <p:sldId id="279" r:id="rId6"/>
    <p:sldId id="260" r:id="rId7"/>
    <p:sldId id="281" r:id="rId8"/>
    <p:sldId id="258" r:id="rId9"/>
    <p:sldId id="282" r:id="rId10"/>
    <p:sldId id="283" r:id="rId11"/>
    <p:sldId id="285" r:id="rId12"/>
    <p:sldId id="284" r:id="rId13"/>
    <p:sldId id="287" r:id="rId14"/>
    <p:sldId id="289" r:id="rId15"/>
    <p:sldId id="288" r:id="rId16"/>
    <p:sldId id="286" r:id="rId17"/>
    <p:sldId id="266" r:id="rId18"/>
    <p:sldId id="290" r:id="rId19"/>
    <p:sldId id="292" r:id="rId20"/>
    <p:sldId id="293" r:id="rId21"/>
    <p:sldId id="280" r:id="rId22"/>
    <p:sldId id="294" r:id="rId23"/>
    <p:sldId id="291" r:id="rId24"/>
    <p:sldId id="295" r:id="rId25"/>
    <p:sldId id="296" r:id="rId26"/>
    <p:sldId id="298" r:id="rId27"/>
    <p:sldId id="299" r:id="rId28"/>
    <p:sldId id="300" r:id="rId29"/>
    <p:sldId id="297" r:id="rId30"/>
    <p:sldId id="301" r:id="rId31"/>
    <p:sldId id="302" r:id="rId32"/>
    <p:sldId id="264" r:id="rId33"/>
    <p:sldId id="270" r:id="rId34"/>
    <p:sldId id="268" r:id="rId35"/>
    <p:sldId id="303" r:id="rId36"/>
    <p:sldId id="304" r:id="rId37"/>
    <p:sldId id="271" r:id="rId38"/>
    <p:sldId id="262" r:id="rId39"/>
    <p:sldId id="305" r:id="rId40"/>
    <p:sldId id="306" r:id="rId41"/>
    <p:sldId id="259" r:id="rId42"/>
    <p:sldId id="261" r:id="rId43"/>
    <p:sldId id="272" r:id="rId44"/>
    <p:sldId id="308" r:id="rId45"/>
  </p:sldIdLst>
  <p:sldSz cx="9144000" cy="5143500" type="screen16x9"/>
  <p:notesSz cx="6858000" cy="9144000"/>
  <p:embeddedFontLst>
    <p:embeddedFont>
      <p:font typeface="Anaheim" charset="0"/>
      <p:regular r:id="rId47"/>
    </p:embeddedFont>
    <p:embeddedFont>
      <p:font typeface="Barlow" charset="0"/>
      <p:regular r:id="rId48"/>
      <p:bold r:id="rId49"/>
      <p:italic r:id="rId50"/>
      <p:boldItalic r:id="rId51"/>
    </p:embeddedFont>
    <p:embeddedFont>
      <p:font typeface="Calibri" pitchFamily="34" charset="0"/>
      <p:regular r:id="rId52"/>
      <p:bold r:id="rId53"/>
      <p:italic r:id="rId54"/>
      <p:boldItalic r:id="rId55"/>
    </p:embeddedFont>
    <p:embeddedFont>
      <p:font typeface="Epilogue"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E0719E"/>
    <a:srgbClr val="F6E049"/>
    <a:srgbClr val="EEBED3"/>
    <a:srgbClr val="AAC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2F2461D-90ED-48AE-8AE9-AB0272B9B6CA}">
  <a:tblStyle styleId="{82F2461D-90ED-48AE-8AE9-AB0272B9B6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0CA31B7-A9B1-4D74-8472-B248443C143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p:cViewPr varScale="1">
        <p:scale>
          <a:sx n="92" d="100"/>
          <a:sy n="92" d="100"/>
        </p:scale>
        <p:origin x="-7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2988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61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598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60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68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24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41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69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44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76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92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234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11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17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92d6869e4b_2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92d6869e4b_2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21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10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3612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63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98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89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1061000"/>
            <a:ext cx="4254300" cy="2352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49" y="3506900"/>
            <a:ext cx="4254300" cy="3525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53" name="Google Shape;53;p13"/>
          <p:cNvSpPr txBox="1">
            <a:spLocks noGrp="1"/>
          </p:cNvSpPr>
          <p:nvPr>
            <p:ph type="title" idx="2" hasCustomPrompt="1"/>
          </p:nvPr>
        </p:nvSpPr>
        <p:spPr>
          <a:xfrm>
            <a:off x="822725" y="15823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4" name="Google Shape;54;p13"/>
          <p:cNvSpPr txBox="1">
            <a:spLocks noGrp="1"/>
          </p:cNvSpPr>
          <p:nvPr>
            <p:ph type="title" idx="3" hasCustomPrompt="1"/>
          </p:nvPr>
        </p:nvSpPr>
        <p:spPr>
          <a:xfrm>
            <a:off x="822725" y="30157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5" name="Google Shape;55;p13"/>
          <p:cNvSpPr txBox="1">
            <a:spLocks noGrp="1"/>
          </p:cNvSpPr>
          <p:nvPr>
            <p:ph type="title" idx="4" hasCustomPrompt="1"/>
          </p:nvPr>
        </p:nvSpPr>
        <p:spPr>
          <a:xfrm>
            <a:off x="2822730" y="15823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6" name="Google Shape;56;p13"/>
          <p:cNvSpPr txBox="1">
            <a:spLocks noGrp="1"/>
          </p:cNvSpPr>
          <p:nvPr>
            <p:ph type="title" idx="5" hasCustomPrompt="1"/>
          </p:nvPr>
        </p:nvSpPr>
        <p:spPr>
          <a:xfrm>
            <a:off x="2822730" y="30157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7" name="Google Shape;57;p13"/>
          <p:cNvSpPr txBox="1">
            <a:spLocks noGrp="1"/>
          </p:cNvSpPr>
          <p:nvPr>
            <p:ph type="title" idx="6" hasCustomPrompt="1"/>
          </p:nvPr>
        </p:nvSpPr>
        <p:spPr>
          <a:xfrm>
            <a:off x="4822700" y="15823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8" name="Google Shape;58;p13"/>
          <p:cNvSpPr txBox="1">
            <a:spLocks noGrp="1"/>
          </p:cNvSpPr>
          <p:nvPr>
            <p:ph type="title" idx="7" hasCustomPrompt="1"/>
          </p:nvPr>
        </p:nvSpPr>
        <p:spPr>
          <a:xfrm>
            <a:off x="4822700" y="3015750"/>
            <a:ext cx="8688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59" name="Google Shape;59;p13"/>
          <p:cNvSpPr txBox="1">
            <a:spLocks noGrp="1"/>
          </p:cNvSpPr>
          <p:nvPr>
            <p:ph type="subTitle" idx="1"/>
          </p:nvPr>
        </p:nvSpPr>
        <p:spPr>
          <a:xfrm>
            <a:off x="720000" y="2268875"/>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0" name="Google Shape;60;p13"/>
          <p:cNvSpPr txBox="1">
            <a:spLocks noGrp="1"/>
          </p:cNvSpPr>
          <p:nvPr>
            <p:ph type="subTitle" idx="8"/>
          </p:nvPr>
        </p:nvSpPr>
        <p:spPr>
          <a:xfrm>
            <a:off x="2719977" y="2268875"/>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1" name="Google Shape;61;p13"/>
          <p:cNvSpPr txBox="1">
            <a:spLocks noGrp="1"/>
          </p:cNvSpPr>
          <p:nvPr>
            <p:ph type="subTitle" idx="9"/>
          </p:nvPr>
        </p:nvSpPr>
        <p:spPr>
          <a:xfrm>
            <a:off x="4719975" y="2268875"/>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2" name="Google Shape;62;p13"/>
          <p:cNvSpPr txBox="1">
            <a:spLocks noGrp="1"/>
          </p:cNvSpPr>
          <p:nvPr>
            <p:ph type="subTitle" idx="13"/>
          </p:nvPr>
        </p:nvSpPr>
        <p:spPr>
          <a:xfrm>
            <a:off x="720000" y="3702349"/>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3" name="Google Shape;63;p13"/>
          <p:cNvSpPr txBox="1">
            <a:spLocks noGrp="1"/>
          </p:cNvSpPr>
          <p:nvPr>
            <p:ph type="subTitle" idx="14"/>
          </p:nvPr>
        </p:nvSpPr>
        <p:spPr>
          <a:xfrm>
            <a:off x="2719977" y="3702349"/>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4" name="Google Shape;64;p13"/>
          <p:cNvSpPr txBox="1">
            <a:spLocks noGrp="1"/>
          </p:cNvSpPr>
          <p:nvPr>
            <p:ph type="subTitle" idx="15"/>
          </p:nvPr>
        </p:nvSpPr>
        <p:spPr>
          <a:xfrm>
            <a:off x="4719975" y="3702349"/>
            <a:ext cx="1610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65" name="Google Shape;65;p13"/>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4908475" y="3250401"/>
            <a:ext cx="35223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8" name="Google Shape;68;p14"/>
          <p:cNvSpPr txBox="1">
            <a:spLocks noGrp="1"/>
          </p:cNvSpPr>
          <p:nvPr>
            <p:ph type="subTitle" idx="1"/>
          </p:nvPr>
        </p:nvSpPr>
        <p:spPr>
          <a:xfrm>
            <a:off x="4908475" y="1331850"/>
            <a:ext cx="3522300" cy="1947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69" name="Google Shape;69;p14"/>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 name="Google Shape;72;p15"/>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82" name="Google Shape;82;p17"/>
          <p:cNvSpPr txBox="1">
            <a:spLocks noGrp="1"/>
          </p:cNvSpPr>
          <p:nvPr>
            <p:ph type="subTitle" idx="1"/>
          </p:nvPr>
        </p:nvSpPr>
        <p:spPr>
          <a:xfrm>
            <a:off x="937625" y="2125774"/>
            <a:ext cx="2175300" cy="124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17"/>
          <p:cNvSpPr txBox="1">
            <a:spLocks noGrp="1"/>
          </p:cNvSpPr>
          <p:nvPr>
            <p:ph type="subTitle" idx="2"/>
          </p:nvPr>
        </p:nvSpPr>
        <p:spPr>
          <a:xfrm>
            <a:off x="3484347" y="2125774"/>
            <a:ext cx="2175300" cy="124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7"/>
          <p:cNvSpPr txBox="1">
            <a:spLocks noGrp="1"/>
          </p:cNvSpPr>
          <p:nvPr>
            <p:ph type="subTitle" idx="3"/>
          </p:nvPr>
        </p:nvSpPr>
        <p:spPr>
          <a:xfrm>
            <a:off x="6031075" y="2125774"/>
            <a:ext cx="2175300" cy="124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5" name="Google Shape;85;p17"/>
          <p:cNvSpPr txBox="1">
            <a:spLocks noGrp="1"/>
          </p:cNvSpPr>
          <p:nvPr>
            <p:ph type="subTitle" idx="4"/>
          </p:nvPr>
        </p:nvSpPr>
        <p:spPr>
          <a:xfrm>
            <a:off x="937625" y="1659113"/>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86" name="Google Shape;86;p17"/>
          <p:cNvSpPr txBox="1">
            <a:spLocks noGrp="1"/>
          </p:cNvSpPr>
          <p:nvPr>
            <p:ph type="subTitle" idx="5"/>
          </p:nvPr>
        </p:nvSpPr>
        <p:spPr>
          <a:xfrm>
            <a:off x="3484350" y="1659113"/>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87" name="Google Shape;87;p17"/>
          <p:cNvSpPr txBox="1">
            <a:spLocks noGrp="1"/>
          </p:cNvSpPr>
          <p:nvPr>
            <p:ph type="subTitle" idx="6"/>
          </p:nvPr>
        </p:nvSpPr>
        <p:spPr>
          <a:xfrm>
            <a:off x="6031075" y="1659113"/>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88" name="Google Shape;88;p17"/>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102" name="Google Shape;102;p19"/>
          <p:cNvSpPr txBox="1">
            <a:spLocks noGrp="1"/>
          </p:cNvSpPr>
          <p:nvPr>
            <p:ph type="subTitle" idx="1"/>
          </p:nvPr>
        </p:nvSpPr>
        <p:spPr>
          <a:xfrm>
            <a:off x="713213" y="1666148"/>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3" name="Google Shape;103;p19"/>
          <p:cNvSpPr txBox="1">
            <a:spLocks noGrp="1"/>
          </p:cNvSpPr>
          <p:nvPr>
            <p:ph type="subTitle" idx="2"/>
          </p:nvPr>
        </p:nvSpPr>
        <p:spPr>
          <a:xfrm>
            <a:off x="3122025" y="1666148"/>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9"/>
          <p:cNvSpPr txBox="1">
            <a:spLocks noGrp="1"/>
          </p:cNvSpPr>
          <p:nvPr>
            <p:ph type="subTitle" idx="3"/>
          </p:nvPr>
        </p:nvSpPr>
        <p:spPr>
          <a:xfrm>
            <a:off x="713213" y="3396430"/>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5" name="Google Shape;105;p19"/>
          <p:cNvSpPr txBox="1">
            <a:spLocks noGrp="1"/>
          </p:cNvSpPr>
          <p:nvPr>
            <p:ph type="subTitle" idx="4"/>
          </p:nvPr>
        </p:nvSpPr>
        <p:spPr>
          <a:xfrm>
            <a:off x="3122025" y="3396430"/>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9"/>
          <p:cNvSpPr txBox="1">
            <a:spLocks noGrp="1"/>
          </p:cNvSpPr>
          <p:nvPr>
            <p:ph type="subTitle" idx="5"/>
          </p:nvPr>
        </p:nvSpPr>
        <p:spPr>
          <a:xfrm>
            <a:off x="5530837" y="1666148"/>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19"/>
          <p:cNvSpPr txBox="1">
            <a:spLocks noGrp="1"/>
          </p:cNvSpPr>
          <p:nvPr>
            <p:ph type="subTitle" idx="6"/>
          </p:nvPr>
        </p:nvSpPr>
        <p:spPr>
          <a:xfrm>
            <a:off x="5530837" y="3396430"/>
            <a:ext cx="1946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8" name="Google Shape;108;p19"/>
          <p:cNvSpPr txBox="1">
            <a:spLocks noGrp="1"/>
          </p:cNvSpPr>
          <p:nvPr>
            <p:ph type="subTitle" idx="7"/>
          </p:nvPr>
        </p:nvSpPr>
        <p:spPr>
          <a:xfrm>
            <a:off x="713213" y="1336275"/>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09" name="Google Shape;109;p19"/>
          <p:cNvSpPr txBox="1">
            <a:spLocks noGrp="1"/>
          </p:cNvSpPr>
          <p:nvPr>
            <p:ph type="subTitle" idx="8"/>
          </p:nvPr>
        </p:nvSpPr>
        <p:spPr>
          <a:xfrm>
            <a:off x="3122025" y="1336275"/>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10" name="Google Shape;110;p19"/>
          <p:cNvSpPr txBox="1">
            <a:spLocks noGrp="1"/>
          </p:cNvSpPr>
          <p:nvPr>
            <p:ph type="subTitle" idx="9"/>
          </p:nvPr>
        </p:nvSpPr>
        <p:spPr>
          <a:xfrm>
            <a:off x="5532600" y="1336275"/>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11" name="Google Shape;111;p19"/>
          <p:cNvSpPr txBox="1">
            <a:spLocks noGrp="1"/>
          </p:cNvSpPr>
          <p:nvPr>
            <p:ph type="subTitle" idx="13"/>
          </p:nvPr>
        </p:nvSpPr>
        <p:spPr>
          <a:xfrm>
            <a:off x="713213" y="3063356"/>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12" name="Google Shape;112;p19"/>
          <p:cNvSpPr txBox="1">
            <a:spLocks noGrp="1"/>
          </p:cNvSpPr>
          <p:nvPr>
            <p:ph type="subTitle" idx="14"/>
          </p:nvPr>
        </p:nvSpPr>
        <p:spPr>
          <a:xfrm>
            <a:off x="3122025" y="3063356"/>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13" name="Google Shape;113;p19"/>
          <p:cNvSpPr txBox="1">
            <a:spLocks noGrp="1"/>
          </p:cNvSpPr>
          <p:nvPr>
            <p:ph type="subTitle" idx="15"/>
          </p:nvPr>
        </p:nvSpPr>
        <p:spPr>
          <a:xfrm>
            <a:off x="5532600" y="3063356"/>
            <a:ext cx="1944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114" name="Google Shape;114;p19"/>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15"/>
        <p:cNvGrpSpPr/>
        <p:nvPr/>
      </p:nvGrpSpPr>
      <p:grpSpPr>
        <a:xfrm>
          <a:off x="0" y="0"/>
          <a:ext cx="0" cy="0"/>
          <a:chOff x="0" y="0"/>
          <a:chExt cx="0" cy="0"/>
        </a:xfrm>
      </p:grpSpPr>
      <p:sp>
        <p:nvSpPr>
          <p:cNvPr id="116" name="Google Shape;116;p20"/>
          <p:cNvSpPr txBox="1">
            <a:spLocks noGrp="1"/>
          </p:cNvSpPr>
          <p:nvPr>
            <p:ph type="title" hasCustomPrompt="1"/>
          </p:nvPr>
        </p:nvSpPr>
        <p:spPr>
          <a:xfrm>
            <a:off x="798388" y="2776988"/>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7" name="Google Shape;117;p20"/>
          <p:cNvSpPr txBox="1">
            <a:spLocks noGrp="1"/>
          </p:cNvSpPr>
          <p:nvPr>
            <p:ph type="subTitle" idx="1"/>
          </p:nvPr>
        </p:nvSpPr>
        <p:spPr>
          <a:xfrm>
            <a:off x="798400" y="3597238"/>
            <a:ext cx="3492600" cy="4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18" name="Google Shape;118;p20"/>
          <p:cNvSpPr txBox="1">
            <a:spLocks noGrp="1"/>
          </p:cNvSpPr>
          <p:nvPr>
            <p:ph type="title" idx="2" hasCustomPrompt="1"/>
          </p:nvPr>
        </p:nvSpPr>
        <p:spPr>
          <a:xfrm>
            <a:off x="2825700" y="1066002"/>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9" name="Google Shape;119;p20"/>
          <p:cNvSpPr txBox="1">
            <a:spLocks noGrp="1"/>
          </p:cNvSpPr>
          <p:nvPr>
            <p:ph type="subTitle" idx="3"/>
          </p:nvPr>
        </p:nvSpPr>
        <p:spPr>
          <a:xfrm>
            <a:off x="2825713" y="1892288"/>
            <a:ext cx="3492600" cy="4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0" name="Google Shape;120;p20"/>
          <p:cNvSpPr txBox="1">
            <a:spLocks noGrp="1"/>
          </p:cNvSpPr>
          <p:nvPr>
            <p:ph type="title" idx="4" hasCustomPrompt="1"/>
          </p:nvPr>
        </p:nvSpPr>
        <p:spPr>
          <a:xfrm>
            <a:off x="4853013" y="2776988"/>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1" name="Google Shape;121;p20"/>
          <p:cNvSpPr txBox="1">
            <a:spLocks noGrp="1"/>
          </p:cNvSpPr>
          <p:nvPr>
            <p:ph type="subTitle" idx="5"/>
          </p:nvPr>
        </p:nvSpPr>
        <p:spPr>
          <a:xfrm>
            <a:off x="4853025" y="3597238"/>
            <a:ext cx="3492600" cy="4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2" name="Google Shape;122;p20"/>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8"/>
        <p:cNvGrpSpPr/>
        <p:nvPr/>
      </p:nvGrpSpPr>
      <p:grpSpPr>
        <a:xfrm>
          <a:off x="0" y="0"/>
          <a:ext cx="0" cy="0"/>
          <a:chOff x="0" y="0"/>
          <a:chExt cx="0" cy="0"/>
        </a:xfrm>
      </p:grpSpPr>
      <p:sp>
        <p:nvSpPr>
          <p:cNvPr id="129" name="Google Shape;129;p22"/>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22"/>
          <p:cNvGrpSpPr/>
          <p:nvPr/>
        </p:nvGrpSpPr>
        <p:grpSpPr>
          <a:xfrm>
            <a:off x="7080293" y="92206"/>
            <a:ext cx="1057159" cy="3452817"/>
            <a:chOff x="3542313" y="2582461"/>
            <a:chExt cx="360031" cy="1175867"/>
          </a:xfrm>
        </p:grpSpPr>
        <p:sp>
          <p:nvSpPr>
            <p:cNvPr id="131" name="Google Shape;131;p22"/>
            <p:cNvSpPr/>
            <p:nvPr/>
          </p:nvSpPr>
          <p:spPr>
            <a:xfrm>
              <a:off x="3542313" y="2813473"/>
              <a:ext cx="360031" cy="944856"/>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3663693"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a:off x="3751343"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2"/>
          <p:cNvGrpSpPr/>
          <p:nvPr/>
        </p:nvGrpSpPr>
        <p:grpSpPr>
          <a:xfrm>
            <a:off x="4873842" y="2593618"/>
            <a:ext cx="4059935" cy="2333194"/>
            <a:chOff x="3574822" y="2020605"/>
            <a:chExt cx="5057218" cy="2906320"/>
          </a:xfrm>
        </p:grpSpPr>
        <p:sp>
          <p:nvSpPr>
            <p:cNvPr id="135" name="Google Shape;135;p22"/>
            <p:cNvSpPr/>
            <p:nvPr/>
          </p:nvSpPr>
          <p:spPr>
            <a:xfrm flipH="1">
              <a:off x="3574822" y="4650800"/>
              <a:ext cx="5057218" cy="276126"/>
            </a:xfrm>
            <a:custGeom>
              <a:avLst/>
              <a:gdLst/>
              <a:ahLst/>
              <a:cxnLst/>
              <a:rect l="l" t="t" r="r" b="b"/>
              <a:pathLst>
                <a:path w="14623" h="1728" extrusionOk="0">
                  <a:moveTo>
                    <a:pt x="7407" y="0"/>
                  </a:moveTo>
                  <a:cubicBezTo>
                    <a:pt x="5417" y="0"/>
                    <a:pt x="3429" y="113"/>
                    <a:pt x="1461" y="335"/>
                  </a:cubicBezTo>
                  <a:cubicBezTo>
                    <a:pt x="1133" y="372"/>
                    <a:pt x="623" y="354"/>
                    <a:pt x="370" y="587"/>
                  </a:cubicBezTo>
                  <a:cubicBezTo>
                    <a:pt x="155" y="765"/>
                    <a:pt x="1" y="1191"/>
                    <a:pt x="197" y="1425"/>
                  </a:cubicBezTo>
                  <a:cubicBezTo>
                    <a:pt x="216" y="1444"/>
                    <a:pt x="235" y="1467"/>
                    <a:pt x="253" y="1486"/>
                  </a:cubicBezTo>
                  <a:cubicBezTo>
                    <a:pt x="453" y="1658"/>
                    <a:pt x="865" y="1681"/>
                    <a:pt x="1209" y="1681"/>
                  </a:cubicBezTo>
                  <a:cubicBezTo>
                    <a:pt x="1332" y="1681"/>
                    <a:pt x="1447" y="1678"/>
                    <a:pt x="1540" y="1678"/>
                  </a:cubicBezTo>
                  <a:cubicBezTo>
                    <a:pt x="2787" y="1708"/>
                    <a:pt x="4040" y="1728"/>
                    <a:pt x="5295" y="1728"/>
                  </a:cubicBezTo>
                  <a:cubicBezTo>
                    <a:pt x="6550" y="1728"/>
                    <a:pt x="7808" y="1708"/>
                    <a:pt x="9064" y="1659"/>
                  </a:cubicBezTo>
                  <a:cubicBezTo>
                    <a:pt x="10313" y="1622"/>
                    <a:pt x="11562" y="1561"/>
                    <a:pt x="12830" y="1467"/>
                  </a:cubicBezTo>
                  <a:cubicBezTo>
                    <a:pt x="12890" y="1463"/>
                    <a:pt x="12963" y="1463"/>
                    <a:pt x="13046" y="1463"/>
                  </a:cubicBezTo>
                  <a:cubicBezTo>
                    <a:pt x="13086" y="1463"/>
                    <a:pt x="13129" y="1463"/>
                    <a:pt x="13172" y="1463"/>
                  </a:cubicBezTo>
                  <a:cubicBezTo>
                    <a:pt x="13598" y="1463"/>
                    <a:pt x="14167" y="1449"/>
                    <a:pt x="14328" y="1154"/>
                  </a:cubicBezTo>
                  <a:cubicBezTo>
                    <a:pt x="14622" y="625"/>
                    <a:pt x="13841" y="414"/>
                    <a:pt x="13490" y="354"/>
                  </a:cubicBezTo>
                  <a:cubicBezTo>
                    <a:pt x="11472" y="117"/>
                    <a:pt x="9438" y="0"/>
                    <a:pt x="7407"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2"/>
            <p:cNvGrpSpPr/>
            <p:nvPr/>
          </p:nvGrpSpPr>
          <p:grpSpPr>
            <a:xfrm>
              <a:off x="4141940" y="2020605"/>
              <a:ext cx="3921994" cy="2829009"/>
              <a:chOff x="4141940" y="2020605"/>
              <a:chExt cx="3921994" cy="2829009"/>
            </a:xfrm>
          </p:grpSpPr>
          <p:grpSp>
            <p:nvGrpSpPr>
              <p:cNvPr id="137" name="Google Shape;137;p22"/>
              <p:cNvGrpSpPr/>
              <p:nvPr/>
            </p:nvGrpSpPr>
            <p:grpSpPr>
              <a:xfrm>
                <a:off x="6057305" y="2620367"/>
                <a:ext cx="1702735" cy="2229248"/>
                <a:chOff x="2892671" y="2685043"/>
                <a:chExt cx="1465727" cy="1918953"/>
              </a:xfrm>
            </p:grpSpPr>
            <p:sp>
              <p:nvSpPr>
                <p:cNvPr id="138" name="Google Shape;138;p22"/>
                <p:cNvSpPr/>
                <p:nvPr/>
              </p:nvSpPr>
              <p:spPr>
                <a:xfrm>
                  <a:off x="3612622" y="4204652"/>
                  <a:ext cx="220477" cy="333543"/>
                </a:xfrm>
                <a:custGeom>
                  <a:avLst/>
                  <a:gdLst/>
                  <a:ahLst/>
                  <a:cxnLst/>
                  <a:rect l="l" t="t" r="r" b="b"/>
                  <a:pathLst>
                    <a:path w="1367" h="2068" extrusionOk="0">
                      <a:moveTo>
                        <a:pt x="317" y="0"/>
                      </a:moveTo>
                      <a:cubicBezTo>
                        <a:pt x="237" y="0"/>
                        <a:pt x="160" y="30"/>
                        <a:pt x="99" y="91"/>
                      </a:cubicBezTo>
                      <a:cubicBezTo>
                        <a:pt x="1" y="208"/>
                        <a:pt x="1" y="404"/>
                        <a:pt x="117" y="559"/>
                      </a:cubicBezTo>
                      <a:cubicBezTo>
                        <a:pt x="155" y="619"/>
                        <a:pt x="197" y="657"/>
                        <a:pt x="216" y="718"/>
                      </a:cubicBezTo>
                      <a:cubicBezTo>
                        <a:pt x="314" y="853"/>
                        <a:pt x="370" y="970"/>
                        <a:pt x="351" y="1162"/>
                      </a:cubicBezTo>
                      <a:cubicBezTo>
                        <a:pt x="314" y="1438"/>
                        <a:pt x="99" y="1611"/>
                        <a:pt x="38" y="1887"/>
                      </a:cubicBezTo>
                      <a:cubicBezTo>
                        <a:pt x="38" y="1906"/>
                        <a:pt x="19" y="1925"/>
                        <a:pt x="38" y="1962"/>
                      </a:cubicBezTo>
                      <a:cubicBezTo>
                        <a:pt x="38" y="2004"/>
                        <a:pt x="99" y="2042"/>
                        <a:pt x="136" y="2060"/>
                      </a:cubicBezTo>
                      <a:cubicBezTo>
                        <a:pt x="157" y="2065"/>
                        <a:pt x="177" y="2067"/>
                        <a:pt x="196" y="2067"/>
                      </a:cubicBezTo>
                      <a:cubicBezTo>
                        <a:pt x="443" y="2067"/>
                        <a:pt x="635" y="1736"/>
                        <a:pt x="782" y="1593"/>
                      </a:cubicBezTo>
                      <a:cubicBezTo>
                        <a:pt x="955" y="1419"/>
                        <a:pt x="1133" y="1242"/>
                        <a:pt x="1325" y="1045"/>
                      </a:cubicBezTo>
                      <a:cubicBezTo>
                        <a:pt x="1367" y="1008"/>
                        <a:pt x="1367" y="909"/>
                        <a:pt x="1306" y="853"/>
                      </a:cubicBezTo>
                      <a:lnTo>
                        <a:pt x="702" y="208"/>
                      </a:lnTo>
                      <a:lnTo>
                        <a:pt x="604" y="133"/>
                      </a:lnTo>
                      <a:cubicBezTo>
                        <a:pt x="519" y="45"/>
                        <a:pt x="415"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a:off x="3977113" y="3908214"/>
                  <a:ext cx="22741" cy="484024"/>
                </a:xfrm>
                <a:custGeom>
                  <a:avLst/>
                  <a:gdLst/>
                  <a:ahLst/>
                  <a:cxnLst/>
                  <a:rect l="l" t="t" r="r" b="b"/>
                  <a:pathLst>
                    <a:path w="141" h="3001" extrusionOk="0">
                      <a:moveTo>
                        <a:pt x="0" y="1"/>
                      </a:moveTo>
                      <a:lnTo>
                        <a:pt x="0" y="3000"/>
                      </a:lnTo>
                      <a:lnTo>
                        <a:pt x="141" y="3000"/>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p:nvPr/>
              </p:nvSpPr>
              <p:spPr>
                <a:xfrm>
                  <a:off x="3788417" y="4379967"/>
                  <a:ext cx="406116" cy="113385"/>
                </a:xfrm>
                <a:custGeom>
                  <a:avLst/>
                  <a:gdLst/>
                  <a:ahLst/>
                  <a:cxnLst/>
                  <a:rect l="l" t="t" r="r" b="b"/>
                  <a:pathLst>
                    <a:path w="2518" h="703" extrusionOk="0">
                      <a:moveTo>
                        <a:pt x="1250" y="0"/>
                      </a:moveTo>
                      <a:cubicBezTo>
                        <a:pt x="1016" y="0"/>
                        <a:pt x="703" y="38"/>
                        <a:pt x="469" y="155"/>
                      </a:cubicBezTo>
                      <a:cubicBezTo>
                        <a:pt x="333" y="192"/>
                        <a:pt x="216" y="272"/>
                        <a:pt x="141" y="370"/>
                      </a:cubicBezTo>
                      <a:cubicBezTo>
                        <a:pt x="62" y="449"/>
                        <a:pt x="1" y="566"/>
                        <a:pt x="1" y="702"/>
                      </a:cubicBezTo>
                      <a:lnTo>
                        <a:pt x="160" y="702"/>
                      </a:lnTo>
                      <a:cubicBezTo>
                        <a:pt x="160" y="623"/>
                        <a:pt x="197" y="543"/>
                        <a:pt x="258" y="468"/>
                      </a:cubicBezTo>
                      <a:cubicBezTo>
                        <a:pt x="352" y="370"/>
                        <a:pt x="511" y="290"/>
                        <a:pt x="703" y="234"/>
                      </a:cubicBezTo>
                      <a:cubicBezTo>
                        <a:pt x="880" y="173"/>
                        <a:pt x="1096" y="155"/>
                        <a:pt x="1250" y="155"/>
                      </a:cubicBezTo>
                      <a:cubicBezTo>
                        <a:pt x="1446" y="155"/>
                        <a:pt x="1737" y="192"/>
                        <a:pt x="1971" y="290"/>
                      </a:cubicBezTo>
                      <a:cubicBezTo>
                        <a:pt x="2088" y="351"/>
                        <a:pt x="2186" y="407"/>
                        <a:pt x="2265" y="487"/>
                      </a:cubicBezTo>
                      <a:cubicBezTo>
                        <a:pt x="2321" y="543"/>
                        <a:pt x="2364" y="623"/>
                        <a:pt x="2364" y="702"/>
                      </a:cubicBezTo>
                      <a:lnTo>
                        <a:pt x="2518" y="702"/>
                      </a:lnTo>
                      <a:cubicBezTo>
                        <a:pt x="2518" y="566"/>
                        <a:pt x="2457" y="449"/>
                        <a:pt x="2364" y="370"/>
                      </a:cubicBezTo>
                      <a:cubicBezTo>
                        <a:pt x="2223" y="234"/>
                        <a:pt x="2031" y="136"/>
                        <a:pt x="1835" y="75"/>
                      </a:cubicBezTo>
                      <a:cubicBezTo>
                        <a:pt x="1620" y="19"/>
                        <a:pt x="1404"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p:nvPr/>
              </p:nvSpPr>
              <p:spPr>
                <a:xfrm>
                  <a:off x="3977113" y="4395773"/>
                  <a:ext cx="25806" cy="116450"/>
                </a:xfrm>
                <a:custGeom>
                  <a:avLst/>
                  <a:gdLst/>
                  <a:ahLst/>
                  <a:cxnLst/>
                  <a:rect l="l" t="t" r="r" b="b"/>
                  <a:pathLst>
                    <a:path w="160" h="722" extrusionOk="0">
                      <a:moveTo>
                        <a:pt x="0" y="1"/>
                      </a:moveTo>
                      <a:lnTo>
                        <a:pt x="0" y="721"/>
                      </a:lnTo>
                      <a:lnTo>
                        <a:pt x="160" y="721"/>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a:off x="3769547" y="4480285"/>
                  <a:ext cx="63546" cy="62741"/>
                </a:xfrm>
                <a:custGeom>
                  <a:avLst/>
                  <a:gdLst/>
                  <a:ahLst/>
                  <a:cxnLst/>
                  <a:rect l="l" t="t" r="r" b="b"/>
                  <a:pathLst>
                    <a:path w="394" h="389" extrusionOk="0">
                      <a:moveTo>
                        <a:pt x="197" y="1"/>
                      </a:moveTo>
                      <a:cubicBezTo>
                        <a:pt x="80" y="1"/>
                        <a:pt x="1" y="80"/>
                        <a:pt x="1" y="197"/>
                      </a:cubicBezTo>
                      <a:cubicBezTo>
                        <a:pt x="1" y="295"/>
                        <a:pt x="80" y="389"/>
                        <a:pt x="197" y="389"/>
                      </a:cubicBezTo>
                      <a:cubicBezTo>
                        <a:pt x="296" y="389"/>
                        <a:pt x="394" y="295"/>
                        <a:pt x="394" y="197"/>
                      </a:cubicBezTo>
                      <a:cubicBezTo>
                        <a:pt x="394" y="80"/>
                        <a:pt x="296"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a:off x="3958244" y="4480285"/>
                  <a:ext cx="63546" cy="62741"/>
                </a:xfrm>
                <a:custGeom>
                  <a:avLst/>
                  <a:gdLst/>
                  <a:ahLst/>
                  <a:cxnLst/>
                  <a:rect l="l" t="t" r="r" b="b"/>
                  <a:pathLst>
                    <a:path w="394" h="389" extrusionOk="0">
                      <a:moveTo>
                        <a:pt x="197" y="1"/>
                      </a:moveTo>
                      <a:cubicBezTo>
                        <a:pt x="80" y="1"/>
                        <a:pt x="0" y="80"/>
                        <a:pt x="0" y="197"/>
                      </a:cubicBezTo>
                      <a:cubicBezTo>
                        <a:pt x="0" y="295"/>
                        <a:pt x="80" y="389"/>
                        <a:pt x="197" y="389"/>
                      </a:cubicBezTo>
                      <a:cubicBezTo>
                        <a:pt x="295" y="389"/>
                        <a:pt x="393" y="295"/>
                        <a:pt x="393" y="197"/>
                      </a:cubicBezTo>
                      <a:cubicBezTo>
                        <a:pt x="393" y="80"/>
                        <a:pt x="295"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a:off x="4146941" y="4480285"/>
                  <a:ext cx="63546" cy="62741"/>
                </a:xfrm>
                <a:custGeom>
                  <a:avLst/>
                  <a:gdLst/>
                  <a:ahLst/>
                  <a:cxnLst/>
                  <a:rect l="l" t="t" r="r" b="b"/>
                  <a:pathLst>
                    <a:path w="394" h="389" extrusionOk="0">
                      <a:moveTo>
                        <a:pt x="197" y="1"/>
                      </a:moveTo>
                      <a:cubicBezTo>
                        <a:pt x="98" y="1"/>
                        <a:pt x="0" y="80"/>
                        <a:pt x="0" y="197"/>
                      </a:cubicBezTo>
                      <a:cubicBezTo>
                        <a:pt x="0" y="295"/>
                        <a:pt x="98" y="389"/>
                        <a:pt x="197" y="389"/>
                      </a:cubicBezTo>
                      <a:cubicBezTo>
                        <a:pt x="295" y="389"/>
                        <a:pt x="393" y="295"/>
                        <a:pt x="393" y="197"/>
                      </a:cubicBezTo>
                      <a:cubicBezTo>
                        <a:pt x="393" y="80"/>
                        <a:pt x="295"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a:off x="3776321" y="3272920"/>
                  <a:ext cx="582078" cy="673214"/>
                </a:xfrm>
                <a:custGeom>
                  <a:avLst/>
                  <a:gdLst/>
                  <a:ahLst/>
                  <a:cxnLst/>
                  <a:rect l="l" t="t" r="r" b="b"/>
                  <a:pathLst>
                    <a:path w="3609" h="4174" extrusionOk="0">
                      <a:moveTo>
                        <a:pt x="2144" y="0"/>
                      </a:moveTo>
                      <a:cubicBezTo>
                        <a:pt x="1774" y="0"/>
                        <a:pt x="1461" y="314"/>
                        <a:pt x="1461" y="702"/>
                      </a:cubicBezTo>
                      <a:lnTo>
                        <a:pt x="1461" y="2925"/>
                      </a:lnTo>
                      <a:cubicBezTo>
                        <a:pt x="1461" y="3491"/>
                        <a:pt x="993" y="3940"/>
                        <a:pt x="427" y="3940"/>
                      </a:cubicBezTo>
                      <a:lnTo>
                        <a:pt x="118" y="3940"/>
                      </a:lnTo>
                      <a:cubicBezTo>
                        <a:pt x="57" y="3940"/>
                        <a:pt x="1" y="3996"/>
                        <a:pt x="1" y="4057"/>
                      </a:cubicBezTo>
                      <a:cubicBezTo>
                        <a:pt x="1" y="4113"/>
                        <a:pt x="57" y="4174"/>
                        <a:pt x="118" y="4174"/>
                      </a:cubicBezTo>
                      <a:lnTo>
                        <a:pt x="2612" y="4174"/>
                      </a:lnTo>
                      <a:cubicBezTo>
                        <a:pt x="3159" y="4174"/>
                        <a:pt x="3608" y="3725"/>
                        <a:pt x="3608" y="3177"/>
                      </a:cubicBezTo>
                      <a:lnTo>
                        <a:pt x="3608" y="702"/>
                      </a:lnTo>
                      <a:cubicBezTo>
                        <a:pt x="3608" y="314"/>
                        <a:pt x="3295" y="0"/>
                        <a:pt x="2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a:off x="3448924" y="4348033"/>
                  <a:ext cx="276926" cy="255963"/>
                </a:xfrm>
                <a:custGeom>
                  <a:avLst/>
                  <a:gdLst/>
                  <a:ahLst/>
                  <a:cxnLst/>
                  <a:rect l="l" t="t" r="r" b="b"/>
                  <a:pathLst>
                    <a:path w="1717" h="1587" extrusionOk="0">
                      <a:moveTo>
                        <a:pt x="1411" y="0"/>
                      </a:moveTo>
                      <a:cubicBezTo>
                        <a:pt x="1403" y="0"/>
                        <a:pt x="1394" y="1"/>
                        <a:pt x="1385" y="2"/>
                      </a:cubicBezTo>
                      <a:cubicBezTo>
                        <a:pt x="1212" y="2"/>
                        <a:pt x="1095" y="156"/>
                        <a:pt x="1053" y="353"/>
                      </a:cubicBezTo>
                      <a:cubicBezTo>
                        <a:pt x="1034" y="414"/>
                        <a:pt x="1034" y="470"/>
                        <a:pt x="1016" y="530"/>
                      </a:cubicBezTo>
                      <a:cubicBezTo>
                        <a:pt x="997" y="685"/>
                        <a:pt x="959" y="821"/>
                        <a:pt x="800" y="938"/>
                      </a:cubicBezTo>
                      <a:cubicBezTo>
                        <a:pt x="585" y="1115"/>
                        <a:pt x="295" y="1092"/>
                        <a:pt x="80" y="1251"/>
                      </a:cubicBezTo>
                      <a:cubicBezTo>
                        <a:pt x="61" y="1251"/>
                        <a:pt x="42" y="1270"/>
                        <a:pt x="24" y="1288"/>
                      </a:cubicBezTo>
                      <a:cubicBezTo>
                        <a:pt x="0" y="1326"/>
                        <a:pt x="0" y="1405"/>
                        <a:pt x="24" y="1443"/>
                      </a:cubicBezTo>
                      <a:cubicBezTo>
                        <a:pt x="98" y="1556"/>
                        <a:pt x="231" y="1587"/>
                        <a:pt x="373" y="1587"/>
                      </a:cubicBezTo>
                      <a:cubicBezTo>
                        <a:pt x="526" y="1587"/>
                        <a:pt x="689" y="1551"/>
                        <a:pt x="800" y="1541"/>
                      </a:cubicBezTo>
                      <a:lnTo>
                        <a:pt x="1582" y="1541"/>
                      </a:lnTo>
                      <a:cubicBezTo>
                        <a:pt x="1638" y="1541"/>
                        <a:pt x="1699" y="1466"/>
                        <a:pt x="1699" y="1387"/>
                      </a:cubicBezTo>
                      <a:lnTo>
                        <a:pt x="1699" y="507"/>
                      </a:lnTo>
                      <a:lnTo>
                        <a:pt x="1699" y="371"/>
                      </a:lnTo>
                      <a:cubicBezTo>
                        <a:pt x="1716" y="167"/>
                        <a:pt x="1578"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3728904" y="3146797"/>
                  <a:ext cx="204671" cy="384348"/>
                </a:xfrm>
                <a:custGeom>
                  <a:avLst/>
                  <a:gdLst/>
                  <a:ahLst/>
                  <a:cxnLst/>
                  <a:rect l="l" t="t" r="r" b="b"/>
                  <a:pathLst>
                    <a:path w="1269" h="2383" extrusionOk="0">
                      <a:moveTo>
                        <a:pt x="6" y="2240"/>
                      </a:moveTo>
                      <a:cubicBezTo>
                        <a:pt x="4" y="2249"/>
                        <a:pt x="2" y="2257"/>
                        <a:pt x="0" y="2266"/>
                      </a:cubicBezTo>
                      <a:lnTo>
                        <a:pt x="0" y="2284"/>
                      </a:lnTo>
                      <a:lnTo>
                        <a:pt x="6" y="2240"/>
                      </a:lnTo>
                      <a:close/>
                      <a:moveTo>
                        <a:pt x="1268" y="1"/>
                      </a:moveTo>
                      <a:lnTo>
                        <a:pt x="1114" y="665"/>
                      </a:lnTo>
                      <a:lnTo>
                        <a:pt x="234" y="492"/>
                      </a:lnTo>
                      <a:lnTo>
                        <a:pt x="6" y="2240"/>
                      </a:lnTo>
                      <a:lnTo>
                        <a:pt x="6" y="2240"/>
                      </a:lnTo>
                      <a:cubicBezTo>
                        <a:pt x="51" y="2067"/>
                        <a:pt x="196" y="1964"/>
                        <a:pt x="358" y="1964"/>
                      </a:cubicBezTo>
                      <a:cubicBezTo>
                        <a:pt x="382" y="1964"/>
                        <a:pt x="406" y="1966"/>
                        <a:pt x="431" y="1971"/>
                      </a:cubicBezTo>
                      <a:cubicBezTo>
                        <a:pt x="646" y="2013"/>
                        <a:pt x="763" y="2186"/>
                        <a:pt x="744" y="2382"/>
                      </a:cubicBezTo>
                      <a:lnTo>
                        <a:pt x="1268" y="1"/>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3848896" y="3534037"/>
                  <a:ext cx="161" cy="3064"/>
                </a:xfrm>
                <a:custGeom>
                  <a:avLst/>
                  <a:gdLst/>
                  <a:ahLst/>
                  <a:cxnLst/>
                  <a:rect l="l" t="t" r="r" b="b"/>
                  <a:pathLst>
                    <a:path w="1" h="19" extrusionOk="0">
                      <a:moveTo>
                        <a:pt x="0" y="19"/>
                      </a:moveTo>
                      <a:lnTo>
                        <a:pt x="0" y="19"/>
                      </a:lnTo>
                      <a:lnTo>
                        <a:pt x="0" y="0"/>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3930342" y="3137765"/>
                  <a:ext cx="161" cy="6290"/>
                </a:xfrm>
                <a:custGeom>
                  <a:avLst/>
                  <a:gdLst/>
                  <a:ahLst/>
                  <a:cxnLst/>
                  <a:rect l="l" t="t" r="r" b="b"/>
                  <a:pathLst>
                    <a:path w="1" h="39" extrusionOk="0">
                      <a:moveTo>
                        <a:pt x="0" y="1"/>
                      </a:moveTo>
                      <a:lnTo>
                        <a:pt x="0" y="38"/>
                      </a:lnTo>
                      <a:lnTo>
                        <a:pt x="0" y="38"/>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3848896" y="3530973"/>
                  <a:ext cx="161" cy="3226"/>
                </a:xfrm>
                <a:custGeom>
                  <a:avLst/>
                  <a:gdLst/>
                  <a:ahLst/>
                  <a:cxnLst/>
                  <a:rect l="l" t="t" r="r" b="b"/>
                  <a:pathLst>
                    <a:path w="1" h="20" extrusionOk="0">
                      <a:moveTo>
                        <a:pt x="0" y="0"/>
                      </a:moveTo>
                      <a:lnTo>
                        <a:pt x="0" y="19"/>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3725840" y="3515167"/>
                  <a:ext cx="123222" cy="64192"/>
                </a:xfrm>
                <a:custGeom>
                  <a:avLst/>
                  <a:gdLst/>
                  <a:ahLst/>
                  <a:cxnLst/>
                  <a:rect l="l" t="t" r="r" b="b"/>
                  <a:pathLst>
                    <a:path w="764" h="398" extrusionOk="0">
                      <a:moveTo>
                        <a:pt x="38" y="0"/>
                      </a:moveTo>
                      <a:lnTo>
                        <a:pt x="38" y="0"/>
                      </a:lnTo>
                      <a:cubicBezTo>
                        <a:pt x="0" y="173"/>
                        <a:pt x="136" y="370"/>
                        <a:pt x="333" y="389"/>
                      </a:cubicBezTo>
                      <a:cubicBezTo>
                        <a:pt x="360" y="394"/>
                        <a:pt x="386" y="397"/>
                        <a:pt x="412" y="397"/>
                      </a:cubicBezTo>
                      <a:cubicBezTo>
                        <a:pt x="575" y="397"/>
                        <a:pt x="711" y="289"/>
                        <a:pt x="763" y="136"/>
                      </a:cubicBezTo>
                      <a:lnTo>
                        <a:pt x="38" y="0"/>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3731807" y="3460492"/>
                  <a:ext cx="123222" cy="76612"/>
                </a:xfrm>
                <a:custGeom>
                  <a:avLst/>
                  <a:gdLst/>
                  <a:ahLst/>
                  <a:cxnLst/>
                  <a:rect l="l" t="t" r="r" b="b"/>
                  <a:pathLst>
                    <a:path w="764" h="475" extrusionOk="0">
                      <a:moveTo>
                        <a:pt x="361" y="1"/>
                      </a:moveTo>
                      <a:cubicBezTo>
                        <a:pt x="179" y="1"/>
                        <a:pt x="38" y="127"/>
                        <a:pt x="1" y="302"/>
                      </a:cubicBezTo>
                      <a:lnTo>
                        <a:pt x="1" y="339"/>
                      </a:lnTo>
                      <a:lnTo>
                        <a:pt x="726" y="475"/>
                      </a:lnTo>
                      <a:lnTo>
                        <a:pt x="726" y="456"/>
                      </a:lnTo>
                      <a:lnTo>
                        <a:pt x="726" y="437"/>
                      </a:lnTo>
                      <a:cubicBezTo>
                        <a:pt x="763" y="222"/>
                        <a:pt x="628" y="44"/>
                        <a:pt x="431" y="7"/>
                      </a:cubicBezTo>
                      <a:cubicBezTo>
                        <a:pt x="407" y="3"/>
                        <a:pt x="383" y="1"/>
                        <a:pt x="361"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3763580" y="3115991"/>
                  <a:ext cx="15967" cy="110321"/>
                </a:xfrm>
                <a:custGeom>
                  <a:avLst/>
                  <a:gdLst/>
                  <a:ahLst/>
                  <a:cxnLst/>
                  <a:rect l="l" t="t" r="r" b="b"/>
                  <a:pathLst>
                    <a:path w="99" h="684" extrusionOk="0">
                      <a:moveTo>
                        <a:pt x="0" y="683"/>
                      </a:moveTo>
                      <a:lnTo>
                        <a:pt x="99" y="0"/>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3763580" y="3018577"/>
                  <a:ext cx="182736" cy="232577"/>
                </a:xfrm>
                <a:custGeom>
                  <a:avLst/>
                  <a:gdLst/>
                  <a:ahLst/>
                  <a:cxnLst/>
                  <a:rect l="l" t="t" r="r" b="b"/>
                  <a:pathLst>
                    <a:path w="1133" h="1442" extrusionOk="0">
                      <a:moveTo>
                        <a:pt x="1053" y="1"/>
                      </a:moveTo>
                      <a:cubicBezTo>
                        <a:pt x="899" y="19"/>
                        <a:pt x="763" y="57"/>
                        <a:pt x="623" y="117"/>
                      </a:cubicBezTo>
                      <a:cubicBezTo>
                        <a:pt x="566" y="136"/>
                        <a:pt x="506" y="155"/>
                        <a:pt x="449" y="174"/>
                      </a:cubicBezTo>
                      <a:cubicBezTo>
                        <a:pt x="272" y="253"/>
                        <a:pt x="178" y="426"/>
                        <a:pt x="117" y="604"/>
                      </a:cubicBezTo>
                      <a:cubicBezTo>
                        <a:pt x="38" y="819"/>
                        <a:pt x="38" y="1053"/>
                        <a:pt x="0" y="1287"/>
                      </a:cubicBezTo>
                      <a:lnTo>
                        <a:pt x="899" y="1442"/>
                      </a:lnTo>
                      <a:cubicBezTo>
                        <a:pt x="899" y="1442"/>
                        <a:pt x="974" y="1072"/>
                        <a:pt x="974" y="1053"/>
                      </a:cubicBezTo>
                      <a:cubicBezTo>
                        <a:pt x="974" y="894"/>
                        <a:pt x="1053" y="777"/>
                        <a:pt x="1034" y="623"/>
                      </a:cubicBezTo>
                      <a:cubicBezTo>
                        <a:pt x="1034" y="506"/>
                        <a:pt x="1053" y="408"/>
                        <a:pt x="1072" y="309"/>
                      </a:cubicBezTo>
                      <a:cubicBezTo>
                        <a:pt x="1090" y="253"/>
                        <a:pt x="1114" y="211"/>
                        <a:pt x="1114" y="155"/>
                      </a:cubicBezTo>
                      <a:cubicBezTo>
                        <a:pt x="1133" y="117"/>
                        <a:pt x="1114" y="75"/>
                        <a:pt x="1114" y="38"/>
                      </a:cubicBezTo>
                      <a:lnTo>
                        <a:pt x="1114" y="19"/>
                      </a:lnTo>
                      <a:cubicBezTo>
                        <a:pt x="1114" y="1"/>
                        <a:pt x="1072" y="1"/>
                        <a:pt x="1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3373445" y="3461621"/>
                  <a:ext cx="475629" cy="119353"/>
                </a:xfrm>
                <a:custGeom>
                  <a:avLst/>
                  <a:gdLst/>
                  <a:ahLst/>
                  <a:cxnLst/>
                  <a:rect l="l" t="t" r="r" b="b"/>
                  <a:pathLst>
                    <a:path w="2949" h="740" extrusionOk="0">
                      <a:moveTo>
                        <a:pt x="2499" y="0"/>
                      </a:moveTo>
                      <a:lnTo>
                        <a:pt x="0" y="253"/>
                      </a:lnTo>
                      <a:lnTo>
                        <a:pt x="24" y="547"/>
                      </a:lnTo>
                      <a:lnTo>
                        <a:pt x="2555" y="739"/>
                      </a:lnTo>
                      <a:lnTo>
                        <a:pt x="2597" y="739"/>
                      </a:lnTo>
                      <a:cubicBezTo>
                        <a:pt x="2789" y="739"/>
                        <a:pt x="2948" y="566"/>
                        <a:pt x="2948" y="351"/>
                      </a:cubicBezTo>
                      <a:cubicBezTo>
                        <a:pt x="2925" y="154"/>
                        <a:pt x="2752" y="0"/>
                        <a:pt x="2555" y="0"/>
                      </a:cubicBezTo>
                      <a:cubicBezTo>
                        <a:pt x="2536" y="0"/>
                        <a:pt x="2518" y="0"/>
                        <a:pt x="2499" y="19"/>
                      </a:cubicBezTo>
                      <a:lnTo>
                        <a:pt x="2499" y="0"/>
                      </a:ln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3436828" y="3672096"/>
                  <a:ext cx="612883" cy="251447"/>
                </a:xfrm>
                <a:custGeom>
                  <a:avLst/>
                  <a:gdLst/>
                  <a:ahLst/>
                  <a:cxnLst/>
                  <a:rect l="l" t="t" r="r" b="b"/>
                  <a:pathLst>
                    <a:path w="3800" h="1559" extrusionOk="0">
                      <a:moveTo>
                        <a:pt x="3116" y="0"/>
                      </a:moveTo>
                      <a:cubicBezTo>
                        <a:pt x="3042" y="19"/>
                        <a:pt x="2943" y="19"/>
                        <a:pt x="2864" y="19"/>
                      </a:cubicBezTo>
                      <a:cubicBezTo>
                        <a:pt x="2359" y="80"/>
                        <a:pt x="1872" y="136"/>
                        <a:pt x="1385" y="178"/>
                      </a:cubicBezTo>
                      <a:cubicBezTo>
                        <a:pt x="974" y="216"/>
                        <a:pt x="407" y="178"/>
                        <a:pt x="99" y="529"/>
                      </a:cubicBezTo>
                      <a:cubicBezTo>
                        <a:pt x="38" y="585"/>
                        <a:pt x="75" y="684"/>
                        <a:pt x="38" y="763"/>
                      </a:cubicBezTo>
                      <a:cubicBezTo>
                        <a:pt x="19" y="801"/>
                        <a:pt x="0" y="880"/>
                        <a:pt x="0" y="936"/>
                      </a:cubicBezTo>
                      <a:cubicBezTo>
                        <a:pt x="0" y="1016"/>
                        <a:pt x="19" y="1095"/>
                        <a:pt x="38" y="1170"/>
                      </a:cubicBezTo>
                      <a:cubicBezTo>
                        <a:pt x="173" y="1484"/>
                        <a:pt x="524" y="1521"/>
                        <a:pt x="800" y="1540"/>
                      </a:cubicBezTo>
                      <a:cubicBezTo>
                        <a:pt x="897" y="1554"/>
                        <a:pt x="996" y="1559"/>
                        <a:pt x="1097" y="1559"/>
                      </a:cubicBezTo>
                      <a:cubicBezTo>
                        <a:pt x="1299" y="1559"/>
                        <a:pt x="1507" y="1540"/>
                        <a:pt x="1713" y="1540"/>
                      </a:cubicBezTo>
                      <a:lnTo>
                        <a:pt x="3233" y="1540"/>
                      </a:lnTo>
                      <a:cubicBezTo>
                        <a:pt x="3566" y="1540"/>
                        <a:pt x="3800" y="1189"/>
                        <a:pt x="3781" y="763"/>
                      </a:cubicBezTo>
                      <a:cubicBezTo>
                        <a:pt x="3762" y="333"/>
                        <a:pt x="3467" y="0"/>
                        <a:pt x="3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3399088" y="3717093"/>
                  <a:ext cx="348859" cy="618538"/>
                </a:xfrm>
                <a:custGeom>
                  <a:avLst/>
                  <a:gdLst/>
                  <a:ahLst/>
                  <a:cxnLst/>
                  <a:rect l="l" t="t" r="r" b="b"/>
                  <a:pathLst>
                    <a:path w="2163" h="3835" extrusionOk="0">
                      <a:moveTo>
                        <a:pt x="851" y="1"/>
                      </a:moveTo>
                      <a:cubicBezTo>
                        <a:pt x="743" y="1"/>
                        <a:pt x="622" y="23"/>
                        <a:pt x="487" y="72"/>
                      </a:cubicBezTo>
                      <a:cubicBezTo>
                        <a:pt x="389" y="114"/>
                        <a:pt x="309" y="152"/>
                        <a:pt x="253" y="208"/>
                      </a:cubicBezTo>
                      <a:cubicBezTo>
                        <a:pt x="0" y="405"/>
                        <a:pt x="19" y="657"/>
                        <a:pt x="117" y="910"/>
                      </a:cubicBezTo>
                      <a:cubicBezTo>
                        <a:pt x="333" y="1495"/>
                        <a:pt x="567" y="2061"/>
                        <a:pt x="777" y="2646"/>
                      </a:cubicBezTo>
                      <a:cubicBezTo>
                        <a:pt x="936" y="3039"/>
                        <a:pt x="1090" y="3445"/>
                        <a:pt x="1245" y="3834"/>
                      </a:cubicBezTo>
                      <a:lnTo>
                        <a:pt x="1245" y="3834"/>
                      </a:lnTo>
                      <a:cubicBezTo>
                        <a:pt x="1248" y="3814"/>
                        <a:pt x="2107" y="3740"/>
                        <a:pt x="2162" y="3717"/>
                      </a:cubicBezTo>
                      <a:cubicBezTo>
                        <a:pt x="2045" y="2707"/>
                        <a:pt x="1872" y="1710"/>
                        <a:pt x="1596" y="737"/>
                      </a:cubicBezTo>
                      <a:cubicBezTo>
                        <a:pt x="1489" y="319"/>
                        <a:pt x="1259" y="1"/>
                        <a:pt x="851" y="1"/>
                      </a:cubicBezTo>
                      <a:close/>
                      <a:moveTo>
                        <a:pt x="1245" y="3834"/>
                      </a:moveTo>
                      <a:cubicBezTo>
                        <a:pt x="1245" y="3834"/>
                        <a:pt x="1245" y="3834"/>
                        <a:pt x="1245" y="3834"/>
                      </a:cubicBezTo>
                      <a:cubicBezTo>
                        <a:pt x="1245" y="3834"/>
                        <a:pt x="1245" y="3834"/>
                        <a:pt x="1245" y="38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3804222" y="3545166"/>
                  <a:ext cx="453050" cy="379187"/>
                </a:xfrm>
                <a:custGeom>
                  <a:avLst/>
                  <a:gdLst/>
                  <a:ahLst/>
                  <a:cxnLst/>
                  <a:rect l="l" t="t" r="r" b="b"/>
                  <a:pathLst>
                    <a:path w="2809" h="2351" extrusionOk="0">
                      <a:moveTo>
                        <a:pt x="1232" y="0"/>
                      </a:moveTo>
                      <a:cubicBezTo>
                        <a:pt x="1154" y="0"/>
                        <a:pt x="1076" y="3"/>
                        <a:pt x="998" y="11"/>
                      </a:cubicBezTo>
                      <a:cubicBezTo>
                        <a:pt x="838" y="48"/>
                        <a:pt x="862" y="11"/>
                        <a:pt x="801" y="165"/>
                      </a:cubicBezTo>
                      <a:cubicBezTo>
                        <a:pt x="722" y="362"/>
                        <a:pt x="764" y="670"/>
                        <a:pt x="722" y="886"/>
                      </a:cubicBezTo>
                      <a:cubicBezTo>
                        <a:pt x="684" y="1138"/>
                        <a:pt x="586" y="1414"/>
                        <a:pt x="413" y="1625"/>
                      </a:cubicBezTo>
                      <a:cubicBezTo>
                        <a:pt x="371" y="1686"/>
                        <a:pt x="333" y="1723"/>
                        <a:pt x="296" y="1784"/>
                      </a:cubicBezTo>
                      <a:cubicBezTo>
                        <a:pt x="277" y="1803"/>
                        <a:pt x="277" y="1803"/>
                        <a:pt x="254" y="1821"/>
                      </a:cubicBezTo>
                      <a:cubicBezTo>
                        <a:pt x="1" y="2252"/>
                        <a:pt x="703" y="2350"/>
                        <a:pt x="955" y="2350"/>
                      </a:cubicBezTo>
                      <a:lnTo>
                        <a:pt x="1873" y="2350"/>
                      </a:lnTo>
                      <a:cubicBezTo>
                        <a:pt x="2401" y="2350"/>
                        <a:pt x="2790" y="2093"/>
                        <a:pt x="2808" y="1569"/>
                      </a:cubicBezTo>
                      <a:lnTo>
                        <a:pt x="2808" y="11"/>
                      </a:lnTo>
                      <a:lnTo>
                        <a:pt x="1699" y="11"/>
                      </a:lnTo>
                      <a:cubicBezTo>
                        <a:pt x="1543" y="11"/>
                        <a:pt x="1387" y="0"/>
                        <a:pt x="1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3606655" y="3652580"/>
                  <a:ext cx="666430" cy="398541"/>
                </a:xfrm>
                <a:custGeom>
                  <a:avLst/>
                  <a:gdLst/>
                  <a:ahLst/>
                  <a:cxnLst/>
                  <a:rect l="l" t="t" r="r" b="b"/>
                  <a:pathLst>
                    <a:path w="4132" h="2471" extrusionOk="0">
                      <a:moveTo>
                        <a:pt x="2907" y="1"/>
                      </a:moveTo>
                      <a:cubicBezTo>
                        <a:pt x="2551" y="1"/>
                        <a:pt x="2208" y="116"/>
                        <a:pt x="1928" y="318"/>
                      </a:cubicBezTo>
                      <a:cubicBezTo>
                        <a:pt x="1755" y="435"/>
                        <a:pt x="370" y="1001"/>
                        <a:pt x="173" y="1333"/>
                      </a:cubicBezTo>
                      <a:cubicBezTo>
                        <a:pt x="0" y="1586"/>
                        <a:pt x="56" y="1895"/>
                        <a:pt x="332" y="2171"/>
                      </a:cubicBezTo>
                      <a:cubicBezTo>
                        <a:pt x="531" y="2370"/>
                        <a:pt x="770" y="2470"/>
                        <a:pt x="970" y="2470"/>
                      </a:cubicBezTo>
                      <a:cubicBezTo>
                        <a:pt x="1005" y="2470"/>
                        <a:pt x="1039" y="2467"/>
                        <a:pt x="1072" y="2461"/>
                      </a:cubicBezTo>
                      <a:cubicBezTo>
                        <a:pt x="1072" y="2442"/>
                        <a:pt x="1090" y="2442"/>
                        <a:pt x="1109" y="2442"/>
                      </a:cubicBezTo>
                      <a:lnTo>
                        <a:pt x="1128" y="2442"/>
                      </a:lnTo>
                      <a:lnTo>
                        <a:pt x="3682" y="1586"/>
                      </a:lnTo>
                      <a:lnTo>
                        <a:pt x="3701" y="1567"/>
                      </a:lnTo>
                      <a:cubicBezTo>
                        <a:pt x="3977" y="1469"/>
                        <a:pt x="4132" y="1099"/>
                        <a:pt x="4052" y="688"/>
                      </a:cubicBezTo>
                      <a:cubicBezTo>
                        <a:pt x="3935" y="164"/>
                        <a:pt x="3547" y="84"/>
                        <a:pt x="3177" y="23"/>
                      </a:cubicBezTo>
                      <a:cubicBezTo>
                        <a:pt x="3087" y="8"/>
                        <a:pt x="2996" y="1"/>
                        <a:pt x="2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3814060" y="3011803"/>
                  <a:ext cx="509661" cy="670311"/>
                </a:xfrm>
                <a:custGeom>
                  <a:avLst/>
                  <a:gdLst/>
                  <a:ahLst/>
                  <a:cxnLst/>
                  <a:rect l="l" t="t" r="r" b="b"/>
                  <a:pathLst>
                    <a:path w="3160" h="4156" extrusionOk="0">
                      <a:moveTo>
                        <a:pt x="1287" y="0"/>
                      </a:moveTo>
                      <a:cubicBezTo>
                        <a:pt x="993" y="19"/>
                        <a:pt x="642" y="0"/>
                        <a:pt x="408" y="178"/>
                      </a:cubicBezTo>
                      <a:cubicBezTo>
                        <a:pt x="370" y="216"/>
                        <a:pt x="333" y="253"/>
                        <a:pt x="291" y="295"/>
                      </a:cubicBezTo>
                      <a:cubicBezTo>
                        <a:pt x="272" y="314"/>
                        <a:pt x="253" y="333"/>
                        <a:pt x="235" y="351"/>
                      </a:cubicBezTo>
                      <a:cubicBezTo>
                        <a:pt x="216" y="370"/>
                        <a:pt x="193" y="393"/>
                        <a:pt x="174" y="431"/>
                      </a:cubicBezTo>
                      <a:cubicBezTo>
                        <a:pt x="1" y="684"/>
                        <a:pt x="20" y="1072"/>
                        <a:pt x="76" y="1367"/>
                      </a:cubicBezTo>
                      <a:cubicBezTo>
                        <a:pt x="136" y="1699"/>
                        <a:pt x="174" y="2050"/>
                        <a:pt x="216" y="2382"/>
                      </a:cubicBezTo>
                      <a:cubicBezTo>
                        <a:pt x="272" y="2906"/>
                        <a:pt x="370" y="3411"/>
                        <a:pt x="408" y="3921"/>
                      </a:cubicBezTo>
                      <a:cubicBezTo>
                        <a:pt x="820" y="4076"/>
                        <a:pt x="1287" y="4094"/>
                        <a:pt x="1713" y="4113"/>
                      </a:cubicBezTo>
                      <a:cubicBezTo>
                        <a:pt x="2064" y="4137"/>
                        <a:pt x="2396" y="4137"/>
                        <a:pt x="2747" y="4155"/>
                      </a:cubicBezTo>
                      <a:cubicBezTo>
                        <a:pt x="2789" y="3453"/>
                        <a:pt x="2827" y="2733"/>
                        <a:pt x="2906" y="2031"/>
                      </a:cubicBezTo>
                      <a:cubicBezTo>
                        <a:pt x="2944" y="1657"/>
                        <a:pt x="3159" y="1231"/>
                        <a:pt x="3000" y="880"/>
                      </a:cubicBezTo>
                      <a:cubicBezTo>
                        <a:pt x="2864" y="529"/>
                        <a:pt x="2574" y="276"/>
                        <a:pt x="2242" y="136"/>
                      </a:cubicBezTo>
                      <a:cubicBezTo>
                        <a:pt x="1929" y="0"/>
                        <a:pt x="1620"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3927278" y="2886486"/>
                  <a:ext cx="148060" cy="214674"/>
                </a:xfrm>
                <a:custGeom>
                  <a:avLst/>
                  <a:gdLst/>
                  <a:ahLst/>
                  <a:cxnLst/>
                  <a:rect l="l" t="t" r="r" b="b"/>
                  <a:pathLst>
                    <a:path w="918" h="1331" extrusionOk="0">
                      <a:moveTo>
                        <a:pt x="684" y="1"/>
                      </a:moveTo>
                      <a:lnTo>
                        <a:pt x="1" y="118"/>
                      </a:lnTo>
                      <a:lnTo>
                        <a:pt x="136" y="993"/>
                      </a:lnTo>
                      <a:cubicBezTo>
                        <a:pt x="170" y="1186"/>
                        <a:pt x="332" y="1330"/>
                        <a:pt x="521" y="1330"/>
                      </a:cubicBezTo>
                      <a:cubicBezTo>
                        <a:pt x="542" y="1330"/>
                        <a:pt x="564" y="1329"/>
                        <a:pt x="585" y="1325"/>
                      </a:cubicBezTo>
                      <a:cubicBezTo>
                        <a:pt x="777" y="1287"/>
                        <a:pt x="918" y="1072"/>
                        <a:pt x="876" y="857"/>
                      </a:cubicBezTo>
                      <a:lnTo>
                        <a:pt x="684" y="1"/>
                      </a:ln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3901635" y="2769555"/>
                  <a:ext cx="192574" cy="216287"/>
                </a:xfrm>
                <a:custGeom>
                  <a:avLst/>
                  <a:gdLst/>
                  <a:ahLst/>
                  <a:cxnLst/>
                  <a:rect l="l" t="t" r="r" b="b"/>
                  <a:pathLst>
                    <a:path w="1194" h="1341" extrusionOk="0">
                      <a:moveTo>
                        <a:pt x="178" y="0"/>
                      </a:moveTo>
                      <a:lnTo>
                        <a:pt x="61" y="726"/>
                      </a:lnTo>
                      <a:cubicBezTo>
                        <a:pt x="1" y="997"/>
                        <a:pt x="178" y="1268"/>
                        <a:pt x="431" y="1329"/>
                      </a:cubicBezTo>
                      <a:cubicBezTo>
                        <a:pt x="468" y="1337"/>
                        <a:pt x="506" y="1341"/>
                        <a:pt x="543" y="1341"/>
                      </a:cubicBezTo>
                      <a:cubicBezTo>
                        <a:pt x="774" y="1341"/>
                        <a:pt x="986" y="1194"/>
                        <a:pt x="1035" y="960"/>
                      </a:cubicBezTo>
                      <a:lnTo>
                        <a:pt x="1194" y="234"/>
                      </a:lnTo>
                      <a:lnTo>
                        <a:pt x="178" y="0"/>
                      </a:ln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3892603" y="2715042"/>
                  <a:ext cx="248379" cy="294350"/>
                </a:xfrm>
                <a:custGeom>
                  <a:avLst/>
                  <a:gdLst/>
                  <a:ahLst/>
                  <a:cxnLst/>
                  <a:rect l="l" t="t" r="r" b="b"/>
                  <a:pathLst>
                    <a:path w="1540" h="1825" extrusionOk="0">
                      <a:moveTo>
                        <a:pt x="409" y="1"/>
                      </a:moveTo>
                      <a:cubicBezTo>
                        <a:pt x="396" y="1"/>
                        <a:pt x="383" y="3"/>
                        <a:pt x="370" y="11"/>
                      </a:cubicBezTo>
                      <a:cubicBezTo>
                        <a:pt x="351" y="11"/>
                        <a:pt x="333" y="48"/>
                        <a:pt x="351" y="86"/>
                      </a:cubicBezTo>
                      <a:cubicBezTo>
                        <a:pt x="272" y="86"/>
                        <a:pt x="197" y="86"/>
                        <a:pt x="136" y="128"/>
                      </a:cubicBezTo>
                      <a:cubicBezTo>
                        <a:pt x="0" y="221"/>
                        <a:pt x="80" y="399"/>
                        <a:pt x="197" y="479"/>
                      </a:cubicBezTo>
                      <a:cubicBezTo>
                        <a:pt x="253" y="516"/>
                        <a:pt x="351" y="535"/>
                        <a:pt x="407" y="554"/>
                      </a:cubicBezTo>
                      <a:cubicBezTo>
                        <a:pt x="506" y="572"/>
                        <a:pt x="623" y="596"/>
                        <a:pt x="721" y="633"/>
                      </a:cubicBezTo>
                      <a:cubicBezTo>
                        <a:pt x="955" y="689"/>
                        <a:pt x="974" y="886"/>
                        <a:pt x="899" y="1101"/>
                      </a:cubicBezTo>
                      <a:cubicBezTo>
                        <a:pt x="857" y="1218"/>
                        <a:pt x="782" y="1316"/>
                        <a:pt x="684" y="1373"/>
                      </a:cubicBezTo>
                      <a:cubicBezTo>
                        <a:pt x="619" y="1399"/>
                        <a:pt x="548" y="1412"/>
                        <a:pt x="479" y="1412"/>
                      </a:cubicBezTo>
                      <a:cubicBezTo>
                        <a:pt x="337" y="1412"/>
                        <a:pt x="202" y="1356"/>
                        <a:pt x="136" y="1237"/>
                      </a:cubicBezTo>
                      <a:lnTo>
                        <a:pt x="117" y="1218"/>
                      </a:lnTo>
                      <a:cubicBezTo>
                        <a:pt x="106" y="1213"/>
                        <a:pt x="97" y="1210"/>
                        <a:pt x="88" y="1210"/>
                      </a:cubicBezTo>
                      <a:cubicBezTo>
                        <a:pt x="67" y="1210"/>
                        <a:pt x="51" y="1224"/>
                        <a:pt x="38" y="1237"/>
                      </a:cubicBezTo>
                      <a:cubicBezTo>
                        <a:pt x="0" y="1274"/>
                        <a:pt x="0" y="1335"/>
                        <a:pt x="0" y="1391"/>
                      </a:cubicBezTo>
                      <a:cubicBezTo>
                        <a:pt x="0" y="1452"/>
                        <a:pt x="0" y="1508"/>
                        <a:pt x="19" y="1569"/>
                      </a:cubicBezTo>
                      <a:cubicBezTo>
                        <a:pt x="95" y="1733"/>
                        <a:pt x="304" y="1824"/>
                        <a:pt x="499" y="1824"/>
                      </a:cubicBezTo>
                      <a:cubicBezTo>
                        <a:pt x="605" y="1824"/>
                        <a:pt x="706" y="1798"/>
                        <a:pt x="782" y="1742"/>
                      </a:cubicBezTo>
                      <a:cubicBezTo>
                        <a:pt x="857" y="1686"/>
                        <a:pt x="936" y="1606"/>
                        <a:pt x="955" y="1508"/>
                      </a:cubicBezTo>
                      <a:cubicBezTo>
                        <a:pt x="977" y="1453"/>
                        <a:pt x="1014" y="1437"/>
                        <a:pt x="1061" y="1437"/>
                      </a:cubicBezTo>
                      <a:cubicBezTo>
                        <a:pt x="1093" y="1437"/>
                        <a:pt x="1130" y="1444"/>
                        <a:pt x="1170" y="1452"/>
                      </a:cubicBezTo>
                      <a:cubicBezTo>
                        <a:pt x="1182" y="1454"/>
                        <a:pt x="1193" y="1455"/>
                        <a:pt x="1205" y="1455"/>
                      </a:cubicBezTo>
                      <a:cubicBezTo>
                        <a:pt x="1310" y="1455"/>
                        <a:pt x="1410" y="1382"/>
                        <a:pt x="1460" y="1298"/>
                      </a:cubicBezTo>
                      <a:cubicBezTo>
                        <a:pt x="1502" y="1199"/>
                        <a:pt x="1460" y="1040"/>
                        <a:pt x="1343" y="1003"/>
                      </a:cubicBezTo>
                      <a:cubicBezTo>
                        <a:pt x="1442" y="965"/>
                        <a:pt x="1521" y="886"/>
                        <a:pt x="1540" y="788"/>
                      </a:cubicBezTo>
                      <a:cubicBezTo>
                        <a:pt x="1540" y="713"/>
                        <a:pt x="1502" y="633"/>
                        <a:pt x="1442" y="596"/>
                      </a:cubicBezTo>
                      <a:cubicBezTo>
                        <a:pt x="1385" y="535"/>
                        <a:pt x="1306" y="498"/>
                        <a:pt x="1226" y="479"/>
                      </a:cubicBezTo>
                      <a:cubicBezTo>
                        <a:pt x="1268" y="418"/>
                        <a:pt x="1250" y="362"/>
                        <a:pt x="1226" y="320"/>
                      </a:cubicBezTo>
                      <a:cubicBezTo>
                        <a:pt x="1189" y="264"/>
                        <a:pt x="1133" y="245"/>
                        <a:pt x="1072" y="245"/>
                      </a:cubicBezTo>
                      <a:cubicBezTo>
                        <a:pt x="1048" y="238"/>
                        <a:pt x="1023" y="235"/>
                        <a:pt x="997" y="235"/>
                      </a:cubicBezTo>
                      <a:cubicBezTo>
                        <a:pt x="938" y="235"/>
                        <a:pt x="875" y="250"/>
                        <a:pt x="819" y="264"/>
                      </a:cubicBezTo>
                      <a:cubicBezTo>
                        <a:pt x="800" y="184"/>
                        <a:pt x="740" y="147"/>
                        <a:pt x="684" y="86"/>
                      </a:cubicBezTo>
                      <a:cubicBezTo>
                        <a:pt x="623" y="48"/>
                        <a:pt x="548" y="30"/>
                        <a:pt x="487" y="11"/>
                      </a:cubicBezTo>
                      <a:cubicBezTo>
                        <a:pt x="462" y="11"/>
                        <a:pt x="435" y="1"/>
                        <a:pt x="409" y="1"/>
                      </a:cubicBez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4024691" y="2879712"/>
                  <a:ext cx="37902" cy="35645"/>
                </a:xfrm>
                <a:custGeom>
                  <a:avLst/>
                  <a:gdLst/>
                  <a:ahLst/>
                  <a:cxnLst/>
                  <a:rect l="l" t="t" r="r" b="b"/>
                  <a:pathLst>
                    <a:path w="235" h="221" extrusionOk="0">
                      <a:moveTo>
                        <a:pt x="136" y="1"/>
                      </a:moveTo>
                      <a:cubicBezTo>
                        <a:pt x="80" y="1"/>
                        <a:pt x="19" y="19"/>
                        <a:pt x="19" y="80"/>
                      </a:cubicBezTo>
                      <a:cubicBezTo>
                        <a:pt x="0" y="136"/>
                        <a:pt x="38" y="197"/>
                        <a:pt x="98" y="216"/>
                      </a:cubicBezTo>
                      <a:cubicBezTo>
                        <a:pt x="108" y="219"/>
                        <a:pt x="118" y="221"/>
                        <a:pt x="128" y="221"/>
                      </a:cubicBezTo>
                      <a:cubicBezTo>
                        <a:pt x="174" y="221"/>
                        <a:pt x="215" y="186"/>
                        <a:pt x="215" y="136"/>
                      </a:cubicBezTo>
                      <a:cubicBezTo>
                        <a:pt x="234" y="80"/>
                        <a:pt x="197" y="19"/>
                        <a:pt x="136" y="1"/>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3927278" y="2914388"/>
                  <a:ext cx="44031" cy="19032"/>
                </a:xfrm>
                <a:custGeom>
                  <a:avLst/>
                  <a:gdLst/>
                  <a:ahLst/>
                  <a:cxnLst/>
                  <a:rect l="l" t="t" r="r" b="b"/>
                  <a:pathLst>
                    <a:path w="273" h="118" extrusionOk="0">
                      <a:moveTo>
                        <a:pt x="1" y="1"/>
                      </a:moveTo>
                      <a:cubicBezTo>
                        <a:pt x="1" y="1"/>
                        <a:pt x="1" y="20"/>
                        <a:pt x="19" y="38"/>
                      </a:cubicBezTo>
                      <a:cubicBezTo>
                        <a:pt x="38" y="62"/>
                        <a:pt x="75" y="99"/>
                        <a:pt x="118" y="99"/>
                      </a:cubicBezTo>
                      <a:cubicBezTo>
                        <a:pt x="136" y="118"/>
                        <a:pt x="155" y="118"/>
                        <a:pt x="155" y="118"/>
                      </a:cubicBezTo>
                      <a:cubicBezTo>
                        <a:pt x="235" y="118"/>
                        <a:pt x="272" y="80"/>
                        <a:pt x="272" y="62"/>
                      </a:cubicBezTo>
                      <a:lnTo>
                        <a:pt x="253" y="38"/>
                      </a:lnTo>
                      <a:cubicBezTo>
                        <a:pt x="235" y="38"/>
                        <a:pt x="216" y="80"/>
                        <a:pt x="155" y="80"/>
                      </a:cubicBezTo>
                      <a:cubicBezTo>
                        <a:pt x="155" y="80"/>
                        <a:pt x="136" y="80"/>
                        <a:pt x="136" y="62"/>
                      </a:cubicBezTo>
                      <a:cubicBezTo>
                        <a:pt x="99" y="62"/>
                        <a:pt x="75" y="38"/>
                        <a:pt x="57" y="20"/>
                      </a:cubicBezTo>
                      <a:lnTo>
                        <a:pt x="38" y="1"/>
                      </a:ln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4159682" y="3128572"/>
                  <a:ext cx="151124" cy="402574"/>
                </a:xfrm>
                <a:custGeom>
                  <a:avLst/>
                  <a:gdLst/>
                  <a:ahLst/>
                  <a:cxnLst/>
                  <a:rect l="l" t="t" r="r" b="b"/>
                  <a:pathLst>
                    <a:path w="937" h="2496" extrusionOk="0">
                      <a:moveTo>
                        <a:pt x="396" y="0"/>
                      </a:moveTo>
                      <a:cubicBezTo>
                        <a:pt x="317" y="0"/>
                        <a:pt x="240" y="25"/>
                        <a:pt x="179" y="76"/>
                      </a:cubicBezTo>
                      <a:cubicBezTo>
                        <a:pt x="62" y="156"/>
                        <a:pt x="1" y="292"/>
                        <a:pt x="1" y="427"/>
                      </a:cubicBezTo>
                      <a:lnTo>
                        <a:pt x="179" y="2495"/>
                      </a:lnTo>
                      <a:lnTo>
                        <a:pt x="918" y="2495"/>
                      </a:lnTo>
                      <a:lnTo>
                        <a:pt x="918" y="1635"/>
                      </a:lnTo>
                      <a:lnTo>
                        <a:pt x="918" y="994"/>
                      </a:lnTo>
                      <a:cubicBezTo>
                        <a:pt x="918" y="895"/>
                        <a:pt x="918" y="797"/>
                        <a:pt x="937" y="699"/>
                      </a:cubicBezTo>
                      <a:cubicBezTo>
                        <a:pt x="937" y="582"/>
                        <a:pt x="880" y="427"/>
                        <a:pt x="838" y="310"/>
                      </a:cubicBezTo>
                      <a:cubicBezTo>
                        <a:pt x="782" y="193"/>
                        <a:pt x="703" y="95"/>
                        <a:pt x="604" y="58"/>
                      </a:cubicBezTo>
                      <a:cubicBezTo>
                        <a:pt x="540" y="20"/>
                        <a:pt x="467" y="0"/>
                        <a:pt x="396" y="0"/>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4146941" y="3070187"/>
                  <a:ext cx="163866" cy="171126"/>
                </a:xfrm>
                <a:custGeom>
                  <a:avLst/>
                  <a:gdLst/>
                  <a:ahLst/>
                  <a:cxnLst/>
                  <a:rect l="l" t="t" r="r" b="b"/>
                  <a:pathLst>
                    <a:path w="1016" h="1061" extrusionOk="0">
                      <a:moveTo>
                        <a:pt x="295" y="0"/>
                      </a:moveTo>
                      <a:cubicBezTo>
                        <a:pt x="261" y="0"/>
                        <a:pt x="218" y="15"/>
                        <a:pt x="178" y="31"/>
                      </a:cubicBezTo>
                      <a:cubicBezTo>
                        <a:pt x="117" y="69"/>
                        <a:pt x="80" y="125"/>
                        <a:pt x="61" y="186"/>
                      </a:cubicBezTo>
                      <a:cubicBezTo>
                        <a:pt x="0" y="340"/>
                        <a:pt x="42" y="518"/>
                        <a:pt x="61" y="691"/>
                      </a:cubicBezTo>
                      <a:cubicBezTo>
                        <a:pt x="80" y="808"/>
                        <a:pt x="98" y="944"/>
                        <a:pt x="98" y="1061"/>
                      </a:cubicBezTo>
                      <a:cubicBezTo>
                        <a:pt x="307" y="1048"/>
                        <a:pt x="504" y="1034"/>
                        <a:pt x="705" y="1034"/>
                      </a:cubicBezTo>
                      <a:cubicBezTo>
                        <a:pt x="789" y="1034"/>
                        <a:pt x="873" y="1037"/>
                        <a:pt x="959" y="1042"/>
                      </a:cubicBezTo>
                      <a:cubicBezTo>
                        <a:pt x="997" y="1042"/>
                        <a:pt x="1016" y="1042"/>
                        <a:pt x="1016" y="986"/>
                      </a:cubicBezTo>
                      <a:lnTo>
                        <a:pt x="1016" y="789"/>
                      </a:lnTo>
                      <a:cubicBezTo>
                        <a:pt x="997" y="672"/>
                        <a:pt x="959" y="555"/>
                        <a:pt x="917" y="438"/>
                      </a:cubicBezTo>
                      <a:cubicBezTo>
                        <a:pt x="819" y="284"/>
                        <a:pt x="683" y="125"/>
                        <a:pt x="510" y="31"/>
                      </a:cubicBezTo>
                      <a:cubicBezTo>
                        <a:pt x="468" y="8"/>
                        <a:pt x="393" y="8"/>
                        <a:pt x="332" y="8"/>
                      </a:cubicBezTo>
                      <a:cubicBezTo>
                        <a:pt x="322" y="3"/>
                        <a:pt x="309"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3823092" y="3464524"/>
                  <a:ext cx="484661" cy="120159"/>
                </a:xfrm>
                <a:custGeom>
                  <a:avLst/>
                  <a:gdLst/>
                  <a:ahLst/>
                  <a:cxnLst/>
                  <a:rect l="l" t="t" r="r" b="b"/>
                  <a:pathLst>
                    <a:path w="3005" h="745" extrusionOk="0">
                      <a:moveTo>
                        <a:pt x="2616" y="1"/>
                      </a:moveTo>
                      <a:cubicBezTo>
                        <a:pt x="2593" y="1"/>
                        <a:pt x="2556" y="19"/>
                        <a:pt x="2537" y="19"/>
                      </a:cubicBezTo>
                      <a:lnTo>
                        <a:pt x="43" y="431"/>
                      </a:lnTo>
                      <a:cubicBezTo>
                        <a:pt x="20" y="450"/>
                        <a:pt x="1" y="450"/>
                        <a:pt x="1" y="487"/>
                      </a:cubicBezTo>
                      <a:lnTo>
                        <a:pt x="20" y="721"/>
                      </a:lnTo>
                      <a:cubicBezTo>
                        <a:pt x="20" y="745"/>
                        <a:pt x="20" y="745"/>
                        <a:pt x="43" y="745"/>
                      </a:cubicBezTo>
                      <a:lnTo>
                        <a:pt x="2635" y="745"/>
                      </a:lnTo>
                      <a:cubicBezTo>
                        <a:pt x="2827" y="745"/>
                        <a:pt x="3005" y="567"/>
                        <a:pt x="3005" y="370"/>
                      </a:cubicBezTo>
                      <a:cubicBezTo>
                        <a:pt x="2986" y="179"/>
                        <a:pt x="2827" y="1"/>
                        <a:pt x="2616" y="1"/>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3688101" y="3498232"/>
                  <a:ext cx="96610" cy="30322"/>
                </a:xfrm>
                <a:custGeom>
                  <a:avLst/>
                  <a:gdLst/>
                  <a:ahLst/>
                  <a:cxnLst/>
                  <a:rect l="l" t="t" r="r" b="b"/>
                  <a:pathLst>
                    <a:path w="599" h="188" extrusionOk="0">
                      <a:moveTo>
                        <a:pt x="204" y="1"/>
                      </a:moveTo>
                      <a:cubicBezTo>
                        <a:pt x="147" y="1"/>
                        <a:pt x="91" y="13"/>
                        <a:pt x="38" y="44"/>
                      </a:cubicBezTo>
                      <a:cubicBezTo>
                        <a:pt x="0" y="68"/>
                        <a:pt x="38" y="105"/>
                        <a:pt x="99" y="105"/>
                      </a:cubicBezTo>
                      <a:cubicBezTo>
                        <a:pt x="133" y="97"/>
                        <a:pt x="163" y="93"/>
                        <a:pt x="190" y="93"/>
                      </a:cubicBezTo>
                      <a:cubicBezTo>
                        <a:pt x="285" y="93"/>
                        <a:pt x="348" y="138"/>
                        <a:pt x="468" y="185"/>
                      </a:cubicBezTo>
                      <a:cubicBezTo>
                        <a:pt x="475" y="187"/>
                        <a:pt x="481" y="188"/>
                        <a:pt x="488" y="188"/>
                      </a:cubicBezTo>
                      <a:cubicBezTo>
                        <a:pt x="543" y="188"/>
                        <a:pt x="598" y="122"/>
                        <a:pt x="548" y="105"/>
                      </a:cubicBezTo>
                      <a:cubicBezTo>
                        <a:pt x="441" y="52"/>
                        <a:pt x="320" y="1"/>
                        <a:pt x="204" y="1"/>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3710035" y="3514845"/>
                  <a:ext cx="161446" cy="72902"/>
                </a:xfrm>
                <a:custGeom>
                  <a:avLst/>
                  <a:gdLst/>
                  <a:ahLst/>
                  <a:cxnLst/>
                  <a:rect l="l" t="t" r="r" b="b"/>
                  <a:pathLst>
                    <a:path w="1001" h="452" extrusionOk="0">
                      <a:moveTo>
                        <a:pt x="304" y="1"/>
                      </a:moveTo>
                      <a:cubicBezTo>
                        <a:pt x="241" y="1"/>
                        <a:pt x="169" y="7"/>
                        <a:pt x="80" y="21"/>
                      </a:cubicBezTo>
                      <a:cubicBezTo>
                        <a:pt x="0" y="40"/>
                        <a:pt x="117" y="157"/>
                        <a:pt x="178" y="236"/>
                      </a:cubicBezTo>
                      <a:cubicBezTo>
                        <a:pt x="234" y="316"/>
                        <a:pt x="332" y="451"/>
                        <a:pt x="393" y="451"/>
                      </a:cubicBezTo>
                      <a:cubicBezTo>
                        <a:pt x="488" y="438"/>
                        <a:pt x="517" y="423"/>
                        <a:pt x="585" y="423"/>
                      </a:cubicBezTo>
                      <a:cubicBezTo>
                        <a:pt x="614" y="423"/>
                        <a:pt x="650" y="426"/>
                        <a:pt x="702" y="433"/>
                      </a:cubicBezTo>
                      <a:cubicBezTo>
                        <a:pt x="716" y="434"/>
                        <a:pt x="731" y="435"/>
                        <a:pt x="745" y="435"/>
                      </a:cubicBezTo>
                      <a:cubicBezTo>
                        <a:pt x="900" y="435"/>
                        <a:pt x="1001" y="341"/>
                        <a:pt x="838" y="199"/>
                      </a:cubicBezTo>
                      <a:cubicBezTo>
                        <a:pt x="744" y="100"/>
                        <a:pt x="665" y="82"/>
                        <a:pt x="566" y="40"/>
                      </a:cubicBezTo>
                      <a:cubicBezTo>
                        <a:pt x="482" y="17"/>
                        <a:pt x="406" y="1"/>
                        <a:pt x="304" y="1"/>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3703100" y="3568713"/>
                  <a:ext cx="95319" cy="51935"/>
                </a:xfrm>
                <a:custGeom>
                  <a:avLst/>
                  <a:gdLst/>
                  <a:ahLst/>
                  <a:cxnLst/>
                  <a:rect l="l" t="t" r="r" b="b"/>
                  <a:pathLst>
                    <a:path w="591" h="322" extrusionOk="0">
                      <a:moveTo>
                        <a:pt x="492" y="0"/>
                      </a:moveTo>
                      <a:cubicBezTo>
                        <a:pt x="319" y="38"/>
                        <a:pt x="160" y="117"/>
                        <a:pt x="24" y="272"/>
                      </a:cubicBezTo>
                      <a:cubicBezTo>
                        <a:pt x="1" y="296"/>
                        <a:pt x="22" y="321"/>
                        <a:pt x="57" y="321"/>
                      </a:cubicBezTo>
                      <a:cubicBezTo>
                        <a:pt x="76" y="321"/>
                        <a:pt x="100" y="313"/>
                        <a:pt x="123" y="291"/>
                      </a:cubicBezTo>
                      <a:cubicBezTo>
                        <a:pt x="221" y="192"/>
                        <a:pt x="357" y="117"/>
                        <a:pt x="492" y="99"/>
                      </a:cubicBezTo>
                      <a:cubicBezTo>
                        <a:pt x="572" y="99"/>
                        <a:pt x="591" y="0"/>
                        <a:pt x="492" y="0"/>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p:nvPr/>
              </p:nvSpPr>
              <p:spPr>
                <a:xfrm>
                  <a:off x="3651652" y="3535973"/>
                  <a:ext cx="146769" cy="70160"/>
                </a:xfrm>
                <a:custGeom>
                  <a:avLst/>
                  <a:gdLst/>
                  <a:ahLst/>
                  <a:cxnLst/>
                  <a:rect l="l" t="t" r="r" b="b"/>
                  <a:pathLst>
                    <a:path w="910" h="435" extrusionOk="0">
                      <a:moveTo>
                        <a:pt x="728" y="0"/>
                      </a:moveTo>
                      <a:cubicBezTo>
                        <a:pt x="442" y="0"/>
                        <a:pt x="234" y="123"/>
                        <a:pt x="11" y="395"/>
                      </a:cubicBezTo>
                      <a:cubicBezTo>
                        <a:pt x="1" y="418"/>
                        <a:pt x="25" y="434"/>
                        <a:pt x="56" y="434"/>
                      </a:cubicBezTo>
                      <a:cubicBezTo>
                        <a:pt x="81" y="434"/>
                        <a:pt x="111" y="423"/>
                        <a:pt x="128" y="395"/>
                      </a:cubicBezTo>
                      <a:cubicBezTo>
                        <a:pt x="272" y="184"/>
                        <a:pt x="492" y="102"/>
                        <a:pt x="747" y="102"/>
                      </a:cubicBezTo>
                      <a:cubicBezTo>
                        <a:pt x="774" y="102"/>
                        <a:pt x="802" y="103"/>
                        <a:pt x="830" y="105"/>
                      </a:cubicBezTo>
                      <a:cubicBezTo>
                        <a:pt x="891" y="105"/>
                        <a:pt x="910" y="26"/>
                        <a:pt x="849" y="7"/>
                      </a:cubicBezTo>
                      <a:cubicBezTo>
                        <a:pt x="807" y="2"/>
                        <a:pt x="767" y="0"/>
                        <a:pt x="728" y="0"/>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3681488" y="3549520"/>
                  <a:ext cx="134996" cy="68870"/>
                </a:xfrm>
                <a:custGeom>
                  <a:avLst/>
                  <a:gdLst/>
                  <a:ahLst/>
                  <a:cxnLst/>
                  <a:rect l="l" t="t" r="r" b="b"/>
                  <a:pathLst>
                    <a:path w="837" h="427" extrusionOk="0">
                      <a:moveTo>
                        <a:pt x="645" y="0"/>
                      </a:moveTo>
                      <a:cubicBezTo>
                        <a:pt x="555" y="0"/>
                        <a:pt x="464" y="9"/>
                        <a:pt x="374" y="59"/>
                      </a:cubicBezTo>
                      <a:cubicBezTo>
                        <a:pt x="238" y="138"/>
                        <a:pt x="121" y="255"/>
                        <a:pt x="23" y="372"/>
                      </a:cubicBezTo>
                      <a:cubicBezTo>
                        <a:pt x="1" y="405"/>
                        <a:pt x="17" y="427"/>
                        <a:pt x="47" y="427"/>
                      </a:cubicBezTo>
                      <a:cubicBezTo>
                        <a:pt x="68" y="427"/>
                        <a:pt x="96" y="416"/>
                        <a:pt x="121" y="391"/>
                      </a:cubicBezTo>
                      <a:cubicBezTo>
                        <a:pt x="196" y="293"/>
                        <a:pt x="257" y="255"/>
                        <a:pt x="355" y="176"/>
                      </a:cubicBezTo>
                      <a:cubicBezTo>
                        <a:pt x="457" y="119"/>
                        <a:pt x="549" y="92"/>
                        <a:pt x="654" y="92"/>
                      </a:cubicBezTo>
                      <a:cubicBezTo>
                        <a:pt x="688" y="92"/>
                        <a:pt x="724" y="95"/>
                        <a:pt x="762" y="101"/>
                      </a:cubicBezTo>
                      <a:cubicBezTo>
                        <a:pt x="767" y="102"/>
                        <a:pt x="772" y="103"/>
                        <a:pt x="777" y="103"/>
                      </a:cubicBezTo>
                      <a:cubicBezTo>
                        <a:pt x="825" y="103"/>
                        <a:pt x="836" y="20"/>
                        <a:pt x="781" y="2"/>
                      </a:cubicBezTo>
                      <a:cubicBezTo>
                        <a:pt x="735" y="2"/>
                        <a:pt x="690" y="0"/>
                        <a:pt x="645" y="0"/>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3646491" y="3517748"/>
                  <a:ext cx="94513" cy="60322"/>
                </a:xfrm>
                <a:custGeom>
                  <a:avLst/>
                  <a:gdLst/>
                  <a:ahLst/>
                  <a:cxnLst/>
                  <a:rect l="l" t="t" r="r" b="b"/>
                  <a:pathLst>
                    <a:path w="586" h="374" extrusionOk="0">
                      <a:moveTo>
                        <a:pt x="488" y="1"/>
                      </a:moveTo>
                      <a:cubicBezTo>
                        <a:pt x="483" y="1"/>
                        <a:pt x="478" y="1"/>
                        <a:pt x="474" y="3"/>
                      </a:cubicBezTo>
                      <a:cubicBezTo>
                        <a:pt x="258" y="82"/>
                        <a:pt x="179" y="157"/>
                        <a:pt x="24" y="316"/>
                      </a:cubicBezTo>
                      <a:cubicBezTo>
                        <a:pt x="0" y="353"/>
                        <a:pt x="23" y="373"/>
                        <a:pt x="53" y="373"/>
                      </a:cubicBezTo>
                      <a:cubicBezTo>
                        <a:pt x="70" y="373"/>
                        <a:pt x="89" y="367"/>
                        <a:pt x="104" y="354"/>
                      </a:cubicBezTo>
                      <a:cubicBezTo>
                        <a:pt x="240" y="199"/>
                        <a:pt x="319" y="157"/>
                        <a:pt x="530" y="101"/>
                      </a:cubicBezTo>
                      <a:cubicBezTo>
                        <a:pt x="585" y="84"/>
                        <a:pt x="539" y="1"/>
                        <a:pt x="488" y="1"/>
                      </a:cubicBezTo>
                      <a:close/>
                    </a:path>
                  </a:pathLst>
                </a:custGeom>
                <a:solidFill>
                  <a:srgbClr val="9E6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a:off x="3240873" y="3533715"/>
                  <a:ext cx="123706" cy="60322"/>
                </a:xfrm>
                <a:custGeom>
                  <a:avLst/>
                  <a:gdLst/>
                  <a:ahLst/>
                  <a:cxnLst/>
                  <a:rect l="l" t="t" r="r" b="b"/>
                  <a:pathLst>
                    <a:path w="767" h="374" extrusionOk="0">
                      <a:moveTo>
                        <a:pt x="672" y="0"/>
                      </a:moveTo>
                      <a:cubicBezTo>
                        <a:pt x="418" y="0"/>
                        <a:pt x="188" y="117"/>
                        <a:pt x="27" y="334"/>
                      </a:cubicBezTo>
                      <a:cubicBezTo>
                        <a:pt x="1" y="358"/>
                        <a:pt x="28" y="374"/>
                        <a:pt x="62" y="374"/>
                      </a:cubicBezTo>
                      <a:cubicBezTo>
                        <a:pt x="83" y="374"/>
                        <a:pt x="106" y="367"/>
                        <a:pt x="120" y="353"/>
                      </a:cubicBezTo>
                      <a:cubicBezTo>
                        <a:pt x="247" y="176"/>
                        <a:pt x="450" y="98"/>
                        <a:pt x="660" y="98"/>
                      </a:cubicBezTo>
                      <a:cubicBezTo>
                        <a:pt x="683" y="98"/>
                        <a:pt x="706" y="99"/>
                        <a:pt x="729" y="100"/>
                      </a:cubicBezTo>
                      <a:cubicBezTo>
                        <a:pt x="766" y="100"/>
                        <a:pt x="766" y="2"/>
                        <a:pt x="729" y="2"/>
                      </a:cubicBezTo>
                      <a:cubicBezTo>
                        <a:pt x="710" y="1"/>
                        <a:pt x="691" y="0"/>
                        <a:pt x="672"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3219262" y="3518715"/>
                  <a:ext cx="148221" cy="64031"/>
                </a:xfrm>
                <a:custGeom>
                  <a:avLst/>
                  <a:gdLst/>
                  <a:ahLst/>
                  <a:cxnLst/>
                  <a:rect l="l" t="t" r="r" b="b"/>
                  <a:pathLst>
                    <a:path w="919" h="397" extrusionOk="0">
                      <a:moveTo>
                        <a:pt x="686" y="1"/>
                      </a:moveTo>
                      <a:cubicBezTo>
                        <a:pt x="428" y="1"/>
                        <a:pt x="232" y="109"/>
                        <a:pt x="21" y="348"/>
                      </a:cubicBezTo>
                      <a:cubicBezTo>
                        <a:pt x="0" y="381"/>
                        <a:pt x="20" y="396"/>
                        <a:pt x="49" y="396"/>
                      </a:cubicBezTo>
                      <a:cubicBezTo>
                        <a:pt x="72" y="396"/>
                        <a:pt x="102" y="386"/>
                        <a:pt x="119" y="367"/>
                      </a:cubicBezTo>
                      <a:cubicBezTo>
                        <a:pt x="264" y="176"/>
                        <a:pt x="458" y="103"/>
                        <a:pt x="683" y="103"/>
                      </a:cubicBezTo>
                      <a:cubicBezTo>
                        <a:pt x="733" y="103"/>
                        <a:pt x="786" y="107"/>
                        <a:pt x="839" y="114"/>
                      </a:cubicBezTo>
                      <a:cubicBezTo>
                        <a:pt x="900" y="114"/>
                        <a:pt x="919" y="16"/>
                        <a:pt x="863" y="16"/>
                      </a:cubicBezTo>
                      <a:cubicBezTo>
                        <a:pt x="800" y="6"/>
                        <a:pt x="742" y="1"/>
                        <a:pt x="686"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a:off x="3212488" y="3502748"/>
                  <a:ext cx="140963" cy="56451"/>
                </a:xfrm>
                <a:custGeom>
                  <a:avLst/>
                  <a:gdLst/>
                  <a:ahLst/>
                  <a:cxnLst/>
                  <a:rect l="l" t="t" r="r" b="b"/>
                  <a:pathLst>
                    <a:path w="874" h="350" extrusionOk="0">
                      <a:moveTo>
                        <a:pt x="595" y="1"/>
                      </a:moveTo>
                      <a:cubicBezTo>
                        <a:pt x="536" y="1"/>
                        <a:pt x="477" y="12"/>
                        <a:pt x="413" y="40"/>
                      </a:cubicBezTo>
                      <a:cubicBezTo>
                        <a:pt x="259" y="77"/>
                        <a:pt x="142" y="194"/>
                        <a:pt x="25" y="292"/>
                      </a:cubicBezTo>
                      <a:cubicBezTo>
                        <a:pt x="1" y="329"/>
                        <a:pt x="24" y="349"/>
                        <a:pt x="59" y="349"/>
                      </a:cubicBezTo>
                      <a:cubicBezTo>
                        <a:pt x="78" y="349"/>
                        <a:pt x="102" y="343"/>
                        <a:pt x="123" y="330"/>
                      </a:cubicBezTo>
                      <a:cubicBezTo>
                        <a:pt x="203" y="250"/>
                        <a:pt x="278" y="175"/>
                        <a:pt x="395" y="133"/>
                      </a:cubicBezTo>
                      <a:cubicBezTo>
                        <a:pt x="481" y="98"/>
                        <a:pt x="559" y="85"/>
                        <a:pt x="641" y="85"/>
                      </a:cubicBezTo>
                      <a:cubicBezTo>
                        <a:pt x="688" y="85"/>
                        <a:pt x="736" y="89"/>
                        <a:pt x="788" y="96"/>
                      </a:cubicBezTo>
                      <a:cubicBezTo>
                        <a:pt x="794" y="98"/>
                        <a:pt x="800" y="99"/>
                        <a:pt x="806" y="99"/>
                      </a:cubicBezTo>
                      <a:cubicBezTo>
                        <a:pt x="851" y="99"/>
                        <a:pt x="873" y="40"/>
                        <a:pt x="806" y="40"/>
                      </a:cubicBezTo>
                      <a:cubicBezTo>
                        <a:pt x="733" y="17"/>
                        <a:pt x="664" y="1"/>
                        <a:pt x="595"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3218133" y="3490168"/>
                  <a:ext cx="89836" cy="40483"/>
                </a:xfrm>
                <a:custGeom>
                  <a:avLst/>
                  <a:gdLst/>
                  <a:ahLst/>
                  <a:cxnLst/>
                  <a:rect l="l" t="t" r="r" b="b"/>
                  <a:pathLst>
                    <a:path w="557" h="251" extrusionOk="0">
                      <a:moveTo>
                        <a:pt x="477" y="1"/>
                      </a:moveTo>
                      <a:cubicBezTo>
                        <a:pt x="243" y="38"/>
                        <a:pt x="224" y="57"/>
                        <a:pt x="28" y="193"/>
                      </a:cubicBezTo>
                      <a:cubicBezTo>
                        <a:pt x="1" y="223"/>
                        <a:pt x="24" y="250"/>
                        <a:pt x="60" y="250"/>
                      </a:cubicBezTo>
                      <a:cubicBezTo>
                        <a:pt x="74" y="250"/>
                        <a:pt x="91" y="246"/>
                        <a:pt x="107" y="235"/>
                      </a:cubicBezTo>
                      <a:cubicBezTo>
                        <a:pt x="261" y="94"/>
                        <a:pt x="304" y="118"/>
                        <a:pt x="477" y="76"/>
                      </a:cubicBezTo>
                      <a:cubicBezTo>
                        <a:pt x="556" y="76"/>
                        <a:pt x="538" y="1"/>
                        <a:pt x="477"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3285870" y="3536295"/>
                  <a:ext cx="84997" cy="45161"/>
                </a:xfrm>
                <a:custGeom>
                  <a:avLst/>
                  <a:gdLst/>
                  <a:ahLst/>
                  <a:cxnLst/>
                  <a:rect l="l" t="t" r="r" b="b"/>
                  <a:pathLst>
                    <a:path w="527" h="280" extrusionOk="0">
                      <a:moveTo>
                        <a:pt x="437" y="0"/>
                      </a:moveTo>
                      <a:cubicBezTo>
                        <a:pt x="419" y="0"/>
                        <a:pt x="400" y="7"/>
                        <a:pt x="389" y="24"/>
                      </a:cubicBezTo>
                      <a:cubicBezTo>
                        <a:pt x="291" y="141"/>
                        <a:pt x="216" y="201"/>
                        <a:pt x="99" y="201"/>
                      </a:cubicBezTo>
                      <a:cubicBezTo>
                        <a:pt x="38" y="220"/>
                        <a:pt x="1" y="276"/>
                        <a:pt x="57" y="276"/>
                      </a:cubicBezTo>
                      <a:cubicBezTo>
                        <a:pt x="74" y="279"/>
                        <a:pt x="92" y="280"/>
                        <a:pt x="109" y="280"/>
                      </a:cubicBezTo>
                      <a:cubicBezTo>
                        <a:pt x="265" y="280"/>
                        <a:pt x="399" y="188"/>
                        <a:pt x="487" y="66"/>
                      </a:cubicBezTo>
                      <a:cubicBezTo>
                        <a:pt x="526" y="36"/>
                        <a:pt x="481" y="0"/>
                        <a:pt x="437"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3279096" y="3486459"/>
                  <a:ext cx="142737" cy="69515"/>
                </a:xfrm>
                <a:custGeom>
                  <a:avLst/>
                  <a:gdLst/>
                  <a:ahLst/>
                  <a:cxnLst/>
                  <a:rect l="l" t="t" r="r" b="b"/>
                  <a:pathLst>
                    <a:path w="885" h="431" extrusionOk="0">
                      <a:moveTo>
                        <a:pt x="80" y="0"/>
                      </a:moveTo>
                      <a:cubicBezTo>
                        <a:pt x="0" y="24"/>
                        <a:pt x="0" y="178"/>
                        <a:pt x="61" y="258"/>
                      </a:cubicBezTo>
                      <a:cubicBezTo>
                        <a:pt x="99" y="333"/>
                        <a:pt x="141" y="393"/>
                        <a:pt x="197" y="393"/>
                      </a:cubicBezTo>
                      <a:cubicBezTo>
                        <a:pt x="234" y="393"/>
                        <a:pt x="314" y="431"/>
                        <a:pt x="351" y="431"/>
                      </a:cubicBezTo>
                      <a:cubicBezTo>
                        <a:pt x="431" y="431"/>
                        <a:pt x="468" y="393"/>
                        <a:pt x="585" y="393"/>
                      </a:cubicBezTo>
                      <a:cubicBezTo>
                        <a:pt x="600" y="395"/>
                        <a:pt x="614" y="396"/>
                        <a:pt x="628" y="396"/>
                      </a:cubicBezTo>
                      <a:cubicBezTo>
                        <a:pt x="783" y="396"/>
                        <a:pt x="885" y="301"/>
                        <a:pt x="726" y="160"/>
                      </a:cubicBezTo>
                      <a:cubicBezTo>
                        <a:pt x="627" y="80"/>
                        <a:pt x="216" y="0"/>
                        <a:pt x="80"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3002825" y="3100024"/>
                  <a:ext cx="742072" cy="399348"/>
                </a:xfrm>
                <a:custGeom>
                  <a:avLst/>
                  <a:gdLst/>
                  <a:ahLst/>
                  <a:cxnLst/>
                  <a:rect l="l" t="t" r="r" b="b"/>
                  <a:pathLst>
                    <a:path w="4601" h="2476" extrusionOk="0">
                      <a:moveTo>
                        <a:pt x="155" y="1"/>
                      </a:moveTo>
                      <a:cubicBezTo>
                        <a:pt x="57" y="1"/>
                        <a:pt x="1" y="80"/>
                        <a:pt x="20" y="174"/>
                      </a:cubicBezTo>
                      <a:lnTo>
                        <a:pt x="488" y="2359"/>
                      </a:lnTo>
                      <a:cubicBezTo>
                        <a:pt x="506" y="2439"/>
                        <a:pt x="567" y="2476"/>
                        <a:pt x="623" y="2476"/>
                      </a:cubicBezTo>
                      <a:lnTo>
                        <a:pt x="4446" y="2476"/>
                      </a:lnTo>
                      <a:cubicBezTo>
                        <a:pt x="4544" y="2476"/>
                        <a:pt x="4600" y="2396"/>
                        <a:pt x="4582" y="2303"/>
                      </a:cubicBezTo>
                      <a:lnTo>
                        <a:pt x="4114" y="118"/>
                      </a:lnTo>
                      <a:cubicBezTo>
                        <a:pt x="4095" y="38"/>
                        <a:pt x="4034" y="1"/>
                        <a:pt x="3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3248131" y="3600408"/>
                  <a:ext cx="226605" cy="15967"/>
                </a:xfrm>
                <a:custGeom>
                  <a:avLst/>
                  <a:gdLst/>
                  <a:ahLst/>
                  <a:cxnLst/>
                  <a:rect l="l" t="t" r="r" b="b"/>
                  <a:pathLst>
                    <a:path w="1405" h="99" extrusionOk="0">
                      <a:moveTo>
                        <a:pt x="1" y="0"/>
                      </a:moveTo>
                      <a:lnTo>
                        <a:pt x="1" y="99"/>
                      </a:lnTo>
                      <a:lnTo>
                        <a:pt x="1404" y="99"/>
                      </a:lnTo>
                      <a:lnTo>
                        <a:pt x="14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3335705" y="3429848"/>
                  <a:ext cx="60482" cy="173707"/>
                </a:xfrm>
                <a:custGeom>
                  <a:avLst/>
                  <a:gdLst/>
                  <a:ahLst/>
                  <a:cxnLst/>
                  <a:rect l="l" t="t" r="r" b="b"/>
                  <a:pathLst>
                    <a:path w="375" h="1077" extrusionOk="0">
                      <a:moveTo>
                        <a:pt x="216" y="1"/>
                      </a:moveTo>
                      <a:cubicBezTo>
                        <a:pt x="141" y="1"/>
                        <a:pt x="80" y="61"/>
                        <a:pt x="80" y="141"/>
                      </a:cubicBezTo>
                      <a:lnTo>
                        <a:pt x="0" y="1077"/>
                      </a:lnTo>
                      <a:lnTo>
                        <a:pt x="295" y="1077"/>
                      </a:lnTo>
                      <a:lnTo>
                        <a:pt x="375" y="160"/>
                      </a:lnTo>
                      <a:cubicBezTo>
                        <a:pt x="375" y="61"/>
                        <a:pt x="314" y="1"/>
                        <a:pt x="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3252647" y="3169699"/>
                  <a:ext cx="31934" cy="71450"/>
                </a:xfrm>
                <a:custGeom>
                  <a:avLst/>
                  <a:gdLst/>
                  <a:ahLst/>
                  <a:cxnLst/>
                  <a:rect l="l" t="t" r="r" b="b"/>
                  <a:pathLst>
                    <a:path w="198" h="443" extrusionOk="0">
                      <a:moveTo>
                        <a:pt x="71" y="0"/>
                      </a:moveTo>
                      <a:cubicBezTo>
                        <a:pt x="35" y="0"/>
                        <a:pt x="1" y="25"/>
                        <a:pt x="10" y="74"/>
                      </a:cubicBezTo>
                      <a:cubicBezTo>
                        <a:pt x="29" y="172"/>
                        <a:pt x="29" y="271"/>
                        <a:pt x="47" y="369"/>
                      </a:cubicBezTo>
                      <a:cubicBezTo>
                        <a:pt x="47" y="418"/>
                        <a:pt x="87" y="443"/>
                        <a:pt x="125" y="443"/>
                      </a:cubicBezTo>
                      <a:cubicBezTo>
                        <a:pt x="162" y="443"/>
                        <a:pt x="197" y="418"/>
                        <a:pt x="188" y="369"/>
                      </a:cubicBezTo>
                      <a:cubicBezTo>
                        <a:pt x="188" y="271"/>
                        <a:pt x="164" y="172"/>
                        <a:pt x="146" y="74"/>
                      </a:cubicBezTo>
                      <a:cubicBezTo>
                        <a:pt x="146" y="25"/>
                        <a:pt x="107" y="0"/>
                        <a:pt x="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a:off x="3299901" y="3169699"/>
                  <a:ext cx="31451" cy="71450"/>
                </a:xfrm>
                <a:custGeom>
                  <a:avLst/>
                  <a:gdLst/>
                  <a:ahLst/>
                  <a:cxnLst/>
                  <a:rect l="l" t="t" r="r" b="b"/>
                  <a:pathLst>
                    <a:path w="195" h="443" extrusionOk="0">
                      <a:moveTo>
                        <a:pt x="73" y="0"/>
                      </a:moveTo>
                      <a:cubicBezTo>
                        <a:pt x="34" y="0"/>
                        <a:pt x="0" y="25"/>
                        <a:pt x="12" y="74"/>
                      </a:cubicBezTo>
                      <a:cubicBezTo>
                        <a:pt x="31" y="172"/>
                        <a:pt x="31" y="271"/>
                        <a:pt x="49" y="369"/>
                      </a:cubicBezTo>
                      <a:cubicBezTo>
                        <a:pt x="49" y="418"/>
                        <a:pt x="88" y="443"/>
                        <a:pt x="124" y="443"/>
                      </a:cubicBezTo>
                      <a:cubicBezTo>
                        <a:pt x="160" y="443"/>
                        <a:pt x="194" y="418"/>
                        <a:pt x="185" y="369"/>
                      </a:cubicBezTo>
                      <a:cubicBezTo>
                        <a:pt x="185" y="271"/>
                        <a:pt x="166" y="172"/>
                        <a:pt x="166" y="74"/>
                      </a:cubicBezTo>
                      <a:cubicBezTo>
                        <a:pt x="157" y="25"/>
                        <a:pt x="112"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3348447" y="3169699"/>
                  <a:ext cx="30483" cy="71450"/>
                </a:xfrm>
                <a:custGeom>
                  <a:avLst/>
                  <a:gdLst/>
                  <a:ahLst/>
                  <a:cxnLst/>
                  <a:rect l="l" t="t" r="r" b="b"/>
                  <a:pathLst>
                    <a:path w="189" h="443" extrusionOk="0">
                      <a:moveTo>
                        <a:pt x="71" y="0"/>
                      </a:moveTo>
                      <a:cubicBezTo>
                        <a:pt x="35" y="0"/>
                        <a:pt x="1" y="25"/>
                        <a:pt x="1" y="74"/>
                      </a:cubicBezTo>
                      <a:cubicBezTo>
                        <a:pt x="20" y="172"/>
                        <a:pt x="20" y="271"/>
                        <a:pt x="38" y="369"/>
                      </a:cubicBezTo>
                      <a:cubicBezTo>
                        <a:pt x="38" y="418"/>
                        <a:pt x="78" y="443"/>
                        <a:pt x="116" y="443"/>
                      </a:cubicBezTo>
                      <a:cubicBezTo>
                        <a:pt x="153" y="443"/>
                        <a:pt x="188" y="418"/>
                        <a:pt x="179" y="369"/>
                      </a:cubicBezTo>
                      <a:cubicBezTo>
                        <a:pt x="179" y="271"/>
                        <a:pt x="155" y="172"/>
                        <a:pt x="155" y="74"/>
                      </a:cubicBezTo>
                      <a:cubicBezTo>
                        <a:pt x="146" y="25"/>
                        <a:pt x="107" y="0"/>
                        <a:pt x="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3396024" y="3169699"/>
                  <a:ext cx="31128" cy="71450"/>
                </a:xfrm>
                <a:custGeom>
                  <a:avLst/>
                  <a:gdLst/>
                  <a:ahLst/>
                  <a:cxnLst/>
                  <a:rect l="l" t="t" r="r" b="b"/>
                  <a:pathLst>
                    <a:path w="193" h="443" extrusionOk="0">
                      <a:moveTo>
                        <a:pt x="71" y="0"/>
                      </a:moveTo>
                      <a:cubicBezTo>
                        <a:pt x="35" y="0"/>
                        <a:pt x="1" y="25"/>
                        <a:pt x="1" y="74"/>
                      </a:cubicBezTo>
                      <a:cubicBezTo>
                        <a:pt x="19" y="172"/>
                        <a:pt x="19" y="271"/>
                        <a:pt x="38" y="369"/>
                      </a:cubicBezTo>
                      <a:cubicBezTo>
                        <a:pt x="47" y="418"/>
                        <a:pt x="86" y="443"/>
                        <a:pt x="122" y="443"/>
                      </a:cubicBezTo>
                      <a:cubicBezTo>
                        <a:pt x="159" y="443"/>
                        <a:pt x="193" y="418"/>
                        <a:pt x="193" y="369"/>
                      </a:cubicBezTo>
                      <a:cubicBezTo>
                        <a:pt x="174" y="271"/>
                        <a:pt x="155" y="172"/>
                        <a:pt x="155" y="74"/>
                      </a:cubicBezTo>
                      <a:cubicBezTo>
                        <a:pt x="146" y="25"/>
                        <a:pt x="107" y="0"/>
                        <a:pt x="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3442795" y="3169699"/>
                  <a:ext cx="31934" cy="71450"/>
                </a:xfrm>
                <a:custGeom>
                  <a:avLst/>
                  <a:gdLst/>
                  <a:ahLst/>
                  <a:cxnLst/>
                  <a:rect l="l" t="t" r="r" b="b"/>
                  <a:pathLst>
                    <a:path w="198" h="443" extrusionOk="0">
                      <a:moveTo>
                        <a:pt x="71" y="0"/>
                      </a:moveTo>
                      <a:cubicBezTo>
                        <a:pt x="35" y="0"/>
                        <a:pt x="1" y="25"/>
                        <a:pt x="1" y="74"/>
                      </a:cubicBezTo>
                      <a:cubicBezTo>
                        <a:pt x="19" y="172"/>
                        <a:pt x="38" y="271"/>
                        <a:pt x="38" y="369"/>
                      </a:cubicBezTo>
                      <a:cubicBezTo>
                        <a:pt x="50" y="418"/>
                        <a:pt x="90" y="443"/>
                        <a:pt x="127" y="443"/>
                      </a:cubicBezTo>
                      <a:cubicBezTo>
                        <a:pt x="163" y="443"/>
                        <a:pt x="197" y="418"/>
                        <a:pt x="197" y="369"/>
                      </a:cubicBezTo>
                      <a:cubicBezTo>
                        <a:pt x="179" y="271"/>
                        <a:pt x="179" y="172"/>
                        <a:pt x="155" y="74"/>
                      </a:cubicBezTo>
                      <a:cubicBezTo>
                        <a:pt x="146" y="25"/>
                        <a:pt x="107" y="0"/>
                        <a:pt x="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3584721" y="3798864"/>
                  <a:ext cx="258540" cy="668859"/>
                </a:xfrm>
                <a:custGeom>
                  <a:avLst/>
                  <a:gdLst/>
                  <a:ahLst/>
                  <a:cxnLst/>
                  <a:rect l="l" t="t" r="r" b="b"/>
                  <a:pathLst>
                    <a:path w="1603" h="4147" extrusionOk="0">
                      <a:moveTo>
                        <a:pt x="1199" y="1"/>
                      </a:moveTo>
                      <a:cubicBezTo>
                        <a:pt x="878" y="1"/>
                        <a:pt x="453" y="216"/>
                        <a:pt x="328" y="445"/>
                      </a:cubicBezTo>
                      <a:cubicBezTo>
                        <a:pt x="75" y="913"/>
                        <a:pt x="155" y="1573"/>
                        <a:pt x="136" y="2083"/>
                      </a:cubicBezTo>
                      <a:cubicBezTo>
                        <a:pt x="117" y="2256"/>
                        <a:pt x="0" y="3992"/>
                        <a:pt x="94" y="4010"/>
                      </a:cubicBezTo>
                      <a:cubicBezTo>
                        <a:pt x="407" y="4071"/>
                        <a:pt x="721" y="4090"/>
                        <a:pt x="1030" y="4146"/>
                      </a:cubicBezTo>
                      <a:cubicBezTo>
                        <a:pt x="1306" y="2920"/>
                        <a:pt x="1479" y="1671"/>
                        <a:pt x="1577" y="403"/>
                      </a:cubicBezTo>
                      <a:cubicBezTo>
                        <a:pt x="1603" y="110"/>
                        <a:pt x="1427"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2892671" y="2685043"/>
                  <a:ext cx="914809" cy="261286"/>
                </a:xfrm>
                <a:custGeom>
                  <a:avLst/>
                  <a:gdLst/>
                  <a:ahLst/>
                  <a:cxnLst/>
                  <a:rect l="l" t="t" r="r" b="b"/>
                  <a:pathLst>
                    <a:path w="5672" h="1620" extrusionOk="0">
                      <a:moveTo>
                        <a:pt x="3023" y="548"/>
                      </a:moveTo>
                      <a:lnTo>
                        <a:pt x="3023" y="623"/>
                      </a:lnTo>
                      <a:lnTo>
                        <a:pt x="586" y="623"/>
                      </a:lnTo>
                      <a:lnTo>
                        <a:pt x="586" y="548"/>
                      </a:lnTo>
                      <a:close/>
                      <a:moveTo>
                        <a:pt x="4132" y="992"/>
                      </a:moveTo>
                      <a:lnTo>
                        <a:pt x="4132" y="1072"/>
                      </a:lnTo>
                      <a:lnTo>
                        <a:pt x="586" y="1072"/>
                      </a:lnTo>
                      <a:lnTo>
                        <a:pt x="586" y="992"/>
                      </a:lnTo>
                      <a:close/>
                      <a:moveTo>
                        <a:pt x="782" y="0"/>
                      </a:moveTo>
                      <a:cubicBezTo>
                        <a:pt x="352" y="0"/>
                        <a:pt x="1" y="351"/>
                        <a:pt x="1" y="782"/>
                      </a:cubicBezTo>
                      <a:lnTo>
                        <a:pt x="1" y="838"/>
                      </a:lnTo>
                      <a:cubicBezTo>
                        <a:pt x="1" y="1287"/>
                        <a:pt x="352" y="1619"/>
                        <a:pt x="782" y="1619"/>
                      </a:cubicBezTo>
                      <a:lnTo>
                        <a:pt x="5672" y="1619"/>
                      </a:lnTo>
                      <a:lnTo>
                        <a:pt x="4932" y="782"/>
                      </a:lnTo>
                      <a:cubicBezTo>
                        <a:pt x="4932" y="351"/>
                        <a:pt x="4600" y="0"/>
                        <a:pt x="4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2987020" y="2773265"/>
                  <a:ext cx="393374" cy="12258"/>
                </a:xfrm>
                <a:custGeom>
                  <a:avLst/>
                  <a:gdLst/>
                  <a:ahLst/>
                  <a:cxnLst/>
                  <a:rect l="l" t="t" r="r" b="b"/>
                  <a:pathLst>
                    <a:path w="2439" h="76" extrusionOk="0">
                      <a:moveTo>
                        <a:pt x="1" y="1"/>
                      </a:moveTo>
                      <a:lnTo>
                        <a:pt x="1" y="76"/>
                      </a:lnTo>
                      <a:lnTo>
                        <a:pt x="2438" y="76"/>
                      </a:lnTo>
                      <a:lnTo>
                        <a:pt x="24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2987020" y="2845036"/>
                  <a:ext cx="572239" cy="12903"/>
                </a:xfrm>
                <a:custGeom>
                  <a:avLst/>
                  <a:gdLst/>
                  <a:ahLst/>
                  <a:cxnLst/>
                  <a:rect l="l" t="t" r="r" b="b"/>
                  <a:pathLst>
                    <a:path w="3548" h="80" extrusionOk="0">
                      <a:moveTo>
                        <a:pt x="1" y="0"/>
                      </a:moveTo>
                      <a:lnTo>
                        <a:pt x="1" y="80"/>
                      </a:lnTo>
                      <a:lnTo>
                        <a:pt x="3547" y="80"/>
                      </a:lnTo>
                      <a:lnTo>
                        <a:pt x="35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2"/>
              <p:cNvGrpSpPr/>
              <p:nvPr/>
            </p:nvGrpSpPr>
            <p:grpSpPr>
              <a:xfrm>
                <a:off x="5316497" y="2799855"/>
                <a:ext cx="2747437" cy="2013157"/>
                <a:chOff x="3819497" y="2799855"/>
                <a:chExt cx="2747437" cy="2013157"/>
              </a:xfrm>
            </p:grpSpPr>
            <p:sp>
              <p:nvSpPr>
                <p:cNvPr id="194" name="Google Shape;194;p22"/>
                <p:cNvSpPr/>
                <p:nvPr/>
              </p:nvSpPr>
              <p:spPr>
                <a:xfrm>
                  <a:off x="6055500" y="3709147"/>
                  <a:ext cx="320120" cy="1103864"/>
                </a:xfrm>
                <a:custGeom>
                  <a:avLst/>
                  <a:gdLst/>
                  <a:ahLst/>
                  <a:cxnLst/>
                  <a:rect l="l" t="t" r="r" b="b"/>
                  <a:pathLst>
                    <a:path w="1798" h="6200" extrusionOk="0">
                      <a:moveTo>
                        <a:pt x="1" y="0"/>
                      </a:moveTo>
                      <a:lnTo>
                        <a:pt x="1601" y="6200"/>
                      </a:lnTo>
                      <a:lnTo>
                        <a:pt x="1798" y="6200"/>
                      </a:lnTo>
                      <a:lnTo>
                        <a:pt x="1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5743221" y="3709147"/>
                  <a:ext cx="320120" cy="1103864"/>
                </a:xfrm>
                <a:custGeom>
                  <a:avLst/>
                  <a:gdLst/>
                  <a:ahLst/>
                  <a:cxnLst/>
                  <a:rect l="l" t="t" r="r" b="b"/>
                  <a:pathLst>
                    <a:path w="1798" h="6200" extrusionOk="0">
                      <a:moveTo>
                        <a:pt x="0" y="0"/>
                      </a:moveTo>
                      <a:lnTo>
                        <a:pt x="1601" y="6200"/>
                      </a:lnTo>
                      <a:lnTo>
                        <a:pt x="1797" y="6200"/>
                      </a:lnTo>
                      <a:lnTo>
                        <a:pt x="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3877907" y="3709147"/>
                  <a:ext cx="319943" cy="1103866"/>
                </a:xfrm>
                <a:custGeom>
                  <a:avLst/>
                  <a:gdLst/>
                  <a:ahLst/>
                  <a:cxnLst/>
                  <a:rect l="l" t="t" r="r" b="b"/>
                  <a:pathLst>
                    <a:path w="1797" h="6200" extrusionOk="0">
                      <a:moveTo>
                        <a:pt x="1600" y="0"/>
                      </a:moveTo>
                      <a:lnTo>
                        <a:pt x="0" y="6200"/>
                      </a:lnTo>
                      <a:lnTo>
                        <a:pt x="197" y="6200"/>
                      </a:lnTo>
                      <a:lnTo>
                        <a:pt x="17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a:off x="4194460" y="3709147"/>
                  <a:ext cx="319231" cy="1103866"/>
                </a:xfrm>
                <a:custGeom>
                  <a:avLst/>
                  <a:gdLst/>
                  <a:ahLst/>
                  <a:cxnLst/>
                  <a:rect l="l" t="t" r="r" b="b"/>
                  <a:pathLst>
                    <a:path w="1793" h="6200" extrusionOk="0">
                      <a:moveTo>
                        <a:pt x="1596" y="0"/>
                      </a:moveTo>
                      <a:lnTo>
                        <a:pt x="0" y="6200"/>
                      </a:lnTo>
                      <a:lnTo>
                        <a:pt x="192" y="6200"/>
                      </a:lnTo>
                      <a:lnTo>
                        <a:pt x="17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a:off x="3965348" y="3744033"/>
                  <a:ext cx="2453268" cy="37742"/>
                </a:xfrm>
                <a:custGeom>
                  <a:avLst/>
                  <a:gdLst/>
                  <a:ahLst/>
                  <a:cxnLst/>
                  <a:rect l="l" t="t" r="r" b="b"/>
                  <a:pathLst>
                    <a:path w="22909" h="212" extrusionOk="0">
                      <a:moveTo>
                        <a:pt x="0" y="1"/>
                      </a:moveTo>
                      <a:lnTo>
                        <a:pt x="0" y="211"/>
                      </a:lnTo>
                      <a:lnTo>
                        <a:pt x="22908" y="211"/>
                      </a:lnTo>
                      <a:lnTo>
                        <a:pt x="229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4100277" y="2799855"/>
                  <a:ext cx="378341" cy="728195"/>
                </a:xfrm>
                <a:custGeom>
                  <a:avLst/>
                  <a:gdLst/>
                  <a:ahLst/>
                  <a:cxnLst/>
                  <a:rect l="l" t="t" r="r" b="b"/>
                  <a:pathLst>
                    <a:path w="2125" h="4090" extrusionOk="0">
                      <a:moveTo>
                        <a:pt x="884" y="0"/>
                      </a:moveTo>
                      <a:cubicBezTo>
                        <a:pt x="862" y="0"/>
                        <a:pt x="840" y="4"/>
                        <a:pt x="819" y="10"/>
                      </a:cubicBezTo>
                      <a:cubicBezTo>
                        <a:pt x="702" y="48"/>
                        <a:pt x="623" y="146"/>
                        <a:pt x="567" y="244"/>
                      </a:cubicBezTo>
                      <a:cubicBezTo>
                        <a:pt x="370" y="516"/>
                        <a:pt x="431" y="750"/>
                        <a:pt x="468" y="1063"/>
                      </a:cubicBezTo>
                      <a:cubicBezTo>
                        <a:pt x="468" y="1143"/>
                        <a:pt x="468" y="1241"/>
                        <a:pt x="431" y="1297"/>
                      </a:cubicBezTo>
                      <a:cubicBezTo>
                        <a:pt x="389" y="1358"/>
                        <a:pt x="295" y="1395"/>
                        <a:pt x="234" y="1433"/>
                      </a:cubicBezTo>
                      <a:cubicBezTo>
                        <a:pt x="99" y="1512"/>
                        <a:pt x="19" y="1667"/>
                        <a:pt x="0" y="1826"/>
                      </a:cubicBezTo>
                      <a:cubicBezTo>
                        <a:pt x="0" y="1961"/>
                        <a:pt x="19" y="2078"/>
                        <a:pt x="61" y="2195"/>
                      </a:cubicBezTo>
                      <a:cubicBezTo>
                        <a:pt x="117" y="2411"/>
                        <a:pt x="216" y="2621"/>
                        <a:pt x="370" y="2780"/>
                      </a:cubicBezTo>
                      <a:cubicBezTo>
                        <a:pt x="412" y="2855"/>
                        <a:pt x="487" y="2897"/>
                        <a:pt x="548" y="2953"/>
                      </a:cubicBezTo>
                      <a:cubicBezTo>
                        <a:pt x="721" y="3112"/>
                        <a:pt x="800" y="3248"/>
                        <a:pt x="880" y="3463"/>
                      </a:cubicBezTo>
                      <a:cubicBezTo>
                        <a:pt x="955" y="3655"/>
                        <a:pt x="997" y="3852"/>
                        <a:pt x="1151" y="3987"/>
                      </a:cubicBezTo>
                      <a:cubicBezTo>
                        <a:pt x="1189" y="4025"/>
                        <a:pt x="1250" y="4067"/>
                        <a:pt x="1306" y="4086"/>
                      </a:cubicBezTo>
                      <a:cubicBezTo>
                        <a:pt x="1323" y="4089"/>
                        <a:pt x="1339" y="4090"/>
                        <a:pt x="1356" y="4090"/>
                      </a:cubicBezTo>
                      <a:cubicBezTo>
                        <a:pt x="1551" y="4090"/>
                        <a:pt x="1723" y="3896"/>
                        <a:pt x="1792" y="3753"/>
                      </a:cubicBezTo>
                      <a:cubicBezTo>
                        <a:pt x="1872" y="3618"/>
                        <a:pt x="1909" y="3482"/>
                        <a:pt x="1933" y="3346"/>
                      </a:cubicBezTo>
                      <a:cubicBezTo>
                        <a:pt x="2008" y="3089"/>
                        <a:pt x="2125" y="2565"/>
                        <a:pt x="1774" y="2429"/>
                      </a:cubicBezTo>
                      <a:cubicBezTo>
                        <a:pt x="1657" y="2387"/>
                        <a:pt x="1540" y="2411"/>
                        <a:pt x="1465" y="2294"/>
                      </a:cubicBezTo>
                      <a:cubicBezTo>
                        <a:pt x="1423" y="2233"/>
                        <a:pt x="1404" y="2153"/>
                        <a:pt x="1404" y="2078"/>
                      </a:cubicBezTo>
                      <a:cubicBezTo>
                        <a:pt x="1367" y="1727"/>
                        <a:pt x="1367" y="1358"/>
                        <a:pt x="1348" y="983"/>
                      </a:cubicBezTo>
                      <a:cubicBezTo>
                        <a:pt x="1325" y="731"/>
                        <a:pt x="1348" y="361"/>
                        <a:pt x="1151" y="146"/>
                      </a:cubicBezTo>
                      <a:cubicBezTo>
                        <a:pt x="1086" y="65"/>
                        <a:pt x="983" y="0"/>
                        <a:pt x="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a:off x="4256951" y="2919853"/>
                  <a:ext cx="315848" cy="576859"/>
                </a:xfrm>
                <a:custGeom>
                  <a:avLst/>
                  <a:gdLst/>
                  <a:ahLst/>
                  <a:cxnLst/>
                  <a:rect l="l" t="t" r="r" b="b"/>
                  <a:pathLst>
                    <a:path w="1774" h="3240" extrusionOk="0">
                      <a:moveTo>
                        <a:pt x="717" y="1"/>
                      </a:moveTo>
                      <a:cubicBezTo>
                        <a:pt x="590" y="1"/>
                        <a:pt x="466" y="81"/>
                        <a:pt x="388" y="174"/>
                      </a:cubicBezTo>
                      <a:cubicBezTo>
                        <a:pt x="253" y="309"/>
                        <a:pt x="192" y="525"/>
                        <a:pt x="192" y="721"/>
                      </a:cubicBezTo>
                      <a:cubicBezTo>
                        <a:pt x="192" y="894"/>
                        <a:pt x="211" y="1072"/>
                        <a:pt x="234" y="1245"/>
                      </a:cubicBezTo>
                      <a:cubicBezTo>
                        <a:pt x="234" y="1404"/>
                        <a:pt x="271" y="1540"/>
                        <a:pt x="192" y="1657"/>
                      </a:cubicBezTo>
                      <a:cubicBezTo>
                        <a:pt x="154" y="1713"/>
                        <a:pt x="94" y="1774"/>
                        <a:pt x="56" y="1830"/>
                      </a:cubicBezTo>
                      <a:cubicBezTo>
                        <a:pt x="0" y="1910"/>
                        <a:pt x="0" y="2027"/>
                        <a:pt x="0" y="2125"/>
                      </a:cubicBezTo>
                      <a:cubicBezTo>
                        <a:pt x="0" y="2242"/>
                        <a:pt x="19" y="2359"/>
                        <a:pt x="37" y="2476"/>
                      </a:cubicBezTo>
                      <a:cubicBezTo>
                        <a:pt x="56" y="2574"/>
                        <a:pt x="94" y="2691"/>
                        <a:pt x="136" y="2789"/>
                      </a:cubicBezTo>
                      <a:cubicBezTo>
                        <a:pt x="192" y="2944"/>
                        <a:pt x="271" y="3098"/>
                        <a:pt x="388" y="3196"/>
                      </a:cubicBezTo>
                      <a:cubicBezTo>
                        <a:pt x="433" y="3227"/>
                        <a:pt x="485" y="3239"/>
                        <a:pt x="540" y="3239"/>
                      </a:cubicBezTo>
                      <a:cubicBezTo>
                        <a:pt x="629" y="3239"/>
                        <a:pt x="723" y="3205"/>
                        <a:pt x="795" y="3159"/>
                      </a:cubicBezTo>
                      <a:cubicBezTo>
                        <a:pt x="1146" y="2925"/>
                        <a:pt x="1404" y="2513"/>
                        <a:pt x="1558" y="2125"/>
                      </a:cubicBezTo>
                      <a:cubicBezTo>
                        <a:pt x="1638" y="1928"/>
                        <a:pt x="1773" y="1442"/>
                        <a:pt x="1460" y="1362"/>
                      </a:cubicBezTo>
                      <a:cubicBezTo>
                        <a:pt x="1404" y="1362"/>
                        <a:pt x="1343" y="1362"/>
                        <a:pt x="1287" y="1344"/>
                      </a:cubicBezTo>
                      <a:cubicBezTo>
                        <a:pt x="1170" y="1306"/>
                        <a:pt x="1128" y="1170"/>
                        <a:pt x="1109" y="1053"/>
                      </a:cubicBezTo>
                      <a:cubicBezTo>
                        <a:pt x="1109" y="759"/>
                        <a:pt x="1170" y="506"/>
                        <a:pt x="1029" y="235"/>
                      </a:cubicBezTo>
                      <a:cubicBezTo>
                        <a:pt x="992" y="136"/>
                        <a:pt x="912" y="38"/>
                        <a:pt x="819" y="19"/>
                      </a:cubicBezTo>
                      <a:cubicBezTo>
                        <a:pt x="785" y="7"/>
                        <a:pt x="751"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a:off x="4364308" y="3238897"/>
                  <a:ext cx="34362" cy="288429"/>
                </a:xfrm>
                <a:custGeom>
                  <a:avLst/>
                  <a:gdLst/>
                  <a:ahLst/>
                  <a:cxnLst/>
                  <a:rect l="l" t="t" r="r" b="b"/>
                  <a:pathLst>
                    <a:path w="193" h="1620" extrusionOk="0">
                      <a:moveTo>
                        <a:pt x="155" y="1"/>
                      </a:moveTo>
                      <a:lnTo>
                        <a:pt x="1" y="1620"/>
                      </a:lnTo>
                      <a:lnTo>
                        <a:pt x="38" y="1620"/>
                      </a:lnTo>
                      <a:lnTo>
                        <a:pt x="1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4228465" y="3440436"/>
                  <a:ext cx="267598" cy="263503"/>
                </a:xfrm>
                <a:custGeom>
                  <a:avLst/>
                  <a:gdLst/>
                  <a:ahLst/>
                  <a:cxnLst/>
                  <a:rect l="l" t="t" r="r" b="b"/>
                  <a:pathLst>
                    <a:path w="1503" h="1480" extrusionOk="0">
                      <a:moveTo>
                        <a:pt x="1" y="1"/>
                      </a:moveTo>
                      <a:lnTo>
                        <a:pt x="1" y="740"/>
                      </a:lnTo>
                      <a:cubicBezTo>
                        <a:pt x="1" y="1152"/>
                        <a:pt x="352" y="1480"/>
                        <a:pt x="764" y="1480"/>
                      </a:cubicBezTo>
                      <a:cubicBezTo>
                        <a:pt x="1171" y="1480"/>
                        <a:pt x="1503" y="1152"/>
                        <a:pt x="1503" y="740"/>
                      </a:cubicBezTo>
                      <a:lnTo>
                        <a:pt x="15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3819497" y="3702375"/>
                  <a:ext cx="2747437" cy="45220"/>
                </a:xfrm>
                <a:custGeom>
                  <a:avLst/>
                  <a:gdLst/>
                  <a:ahLst/>
                  <a:cxnLst/>
                  <a:rect l="l" t="t" r="r" b="b"/>
                  <a:pathLst>
                    <a:path w="25656" h="254" extrusionOk="0">
                      <a:moveTo>
                        <a:pt x="1" y="1"/>
                      </a:moveTo>
                      <a:lnTo>
                        <a:pt x="1" y="254"/>
                      </a:lnTo>
                      <a:lnTo>
                        <a:pt x="25655" y="254"/>
                      </a:lnTo>
                      <a:lnTo>
                        <a:pt x="25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2"/>
              <p:cNvGrpSpPr/>
              <p:nvPr/>
            </p:nvGrpSpPr>
            <p:grpSpPr>
              <a:xfrm flipH="1">
                <a:off x="4141940" y="2020605"/>
                <a:ext cx="1124247" cy="2759444"/>
                <a:chOff x="4440954" y="608980"/>
                <a:chExt cx="1550899" cy="3806654"/>
              </a:xfrm>
            </p:grpSpPr>
            <p:sp>
              <p:nvSpPr>
                <p:cNvPr id="205" name="Google Shape;205;p22"/>
                <p:cNvSpPr/>
                <p:nvPr/>
              </p:nvSpPr>
              <p:spPr>
                <a:xfrm>
                  <a:off x="4936884" y="1822623"/>
                  <a:ext cx="169844" cy="57505"/>
                </a:xfrm>
                <a:custGeom>
                  <a:avLst/>
                  <a:gdLst/>
                  <a:ahLst/>
                  <a:cxnLst/>
                  <a:rect l="l" t="t" r="r" b="b"/>
                  <a:pathLst>
                    <a:path w="700" h="237" extrusionOk="0">
                      <a:moveTo>
                        <a:pt x="118" y="0"/>
                      </a:moveTo>
                      <a:cubicBezTo>
                        <a:pt x="62" y="0"/>
                        <a:pt x="1" y="178"/>
                        <a:pt x="38" y="197"/>
                      </a:cubicBezTo>
                      <a:cubicBezTo>
                        <a:pt x="52" y="203"/>
                        <a:pt x="66" y="205"/>
                        <a:pt x="80" y="205"/>
                      </a:cubicBezTo>
                      <a:cubicBezTo>
                        <a:pt x="108" y="205"/>
                        <a:pt x="138" y="197"/>
                        <a:pt x="179" y="197"/>
                      </a:cubicBezTo>
                      <a:cubicBezTo>
                        <a:pt x="246" y="197"/>
                        <a:pt x="319" y="187"/>
                        <a:pt x="389" y="187"/>
                      </a:cubicBezTo>
                      <a:cubicBezTo>
                        <a:pt x="459" y="187"/>
                        <a:pt x="527" y="197"/>
                        <a:pt x="586" y="234"/>
                      </a:cubicBezTo>
                      <a:cubicBezTo>
                        <a:pt x="588" y="236"/>
                        <a:pt x="592" y="237"/>
                        <a:pt x="595" y="237"/>
                      </a:cubicBezTo>
                      <a:cubicBezTo>
                        <a:pt x="635" y="237"/>
                        <a:pt x="700" y="116"/>
                        <a:pt x="665" y="98"/>
                      </a:cubicBezTo>
                      <a:cubicBezTo>
                        <a:pt x="529" y="0"/>
                        <a:pt x="296" y="23"/>
                        <a:pt x="118"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4558871" y="1129182"/>
                  <a:ext cx="596397" cy="515362"/>
                </a:xfrm>
                <a:custGeom>
                  <a:avLst/>
                  <a:gdLst/>
                  <a:ahLst/>
                  <a:cxnLst/>
                  <a:rect l="l" t="t" r="r" b="b"/>
                  <a:pathLst>
                    <a:path w="2458" h="2124" extrusionOk="0">
                      <a:moveTo>
                        <a:pt x="1994" y="0"/>
                      </a:moveTo>
                      <a:cubicBezTo>
                        <a:pt x="1894" y="0"/>
                        <a:pt x="1788" y="45"/>
                        <a:pt x="1694" y="74"/>
                      </a:cubicBezTo>
                      <a:cubicBezTo>
                        <a:pt x="1559" y="112"/>
                        <a:pt x="1442" y="191"/>
                        <a:pt x="1325" y="266"/>
                      </a:cubicBezTo>
                      <a:cubicBezTo>
                        <a:pt x="1091" y="425"/>
                        <a:pt x="272" y="1202"/>
                        <a:pt x="57" y="1515"/>
                      </a:cubicBezTo>
                      <a:cubicBezTo>
                        <a:pt x="1" y="1595"/>
                        <a:pt x="57" y="1712"/>
                        <a:pt x="99" y="1787"/>
                      </a:cubicBezTo>
                      <a:cubicBezTo>
                        <a:pt x="118" y="1866"/>
                        <a:pt x="174" y="2021"/>
                        <a:pt x="216" y="2081"/>
                      </a:cubicBezTo>
                      <a:cubicBezTo>
                        <a:pt x="242" y="2111"/>
                        <a:pt x="278" y="2124"/>
                        <a:pt x="321" y="2124"/>
                      </a:cubicBezTo>
                      <a:cubicBezTo>
                        <a:pt x="498" y="2124"/>
                        <a:pt x="781" y="1908"/>
                        <a:pt x="876" y="1847"/>
                      </a:cubicBezTo>
                      <a:cubicBezTo>
                        <a:pt x="1128" y="1632"/>
                        <a:pt x="1386" y="1398"/>
                        <a:pt x="1596" y="1146"/>
                      </a:cubicBezTo>
                      <a:cubicBezTo>
                        <a:pt x="1683" y="1206"/>
                        <a:pt x="1789" y="1237"/>
                        <a:pt x="1895" y="1237"/>
                      </a:cubicBezTo>
                      <a:cubicBezTo>
                        <a:pt x="1961" y="1237"/>
                        <a:pt x="2027" y="1225"/>
                        <a:pt x="2087" y="1202"/>
                      </a:cubicBezTo>
                      <a:cubicBezTo>
                        <a:pt x="2279" y="1146"/>
                        <a:pt x="2415" y="949"/>
                        <a:pt x="2438" y="734"/>
                      </a:cubicBezTo>
                      <a:cubicBezTo>
                        <a:pt x="2457" y="598"/>
                        <a:pt x="2438" y="462"/>
                        <a:pt x="2396" y="327"/>
                      </a:cubicBezTo>
                      <a:cubicBezTo>
                        <a:pt x="2340" y="210"/>
                        <a:pt x="2261" y="74"/>
                        <a:pt x="2125" y="32"/>
                      </a:cubicBezTo>
                      <a:cubicBezTo>
                        <a:pt x="2083" y="9"/>
                        <a:pt x="2039" y="0"/>
                        <a:pt x="1994"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5491044" y="3817783"/>
                  <a:ext cx="174940" cy="327803"/>
                </a:xfrm>
                <a:custGeom>
                  <a:avLst/>
                  <a:gdLst/>
                  <a:ahLst/>
                  <a:cxnLst/>
                  <a:rect l="l" t="t" r="r" b="b"/>
                  <a:pathLst>
                    <a:path w="721" h="1351" extrusionOk="0">
                      <a:moveTo>
                        <a:pt x="419" y="1"/>
                      </a:moveTo>
                      <a:cubicBezTo>
                        <a:pt x="280" y="1"/>
                        <a:pt x="127" y="28"/>
                        <a:pt x="48" y="28"/>
                      </a:cubicBezTo>
                      <a:cubicBezTo>
                        <a:pt x="37" y="28"/>
                        <a:pt x="27" y="27"/>
                        <a:pt x="19" y="26"/>
                      </a:cubicBezTo>
                      <a:lnTo>
                        <a:pt x="19" y="26"/>
                      </a:lnTo>
                      <a:cubicBezTo>
                        <a:pt x="0" y="456"/>
                        <a:pt x="136" y="924"/>
                        <a:pt x="154" y="1350"/>
                      </a:cubicBezTo>
                      <a:lnTo>
                        <a:pt x="524" y="1350"/>
                      </a:lnTo>
                      <a:cubicBezTo>
                        <a:pt x="562" y="1350"/>
                        <a:pt x="604" y="1350"/>
                        <a:pt x="622" y="1294"/>
                      </a:cubicBezTo>
                      <a:cubicBezTo>
                        <a:pt x="641" y="1275"/>
                        <a:pt x="660" y="1252"/>
                        <a:pt x="660" y="1233"/>
                      </a:cubicBezTo>
                      <a:cubicBezTo>
                        <a:pt x="660" y="1233"/>
                        <a:pt x="721" y="241"/>
                        <a:pt x="702" y="124"/>
                      </a:cubicBezTo>
                      <a:cubicBezTo>
                        <a:pt x="674" y="26"/>
                        <a:pt x="553" y="1"/>
                        <a:pt x="419"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4936884" y="3858302"/>
                  <a:ext cx="161595" cy="320039"/>
                </a:xfrm>
                <a:custGeom>
                  <a:avLst/>
                  <a:gdLst/>
                  <a:ahLst/>
                  <a:cxnLst/>
                  <a:rect l="l" t="t" r="r" b="b"/>
                  <a:pathLst>
                    <a:path w="666" h="1319" extrusionOk="0">
                      <a:moveTo>
                        <a:pt x="380" y="0"/>
                      </a:moveTo>
                      <a:cubicBezTo>
                        <a:pt x="223" y="0"/>
                        <a:pt x="55" y="26"/>
                        <a:pt x="19" y="149"/>
                      </a:cubicBezTo>
                      <a:cubicBezTo>
                        <a:pt x="1" y="266"/>
                        <a:pt x="80" y="1127"/>
                        <a:pt x="80" y="1202"/>
                      </a:cubicBezTo>
                      <a:cubicBezTo>
                        <a:pt x="80" y="1244"/>
                        <a:pt x="118" y="1263"/>
                        <a:pt x="118" y="1281"/>
                      </a:cubicBezTo>
                      <a:cubicBezTo>
                        <a:pt x="136" y="1319"/>
                        <a:pt x="179" y="1319"/>
                        <a:pt x="216" y="1319"/>
                      </a:cubicBezTo>
                      <a:lnTo>
                        <a:pt x="567" y="1319"/>
                      </a:lnTo>
                      <a:cubicBezTo>
                        <a:pt x="586" y="912"/>
                        <a:pt x="665" y="444"/>
                        <a:pt x="646" y="13"/>
                      </a:cubicBezTo>
                      <a:cubicBezTo>
                        <a:pt x="598" y="13"/>
                        <a:pt x="492" y="0"/>
                        <a:pt x="380"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5041456" y="1804426"/>
                  <a:ext cx="563156" cy="264718"/>
                </a:xfrm>
                <a:custGeom>
                  <a:avLst/>
                  <a:gdLst/>
                  <a:ahLst/>
                  <a:cxnLst/>
                  <a:rect l="l" t="t" r="r" b="b"/>
                  <a:pathLst>
                    <a:path w="2321" h="1091" extrusionOk="0">
                      <a:moveTo>
                        <a:pt x="253" y="0"/>
                      </a:moveTo>
                      <a:cubicBezTo>
                        <a:pt x="234" y="19"/>
                        <a:pt x="234" y="56"/>
                        <a:pt x="215" y="75"/>
                      </a:cubicBezTo>
                      <a:cubicBezTo>
                        <a:pt x="155" y="309"/>
                        <a:pt x="98" y="543"/>
                        <a:pt x="19" y="758"/>
                      </a:cubicBezTo>
                      <a:lnTo>
                        <a:pt x="19" y="777"/>
                      </a:lnTo>
                      <a:lnTo>
                        <a:pt x="0" y="777"/>
                      </a:lnTo>
                      <a:cubicBezTo>
                        <a:pt x="660" y="875"/>
                        <a:pt x="1306" y="992"/>
                        <a:pt x="1970" y="1090"/>
                      </a:cubicBezTo>
                      <a:lnTo>
                        <a:pt x="2106" y="1090"/>
                      </a:lnTo>
                      <a:cubicBezTo>
                        <a:pt x="2124" y="1090"/>
                        <a:pt x="2143" y="1090"/>
                        <a:pt x="2143" y="1072"/>
                      </a:cubicBezTo>
                      <a:cubicBezTo>
                        <a:pt x="2162" y="1053"/>
                        <a:pt x="2143" y="1034"/>
                        <a:pt x="2143" y="1011"/>
                      </a:cubicBezTo>
                      <a:cubicBezTo>
                        <a:pt x="2106" y="819"/>
                        <a:pt x="2260" y="660"/>
                        <a:pt x="2298" y="487"/>
                      </a:cubicBezTo>
                      <a:cubicBezTo>
                        <a:pt x="2321" y="351"/>
                        <a:pt x="2260" y="136"/>
                        <a:pt x="2124" y="56"/>
                      </a:cubicBezTo>
                      <a:cubicBezTo>
                        <a:pt x="2094" y="38"/>
                        <a:pt x="2055" y="33"/>
                        <a:pt x="2014" y="33"/>
                      </a:cubicBezTo>
                      <a:cubicBezTo>
                        <a:pt x="1974" y="33"/>
                        <a:pt x="1930" y="38"/>
                        <a:pt x="1891" y="38"/>
                      </a:cubicBezTo>
                      <a:cubicBezTo>
                        <a:pt x="1774" y="19"/>
                        <a:pt x="1638" y="19"/>
                        <a:pt x="1521" y="19"/>
                      </a:cubicBezTo>
                      <a:cubicBezTo>
                        <a:pt x="1268" y="19"/>
                        <a:pt x="1011" y="19"/>
                        <a:pt x="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5055044" y="712826"/>
                  <a:ext cx="237540" cy="475812"/>
                </a:xfrm>
                <a:custGeom>
                  <a:avLst/>
                  <a:gdLst/>
                  <a:ahLst/>
                  <a:cxnLst/>
                  <a:rect l="l" t="t" r="r" b="b"/>
                  <a:pathLst>
                    <a:path w="979" h="1961" extrusionOk="0">
                      <a:moveTo>
                        <a:pt x="647" y="1"/>
                      </a:moveTo>
                      <a:cubicBezTo>
                        <a:pt x="428" y="1"/>
                        <a:pt x="213" y="339"/>
                        <a:pt x="197" y="522"/>
                      </a:cubicBezTo>
                      <a:cubicBezTo>
                        <a:pt x="197" y="639"/>
                        <a:pt x="216" y="737"/>
                        <a:pt x="234" y="831"/>
                      </a:cubicBezTo>
                      <a:cubicBezTo>
                        <a:pt x="234" y="892"/>
                        <a:pt x="234" y="929"/>
                        <a:pt x="216" y="990"/>
                      </a:cubicBezTo>
                      <a:cubicBezTo>
                        <a:pt x="197" y="1144"/>
                        <a:pt x="99" y="1261"/>
                        <a:pt x="61" y="1416"/>
                      </a:cubicBezTo>
                      <a:cubicBezTo>
                        <a:pt x="0" y="1631"/>
                        <a:pt x="136" y="1865"/>
                        <a:pt x="351" y="1944"/>
                      </a:cubicBezTo>
                      <a:cubicBezTo>
                        <a:pt x="393" y="1955"/>
                        <a:pt x="435" y="1961"/>
                        <a:pt x="477" y="1961"/>
                      </a:cubicBezTo>
                      <a:cubicBezTo>
                        <a:pt x="652" y="1961"/>
                        <a:pt x="819" y="1869"/>
                        <a:pt x="899" y="1711"/>
                      </a:cubicBezTo>
                      <a:cubicBezTo>
                        <a:pt x="978" y="1533"/>
                        <a:pt x="936" y="1322"/>
                        <a:pt x="880" y="1144"/>
                      </a:cubicBezTo>
                      <a:cubicBezTo>
                        <a:pt x="819" y="929"/>
                        <a:pt x="585" y="424"/>
                        <a:pt x="763" y="227"/>
                      </a:cubicBezTo>
                      <a:cubicBezTo>
                        <a:pt x="782" y="209"/>
                        <a:pt x="800" y="190"/>
                        <a:pt x="800" y="171"/>
                      </a:cubicBezTo>
                      <a:cubicBezTo>
                        <a:pt x="819" y="110"/>
                        <a:pt x="800" y="54"/>
                        <a:pt x="763" y="35"/>
                      </a:cubicBezTo>
                      <a:cubicBezTo>
                        <a:pt x="725" y="12"/>
                        <a:pt x="686" y="1"/>
                        <a:pt x="647" y="1"/>
                      </a:cubicBezTo>
                      <a:close/>
                    </a:path>
                  </a:pathLst>
                </a:custGeom>
                <a:solidFill>
                  <a:srgbClr val="B34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263945" y="1773854"/>
                  <a:ext cx="515599" cy="2173061"/>
                </a:xfrm>
                <a:custGeom>
                  <a:avLst/>
                  <a:gdLst/>
                  <a:ahLst/>
                  <a:cxnLst/>
                  <a:rect l="l" t="t" r="r" b="b"/>
                  <a:pathLst>
                    <a:path w="2125" h="8956" extrusionOk="0">
                      <a:moveTo>
                        <a:pt x="790" y="0"/>
                      </a:moveTo>
                      <a:cubicBezTo>
                        <a:pt x="719" y="0"/>
                        <a:pt x="647" y="25"/>
                        <a:pt x="562" y="65"/>
                      </a:cubicBezTo>
                      <a:cubicBezTo>
                        <a:pt x="407" y="145"/>
                        <a:pt x="290" y="299"/>
                        <a:pt x="234" y="496"/>
                      </a:cubicBezTo>
                      <a:cubicBezTo>
                        <a:pt x="192" y="669"/>
                        <a:pt x="0" y="809"/>
                        <a:pt x="0" y="1001"/>
                      </a:cubicBezTo>
                      <a:cubicBezTo>
                        <a:pt x="38" y="2073"/>
                        <a:pt x="38" y="2232"/>
                        <a:pt x="117" y="3303"/>
                      </a:cubicBezTo>
                      <a:cubicBezTo>
                        <a:pt x="136" y="3888"/>
                        <a:pt x="487" y="6967"/>
                        <a:pt x="543" y="7453"/>
                      </a:cubicBezTo>
                      <a:cubicBezTo>
                        <a:pt x="604" y="7865"/>
                        <a:pt x="679" y="8469"/>
                        <a:pt x="777" y="8955"/>
                      </a:cubicBezTo>
                      <a:lnTo>
                        <a:pt x="894" y="8955"/>
                      </a:lnTo>
                      <a:cubicBezTo>
                        <a:pt x="1147" y="8899"/>
                        <a:pt x="1423" y="8899"/>
                        <a:pt x="1694" y="8899"/>
                      </a:cubicBezTo>
                      <a:cubicBezTo>
                        <a:pt x="1694" y="8838"/>
                        <a:pt x="1713" y="8801"/>
                        <a:pt x="1713" y="8740"/>
                      </a:cubicBezTo>
                      <a:cubicBezTo>
                        <a:pt x="1928" y="6752"/>
                        <a:pt x="2125" y="4763"/>
                        <a:pt x="2082" y="2756"/>
                      </a:cubicBezTo>
                      <a:cubicBezTo>
                        <a:pt x="2082" y="2330"/>
                        <a:pt x="2026" y="1956"/>
                        <a:pt x="1848" y="1549"/>
                      </a:cubicBezTo>
                      <a:cubicBezTo>
                        <a:pt x="1694" y="1137"/>
                        <a:pt x="1460" y="767"/>
                        <a:pt x="1226" y="398"/>
                      </a:cubicBezTo>
                      <a:cubicBezTo>
                        <a:pt x="1170" y="281"/>
                        <a:pt x="1090" y="164"/>
                        <a:pt x="974" y="65"/>
                      </a:cubicBezTo>
                      <a:cubicBezTo>
                        <a:pt x="910" y="19"/>
                        <a:pt x="851" y="0"/>
                        <a:pt x="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4809748" y="1746680"/>
                  <a:ext cx="511232" cy="2219405"/>
                </a:xfrm>
                <a:custGeom>
                  <a:avLst/>
                  <a:gdLst/>
                  <a:ahLst/>
                  <a:cxnLst/>
                  <a:rect l="l" t="t" r="r" b="b"/>
                  <a:pathLst>
                    <a:path w="2107" h="9147" extrusionOk="0">
                      <a:moveTo>
                        <a:pt x="1697" y="1"/>
                      </a:moveTo>
                      <a:cubicBezTo>
                        <a:pt x="1593" y="1"/>
                        <a:pt x="1499" y="51"/>
                        <a:pt x="1381" y="79"/>
                      </a:cubicBezTo>
                      <a:cubicBezTo>
                        <a:pt x="1245" y="140"/>
                        <a:pt x="1128" y="177"/>
                        <a:pt x="1011" y="276"/>
                      </a:cubicBezTo>
                      <a:cubicBezTo>
                        <a:pt x="913" y="374"/>
                        <a:pt x="876" y="491"/>
                        <a:pt x="820" y="608"/>
                      </a:cubicBezTo>
                      <a:cubicBezTo>
                        <a:pt x="487" y="1249"/>
                        <a:pt x="193" y="1895"/>
                        <a:pt x="94" y="2596"/>
                      </a:cubicBezTo>
                      <a:cubicBezTo>
                        <a:pt x="1" y="3354"/>
                        <a:pt x="1" y="4098"/>
                        <a:pt x="38" y="4856"/>
                      </a:cubicBezTo>
                      <a:cubicBezTo>
                        <a:pt x="76" y="5638"/>
                        <a:pt x="155" y="6419"/>
                        <a:pt x="235" y="7196"/>
                      </a:cubicBezTo>
                      <a:cubicBezTo>
                        <a:pt x="291" y="7841"/>
                        <a:pt x="352" y="8482"/>
                        <a:pt x="427" y="9147"/>
                      </a:cubicBezTo>
                      <a:cubicBezTo>
                        <a:pt x="597" y="9093"/>
                        <a:pt x="803" y="9076"/>
                        <a:pt x="1004" y="9076"/>
                      </a:cubicBezTo>
                      <a:cubicBezTo>
                        <a:pt x="1101" y="9076"/>
                        <a:pt x="1197" y="9080"/>
                        <a:pt x="1287" y="9086"/>
                      </a:cubicBezTo>
                      <a:cubicBezTo>
                        <a:pt x="1596" y="7196"/>
                        <a:pt x="1830" y="5268"/>
                        <a:pt x="1966" y="3354"/>
                      </a:cubicBezTo>
                      <a:cubicBezTo>
                        <a:pt x="1989" y="2929"/>
                        <a:pt x="2008" y="2498"/>
                        <a:pt x="2027" y="2049"/>
                      </a:cubicBezTo>
                      <a:cubicBezTo>
                        <a:pt x="2027" y="1834"/>
                        <a:pt x="2045" y="1623"/>
                        <a:pt x="2045" y="1408"/>
                      </a:cubicBezTo>
                      <a:cubicBezTo>
                        <a:pt x="2064" y="1113"/>
                        <a:pt x="2106" y="842"/>
                        <a:pt x="2106" y="547"/>
                      </a:cubicBezTo>
                      <a:lnTo>
                        <a:pt x="2106" y="528"/>
                      </a:lnTo>
                      <a:cubicBezTo>
                        <a:pt x="2106" y="374"/>
                        <a:pt x="2083" y="196"/>
                        <a:pt x="1966" y="102"/>
                      </a:cubicBezTo>
                      <a:cubicBezTo>
                        <a:pt x="1928" y="60"/>
                        <a:pt x="1872" y="42"/>
                        <a:pt x="1811" y="23"/>
                      </a:cubicBezTo>
                      <a:cubicBezTo>
                        <a:pt x="1771" y="7"/>
                        <a:pt x="1733" y="1"/>
                        <a:pt x="1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5045824" y="710400"/>
                  <a:ext cx="496431" cy="649783"/>
                </a:xfrm>
                <a:custGeom>
                  <a:avLst/>
                  <a:gdLst/>
                  <a:ahLst/>
                  <a:cxnLst/>
                  <a:rect l="l" t="t" r="r" b="b"/>
                  <a:pathLst>
                    <a:path w="2046" h="2678" extrusionOk="0">
                      <a:moveTo>
                        <a:pt x="1092" y="0"/>
                      </a:moveTo>
                      <a:cubicBezTo>
                        <a:pt x="889" y="0"/>
                        <a:pt x="704" y="67"/>
                        <a:pt x="567" y="237"/>
                      </a:cubicBezTo>
                      <a:cubicBezTo>
                        <a:pt x="431" y="396"/>
                        <a:pt x="371" y="607"/>
                        <a:pt x="408" y="822"/>
                      </a:cubicBezTo>
                      <a:cubicBezTo>
                        <a:pt x="431" y="883"/>
                        <a:pt x="450" y="958"/>
                        <a:pt x="488" y="1019"/>
                      </a:cubicBezTo>
                      <a:cubicBezTo>
                        <a:pt x="538" y="1066"/>
                        <a:pt x="599" y="1103"/>
                        <a:pt x="664" y="1103"/>
                      </a:cubicBezTo>
                      <a:cubicBezTo>
                        <a:pt x="677" y="1103"/>
                        <a:pt x="690" y="1101"/>
                        <a:pt x="703" y="1098"/>
                      </a:cubicBezTo>
                      <a:lnTo>
                        <a:pt x="703" y="1098"/>
                      </a:lnTo>
                      <a:cubicBezTo>
                        <a:pt x="703" y="1290"/>
                        <a:pt x="703" y="1524"/>
                        <a:pt x="548" y="1660"/>
                      </a:cubicBezTo>
                      <a:cubicBezTo>
                        <a:pt x="442" y="1748"/>
                        <a:pt x="295" y="1759"/>
                        <a:pt x="145" y="1759"/>
                      </a:cubicBezTo>
                      <a:cubicBezTo>
                        <a:pt x="97" y="1759"/>
                        <a:pt x="49" y="1758"/>
                        <a:pt x="1" y="1758"/>
                      </a:cubicBezTo>
                      <a:cubicBezTo>
                        <a:pt x="1" y="1838"/>
                        <a:pt x="57" y="1936"/>
                        <a:pt x="99" y="2011"/>
                      </a:cubicBezTo>
                      <a:cubicBezTo>
                        <a:pt x="212" y="2443"/>
                        <a:pt x="632" y="2676"/>
                        <a:pt x="1060" y="2676"/>
                      </a:cubicBezTo>
                      <a:cubicBezTo>
                        <a:pt x="1077" y="2676"/>
                        <a:pt x="1093" y="2676"/>
                        <a:pt x="1110" y="2675"/>
                      </a:cubicBezTo>
                      <a:lnTo>
                        <a:pt x="1152" y="2675"/>
                      </a:lnTo>
                      <a:cubicBezTo>
                        <a:pt x="1174" y="2677"/>
                        <a:pt x="1196" y="2678"/>
                        <a:pt x="1219" y="2678"/>
                      </a:cubicBezTo>
                      <a:cubicBezTo>
                        <a:pt x="1417" y="2678"/>
                        <a:pt x="1636" y="2605"/>
                        <a:pt x="1774" y="2479"/>
                      </a:cubicBezTo>
                      <a:cubicBezTo>
                        <a:pt x="1854" y="2404"/>
                        <a:pt x="1910" y="2324"/>
                        <a:pt x="1952" y="2226"/>
                      </a:cubicBezTo>
                      <a:lnTo>
                        <a:pt x="1952" y="2207"/>
                      </a:lnTo>
                      <a:cubicBezTo>
                        <a:pt x="1971" y="2170"/>
                        <a:pt x="1971" y="2151"/>
                        <a:pt x="1971" y="2109"/>
                      </a:cubicBezTo>
                      <a:cubicBezTo>
                        <a:pt x="1971" y="2071"/>
                        <a:pt x="1989" y="2034"/>
                        <a:pt x="1989" y="1992"/>
                      </a:cubicBezTo>
                      <a:cubicBezTo>
                        <a:pt x="2008" y="1954"/>
                        <a:pt x="2046" y="1894"/>
                        <a:pt x="1989" y="1856"/>
                      </a:cubicBezTo>
                      <a:cubicBezTo>
                        <a:pt x="1756" y="1739"/>
                        <a:pt x="1559" y="1566"/>
                        <a:pt x="1484" y="1332"/>
                      </a:cubicBezTo>
                      <a:cubicBezTo>
                        <a:pt x="1423" y="1136"/>
                        <a:pt x="1423" y="958"/>
                        <a:pt x="1442" y="766"/>
                      </a:cubicBezTo>
                      <a:cubicBezTo>
                        <a:pt x="1522" y="668"/>
                        <a:pt x="1559" y="513"/>
                        <a:pt x="1522" y="396"/>
                      </a:cubicBezTo>
                      <a:cubicBezTo>
                        <a:pt x="1522" y="298"/>
                        <a:pt x="1484" y="181"/>
                        <a:pt x="1423" y="120"/>
                      </a:cubicBezTo>
                      <a:cubicBezTo>
                        <a:pt x="1344" y="45"/>
                        <a:pt x="1269" y="3"/>
                        <a:pt x="1171" y="3"/>
                      </a:cubicBezTo>
                      <a:cubicBezTo>
                        <a:pt x="1144" y="1"/>
                        <a:pt x="1118" y="0"/>
                        <a:pt x="1092"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5159373" y="608980"/>
                  <a:ext cx="832481" cy="986321"/>
                </a:xfrm>
                <a:custGeom>
                  <a:avLst/>
                  <a:gdLst/>
                  <a:ahLst/>
                  <a:cxnLst/>
                  <a:rect l="l" t="t" r="r" b="b"/>
                  <a:pathLst>
                    <a:path w="3431" h="4065" extrusionOk="0">
                      <a:moveTo>
                        <a:pt x="282" y="0"/>
                      </a:moveTo>
                      <a:cubicBezTo>
                        <a:pt x="247" y="0"/>
                        <a:pt x="211" y="4"/>
                        <a:pt x="174" y="14"/>
                      </a:cubicBezTo>
                      <a:cubicBezTo>
                        <a:pt x="1" y="89"/>
                        <a:pt x="1" y="286"/>
                        <a:pt x="80" y="440"/>
                      </a:cubicBezTo>
                      <a:cubicBezTo>
                        <a:pt x="125" y="659"/>
                        <a:pt x="356" y="802"/>
                        <a:pt x="585" y="802"/>
                      </a:cubicBezTo>
                      <a:cubicBezTo>
                        <a:pt x="644" y="802"/>
                        <a:pt x="703" y="792"/>
                        <a:pt x="759" y="772"/>
                      </a:cubicBezTo>
                      <a:cubicBezTo>
                        <a:pt x="801" y="772"/>
                        <a:pt x="820" y="772"/>
                        <a:pt x="857" y="754"/>
                      </a:cubicBezTo>
                      <a:lnTo>
                        <a:pt x="857" y="852"/>
                      </a:lnTo>
                      <a:cubicBezTo>
                        <a:pt x="872" y="845"/>
                        <a:pt x="886" y="842"/>
                        <a:pt x="900" y="842"/>
                      </a:cubicBezTo>
                      <a:cubicBezTo>
                        <a:pt x="962" y="842"/>
                        <a:pt x="1008" y="904"/>
                        <a:pt x="974" y="969"/>
                      </a:cubicBezTo>
                      <a:cubicBezTo>
                        <a:pt x="955" y="1006"/>
                        <a:pt x="918" y="988"/>
                        <a:pt x="899" y="1025"/>
                      </a:cubicBezTo>
                      <a:cubicBezTo>
                        <a:pt x="857" y="1067"/>
                        <a:pt x="876" y="1165"/>
                        <a:pt x="876" y="1203"/>
                      </a:cubicBezTo>
                      <a:cubicBezTo>
                        <a:pt x="857" y="1320"/>
                        <a:pt x="876" y="1437"/>
                        <a:pt x="899" y="1535"/>
                      </a:cubicBezTo>
                      <a:cubicBezTo>
                        <a:pt x="937" y="1708"/>
                        <a:pt x="1016" y="1844"/>
                        <a:pt x="1091" y="1984"/>
                      </a:cubicBezTo>
                      <a:cubicBezTo>
                        <a:pt x="1133" y="2040"/>
                        <a:pt x="1171" y="2101"/>
                        <a:pt x="1250" y="2139"/>
                      </a:cubicBezTo>
                      <a:cubicBezTo>
                        <a:pt x="1306" y="2176"/>
                        <a:pt x="1386" y="2195"/>
                        <a:pt x="1442" y="2256"/>
                      </a:cubicBezTo>
                      <a:cubicBezTo>
                        <a:pt x="1620" y="2391"/>
                        <a:pt x="1620" y="2723"/>
                        <a:pt x="1601" y="2920"/>
                      </a:cubicBezTo>
                      <a:cubicBezTo>
                        <a:pt x="1578" y="3154"/>
                        <a:pt x="1503" y="3388"/>
                        <a:pt x="1559" y="3598"/>
                      </a:cubicBezTo>
                      <a:cubicBezTo>
                        <a:pt x="1620" y="3814"/>
                        <a:pt x="1793" y="3973"/>
                        <a:pt x="1989" y="4029"/>
                      </a:cubicBezTo>
                      <a:cubicBezTo>
                        <a:pt x="2057" y="4054"/>
                        <a:pt x="2124" y="4065"/>
                        <a:pt x="2190" y="4065"/>
                      </a:cubicBezTo>
                      <a:cubicBezTo>
                        <a:pt x="2335" y="4065"/>
                        <a:pt x="2474" y="4011"/>
                        <a:pt x="2593" y="3931"/>
                      </a:cubicBezTo>
                      <a:cubicBezTo>
                        <a:pt x="2691" y="3856"/>
                        <a:pt x="2771" y="3776"/>
                        <a:pt x="2864" y="3678"/>
                      </a:cubicBezTo>
                      <a:cubicBezTo>
                        <a:pt x="2963" y="3561"/>
                        <a:pt x="3061" y="3444"/>
                        <a:pt x="3159" y="3327"/>
                      </a:cubicBezTo>
                      <a:cubicBezTo>
                        <a:pt x="3239" y="3271"/>
                        <a:pt x="3295" y="3191"/>
                        <a:pt x="3332" y="3112"/>
                      </a:cubicBezTo>
                      <a:cubicBezTo>
                        <a:pt x="3430" y="2939"/>
                        <a:pt x="3430" y="2723"/>
                        <a:pt x="3332" y="2546"/>
                      </a:cubicBezTo>
                      <a:cubicBezTo>
                        <a:pt x="3178" y="2237"/>
                        <a:pt x="2789" y="2274"/>
                        <a:pt x="2593" y="1961"/>
                      </a:cubicBezTo>
                      <a:cubicBezTo>
                        <a:pt x="2457" y="1727"/>
                        <a:pt x="2439" y="1418"/>
                        <a:pt x="2261" y="1184"/>
                      </a:cubicBezTo>
                      <a:cubicBezTo>
                        <a:pt x="2144" y="1006"/>
                        <a:pt x="1952" y="889"/>
                        <a:pt x="1737" y="833"/>
                      </a:cubicBezTo>
                      <a:cubicBezTo>
                        <a:pt x="1620" y="772"/>
                        <a:pt x="1484" y="754"/>
                        <a:pt x="1386" y="655"/>
                      </a:cubicBezTo>
                      <a:cubicBezTo>
                        <a:pt x="1306" y="557"/>
                        <a:pt x="1288" y="403"/>
                        <a:pt x="1171" y="323"/>
                      </a:cubicBezTo>
                      <a:cubicBezTo>
                        <a:pt x="993" y="187"/>
                        <a:pt x="782" y="169"/>
                        <a:pt x="604" y="89"/>
                      </a:cubicBezTo>
                      <a:cubicBezTo>
                        <a:pt x="500" y="46"/>
                        <a:pt x="396" y="0"/>
                        <a:pt x="282" y="0"/>
                      </a:cubicBezTo>
                      <a:close/>
                    </a:path>
                  </a:pathLst>
                </a:custGeom>
                <a:solidFill>
                  <a:srgbClr val="B34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4984682" y="1132094"/>
                  <a:ext cx="596154" cy="696370"/>
                </a:xfrm>
                <a:custGeom>
                  <a:avLst/>
                  <a:gdLst/>
                  <a:ahLst/>
                  <a:cxnLst/>
                  <a:rect l="l" t="t" r="r" b="b"/>
                  <a:pathLst>
                    <a:path w="2457" h="2870" extrusionOk="0">
                      <a:moveTo>
                        <a:pt x="409" y="1"/>
                      </a:moveTo>
                      <a:cubicBezTo>
                        <a:pt x="408" y="1"/>
                        <a:pt x="408" y="1"/>
                        <a:pt x="407" y="1"/>
                      </a:cubicBezTo>
                      <a:lnTo>
                        <a:pt x="173" y="20"/>
                      </a:lnTo>
                      <a:cubicBezTo>
                        <a:pt x="173" y="39"/>
                        <a:pt x="173" y="450"/>
                        <a:pt x="136" y="605"/>
                      </a:cubicBezTo>
                      <a:cubicBezTo>
                        <a:pt x="0" y="1190"/>
                        <a:pt x="253" y="2420"/>
                        <a:pt x="253" y="2827"/>
                      </a:cubicBezTo>
                      <a:lnTo>
                        <a:pt x="2457" y="2869"/>
                      </a:lnTo>
                      <a:cubicBezTo>
                        <a:pt x="2415" y="2341"/>
                        <a:pt x="2457" y="1873"/>
                        <a:pt x="2415" y="1367"/>
                      </a:cubicBezTo>
                      <a:cubicBezTo>
                        <a:pt x="2396" y="1017"/>
                        <a:pt x="2438" y="235"/>
                        <a:pt x="2396" y="179"/>
                      </a:cubicBezTo>
                      <a:cubicBezTo>
                        <a:pt x="2377" y="156"/>
                        <a:pt x="2223" y="100"/>
                        <a:pt x="2143" y="81"/>
                      </a:cubicBezTo>
                      <a:cubicBezTo>
                        <a:pt x="2008" y="254"/>
                        <a:pt x="1675" y="666"/>
                        <a:pt x="1324" y="703"/>
                      </a:cubicBezTo>
                      <a:cubicBezTo>
                        <a:pt x="1282" y="706"/>
                        <a:pt x="1243" y="707"/>
                        <a:pt x="1205" y="707"/>
                      </a:cubicBezTo>
                      <a:cubicBezTo>
                        <a:pt x="772" y="707"/>
                        <a:pt x="615" y="522"/>
                        <a:pt x="524" y="432"/>
                      </a:cubicBezTo>
                      <a:cubicBezTo>
                        <a:pt x="429" y="336"/>
                        <a:pt x="426"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5438637" y="1175525"/>
                  <a:ext cx="364680" cy="809924"/>
                </a:xfrm>
                <a:custGeom>
                  <a:avLst/>
                  <a:gdLst/>
                  <a:ahLst/>
                  <a:cxnLst/>
                  <a:rect l="l" t="t" r="r" b="b"/>
                  <a:pathLst>
                    <a:path w="1503" h="3338" extrusionOk="0">
                      <a:moveTo>
                        <a:pt x="487" y="0"/>
                      </a:moveTo>
                      <a:cubicBezTo>
                        <a:pt x="450" y="75"/>
                        <a:pt x="408" y="192"/>
                        <a:pt x="370" y="309"/>
                      </a:cubicBezTo>
                      <a:cubicBezTo>
                        <a:pt x="310" y="487"/>
                        <a:pt x="76" y="1029"/>
                        <a:pt x="408" y="1287"/>
                      </a:cubicBezTo>
                      <a:cubicBezTo>
                        <a:pt x="408" y="1287"/>
                        <a:pt x="370" y="1404"/>
                        <a:pt x="272" y="1928"/>
                      </a:cubicBezTo>
                      <a:cubicBezTo>
                        <a:pt x="235" y="2124"/>
                        <a:pt x="174" y="2316"/>
                        <a:pt x="137" y="2513"/>
                      </a:cubicBezTo>
                      <a:cubicBezTo>
                        <a:pt x="99" y="2709"/>
                        <a:pt x="1" y="3018"/>
                        <a:pt x="99" y="3177"/>
                      </a:cubicBezTo>
                      <a:cubicBezTo>
                        <a:pt x="118" y="3177"/>
                        <a:pt x="118" y="3196"/>
                        <a:pt x="118" y="3196"/>
                      </a:cubicBezTo>
                      <a:cubicBezTo>
                        <a:pt x="186" y="3286"/>
                        <a:pt x="312" y="3337"/>
                        <a:pt x="433" y="3337"/>
                      </a:cubicBezTo>
                      <a:cubicBezTo>
                        <a:pt x="520" y="3337"/>
                        <a:pt x="604" y="3311"/>
                        <a:pt x="661" y="3252"/>
                      </a:cubicBezTo>
                      <a:cubicBezTo>
                        <a:pt x="721" y="3196"/>
                        <a:pt x="759" y="3097"/>
                        <a:pt x="778" y="3018"/>
                      </a:cubicBezTo>
                      <a:cubicBezTo>
                        <a:pt x="955" y="2573"/>
                        <a:pt x="1091" y="2124"/>
                        <a:pt x="1208" y="1675"/>
                      </a:cubicBezTo>
                      <a:cubicBezTo>
                        <a:pt x="1325" y="1287"/>
                        <a:pt x="1503" y="875"/>
                        <a:pt x="1325" y="487"/>
                      </a:cubicBezTo>
                      <a:cubicBezTo>
                        <a:pt x="1171" y="154"/>
                        <a:pt x="820" y="56"/>
                        <a:pt x="487"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5305920" y="1392195"/>
                  <a:ext cx="109186" cy="218374"/>
                </a:xfrm>
                <a:custGeom>
                  <a:avLst/>
                  <a:gdLst/>
                  <a:ahLst/>
                  <a:cxnLst/>
                  <a:rect l="l" t="t" r="r" b="b"/>
                  <a:pathLst>
                    <a:path w="450" h="900" extrusionOk="0">
                      <a:moveTo>
                        <a:pt x="431" y="1"/>
                      </a:moveTo>
                      <a:cubicBezTo>
                        <a:pt x="80" y="80"/>
                        <a:pt x="0" y="412"/>
                        <a:pt x="19" y="511"/>
                      </a:cubicBezTo>
                      <a:cubicBezTo>
                        <a:pt x="19" y="721"/>
                        <a:pt x="253" y="899"/>
                        <a:pt x="450" y="899"/>
                      </a:cubicBezTo>
                      <a:lnTo>
                        <a:pt x="450" y="862"/>
                      </a:lnTo>
                      <a:cubicBezTo>
                        <a:pt x="272" y="862"/>
                        <a:pt x="61" y="703"/>
                        <a:pt x="38" y="511"/>
                      </a:cubicBezTo>
                      <a:cubicBezTo>
                        <a:pt x="38" y="412"/>
                        <a:pt x="99" y="99"/>
                        <a:pt x="450" y="19"/>
                      </a:cubicBez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5150396" y="1363807"/>
                  <a:ext cx="504923" cy="628188"/>
                </a:xfrm>
                <a:custGeom>
                  <a:avLst/>
                  <a:gdLst/>
                  <a:ahLst/>
                  <a:cxnLst/>
                  <a:rect l="l" t="t" r="r" b="b"/>
                  <a:pathLst>
                    <a:path w="2081" h="2589" extrusionOk="0">
                      <a:moveTo>
                        <a:pt x="370" y="1"/>
                      </a:moveTo>
                      <a:cubicBezTo>
                        <a:pt x="272" y="19"/>
                        <a:pt x="0" y="235"/>
                        <a:pt x="19" y="333"/>
                      </a:cubicBezTo>
                      <a:cubicBezTo>
                        <a:pt x="19" y="370"/>
                        <a:pt x="117" y="431"/>
                        <a:pt x="136" y="487"/>
                      </a:cubicBezTo>
                      <a:cubicBezTo>
                        <a:pt x="174" y="548"/>
                        <a:pt x="211" y="604"/>
                        <a:pt x="253" y="665"/>
                      </a:cubicBezTo>
                      <a:cubicBezTo>
                        <a:pt x="309" y="782"/>
                        <a:pt x="370" y="918"/>
                        <a:pt x="426" y="1054"/>
                      </a:cubicBezTo>
                      <a:cubicBezTo>
                        <a:pt x="623" y="1484"/>
                        <a:pt x="857" y="1891"/>
                        <a:pt x="1147" y="2265"/>
                      </a:cubicBezTo>
                      <a:cubicBezTo>
                        <a:pt x="1245" y="2382"/>
                        <a:pt x="1343" y="2499"/>
                        <a:pt x="1479" y="2555"/>
                      </a:cubicBezTo>
                      <a:cubicBezTo>
                        <a:pt x="1536" y="2578"/>
                        <a:pt x="1589" y="2588"/>
                        <a:pt x="1637" y="2588"/>
                      </a:cubicBezTo>
                      <a:cubicBezTo>
                        <a:pt x="1967" y="2588"/>
                        <a:pt x="2081" y="2108"/>
                        <a:pt x="1909" y="1835"/>
                      </a:cubicBezTo>
                      <a:lnTo>
                        <a:pt x="1891" y="1816"/>
                      </a:lnTo>
                      <a:cubicBezTo>
                        <a:pt x="1558" y="1269"/>
                        <a:pt x="1072" y="820"/>
                        <a:pt x="721" y="412"/>
                      </a:cubicBezTo>
                      <a:cubicBezTo>
                        <a:pt x="604" y="277"/>
                        <a:pt x="370" y="1"/>
                        <a:pt x="370"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4440954" y="1450912"/>
                  <a:ext cx="557575" cy="466592"/>
                </a:xfrm>
                <a:custGeom>
                  <a:avLst/>
                  <a:gdLst/>
                  <a:ahLst/>
                  <a:cxnLst/>
                  <a:rect l="l" t="t" r="r" b="b"/>
                  <a:pathLst>
                    <a:path w="2298" h="1923" extrusionOk="0">
                      <a:moveTo>
                        <a:pt x="856" y="1"/>
                      </a:moveTo>
                      <a:cubicBezTo>
                        <a:pt x="808" y="1"/>
                        <a:pt x="757" y="16"/>
                        <a:pt x="702" y="53"/>
                      </a:cubicBezTo>
                      <a:cubicBezTo>
                        <a:pt x="0" y="540"/>
                        <a:pt x="1404" y="1495"/>
                        <a:pt x="1731" y="1729"/>
                      </a:cubicBezTo>
                      <a:cubicBezTo>
                        <a:pt x="1811" y="1789"/>
                        <a:pt x="1909" y="1883"/>
                        <a:pt x="1989" y="1906"/>
                      </a:cubicBezTo>
                      <a:cubicBezTo>
                        <a:pt x="2013" y="1918"/>
                        <a:pt x="2033" y="1923"/>
                        <a:pt x="2052" y="1923"/>
                      </a:cubicBezTo>
                      <a:cubicBezTo>
                        <a:pt x="2122" y="1923"/>
                        <a:pt x="2155" y="1849"/>
                        <a:pt x="2199" y="1789"/>
                      </a:cubicBezTo>
                      <a:cubicBezTo>
                        <a:pt x="2279" y="1691"/>
                        <a:pt x="2297" y="1649"/>
                        <a:pt x="2223" y="1532"/>
                      </a:cubicBezTo>
                      <a:cubicBezTo>
                        <a:pt x="1909" y="1181"/>
                        <a:pt x="1614" y="811"/>
                        <a:pt x="1324" y="423"/>
                      </a:cubicBezTo>
                      <a:cubicBezTo>
                        <a:pt x="1305" y="386"/>
                        <a:pt x="1263" y="344"/>
                        <a:pt x="1245" y="306"/>
                      </a:cubicBezTo>
                      <a:cubicBezTo>
                        <a:pt x="1141" y="170"/>
                        <a:pt x="1015" y="1"/>
                        <a:pt x="856"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5133897" y="1204155"/>
                  <a:ext cx="87106" cy="124958"/>
                </a:xfrm>
                <a:custGeom>
                  <a:avLst/>
                  <a:gdLst/>
                  <a:ahLst/>
                  <a:cxnLst/>
                  <a:rect l="l" t="t" r="r" b="b"/>
                  <a:pathLst>
                    <a:path w="359" h="515" extrusionOk="0">
                      <a:moveTo>
                        <a:pt x="99" y="1"/>
                      </a:moveTo>
                      <a:cubicBezTo>
                        <a:pt x="42" y="1"/>
                        <a:pt x="0" y="82"/>
                        <a:pt x="45" y="116"/>
                      </a:cubicBezTo>
                      <a:cubicBezTo>
                        <a:pt x="143" y="210"/>
                        <a:pt x="204" y="308"/>
                        <a:pt x="185" y="444"/>
                      </a:cubicBezTo>
                      <a:cubicBezTo>
                        <a:pt x="172" y="489"/>
                        <a:pt x="212" y="514"/>
                        <a:pt x="252" y="514"/>
                      </a:cubicBezTo>
                      <a:cubicBezTo>
                        <a:pt x="282" y="514"/>
                        <a:pt x="313" y="499"/>
                        <a:pt x="321" y="467"/>
                      </a:cubicBezTo>
                      <a:cubicBezTo>
                        <a:pt x="358" y="289"/>
                        <a:pt x="260" y="135"/>
                        <a:pt x="143" y="18"/>
                      </a:cubicBezTo>
                      <a:cubicBezTo>
                        <a:pt x="128" y="6"/>
                        <a:pt x="113" y="1"/>
                        <a:pt x="99"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4856332" y="1018785"/>
                  <a:ext cx="307904" cy="406660"/>
                </a:xfrm>
                <a:custGeom>
                  <a:avLst/>
                  <a:gdLst/>
                  <a:ahLst/>
                  <a:cxnLst/>
                  <a:rect l="l" t="t" r="r" b="b"/>
                  <a:pathLst>
                    <a:path w="1269" h="1676" extrusionOk="0">
                      <a:moveTo>
                        <a:pt x="136" y="0"/>
                      </a:moveTo>
                      <a:cubicBezTo>
                        <a:pt x="61" y="0"/>
                        <a:pt x="1" y="61"/>
                        <a:pt x="1" y="136"/>
                      </a:cubicBezTo>
                      <a:lnTo>
                        <a:pt x="1" y="1540"/>
                      </a:lnTo>
                      <a:cubicBezTo>
                        <a:pt x="1" y="1619"/>
                        <a:pt x="61" y="1675"/>
                        <a:pt x="136" y="1675"/>
                      </a:cubicBezTo>
                      <a:lnTo>
                        <a:pt x="1133" y="1675"/>
                      </a:lnTo>
                      <a:cubicBezTo>
                        <a:pt x="1212" y="1675"/>
                        <a:pt x="1269" y="1619"/>
                        <a:pt x="1269" y="1540"/>
                      </a:cubicBezTo>
                      <a:lnTo>
                        <a:pt x="1269" y="136"/>
                      </a:lnTo>
                      <a:cubicBezTo>
                        <a:pt x="1269" y="61"/>
                        <a:pt x="1212"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p:nvPr/>
              </p:nvSpPr>
              <p:spPr>
                <a:xfrm>
                  <a:off x="5009915" y="1197604"/>
                  <a:ext cx="184888" cy="90989"/>
                </a:xfrm>
                <a:custGeom>
                  <a:avLst/>
                  <a:gdLst/>
                  <a:ahLst/>
                  <a:cxnLst/>
                  <a:rect l="l" t="t" r="r" b="b"/>
                  <a:pathLst>
                    <a:path w="762" h="375" extrusionOk="0">
                      <a:moveTo>
                        <a:pt x="112" y="1"/>
                      </a:moveTo>
                      <a:cubicBezTo>
                        <a:pt x="28" y="1"/>
                        <a:pt x="1" y="121"/>
                        <a:pt x="88" y="143"/>
                      </a:cubicBezTo>
                      <a:cubicBezTo>
                        <a:pt x="266" y="180"/>
                        <a:pt x="439" y="260"/>
                        <a:pt x="598" y="354"/>
                      </a:cubicBezTo>
                      <a:cubicBezTo>
                        <a:pt x="616" y="368"/>
                        <a:pt x="637" y="375"/>
                        <a:pt x="656" y="375"/>
                      </a:cubicBezTo>
                      <a:cubicBezTo>
                        <a:pt x="716" y="375"/>
                        <a:pt x="762" y="311"/>
                        <a:pt x="673" y="237"/>
                      </a:cubicBezTo>
                      <a:cubicBezTo>
                        <a:pt x="500" y="101"/>
                        <a:pt x="322" y="45"/>
                        <a:pt x="130" y="3"/>
                      </a:cubicBezTo>
                      <a:cubicBezTo>
                        <a:pt x="124" y="1"/>
                        <a:pt x="118" y="1"/>
                        <a:pt x="112"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4975947" y="1231573"/>
                  <a:ext cx="200417" cy="92202"/>
                </a:xfrm>
                <a:custGeom>
                  <a:avLst/>
                  <a:gdLst/>
                  <a:ahLst/>
                  <a:cxnLst/>
                  <a:rect l="l" t="t" r="r" b="b"/>
                  <a:pathLst>
                    <a:path w="826" h="380" extrusionOk="0">
                      <a:moveTo>
                        <a:pt x="95" y="0"/>
                      </a:moveTo>
                      <a:cubicBezTo>
                        <a:pt x="31" y="0"/>
                        <a:pt x="0" y="121"/>
                        <a:pt x="74" y="139"/>
                      </a:cubicBezTo>
                      <a:cubicBezTo>
                        <a:pt x="289" y="195"/>
                        <a:pt x="504" y="293"/>
                        <a:pt x="696" y="373"/>
                      </a:cubicBezTo>
                      <a:cubicBezTo>
                        <a:pt x="707" y="378"/>
                        <a:pt x="717" y="380"/>
                        <a:pt x="727" y="380"/>
                      </a:cubicBezTo>
                      <a:cubicBezTo>
                        <a:pt x="789" y="380"/>
                        <a:pt x="826" y="288"/>
                        <a:pt x="757" y="256"/>
                      </a:cubicBezTo>
                      <a:cubicBezTo>
                        <a:pt x="560" y="157"/>
                        <a:pt x="345" y="59"/>
                        <a:pt x="111" y="3"/>
                      </a:cubicBezTo>
                      <a:cubicBezTo>
                        <a:pt x="105" y="1"/>
                        <a:pt x="100" y="0"/>
                        <a:pt x="95"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4989049" y="1276945"/>
                  <a:ext cx="168146" cy="84438"/>
                </a:xfrm>
                <a:custGeom>
                  <a:avLst/>
                  <a:gdLst/>
                  <a:ahLst/>
                  <a:cxnLst/>
                  <a:rect l="l" t="t" r="r" b="b"/>
                  <a:pathLst>
                    <a:path w="693" h="348" extrusionOk="0">
                      <a:moveTo>
                        <a:pt x="114" y="0"/>
                      </a:moveTo>
                      <a:cubicBezTo>
                        <a:pt x="102" y="0"/>
                        <a:pt x="91" y="2"/>
                        <a:pt x="81" y="8"/>
                      </a:cubicBezTo>
                      <a:cubicBezTo>
                        <a:pt x="20" y="27"/>
                        <a:pt x="1" y="87"/>
                        <a:pt x="38" y="125"/>
                      </a:cubicBezTo>
                      <a:cubicBezTo>
                        <a:pt x="57" y="144"/>
                        <a:pt x="81" y="144"/>
                        <a:pt x="99" y="144"/>
                      </a:cubicBezTo>
                      <a:lnTo>
                        <a:pt x="155" y="167"/>
                      </a:lnTo>
                      <a:cubicBezTo>
                        <a:pt x="174" y="167"/>
                        <a:pt x="198" y="167"/>
                        <a:pt x="216" y="186"/>
                      </a:cubicBezTo>
                      <a:cubicBezTo>
                        <a:pt x="254" y="186"/>
                        <a:pt x="291" y="204"/>
                        <a:pt x="333" y="223"/>
                      </a:cubicBezTo>
                      <a:cubicBezTo>
                        <a:pt x="408" y="260"/>
                        <a:pt x="488" y="303"/>
                        <a:pt x="567" y="340"/>
                      </a:cubicBezTo>
                      <a:cubicBezTo>
                        <a:pt x="577" y="345"/>
                        <a:pt x="587" y="347"/>
                        <a:pt x="596" y="347"/>
                      </a:cubicBezTo>
                      <a:cubicBezTo>
                        <a:pt x="656" y="347"/>
                        <a:pt x="692" y="255"/>
                        <a:pt x="623" y="223"/>
                      </a:cubicBezTo>
                      <a:cubicBezTo>
                        <a:pt x="548" y="167"/>
                        <a:pt x="450" y="125"/>
                        <a:pt x="352" y="87"/>
                      </a:cubicBezTo>
                      <a:cubicBezTo>
                        <a:pt x="291" y="69"/>
                        <a:pt x="254" y="50"/>
                        <a:pt x="198" y="27"/>
                      </a:cubicBezTo>
                      <a:cubicBezTo>
                        <a:pt x="168" y="13"/>
                        <a:pt x="140" y="0"/>
                        <a:pt x="114" y="0"/>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5001180" y="1324743"/>
                  <a:ext cx="141456" cy="79828"/>
                </a:xfrm>
                <a:custGeom>
                  <a:avLst/>
                  <a:gdLst/>
                  <a:ahLst/>
                  <a:cxnLst/>
                  <a:rect l="l" t="t" r="r" b="b"/>
                  <a:pathLst>
                    <a:path w="583" h="329" extrusionOk="0">
                      <a:moveTo>
                        <a:pt x="80" y="1"/>
                      </a:moveTo>
                      <a:cubicBezTo>
                        <a:pt x="22" y="1"/>
                        <a:pt x="0" y="108"/>
                        <a:pt x="87" y="124"/>
                      </a:cubicBezTo>
                      <a:cubicBezTo>
                        <a:pt x="222" y="180"/>
                        <a:pt x="339" y="241"/>
                        <a:pt x="456" y="321"/>
                      </a:cubicBezTo>
                      <a:cubicBezTo>
                        <a:pt x="467" y="326"/>
                        <a:pt x="477" y="328"/>
                        <a:pt x="487" y="328"/>
                      </a:cubicBezTo>
                      <a:cubicBezTo>
                        <a:pt x="548" y="328"/>
                        <a:pt x="582" y="233"/>
                        <a:pt x="517" y="180"/>
                      </a:cubicBezTo>
                      <a:cubicBezTo>
                        <a:pt x="400" y="106"/>
                        <a:pt x="264" y="45"/>
                        <a:pt x="105" y="7"/>
                      </a:cubicBezTo>
                      <a:cubicBezTo>
                        <a:pt x="96" y="3"/>
                        <a:pt x="88" y="1"/>
                        <a:pt x="80"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p:nvPr/>
              </p:nvSpPr>
              <p:spPr>
                <a:xfrm>
                  <a:off x="5093621" y="1254623"/>
                  <a:ext cx="164749" cy="204786"/>
                </a:xfrm>
                <a:custGeom>
                  <a:avLst/>
                  <a:gdLst/>
                  <a:ahLst/>
                  <a:cxnLst/>
                  <a:rect l="l" t="t" r="r" b="b"/>
                  <a:pathLst>
                    <a:path w="679" h="844" extrusionOk="0">
                      <a:moveTo>
                        <a:pt x="301" y="1"/>
                      </a:moveTo>
                      <a:cubicBezTo>
                        <a:pt x="208" y="1"/>
                        <a:pt x="151" y="301"/>
                        <a:pt x="19" y="469"/>
                      </a:cubicBezTo>
                      <a:cubicBezTo>
                        <a:pt x="0" y="493"/>
                        <a:pt x="0" y="512"/>
                        <a:pt x="0" y="530"/>
                      </a:cubicBezTo>
                      <a:cubicBezTo>
                        <a:pt x="0" y="568"/>
                        <a:pt x="19" y="586"/>
                        <a:pt x="38" y="610"/>
                      </a:cubicBezTo>
                      <a:cubicBezTo>
                        <a:pt x="94" y="703"/>
                        <a:pt x="174" y="783"/>
                        <a:pt x="272" y="820"/>
                      </a:cubicBezTo>
                      <a:cubicBezTo>
                        <a:pt x="308" y="836"/>
                        <a:pt x="346" y="843"/>
                        <a:pt x="385" y="843"/>
                      </a:cubicBezTo>
                      <a:cubicBezTo>
                        <a:pt x="450" y="843"/>
                        <a:pt x="515" y="821"/>
                        <a:pt x="562" y="783"/>
                      </a:cubicBezTo>
                      <a:cubicBezTo>
                        <a:pt x="641" y="703"/>
                        <a:pt x="679" y="703"/>
                        <a:pt x="679" y="610"/>
                      </a:cubicBezTo>
                      <a:cubicBezTo>
                        <a:pt x="679" y="568"/>
                        <a:pt x="641" y="451"/>
                        <a:pt x="623" y="413"/>
                      </a:cubicBezTo>
                      <a:cubicBezTo>
                        <a:pt x="585" y="315"/>
                        <a:pt x="426" y="44"/>
                        <a:pt x="309" y="2"/>
                      </a:cubicBezTo>
                      <a:cubicBezTo>
                        <a:pt x="306" y="1"/>
                        <a:pt x="304" y="1"/>
                        <a:pt x="301"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2"/>
                <p:cNvSpPr/>
                <p:nvPr/>
              </p:nvSpPr>
              <p:spPr>
                <a:xfrm>
                  <a:off x="4998269" y="1094729"/>
                  <a:ext cx="24021" cy="18440"/>
                </a:xfrm>
                <a:custGeom>
                  <a:avLst/>
                  <a:gdLst/>
                  <a:ahLst/>
                  <a:cxnLst/>
                  <a:rect l="l" t="t" r="r" b="b"/>
                  <a:pathLst>
                    <a:path w="99" h="76" extrusionOk="0">
                      <a:moveTo>
                        <a:pt x="43" y="1"/>
                      </a:moveTo>
                      <a:cubicBezTo>
                        <a:pt x="19" y="1"/>
                        <a:pt x="0" y="20"/>
                        <a:pt x="0" y="38"/>
                      </a:cubicBezTo>
                      <a:cubicBezTo>
                        <a:pt x="0" y="57"/>
                        <a:pt x="19" y="76"/>
                        <a:pt x="43" y="76"/>
                      </a:cubicBezTo>
                      <a:cubicBezTo>
                        <a:pt x="80" y="76"/>
                        <a:pt x="99" y="57"/>
                        <a:pt x="99" y="38"/>
                      </a:cubicBezTo>
                      <a:cubicBezTo>
                        <a:pt x="99" y="20"/>
                        <a:pt x="8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4729195" y="4112095"/>
                  <a:ext cx="378268" cy="303540"/>
                </a:xfrm>
                <a:custGeom>
                  <a:avLst/>
                  <a:gdLst/>
                  <a:ahLst/>
                  <a:cxnLst/>
                  <a:rect l="l" t="t" r="r" b="b"/>
                  <a:pathLst>
                    <a:path w="1559" h="1251" extrusionOk="0">
                      <a:moveTo>
                        <a:pt x="1138" y="1"/>
                      </a:moveTo>
                      <a:cubicBezTo>
                        <a:pt x="1066" y="1"/>
                        <a:pt x="992" y="25"/>
                        <a:pt x="936" y="81"/>
                      </a:cubicBezTo>
                      <a:cubicBezTo>
                        <a:pt x="918" y="100"/>
                        <a:pt x="894" y="100"/>
                        <a:pt x="894" y="118"/>
                      </a:cubicBezTo>
                      <a:cubicBezTo>
                        <a:pt x="875" y="156"/>
                        <a:pt x="857" y="198"/>
                        <a:pt x="819" y="235"/>
                      </a:cubicBezTo>
                      <a:cubicBezTo>
                        <a:pt x="702" y="451"/>
                        <a:pt x="525" y="624"/>
                        <a:pt x="309" y="764"/>
                      </a:cubicBezTo>
                      <a:cubicBezTo>
                        <a:pt x="253" y="801"/>
                        <a:pt x="174" y="839"/>
                        <a:pt x="117" y="900"/>
                      </a:cubicBezTo>
                      <a:cubicBezTo>
                        <a:pt x="38" y="975"/>
                        <a:pt x="1" y="1152"/>
                        <a:pt x="136" y="1232"/>
                      </a:cubicBezTo>
                      <a:cubicBezTo>
                        <a:pt x="192" y="1251"/>
                        <a:pt x="253" y="1251"/>
                        <a:pt x="333" y="1251"/>
                      </a:cubicBezTo>
                      <a:cubicBezTo>
                        <a:pt x="506" y="1232"/>
                        <a:pt x="642" y="1152"/>
                        <a:pt x="777" y="1035"/>
                      </a:cubicBezTo>
                      <a:cubicBezTo>
                        <a:pt x="936" y="937"/>
                        <a:pt x="1091" y="839"/>
                        <a:pt x="1245" y="764"/>
                      </a:cubicBezTo>
                      <a:cubicBezTo>
                        <a:pt x="1306" y="741"/>
                        <a:pt x="1362" y="703"/>
                        <a:pt x="1404" y="666"/>
                      </a:cubicBezTo>
                      <a:cubicBezTo>
                        <a:pt x="1559" y="488"/>
                        <a:pt x="1479" y="156"/>
                        <a:pt x="1287" y="39"/>
                      </a:cubicBezTo>
                      <a:cubicBezTo>
                        <a:pt x="1245" y="15"/>
                        <a:pt x="1192" y="1"/>
                        <a:pt x="1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a:off x="5523799" y="4072303"/>
                  <a:ext cx="354490" cy="338479"/>
                </a:xfrm>
                <a:custGeom>
                  <a:avLst/>
                  <a:gdLst/>
                  <a:ahLst/>
                  <a:cxnLst/>
                  <a:rect l="l" t="t" r="r" b="b"/>
                  <a:pathLst>
                    <a:path w="1461" h="1395" extrusionOk="0">
                      <a:moveTo>
                        <a:pt x="367" y="1"/>
                      </a:moveTo>
                      <a:cubicBezTo>
                        <a:pt x="236" y="1"/>
                        <a:pt x="84" y="78"/>
                        <a:pt x="38" y="165"/>
                      </a:cubicBezTo>
                      <a:cubicBezTo>
                        <a:pt x="1" y="245"/>
                        <a:pt x="1" y="320"/>
                        <a:pt x="1" y="418"/>
                      </a:cubicBezTo>
                      <a:cubicBezTo>
                        <a:pt x="1" y="554"/>
                        <a:pt x="19" y="732"/>
                        <a:pt x="136" y="830"/>
                      </a:cubicBezTo>
                      <a:cubicBezTo>
                        <a:pt x="174" y="886"/>
                        <a:pt x="235" y="905"/>
                        <a:pt x="291" y="947"/>
                      </a:cubicBezTo>
                      <a:cubicBezTo>
                        <a:pt x="487" y="1045"/>
                        <a:pt x="684" y="1162"/>
                        <a:pt x="876" y="1279"/>
                      </a:cubicBezTo>
                      <a:cubicBezTo>
                        <a:pt x="995" y="1335"/>
                        <a:pt x="1112" y="1394"/>
                        <a:pt x="1228" y="1394"/>
                      </a:cubicBezTo>
                      <a:cubicBezTo>
                        <a:pt x="1267" y="1394"/>
                        <a:pt x="1305" y="1388"/>
                        <a:pt x="1344" y="1373"/>
                      </a:cubicBezTo>
                      <a:cubicBezTo>
                        <a:pt x="1404" y="1354"/>
                        <a:pt x="1442" y="1335"/>
                        <a:pt x="1442" y="1298"/>
                      </a:cubicBezTo>
                      <a:cubicBezTo>
                        <a:pt x="1461" y="1237"/>
                        <a:pt x="1442" y="1199"/>
                        <a:pt x="1423" y="1162"/>
                      </a:cubicBezTo>
                      <a:cubicBezTo>
                        <a:pt x="1227" y="867"/>
                        <a:pt x="937" y="671"/>
                        <a:pt x="721" y="418"/>
                      </a:cubicBezTo>
                      <a:cubicBezTo>
                        <a:pt x="660" y="343"/>
                        <a:pt x="604" y="264"/>
                        <a:pt x="567" y="165"/>
                      </a:cubicBezTo>
                      <a:cubicBezTo>
                        <a:pt x="544" y="109"/>
                        <a:pt x="544" y="48"/>
                        <a:pt x="487" y="30"/>
                      </a:cubicBezTo>
                      <a:cubicBezTo>
                        <a:pt x="453" y="10"/>
                        <a:pt x="412"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4890057" y="1827476"/>
                  <a:ext cx="310815" cy="275151"/>
                </a:xfrm>
                <a:custGeom>
                  <a:avLst/>
                  <a:gdLst/>
                  <a:ahLst/>
                  <a:cxnLst/>
                  <a:rect l="l" t="t" r="r" b="b"/>
                  <a:pathLst>
                    <a:path w="1281" h="1134" extrusionOk="0">
                      <a:moveTo>
                        <a:pt x="305" y="1"/>
                      </a:moveTo>
                      <a:cubicBezTo>
                        <a:pt x="198" y="1"/>
                        <a:pt x="0" y="130"/>
                        <a:pt x="39" y="256"/>
                      </a:cubicBezTo>
                      <a:cubicBezTo>
                        <a:pt x="58" y="373"/>
                        <a:pt x="114" y="448"/>
                        <a:pt x="194" y="546"/>
                      </a:cubicBezTo>
                      <a:cubicBezTo>
                        <a:pt x="273" y="644"/>
                        <a:pt x="348" y="724"/>
                        <a:pt x="446" y="822"/>
                      </a:cubicBezTo>
                      <a:cubicBezTo>
                        <a:pt x="526" y="958"/>
                        <a:pt x="624" y="1075"/>
                        <a:pt x="779" y="1131"/>
                      </a:cubicBezTo>
                      <a:cubicBezTo>
                        <a:pt x="784" y="1133"/>
                        <a:pt x="789" y="1133"/>
                        <a:pt x="794" y="1133"/>
                      </a:cubicBezTo>
                      <a:cubicBezTo>
                        <a:pt x="846" y="1133"/>
                        <a:pt x="874" y="1054"/>
                        <a:pt x="839" y="1033"/>
                      </a:cubicBezTo>
                      <a:cubicBezTo>
                        <a:pt x="680" y="977"/>
                        <a:pt x="606" y="860"/>
                        <a:pt x="526" y="743"/>
                      </a:cubicBezTo>
                      <a:cubicBezTo>
                        <a:pt x="526" y="724"/>
                        <a:pt x="545" y="724"/>
                        <a:pt x="545" y="705"/>
                      </a:cubicBezTo>
                      <a:cubicBezTo>
                        <a:pt x="680" y="878"/>
                        <a:pt x="858" y="1014"/>
                        <a:pt x="1050" y="1112"/>
                      </a:cubicBezTo>
                      <a:cubicBezTo>
                        <a:pt x="1054" y="1114"/>
                        <a:pt x="1057" y="1115"/>
                        <a:pt x="1061" y="1115"/>
                      </a:cubicBezTo>
                      <a:cubicBezTo>
                        <a:pt x="1101" y="1115"/>
                        <a:pt x="1143" y="1031"/>
                        <a:pt x="1092" y="1014"/>
                      </a:cubicBezTo>
                      <a:cubicBezTo>
                        <a:pt x="914" y="916"/>
                        <a:pt x="760" y="799"/>
                        <a:pt x="624" y="626"/>
                      </a:cubicBezTo>
                      <a:cubicBezTo>
                        <a:pt x="643" y="626"/>
                        <a:pt x="643" y="607"/>
                        <a:pt x="662" y="607"/>
                      </a:cubicBezTo>
                      <a:cubicBezTo>
                        <a:pt x="816" y="761"/>
                        <a:pt x="994" y="897"/>
                        <a:pt x="1190" y="995"/>
                      </a:cubicBezTo>
                      <a:cubicBezTo>
                        <a:pt x="1195" y="997"/>
                        <a:pt x="1200" y="998"/>
                        <a:pt x="1204" y="998"/>
                      </a:cubicBezTo>
                      <a:cubicBezTo>
                        <a:pt x="1252" y="998"/>
                        <a:pt x="1281" y="914"/>
                        <a:pt x="1247" y="897"/>
                      </a:cubicBezTo>
                      <a:cubicBezTo>
                        <a:pt x="1050" y="799"/>
                        <a:pt x="877" y="663"/>
                        <a:pt x="722" y="509"/>
                      </a:cubicBezTo>
                      <a:cubicBezTo>
                        <a:pt x="741" y="509"/>
                        <a:pt x="741" y="490"/>
                        <a:pt x="760" y="471"/>
                      </a:cubicBezTo>
                      <a:cubicBezTo>
                        <a:pt x="877" y="565"/>
                        <a:pt x="994" y="644"/>
                        <a:pt x="1130" y="705"/>
                      </a:cubicBezTo>
                      <a:cubicBezTo>
                        <a:pt x="1139" y="711"/>
                        <a:pt x="1148" y="714"/>
                        <a:pt x="1157" y="714"/>
                      </a:cubicBezTo>
                      <a:cubicBezTo>
                        <a:pt x="1205" y="714"/>
                        <a:pt x="1238" y="639"/>
                        <a:pt x="1190" y="607"/>
                      </a:cubicBezTo>
                      <a:cubicBezTo>
                        <a:pt x="1013" y="527"/>
                        <a:pt x="858" y="429"/>
                        <a:pt x="699" y="312"/>
                      </a:cubicBezTo>
                      <a:cubicBezTo>
                        <a:pt x="680" y="294"/>
                        <a:pt x="582" y="177"/>
                        <a:pt x="526" y="120"/>
                      </a:cubicBezTo>
                      <a:cubicBezTo>
                        <a:pt x="465" y="41"/>
                        <a:pt x="372" y="3"/>
                        <a:pt x="329" y="3"/>
                      </a:cubicBezTo>
                      <a:cubicBezTo>
                        <a:pt x="322" y="2"/>
                        <a:pt x="314" y="1"/>
                        <a:pt x="305" y="1"/>
                      </a:cubicBezTo>
                      <a:close/>
                    </a:path>
                  </a:pathLst>
                </a:custGeom>
                <a:solidFill>
                  <a:srgbClr val="492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235558" y="891646"/>
                  <a:ext cx="131993" cy="236329"/>
                </a:xfrm>
                <a:custGeom>
                  <a:avLst/>
                  <a:gdLst/>
                  <a:ahLst/>
                  <a:cxnLst/>
                  <a:rect l="l" t="t" r="r" b="b"/>
                  <a:pathLst>
                    <a:path w="544" h="974" extrusionOk="0">
                      <a:moveTo>
                        <a:pt x="543" y="0"/>
                      </a:moveTo>
                      <a:lnTo>
                        <a:pt x="543" y="0"/>
                      </a:lnTo>
                      <a:cubicBezTo>
                        <a:pt x="407" y="155"/>
                        <a:pt x="211" y="272"/>
                        <a:pt x="0" y="290"/>
                      </a:cubicBezTo>
                      <a:cubicBezTo>
                        <a:pt x="173" y="445"/>
                        <a:pt x="309" y="641"/>
                        <a:pt x="426" y="838"/>
                      </a:cubicBezTo>
                      <a:cubicBezTo>
                        <a:pt x="487" y="894"/>
                        <a:pt x="524" y="955"/>
                        <a:pt x="524" y="974"/>
                      </a:cubicBezTo>
                      <a:cubicBezTo>
                        <a:pt x="543" y="660"/>
                        <a:pt x="543" y="328"/>
                        <a:pt x="543" y="0"/>
                      </a:cubicBezTo>
                      <a:close/>
                    </a:path>
                  </a:pathLst>
                </a:custGeom>
                <a:solidFill>
                  <a:srgbClr val="29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5168593" y="900623"/>
                  <a:ext cx="57019" cy="13830"/>
                </a:xfrm>
                <a:custGeom>
                  <a:avLst/>
                  <a:gdLst/>
                  <a:ahLst/>
                  <a:cxnLst/>
                  <a:rect l="l" t="t" r="r" b="b"/>
                  <a:pathLst>
                    <a:path w="235" h="57" extrusionOk="0">
                      <a:moveTo>
                        <a:pt x="42" y="1"/>
                      </a:moveTo>
                      <a:lnTo>
                        <a:pt x="0" y="19"/>
                      </a:lnTo>
                      <a:cubicBezTo>
                        <a:pt x="42" y="57"/>
                        <a:pt x="80" y="57"/>
                        <a:pt x="117" y="57"/>
                      </a:cubicBezTo>
                      <a:cubicBezTo>
                        <a:pt x="159" y="57"/>
                        <a:pt x="197" y="57"/>
                        <a:pt x="234" y="19"/>
                      </a:cubicBezTo>
                      <a:lnTo>
                        <a:pt x="215" y="1"/>
                      </a:lnTo>
                      <a:cubicBezTo>
                        <a:pt x="197" y="19"/>
                        <a:pt x="159" y="19"/>
                        <a:pt x="117" y="19"/>
                      </a:cubicBezTo>
                      <a:cubicBezTo>
                        <a:pt x="99" y="19"/>
                        <a:pt x="61" y="19"/>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3"/>
        <p:cNvGrpSpPr/>
        <p:nvPr/>
      </p:nvGrpSpPr>
      <p:grpSpPr>
        <a:xfrm>
          <a:off x="0" y="0"/>
          <a:ext cx="0" cy="0"/>
          <a:chOff x="0" y="0"/>
          <a:chExt cx="0" cy="0"/>
        </a:xfrm>
      </p:grpSpPr>
      <p:sp>
        <p:nvSpPr>
          <p:cNvPr id="234" name="Google Shape;234;p23"/>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23"/>
          <p:cNvGrpSpPr/>
          <p:nvPr/>
        </p:nvGrpSpPr>
        <p:grpSpPr>
          <a:xfrm>
            <a:off x="8090018" y="3426549"/>
            <a:ext cx="681526" cy="1475184"/>
            <a:chOff x="2089640" y="304828"/>
            <a:chExt cx="940685" cy="2036140"/>
          </a:xfrm>
        </p:grpSpPr>
        <p:sp>
          <p:nvSpPr>
            <p:cNvPr id="236" name="Google Shape;236;p23"/>
            <p:cNvSpPr/>
            <p:nvPr/>
          </p:nvSpPr>
          <p:spPr>
            <a:xfrm>
              <a:off x="2289358" y="2172202"/>
              <a:ext cx="604159" cy="168767"/>
            </a:xfrm>
            <a:custGeom>
              <a:avLst/>
              <a:gdLst/>
              <a:ahLst/>
              <a:cxnLst/>
              <a:rect l="l" t="t" r="r" b="b"/>
              <a:pathLst>
                <a:path w="2420" h="676" extrusionOk="0">
                  <a:moveTo>
                    <a:pt x="480" y="0"/>
                  </a:moveTo>
                  <a:cubicBezTo>
                    <a:pt x="437" y="0"/>
                    <a:pt x="394" y="3"/>
                    <a:pt x="352" y="9"/>
                  </a:cubicBezTo>
                  <a:cubicBezTo>
                    <a:pt x="137" y="47"/>
                    <a:pt x="1" y="206"/>
                    <a:pt x="99" y="440"/>
                  </a:cubicBezTo>
                  <a:cubicBezTo>
                    <a:pt x="206" y="652"/>
                    <a:pt x="599" y="675"/>
                    <a:pt x="889" y="675"/>
                  </a:cubicBezTo>
                  <a:cubicBezTo>
                    <a:pt x="968" y="675"/>
                    <a:pt x="1040" y="674"/>
                    <a:pt x="1096" y="674"/>
                  </a:cubicBezTo>
                  <a:cubicBezTo>
                    <a:pt x="1522" y="650"/>
                    <a:pt x="1933" y="557"/>
                    <a:pt x="2303" y="379"/>
                  </a:cubicBezTo>
                  <a:cubicBezTo>
                    <a:pt x="2340" y="360"/>
                    <a:pt x="2383" y="341"/>
                    <a:pt x="2383" y="299"/>
                  </a:cubicBezTo>
                  <a:cubicBezTo>
                    <a:pt x="2420" y="243"/>
                    <a:pt x="2340" y="164"/>
                    <a:pt x="2266" y="145"/>
                  </a:cubicBezTo>
                  <a:cubicBezTo>
                    <a:pt x="2061" y="71"/>
                    <a:pt x="1857" y="54"/>
                    <a:pt x="1651" y="54"/>
                  </a:cubicBezTo>
                  <a:cubicBezTo>
                    <a:pt x="1481" y="54"/>
                    <a:pt x="1309" y="65"/>
                    <a:pt x="1133" y="65"/>
                  </a:cubicBezTo>
                  <a:cubicBezTo>
                    <a:pt x="923" y="65"/>
                    <a:pt x="696" y="0"/>
                    <a:pt x="480"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10050" y="1614688"/>
            <a:ext cx="5451658" cy="3319514"/>
            <a:chOff x="110050" y="1614688"/>
            <a:chExt cx="5451658" cy="3319514"/>
          </a:xfrm>
        </p:grpSpPr>
        <p:grpSp>
          <p:nvGrpSpPr>
            <p:cNvPr id="243" name="Google Shape;243;p23"/>
            <p:cNvGrpSpPr/>
            <p:nvPr/>
          </p:nvGrpSpPr>
          <p:grpSpPr>
            <a:xfrm>
              <a:off x="110050" y="1907640"/>
              <a:ext cx="5451658" cy="3026562"/>
              <a:chOff x="110050" y="1907640"/>
              <a:chExt cx="5451658" cy="3026562"/>
            </a:xfrm>
          </p:grpSpPr>
          <p:sp>
            <p:nvSpPr>
              <p:cNvPr id="244" name="Google Shape;244;p23"/>
              <p:cNvSpPr/>
              <p:nvPr/>
            </p:nvSpPr>
            <p:spPr>
              <a:xfrm>
                <a:off x="110050" y="4574050"/>
                <a:ext cx="5451658" cy="360152"/>
              </a:xfrm>
              <a:custGeom>
                <a:avLst/>
                <a:gdLst/>
                <a:ahLst/>
                <a:cxnLst/>
                <a:rect l="l" t="t" r="r" b="b"/>
                <a:pathLst>
                  <a:path w="14426" h="1556" extrusionOk="0">
                    <a:moveTo>
                      <a:pt x="6266" y="0"/>
                    </a:moveTo>
                    <a:cubicBezTo>
                      <a:pt x="5051" y="0"/>
                      <a:pt x="3838" y="31"/>
                      <a:pt x="2630" y="93"/>
                    </a:cubicBezTo>
                    <a:cubicBezTo>
                      <a:pt x="2242" y="112"/>
                      <a:pt x="1872" y="131"/>
                      <a:pt x="1479" y="187"/>
                    </a:cubicBezTo>
                    <a:cubicBezTo>
                      <a:pt x="1226" y="229"/>
                      <a:pt x="740" y="210"/>
                      <a:pt x="506" y="346"/>
                    </a:cubicBezTo>
                    <a:cubicBezTo>
                      <a:pt x="0" y="697"/>
                      <a:pt x="679" y="1301"/>
                      <a:pt x="1053" y="1418"/>
                    </a:cubicBezTo>
                    <a:cubicBezTo>
                      <a:pt x="1362" y="1535"/>
                      <a:pt x="1694" y="1535"/>
                      <a:pt x="2026" y="1535"/>
                    </a:cubicBezTo>
                    <a:cubicBezTo>
                      <a:pt x="4094" y="1535"/>
                      <a:pt x="6158" y="1474"/>
                      <a:pt x="8245" y="1455"/>
                    </a:cubicBezTo>
                    <a:cubicBezTo>
                      <a:pt x="8310" y="1454"/>
                      <a:pt x="8376" y="1453"/>
                      <a:pt x="8442" y="1453"/>
                    </a:cubicBezTo>
                    <a:cubicBezTo>
                      <a:pt x="9328" y="1453"/>
                      <a:pt x="10226" y="1555"/>
                      <a:pt x="11108" y="1555"/>
                    </a:cubicBezTo>
                    <a:cubicBezTo>
                      <a:pt x="11174" y="1555"/>
                      <a:pt x="11239" y="1555"/>
                      <a:pt x="11305" y="1553"/>
                    </a:cubicBezTo>
                    <a:cubicBezTo>
                      <a:pt x="11637" y="1535"/>
                      <a:pt x="14425" y="1184"/>
                      <a:pt x="13508" y="482"/>
                    </a:cubicBezTo>
                    <a:cubicBezTo>
                      <a:pt x="13354" y="365"/>
                      <a:pt x="13157" y="327"/>
                      <a:pt x="12961" y="304"/>
                    </a:cubicBezTo>
                    <a:cubicBezTo>
                      <a:pt x="10739" y="104"/>
                      <a:pt x="8500" y="0"/>
                      <a:pt x="6266"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23"/>
              <p:cNvGrpSpPr/>
              <p:nvPr/>
            </p:nvGrpSpPr>
            <p:grpSpPr>
              <a:xfrm>
                <a:off x="554522" y="1907640"/>
                <a:ext cx="2747437" cy="2968345"/>
                <a:chOff x="4157172" y="1907640"/>
                <a:chExt cx="2747437" cy="2968345"/>
              </a:xfrm>
            </p:grpSpPr>
            <p:grpSp>
              <p:nvGrpSpPr>
                <p:cNvPr id="246" name="Google Shape;246;p23"/>
                <p:cNvGrpSpPr/>
                <p:nvPr/>
              </p:nvGrpSpPr>
              <p:grpSpPr>
                <a:xfrm>
                  <a:off x="4651142" y="1907640"/>
                  <a:ext cx="1841217" cy="2968345"/>
                  <a:chOff x="1396050" y="2071522"/>
                  <a:chExt cx="1584934" cy="2555174"/>
                </a:xfrm>
              </p:grpSpPr>
              <p:sp>
                <p:nvSpPr>
                  <p:cNvPr id="247" name="Google Shape;247;p23"/>
                  <p:cNvSpPr/>
                  <p:nvPr/>
                </p:nvSpPr>
                <p:spPr>
                  <a:xfrm rot="-1799994" flipH="1">
                    <a:off x="2406573" y="4318647"/>
                    <a:ext cx="276927" cy="255964"/>
                  </a:xfrm>
                  <a:custGeom>
                    <a:avLst/>
                    <a:gdLst/>
                    <a:ahLst/>
                    <a:cxnLst/>
                    <a:rect l="l" t="t" r="r" b="b"/>
                    <a:pathLst>
                      <a:path w="1717" h="1587" extrusionOk="0">
                        <a:moveTo>
                          <a:pt x="1411" y="0"/>
                        </a:moveTo>
                        <a:cubicBezTo>
                          <a:pt x="1403" y="0"/>
                          <a:pt x="1394" y="1"/>
                          <a:pt x="1385" y="2"/>
                        </a:cubicBezTo>
                        <a:cubicBezTo>
                          <a:pt x="1212" y="2"/>
                          <a:pt x="1095" y="156"/>
                          <a:pt x="1053" y="353"/>
                        </a:cubicBezTo>
                        <a:cubicBezTo>
                          <a:pt x="1034" y="414"/>
                          <a:pt x="1034" y="470"/>
                          <a:pt x="1016" y="530"/>
                        </a:cubicBezTo>
                        <a:cubicBezTo>
                          <a:pt x="997" y="685"/>
                          <a:pt x="959" y="821"/>
                          <a:pt x="800" y="938"/>
                        </a:cubicBezTo>
                        <a:cubicBezTo>
                          <a:pt x="585" y="1115"/>
                          <a:pt x="295" y="1092"/>
                          <a:pt x="80" y="1251"/>
                        </a:cubicBezTo>
                        <a:cubicBezTo>
                          <a:pt x="61" y="1251"/>
                          <a:pt x="42" y="1270"/>
                          <a:pt x="24" y="1288"/>
                        </a:cubicBezTo>
                        <a:cubicBezTo>
                          <a:pt x="0" y="1326"/>
                          <a:pt x="0" y="1405"/>
                          <a:pt x="24" y="1443"/>
                        </a:cubicBezTo>
                        <a:cubicBezTo>
                          <a:pt x="98" y="1556"/>
                          <a:pt x="231" y="1587"/>
                          <a:pt x="373" y="1587"/>
                        </a:cubicBezTo>
                        <a:cubicBezTo>
                          <a:pt x="526" y="1587"/>
                          <a:pt x="689" y="1551"/>
                          <a:pt x="800" y="1541"/>
                        </a:cubicBezTo>
                        <a:lnTo>
                          <a:pt x="1582" y="1541"/>
                        </a:lnTo>
                        <a:cubicBezTo>
                          <a:pt x="1638" y="1541"/>
                          <a:pt x="1699" y="1466"/>
                          <a:pt x="1699" y="1387"/>
                        </a:cubicBezTo>
                        <a:lnTo>
                          <a:pt x="1699" y="507"/>
                        </a:lnTo>
                        <a:lnTo>
                          <a:pt x="1699" y="371"/>
                        </a:lnTo>
                        <a:cubicBezTo>
                          <a:pt x="1716" y="167"/>
                          <a:pt x="1578" y="0"/>
                          <a:pt x="1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1105810" flipH="1">
                    <a:off x="2072374" y="4333520"/>
                    <a:ext cx="276926" cy="255963"/>
                  </a:xfrm>
                  <a:custGeom>
                    <a:avLst/>
                    <a:gdLst/>
                    <a:ahLst/>
                    <a:cxnLst/>
                    <a:rect l="l" t="t" r="r" b="b"/>
                    <a:pathLst>
                      <a:path w="1717" h="1587" extrusionOk="0">
                        <a:moveTo>
                          <a:pt x="1411" y="0"/>
                        </a:moveTo>
                        <a:cubicBezTo>
                          <a:pt x="1403" y="0"/>
                          <a:pt x="1394" y="1"/>
                          <a:pt x="1385" y="2"/>
                        </a:cubicBezTo>
                        <a:cubicBezTo>
                          <a:pt x="1212" y="2"/>
                          <a:pt x="1095" y="156"/>
                          <a:pt x="1053" y="353"/>
                        </a:cubicBezTo>
                        <a:cubicBezTo>
                          <a:pt x="1034" y="414"/>
                          <a:pt x="1034" y="470"/>
                          <a:pt x="1016" y="530"/>
                        </a:cubicBezTo>
                        <a:cubicBezTo>
                          <a:pt x="997" y="685"/>
                          <a:pt x="959" y="821"/>
                          <a:pt x="800" y="938"/>
                        </a:cubicBezTo>
                        <a:cubicBezTo>
                          <a:pt x="585" y="1115"/>
                          <a:pt x="295" y="1092"/>
                          <a:pt x="80" y="1251"/>
                        </a:cubicBezTo>
                        <a:cubicBezTo>
                          <a:pt x="61" y="1251"/>
                          <a:pt x="42" y="1270"/>
                          <a:pt x="24" y="1288"/>
                        </a:cubicBezTo>
                        <a:cubicBezTo>
                          <a:pt x="0" y="1326"/>
                          <a:pt x="0" y="1405"/>
                          <a:pt x="24" y="1443"/>
                        </a:cubicBezTo>
                        <a:cubicBezTo>
                          <a:pt x="98" y="1556"/>
                          <a:pt x="231" y="1587"/>
                          <a:pt x="373" y="1587"/>
                        </a:cubicBezTo>
                        <a:cubicBezTo>
                          <a:pt x="526" y="1587"/>
                          <a:pt x="689" y="1551"/>
                          <a:pt x="800" y="1541"/>
                        </a:cubicBezTo>
                        <a:lnTo>
                          <a:pt x="1582" y="1541"/>
                        </a:lnTo>
                        <a:cubicBezTo>
                          <a:pt x="1638" y="1541"/>
                          <a:pt x="1699" y="1466"/>
                          <a:pt x="1699" y="1387"/>
                        </a:cubicBezTo>
                        <a:lnTo>
                          <a:pt x="1699" y="507"/>
                        </a:lnTo>
                        <a:lnTo>
                          <a:pt x="1699" y="371"/>
                        </a:lnTo>
                        <a:cubicBezTo>
                          <a:pt x="1716" y="167"/>
                          <a:pt x="1578" y="0"/>
                          <a:pt x="1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1751510" y="3930148"/>
                    <a:ext cx="22096" cy="487733"/>
                  </a:xfrm>
                  <a:custGeom>
                    <a:avLst/>
                    <a:gdLst/>
                    <a:ahLst/>
                    <a:cxnLst/>
                    <a:rect l="l" t="t" r="r" b="b"/>
                    <a:pathLst>
                      <a:path w="137" h="3024" extrusionOk="0">
                        <a:moveTo>
                          <a:pt x="0" y="1"/>
                        </a:moveTo>
                        <a:lnTo>
                          <a:pt x="0" y="3023"/>
                        </a:lnTo>
                        <a:lnTo>
                          <a:pt x="136" y="3023"/>
                        </a:lnTo>
                        <a:lnTo>
                          <a:pt x="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1559910" y="4404804"/>
                    <a:ext cx="405309" cy="113385"/>
                  </a:xfrm>
                  <a:custGeom>
                    <a:avLst/>
                    <a:gdLst/>
                    <a:ahLst/>
                    <a:cxnLst/>
                    <a:rect l="l" t="t" r="r" b="b"/>
                    <a:pathLst>
                      <a:path w="2513" h="703" extrusionOk="0">
                        <a:moveTo>
                          <a:pt x="1249" y="1"/>
                        </a:moveTo>
                        <a:cubicBezTo>
                          <a:pt x="1053" y="1"/>
                          <a:pt x="739" y="38"/>
                          <a:pt x="487" y="155"/>
                        </a:cubicBezTo>
                        <a:cubicBezTo>
                          <a:pt x="351" y="197"/>
                          <a:pt x="234" y="272"/>
                          <a:pt x="154" y="352"/>
                        </a:cubicBezTo>
                        <a:cubicBezTo>
                          <a:pt x="56" y="450"/>
                          <a:pt x="0" y="567"/>
                          <a:pt x="0" y="703"/>
                        </a:cubicBezTo>
                        <a:lnTo>
                          <a:pt x="154" y="703"/>
                        </a:lnTo>
                        <a:cubicBezTo>
                          <a:pt x="154" y="604"/>
                          <a:pt x="197" y="548"/>
                          <a:pt x="253" y="469"/>
                        </a:cubicBezTo>
                        <a:cubicBezTo>
                          <a:pt x="370" y="370"/>
                          <a:pt x="547" y="272"/>
                          <a:pt x="721" y="235"/>
                        </a:cubicBezTo>
                        <a:cubicBezTo>
                          <a:pt x="917" y="178"/>
                          <a:pt x="1109" y="155"/>
                          <a:pt x="1249" y="155"/>
                        </a:cubicBezTo>
                        <a:cubicBezTo>
                          <a:pt x="1483" y="155"/>
                          <a:pt x="1773" y="197"/>
                          <a:pt x="1989" y="295"/>
                        </a:cubicBezTo>
                        <a:cubicBezTo>
                          <a:pt x="2106" y="333"/>
                          <a:pt x="2204" y="389"/>
                          <a:pt x="2260" y="469"/>
                        </a:cubicBezTo>
                        <a:cubicBezTo>
                          <a:pt x="2321" y="529"/>
                          <a:pt x="2358" y="604"/>
                          <a:pt x="2358" y="703"/>
                        </a:cubicBezTo>
                        <a:lnTo>
                          <a:pt x="2513" y="703"/>
                        </a:lnTo>
                        <a:cubicBezTo>
                          <a:pt x="2513" y="567"/>
                          <a:pt x="2456" y="450"/>
                          <a:pt x="2377" y="352"/>
                        </a:cubicBezTo>
                        <a:cubicBezTo>
                          <a:pt x="2241" y="216"/>
                          <a:pt x="2068" y="136"/>
                          <a:pt x="1853" y="80"/>
                        </a:cubicBezTo>
                        <a:cubicBezTo>
                          <a:pt x="1656" y="19"/>
                          <a:pt x="1441" y="1"/>
                          <a:pt x="1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751510" y="4417707"/>
                    <a:ext cx="24999" cy="119353"/>
                  </a:xfrm>
                  <a:custGeom>
                    <a:avLst/>
                    <a:gdLst/>
                    <a:ahLst/>
                    <a:cxnLst/>
                    <a:rect l="l" t="t" r="r" b="b"/>
                    <a:pathLst>
                      <a:path w="155" h="740" extrusionOk="0">
                        <a:moveTo>
                          <a:pt x="0" y="0"/>
                        </a:moveTo>
                        <a:lnTo>
                          <a:pt x="0" y="739"/>
                        </a:lnTo>
                        <a:lnTo>
                          <a:pt x="155" y="739"/>
                        </a:lnTo>
                        <a:lnTo>
                          <a:pt x="1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1921337" y="4505123"/>
                    <a:ext cx="62740" cy="60644"/>
                  </a:xfrm>
                  <a:custGeom>
                    <a:avLst/>
                    <a:gdLst/>
                    <a:ahLst/>
                    <a:cxnLst/>
                    <a:rect l="l" t="t" r="r" b="b"/>
                    <a:pathLst>
                      <a:path w="389" h="376" extrusionOk="0">
                        <a:moveTo>
                          <a:pt x="197" y="1"/>
                        </a:moveTo>
                        <a:cubicBezTo>
                          <a:pt x="80" y="1"/>
                          <a:pt x="0" y="81"/>
                          <a:pt x="0" y="179"/>
                        </a:cubicBezTo>
                        <a:cubicBezTo>
                          <a:pt x="0" y="296"/>
                          <a:pt x="80" y="375"/>
                          <a:pt x="197" y="375"/>
                        </a:cubicBezTo>
                        <a:cubicBezTo>
                          <a:pt x="295" y="375"/>
                          <a:pt x="389" y="296"/>
                          <a:pt x="389" y="179"/>
                        </a:cubicBezTo>
                        <a:cubicBezTo>
                          <a:pt x="389" y="81"/>
                          <a:pt x="295"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1732640" y="4505123"/>
                    <a:ext cx="62740" cy="60644"/>
                  </a:xfrm>
                  <a:custGeom>
                    <a:avLst/>
                    <a:gdLst/>
                    <a:ahLst/>
                    <a:cxnLst/>
                    <a:rect l="l" t="t" r="r" b="b"/>
                    <a:pathLst>
                      <a:path w="389" h="376" extrusionOk="0">
                        <a:moveTo>
                          <a:pt x="197" y="1"/>
                        </a:moveTo>
                        <a:cubicBezTo>
                          <a:pt x="80" y="1"/>
                          <a:pt x="1" y="81"/>
                          <a:pt x="1" y="179"/>
                        </a:cubicBezTo>
                        <a:cubicBezTo>
                          <a:pt x="1" y="296"/>
                          <a:pt x="80" y="375"/>
                          <a:pt x="197" y="375"/>
                        </a:cubicBezTo>
                        <a:cubicBezTo>
                          <a:pt x="295" y="375"/>
                          <a:pt x="389" y="296"/>
                          <a:pt x="389" y="179"/>
                        </a:cubicBezTo>
                        <a:cubicBezTo>
                          <a:pt x="389" y="81"/>
                          <a:pt x="295"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1543943" y="4505123"/>
                    <a:ext cx="62901" cy="60644"/>
                  </a:xfrm>
                  <a:custGeom>
                    <a:avLst/>
                    <a:gdLst/>
                    <a:ahLst/>
                    <a:cxnLst/>
                    <a:rect l="l" t="t" r="r" b="b"/>
                    <a:pathLst>
                      <a:path w="390" h="376" extrusionOk="0">
                        <a:moveTo>
                          <a:pt x="197" y="1"/>
                        </a:moveTo>
                        <a:cubicBezTo>
                          <a:pt x="80" y="1"/>
                          <a:pt x="1" y="81"/>
                          <a:pt x="1" y="179"/>
                        </a:cubicBezTo>
                        <a:cubicBezTo>
                          <a:pt x="1" y="296"/>
                          <a:pt x="80" y="375"/>
                          <a:pt x="197" y="375"/>
                        </a:cubicBezTo>
                        <a:cubicBezTo>
                          <a:pt x="296" y="375"/>
                          <a:pt x="389" y="296"/>
                          <a:pt x="389" y="179"/>
                        </a:cubicBezTo>
                        <a:cubicBezTo>
                          <a:pt x="389" y="81"/>
                          <a:pt x="296"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1396050" y="3297758"/>
                    <a:ext cx="582078" cy="673375"/>
                  </a:xfrm>
                  <a:custGeom>
                    <a:avLst/>
                    <a:gdLst/>
                    <a:ahLst/>
                    <a:cxnLst/>
                    <a:rect l="l" t="t" r="r" b="b"/>
                    <a:pathLst>
                      <a:path w="3609" h="4175" extrusionOk="0">
                        <a:moveTo>
                          <a:pt x="684" y="1"/>
                        </a:moveTo>
                        <a:cubicBezTo>
                          <a:pt x="314" y="1"/>
                          <a:pt x="1" y="314"/>
                          <a:pt x="1" y="703"/>
                        </a:cubicBezTo>
                        <a:lnTo>
                          <a:pt x="1" y="3182"/>
                        </a:lnTo>
                        <a:cubicBezTo>
                          <a:pt x="1" y="3725"/>
                          <a:pt x="450" y="4174"/>
                          <a:pt x="997" y="4174"/>
                        </a:cubicBezTo>
                        <a:lnTo>
                          <a:pt x="3491" y="4174"/>
                        </a:lnTo>
                        <a:cubicBezTo>
                          <a:pt x="3552" y="4174"/>
                          <a:pt x="3608" y="4118"/>
                          <a:pt x="3608" y="4057"/>
                        </a:cubicBezTo>
                        <a:cubicBezTo>
                          <a:pt x="3608" y="3978"/>
                          <a:pt x="3552" y="3940"/>
                          <a:pt x="3491" y="3940"/>
                        </a:cubicBezTo>
                        <a:lnTo>
                          <a:pt x="3178" y="3940"/>
                        </a:lnTo>
                        <a:cubicBezTo>
                          <a:pt x="2616" y="3940"/>
                          <a:pt x="2148" y="3472"/>
                          <a:pt x="2148" y="2906"/>
                        </a:cubicBezTo>
                        <a:lnTo>
                          <a:pt x="2148" y="703"/>
                        </a:lnTo>
                        <a:cubicBezTo>
                          <a:pt x="2148" y="314"/>
                          <a:pt x="1835" y="1"/>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1893435" y="3571777"/>
                    <a:ext cx="161" cy="161"/>
                  </a:xfrm>
                  <a:custGeom>
                    <a:avLst/>
                    <a:gdLst/>
                    <a:ahLst/>
                    <a:cxnLst/>
                    <a:rect l="l" t="t" r="r" b="b"/>
                    <a:pathLst>
                      <a:path w="1" h="1" extrusionOk="0">
                        <a:moveTo>
                          <a:pt x="0" y="0"/>
                        </a:moveTo>
                        <a:lnTo>
                          <a:pt x="0" y="0"/>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1808119" y="3172602"/>
                    <a:ext cx="3226" cy="6129"/>
                  </a:xfrm>
                  <a:custGeom>
                    <a:avLst/>
                    <a:gdLst/>
                    <a:ahLst/>
                    <a:cxnLst/>
                    <a:rect l="l" t="t" r="r" b="b"/>
                    <a:pathLst>
                      <a:path w="20" h="38" extrusionOk="0">
                        <a:moveTo>
                          <a:pt x="0" y="0"/>
                        </a:moveTo>
                        <a:lnTo>
                          <a:pt x="19" y="37"/>
                        </a:lnTo>
                        <a:lnTo>
                          <a:pt x="19" y="37"/>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1893435" y="3565649"/>
                    <a:ext cx="161" cy="6290"/>
                  </a:xfrm>
                  <a:custGeom>
                    <a:avLst/>
                    <a:gdLst/>
                    <a:ahLst/>
                    <a:cxnLst/>
                    <a:rect l="l" t="t" r="r" b="b"/>
                    <a:pathLst>
                      <a:path w="1" h="39" extrusionOk="0">
                        <a:moveTo>
                          <a:pt x="0" y="1"/>
                        </a:moveTo>
                        <a:lnTo>
                          <a:pt x="0" y="38"/>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1893435" y="3549843"/>
                    <a:ext cx="119351" cy="66128"/>
                  </a:xfrm>
                  <a:custGeom>
                    <a:avLst/>
                    <a:gdLst/>
                    <a:ahLst/>
                    <a:cxnLst/>
                    <a:rect l="l" t="t" r="r" b="b"/>
                    <a:pathLst>
                      <a:path w="740" h="410" extrusionOk="0">
                        <a:moveTo>
                          <a:pt x="721" y="0"/>
                        </a:moveTo>
                        <a:lnTo>
                          <a:pt x="0" y="136"/>
                        </a:lnTo>
                        <a:cubicBezTo>
                          <a:pt x="52" y="316"/>
                          <a:pt x="205" y="410"/>
                          <a:pt x="378" y="410"/>
                        </a:cubicBezTo>
                        <a:cubicBezTo>
                          <a:pt x="394" y="410"/>
                          <a:pt x="410" y="409"/>
                          <a:pt x="426" y="408"/>
                        </a:cubicBezTo>
                        <a:cubicBezTo>
                          <a:pt x="622" y="370"/>
                          <a:pt x="739" y="192"/>
                          <a:pt x="721" y="0"/>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1886662" y="3495329"/>
                    <a:ext cx="123060" cy="76612"/>
                  </a:xfrm>
                  <a:custGeom>
                    <a:avLst/>
                    <a:gdLst/>
                    <a:ahLst/>
                    <a:cxnLst/>
                    <a:rect l="l" t="t" r="r" b="b"/>
                    <a:pathLst>
                      <a:path w="763" h="475" extrusionOk="0">
                        <a:moveTo>
                          <a:pt x="398" y="0"/>
                        </a:moveTo>
                        <a:cubicBezTo>
                          <a:pt x="376" y="0"/>
                          <a:pt x="354" y="2"/>
                          <a:pt x="332" y="6"/>
                        </a:cubicBezTo>
                        <a:cubicBezTo>
                          <a:pt x="136" y="44"/>
                          <a:pt x="0" y="240"/>
                          <a:pt x="42" y="437"/>
                        </a:cubicBezTo>
                        <a:lnTo>
                          <a:pt x="42" y="474"/>
                        </a:lnTo>
                        <a:lnTo>
                          <a:pt x="763" y="338"/>
                        </a:lnTo>
                        <a:lnTo>
                          <a:pt x="763" y="320"/>
                        </a:lnTo>
                        <a:cubicBezTo>
                          <a:pt x="725" y="129"/>
                          <a:pt x="570" y="0"/>
                          <a:pt x="398" y="0"/>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1961979" y="3150667"/>
                    <a:ext cx="13064" cy="109514"/>
                  </a:xfrm>
                  <a:custGeom>
                    <a:avLst/>
                    <a:gdLst/>
                    <a:ahLst/>
                    <a:cxnLst/>
                    <a:rect l="l" t="t" r="r" b="b"/>
                    <a:pathLst>
                      <a:path w="81" h="679" extrusionOk="0">
                        <a:moveTo>
                          <a:pt x="80" y="679"/>
                        </a:moveTo>
                        <a:lnTo>
                          <a:pt x="1" y="0"/>
                        </a:lnTo>
                        <a:close/>
                      </a:path>
                    </a:pathLst>
                  </a:custGeom>
                  <a:solidFill>
                    <a:srgbClr val="D18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1691836" y="3687901"/>
                    <a:ext cx="657559" cy="278060"/>
                  </a:xfrm>
                  <a:custGeom>
                    <a:avLst/>
                    <a:gdLst/>
                    <a:ahLst/>
                    <a:cxnLst/>
                    <a:rect l="l" t="t" r="r" b="b"/>
                    <a:pathLst>
                      <a:path w="4077" h="1724" extrusionOk="0">
                        <a:moveTo>
                          <a:pt x="1250" y="1"/>
                        </a:moveTo>
                        <a:cubicBezTo>
                          <a:pt x="1054" y="1"/>
                          <a:pt x="857" y="1"/>
                          <a:pt x="684" y="62"/>
                        </a:cubicBezTo>
                        <a:cubicBezTo>
                          <a:pt x="352" y="179"/>
                          <a:pt x="1" y="604"/>
                          <a:pt x="20" y="955"/>
                        </a:cubicBezTo>
                        <a:cubicBezTo>
                          <a:pt x="20" y="1306"/>
                          <a:pt x="254" y="1676"/>
                          <a:pt x="642" y="1676"/>
                        </a:cubicBezTo>
                        <a:lnTo>
                          <a:pt x="665" y="1676"/>
                        </a:lnTo>
                        <a:cubicBezTo>
                          <a:pt x="1208" y="1676"/>
                          <a:pt x="1774" y="1699"/>
                          <a:pt x="2340" y="1699"/>
                        </a:cubicBezTo>
                        <a:cubicBezTo>
                          <a:pt x="2612" y="1699"/>
                          <a:pt x="2864" y="1718"/>
                          <a:pt x="3140" y="1718"/>
                        </a:cubicBezTo>
                        <a:cubicBezTo>
                          <a:pt x="3224" y="1718"/>
                          <a:pt x="3314" y="1724"/>
                          <a:pt x="3403" y="1724"/>
                        </a:cubicBezTo>
                        <a:cubicBezTo>
                          <a:pt x="3541" y="1724"/>
                          <a:pt x="3676" y="1710"/>
                          <a:pt x="3781" y="1638"/>
                        </a:cubicBezTo>
                        <a:cubicBezTo>
                          <a:pt x="3978" y="1521"/>
                          <a:pt x="4076" y="1287"/>
                          <a:pt x="4034" y="1072"/>
                        </a:cubicBezTo>
                        <a:cubicBezTo>
                          <a:pt x="4034" y="1035"/>
                          <a:pt x="3997" y="997"/>
                          <a:pt x="3997" y="955"/>
                        </a:cubicBezTo>
                        <a:cubicBezTo>
                          <a:pt x="3959" y="118"/>
                          <a:pt x="1812" y="38"/>
                          <a:pt x="1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1484431" y="3580809"/>
                    <a:ext cx="541111" cy="377413"/>
                  </a:xfrm>
                  <a:custGeom>
                    <a:avLst/>
                    <a:gdLst/>
                    <a:ahLst/>
                    <a:cxnLst/>
                    <a:rect l="l" t="t" r="r" b="b"/>
                    <a:pathLst>
                      <a:path w="3355" h="2340" extrusionOk="0">
                        <a:moveTo>
                          <a:pt x="0" y="0"/>
                        </a:moveTo>
                        <a:lnTo>
                          <a:pt x="0" y="1563"/>
                        </a:lnTo>
                        <a:cubicBezTo>
                          <a:pt x="0" y="2087"/>
                          <a:pt x="407" y="2340"/>
                          <a:pt x="936" y="2340"/>
                        </a:cubicBezTo>
                        <a:lnTo>
                          <a:pt x="1834" y="2340"/>
                        </a:lnTo>
                        <a:cubicBezTo>
                          <a:pt x="2358" y="2340"/>
                          <a:pt x="3355" y="1834"/>
                          <a:pt x="2807" y="1544"/>
                        </a:cubicBezTo>
                        <a:cubicBezTo>
                          <a:pt x="2223" y="1231"/>
                          <a:pt x="1989" y="24"/>
                          <a:pt x="1989" y="24"/>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1471529" y="3708223"/>
                    <a:ext cx="871100" cy="376929"/>
                  </a:xfrm>
                  <a:custGeom>
                    <a:avLst/>
                    <a:gdLst/>
                    <a:ahLst/>
                    <a:cxnLst/>
                    <a:rect l="l" t="t" r="r" b="b"/>
                    <a:pathLst>
                      <a:path w="5401" h="2337" extrusionOk="0">
                        <a:moveTo>
                          <a:pt x="1430" y="1"/>
                        </a:moveTo>
                        <a:cubicBezTo>
                          <a:pt x="1304" y="1"/>
                          <a:pt x="1178" y="10"/>
                          <a:pt x="1053" y="29"/>
                        </a:cubicBezTo>
                        <a:cubicBezTo>
                          <a:pt x="646" y="90"/>
                          <a:pt x="197" y="146"/>
                          <a:pt x="99" y="614"/>
                        </a:cubicBezTo>
                        <a:cubicBezTo>
                          <a:pt x="1" y="1044"/>
                          <a:pt x="277" y="1456"/>
                          <a:pt x="684" y="1550"/>
                        </a:cubicBezTo>
                        <a:lnTo>
                          <a:pt x="721" y="1550"/>
                        </a:lnTo>
                        <a:lnTo>
                          <a:pt x="4623" y="2312"/>
                        </a:lnTo>
                        <a:cubicBezTo>
                          <a:pt x="4623" y="2312"/>
                          <a:pt x="4623" y="2331"/>
                          <a:pt x="4642" y="2331"/>
                        </a:cubicBezTo>
                        <a:lnTo>
                          <a:pt x="4698" y="2331"/>
                        </a:lnTo>
                        <a:cubicBezTo>
                          <a:pt x="4727" y="2335"/>
                          <a:pt x="4754" y="2336"/>
                          <a:pt x="4781" y="2336"/>
                        </a:cubicBezTo>
                        <a:cubicBezTo>
                          <a:pt x="5053" y="2336"/>
                          <a:pt x="5253" y="2167"/>
                          <a:pt x="5325" y="1882"/>
                        </a:cubicBezTo>
                        <a:cubicBezTo>
                          <a:pt x="5400" y="1550"/>
                          <a:pt x="5208" y="1241"/>
                          <a:pt x="4857" y="1007"/>
                        </a:cubicBezTo>
                        <a:cubicBezTo>
                          <a:pt x="4427" y="712"/>
                          <a:pt x="2733" y="305"/>
                          <a:pt x="2499" y="226"/>
                        </a:cubicBezTo>
                        <a:cubicBezTo>
                          <a:pt x="2165" y="79"/>
                          <a:pt x="1797"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1811183" y="3167763"/>
                    <a:ext cx="567562" cy="398058"/>
                  </a:xfrm>
                  <a:custGeom>
                    <a:avLst/>
                    <a:gdLst/>
                    <a:ahLst/>
                    <a:cxnLst/>
                    <a:rect l="l" t="t" r="r" b="b"/>
                    <a:pathLst>
                      <a:path w="3519" h="2468" extrusionOk="0">
                        <a:moveTo>
                          <a:pt x="0" y="67"/>
                        </a:moveTo>
                        <a:lnTo>
                          <a:pt x="136" y="732"/>
                        </a:lnTo>
                        <a:lnTo>
                          <a:pt x="138" y="732"/>
                        </a:lnTo>
                        <a:lnTo>
                          <a:pt x="138" y="732"/>
                        </a:lnTo>
                        <a:lnTo>
                          <a:pt x="0" y="67"/>
                        </a:lnTo>
                        <a:close/>
                        <a:moveTo>
                          <a:pt x="3329" y="1"/>
                        </a:moveTo>
                        <a:cubicBezTo>
                          <a:pt x="3298" y="1"/>
                          <a:pt x="3250" y="36"/>
                          <a:pt x="3238" y="86"/>
                        </a:cubicBezTo>
                        <a:cubicBezTo>
                          <a:pt x="3219" y="245"/>
                          <a:pt x="3140" y="381"/>
                          <a:pt x="3023" y="498"/>
                        </a:cubicBezTo>
                        <a:cubicBezTo>
                          <a:pt x="3023" y="479"/>
                          <a:pt x="3004" y="479"/>
                          <a:pt x="2985" y="479"/>
                        </a:cubicBezTo>
                        <a:cubicBezTo>
                          <a:pt x="3084" y="362"/>
                          <a:pt x="3140" y="203"/>
                          <a:pt x="3158" y="49"/>
                        </a:cubicBezTo>
                        <a:cubicBezTo>
                          <a:pt x="3166" y="17"/>
                          <a:pt x="3156" y="5"/>
                          <a:pt x="3141" y="5"/>
                        </a:cubicBezTo>
                        <a:cubicBezTo>
                          <a:pt x="3118" y="5"/>
                          <a:pt x="3084" y="34"/>
                          <a:pt x="3084" y="67"/>
                        </a:cubicBezTo>
                        <a:cubicBezTo>
                          <a:pt x="3041" y="245"/>
                          <a:pt x="2967" y="381"/>
                          <a:pt x="2850" y="479"/>
                        </a:cubicBezTo>
                        <a:cubicBezTo>
                          <a:pt x="2826" y="498"/>
                          <a:pt x="2770" y="498"/>
                          <a:pt x="2733" y="498"/>
                        </a:cubicBezTo>
                        <a:cubicBezTo>
                          <a:pt x="2770" y="418"/>
                          <a:pt x="2807" y="381"/>
                          <a:pt x="2887" y="339"/>
                        </a:cubicBezTo>
                        <a:cubicBezTo>
                          <a:pt x="2938" y="305"/>
                          <a:pt x="2943" y="219"/>
                          <a:pt x="2900" y="219"/>
                        </a:cubicBezTo>
                        <a:cubicBezTo>
                          <a:pt x="2896" y="219"/>
                          <a:pt x="2892" y="220"/>
                          <a:pt x="2887" y="222"/>
                        </a:cubicBezTo>
                        <a:cubicBezTo>
                          <a:pt x="2751" y="301"/>
                          <a:pt x="2653" y="418"/>
                          <a:pt x="2616" y="554"/>
                        </a:cubicBezTo>
                        <a:lnTo>
                          <a:pt x="1151" y="1668"/>
                        </a:lnTo>
                        <a:lnTo>
                          <a:pt x="1015" y="573"/>
                        </a:lnTo>
                        <a:lnTo>
                          <a:pt x="138" y="732"/>
                        </a:lnTo>
                        <a:lnTo>
                          <a:pt x="138" y="732"/>
                        </a:lnTo>
                        <a:lnTo>
                          <a:pt x="468" y="2327"/>
                        </a:lnTo>
                        <a:cubicBezTo>
                          <a:pt x="468" y="2426"/>
                          <a:pt x="997" y="2468"/>
                          <a:pt x="1015" y="2468"/>
                        </a:cubicBezTo>
                        <a:lnTo>
                          <a:pt x="2653" y="966"/>
                        </a:lnTo>
                        <a:cubicBezTo>
                          <a:pt x="2826" y="947"/>
                          <a:pt x="3084" y="849"/>
                          <a:pt x="3177" y="769"/>
                        </a:cubicBezTo>
                        <a:lnTo>
                          <a:pt x="3200" y="769"/>
                        </a:lnTo>
                        <a:cubicBezTo>
                          <a:pt x="3392" y="634"/>
                          <a:pt x="3392" y="596"/>
                          <a:pt x="3509" y="362"/>
                        </a:cubicBezTo>
                        <a:cubicBezTo>
                          <a:pt x="3519" y="332"/>
                          <a:pt x="3509" y="317"/>
                          <a:pt x="3493" y="317"/>
                        </a:cubicBezTo>
                        <a:cubicBezTo>
                          <a:pt x="3477" y="317"/>
                          <a:pt x="3453" y="332"/>
                          <a:pt x="3434" y="362"/>
                        </a:cubicBezTo>
                        <a:cubicBezTo>
                          <a:pt x="3355" y="535"/>
                          <a:pt x="3317" y="573"/>
                          <a:pt x="3200" y="671"/>
                        </a:cubicBezTo>
                        <a:lnTo>
                          <a:pt x="3200" y="652"/>
                        </a:lnTo>
                        <a:lnTo>
                          <a:pt x="3219" y="634"/>
                        </a:lnTo>
                        <a:cubicBezTo>
                          <a:pt x="3336" y="498"/>
                          <a:pt x="3392" y="320"/>
                          <a:pt x="3453" y="166"/>
                        </a:cubicBezTo>
                        <a:cubicBezTo>
                          <a:pt x="3461" y="141"/>
                          <a:pt x="3449" y="130"/>
                          <a:pt x="3430" y="130"/>
                        </a:cubicBezTo>
                        <a:cubicBezTo>
                          <a:pt x="3404" y="130"/>
                          <a:pt x="3366" y="151"/>
                          <a:pt x="3355" y="184"/>
                        </a:cubicBezTo>
                        <a:cubicBezTo>
                          <a:pt x="3317" y="320"/>
                          <a:pt x="3275" y="418"/>
                          <a:pt x="3200" y="517"/>
                        </a:cubicBezTo>
                        <a:cubicBezTo>
                          <a:pt x="3177" y="535"/>
                          <a:pt x="3158" y="554"/>
                          <a:pt x="3140" y="573"/>
                        </a:cubicBezTo>
                        <a:cubicBezTo>
                          <a:pt x="3140" y="554"/>
                          <a:pt x="3121" y="554"/>
                          <a:pt x="3121" y="554"/>
                        </a:cubicBezTo>
                        <a:cubicBezTo>
                          <a:pt x="3238" y="418"/>
                          <a:pt x="3294" y="264"/>
                          <a:pt x="3355" y="30"/>
                        </a:cubicBezTo>
                        <a:cubicBezTo>
                          <a:pt x="3355" y="10"/>
                          <a:pt x="3344" y="1"/>
                          <a:pt x="3329" y="1"/>
                        </a:cubicBezTo>
                        <a:close/>
                      </a:path>
                    </a:pathLst>
                  </a:custGeom>
                  <a:solidFill>
                    <a:srgbClr val="D19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1795216" y="3052607"/>
                    <a:ext cx="440953" cy="555958"/>
                  </a:xfrm>
                  <a:custGeom>
                    <a:avLst/>
                    <a:gdLst/>
                    <a:ahLst/>
                    <a:cxnLst/>
                    <a:rect l="l" t="t" r="r" b="b"/>
                    <a:pathLst>
                      <a:path w="2734" h="3447" extrusionOk="0">
                        <a:moveTo>
                          <a:pt x="80" y="0"/>
                        </a:moveTo>
                        <a:cubicBezTo>
                          <a:pt x="62" y="0"/>
                          <a:pt x="24" y="0"/>
                          <a:pt x="24" y="23"/>
                        </a:cubicBezTo>
                        <a:lnTo>
                          <a:pt x="24" y="61"/>
                        </a:lnTo>
                        <a:cubicBezTo>
                          <a:pt x="24" y="98"/>
                          <a:pt x="1" y="140"/>
                          <a:pt x="1" y="178"/>
                        </a:cubicBezTo>
                        <a:cubicBezTo>
                          <a:pt x="24" y="215"/>
                          <a:pt x="43" y="276"/>
                          <a:pt x="43" y="314"/>
                        </a:cubicBezTo>
                        <a:cubicBezTo>
                          <a:pt x="80" y="412"/>
                          <a:pt x="99" y="529"/>
                          <a:pt x="80" y="627"/>
                        </a:cubicBezTo>
                        <a:cubicBezTo>
                          <a:pt x="80" y="704"/>
                          <a:pt x="93" y="787"/>
                          <a:pt x="111" y="870"/>
                        </a:cubicBezTo>
                        <a:lnTo>
                          <a:pt x="111" y="870"/>
                        </a:lnTo>
                        <a:cubicBezTo>
                          <a:pt x="169" y="1219"/>
                          <a:pt x="239" y="1586"/>
                          <a:pt x="296" y="1932"/>
                        </a:cubicBezTo>
                        <a:cubicBezTo>
                          <a:pt x="333" y="2302"/>
                          <a:pt x="375" y="2653"/>
                          <a:pt x="492" y="3004"/>
                        </a:cubicBezTo>
                        <a:cubicBezTo>
                          <a:pt x="530" y="3121"/>
                          <a:pt x="586" y="3336"/>
                          <a:pt x="726" y="3374"/>
                        </a:cubicBezTo>
                        <a:cubicBezTo>
                          <a:pt x="816" y="3406"/>
                          <a:pt x="892" y="3447"/>
                          <a:pt x="976" y="3447"/>
                        </a:cubicBezTo>
                        <a:cubicBezTo>
                          <a:pt x="1001" y="3447"/>
                          <a:pt x="1027" y="3443"/>
                          <a:pt x="1054" y="3434"/>
                        </a:cubicBezTo>
                        <a:cubicBezTo>
                          <a:pt x="1114" y="3416"/>
                          <a:pt x="1171" y="3374"/>
                          <a:pt x="1213" y="3336"/>
                        </a:cubicBezTo>
                        <a:lnTo>
                          <a:pt x="2733" y="1989"/>
                        </a:lnTo>
                        <a:cubicBezTo>
                          <a:pt x="2635" y="1895"/>
                          <a:pt x="2303" y="1582"/>
                          <a:pt x="2205" y="1483"/>
                        </a:cubicBezTo>
                        <a:lnTo>
                          <a:pt x="1367" y="2265"/>
                        </a:lnTo>
                        <a:cubicBezTo>
                          <a:pt x="1351" y="2281"/>
                          <a:pt x="1335" y="2289"/>
                          <a:pt x="1321" y="2289"/>
                        </a:cubicBezTo>
                        <a:cubicBezTo>
                          <a:pt x="1204" y="2289"/>
                          <a:pt x="1171" y="1768"/>
                          <a:pt x="1171" y="1680"/>
                        </a:cubicBezTo>
                        <a:cubicBezTo>
                          <a:pt x="1114" y="1329"/>
                          <a:pt x="1114" y="959"/>
                          <a:pt x="1016" y="627"/>
                        </a:cubicBezTo>
                        <a:cubicBezTo>
                          <a:pt x="960" y="431"/>
                          <a:pt x="862" y="276"/>
                          <a:pt x="684" y="178"/>
                        </a:cubicBezTo>
                        <a:cubicBezTo>
                          <a:pt x="628" y="159"/>
                          <a:pt x="567" y="140"/>
                          <a:pt x="511" y="117"/>
                        </a:cubicBezTo>
                        <a:cubicBezTo>
                          <a:pt x="375" y="80"/>
                          <a:pt x="235" y="23"/>
                          <a:pt x="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2059392" y="3861926"/>
                    <a:ext cx="471759" cy="615473"/>
                  </a:xfrm>
                  <a:custGeom>
                    <a:avLst/>
                    <a:gdLst/>
                    <a:ahLst/>
                    <a:cxnLst/>
                    <a:rect l="l" t="t" r="r" b="b"/>
                    <a:pathLst>
                      <a:path w="2925" h="3816" extrusionOk="0">
                        <a:moveTo>
                          <a:pt x="580" y="1"/>
                        </a:moveTo>
                        <a:cubicBezTo>
                          <a:pt x="462" y="1"/>
                          <a:pt x="354" y="18"/>
                          <a:pt x="277" y="54"/>
                        </a:cubicBezTo>
                        <a:cubicBezTo>
                          <a:pt x="0" y="190"/>
                          <a:pt x="0" y="461"/>
                          <a:pt x="178" y="737"/>
                        </a:cubicBezTo>
                        <a:cubicBezTo>
                          <a:pt x="178" y="756"/>
                          <a:pt x="295" y="1046"/>
                          <a:pt x="295" y="1046"/>
                        </a:cubicBezTo>
                        <a:lnTo>
                          <a:pt x="2129" y="3816"/>
                        </a:lnTo>
                        <a:cubicBezTo>
                          <a:pt x="2382" y="3661"/>
                          <a:pt x="2653" y="3521"/>
                          <a:pt x="2925" y="3404"/>
                        </a:cubicBezTo>
                        <a:lnTo>
                          <a:pt x="1601" y="639"/>
                        </a:lnTo>
                        <a:cubicBezTo>
                          <a:pt x="1601" y="639"/>
                          <a:pt x="1446" y="344"/>
                          <a:pt x="1428" y="325"/>
                        </a:cubicBezTo>
                        <a:cubicBezTo>
                          <a:pt x="1311" y="127"/>
                          <a:pt x="904"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1417975" y="3046475"/>
                    <a:ext cx="509499" cy="682301"/>
                  </a:xfrm>
                  <a:custGeom>
                    <a:avLst/>
                    <a:gdLst/>
                    <a:ahLst/>
                    <a:cxnLst/>
                    <a:rect l="l" t="t" r="r" b="b"/>
                    <a:pathLst>
                      <a:path w="3159" h="4156" extrusionOk="0">
                        <a:moveTo>
                          <a:pt x="1872" y="1"/>
                        </a:moveTo>
                        <a:cubicBezTo>
                          <a:pt x="1544" y="1"/>
                          <a:pt x="1212" y="19"/>
                          <a:pt x="917" y="136"/>
                        </a:cubicBezTo>
                        <a:cubicBezTo>
                          <a:pt x="585" y="272"/>
                          <a:pt x="276" y="548"/>
                          <a:pt x="141" y="880"/>
                        </a:cubicBezTo>
                        <a:cubicBezTo>
                          <a:pt x="0" y="1231"/>
                          <a:pt x="197" y="1676"/>
                          <a:pt x="234" y="2050"/>
                        </a:cubicBezTo>
                        <a:cubicBezTo>
                          <a:pt x="314" y="2752"/>
                          <a:pt x="375" y="3454"/>
                          <a:pt x="412" y="4156"/>
                        </a:cubicBezTo>
                        <a:cubicBezTo>
                          <a:pt x="763" y="4156"/>
                          <a:pt x="1095" y="4156"/>
                          <a:pt x="1446" y="4132"/>
                        </a:cubicBezTo>
                        <a:cubicBezTo>
                          <a:pt x="1853" y="4095"/>
                          <a:pt x="2340" y="4095"/>
                          <a:pt x="2733" y="3940"/>
                        </a:cubicBezTo>
                        <a:cubicBezTo>
                          <a:pt x="2770" y="3412"/>
                          <a:pt x="2887" y="2906"/>
                          <a:pt x="2948" y="2401"/>
                        </a:cubicBezTo>
                        <a:cubicBezTo>
                          <a:pt x="2986" y="2050"/>
                          <a:pt x="3004" y="1718"/>
                          <a:pt x="3084" y="1386"/>
                        </a:cubicBezTo>
                        <a:cubicBezTo>
                          <a:pt x="3121" y="1091"/>
                          <a:pt x="3159" y="684"/>
                          <a:pt x="2986" y="431"/>
                        </a:cubicBezTo>
                        <a:cubicBezTo>
                          <a:pt x="2967" y="412"/>
                          <a:pt x="2948" y="389"/>
                          <a:pt x="2925" y="370"/>
                        </a:cubicBezTo>
                        <a:cubicBezTo>
                          <a:pt x="2906" y="352"/>
                          <a:pt x="2887" y="314"/>
                          <a:pt x="2869" y="295"/>
                        </a:cubicBezTo>
                        <a:cubicBezTo>
                          <a:pt x="2831" y="253"/>
                          <a:pt x="2789" y="216"/>
                          <a:pt x="2752" y="197"/>
                        </a:cubicBezTo>
                        <a:cubicBezTo>
                          <a:pt x="2499" y="1"/>
                          <a:pt x="2148" y="19"/>
                          <a:pt x="1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072294" y="3751447"/>
                    <a:ext cx="277088" cy="719987"/>
                  </a:xfrm>
                  <a:custGeom>
                    <a:avLst/>
                    <a:gdLst/>
                    <a:ahLst/>
                    <a:cxnLst/>
                    <a:rect l="l" t="t" r="r" b="b"/>
                    <a:pathLst>
                      <a:path w="1718" h="4464" extrusionOk="0">
                        <a:moveTo>
                          <a:pt x="1029" y="1"/>
                        </a:moveTo>
                        <a:cubicBezTo>
                          <a:pt x="889" y="1"/>
                          <a:pt x="747" y="50"/>
                          <a:pt x="646" y="154"/>
                        </a:cubicBezTo>
                        <a:cubicBezTo>
                          <a:pt x="585" y="229"/>
                          <a:pt x="529" y="327"/>
                          <a:pt x="505" y="426"/>
                        </a:cubicBezTo>
                        <a:cubicBezTo>
                          <a:pt x="449" y="580"/>
                          <a:pt x="430" y="739"/>
                          <a:pt x="412" y="912"/>
                        </a:cubicBezTo>
                        <a:cubicBezTo>
                          <a:pt x="253" y="2026"/>
                          <a:pt x="154" y="3135"/>
                          <a:pt x="0" y="4248"/>
                        </a:cubicBezTo>
                        <a:cubicBezTo>
                          <a:pt x="0" y="4248"/>
                          <a:pt x="271" y="4286"/>
                          <a:pt x="295" y="4304"/>
                        </a:cubicBezTo>
                        <a:cubicBezTo>
                          <a:pt x="351" y="4304"/>
                          <a:pt x="819" y="4463"/>
                          <a:pt x="819" y="4463"/>
                        </a:cubicBezTo>
                        <a:cubicBezTo>
                          <a:pt x="1132" y="3467"/>
                          <a:pt x="1465" y="2451"/>
                          <a:pt x="1656" y="1441"/>
                        </a:cubicBezTo>
                        <a:cubicBezTo>
                          <a:pt x="1698" y="1207"/>
                          <a:pt x="1717" y="973"/>
                          <a:pt x="1698" y="758"/>
                        </a:cubicBezTo>
                        <a:cubicBezTo>
                          <a:pt x="1675" y="444"/>
                          <a:pt x="1558" y="229"/>
                          <a:pt x="1305" y="75"/>
                        </a:cubicBezTo>
                        <a:cubicBezTo>
                          <a:pt x="1226" y="26"/>
                          <a:pt x="1128"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1663290" y="2920516"/>
                    <a:ext cx="148060" cy="215480"/>
                  </a:xfrm>
                  <a:custGeom>
                    <a:avLst/>
                    <a:gdLst/>
                    <a:ahLst/>
                    <a:cxnLst/>
                    <a:rect l="l" t="t" r="r" b="b"/>
                    <a:pathLst>
                      <a:path w="918" h="1336" extrusionOk="0">
                        <a:moveTo>
                          <a:pt x="234" y="0"/>
                        </a:moveTo>
                        <a:lnTo>
                          <a:pt x="61" y="880"/>
                        </a:lnTo>
                        <a:cubicBezTo>
                          <a:pt x="0" y="1095"/>
                          <a:pt x="140" y="1287"/>
                          <a:pt x="351" y="1329"/>
                        </a:cubicBezTo>
                        <a:cubicBezTo>
                          <a:pt x="375" y="1333"/>
                          <a:pt x="399" y="1335"/>
                          <a:pt x="422" y="1335"/>
                        </a:cubicBezTo>
                        <a:cubicBezTo>
                          <a:pt x="608" y="1335"/>
                          <a:pt x="767" y="1207"/>
                          <a:pt x="800" y="1016"/>
                        </a:cubicBezTo>
                        <a:lnTo>
                          <a:pt x="917" y="141"/>
                        </a:lnTo>
                        <a:lnTo>
                          <a:pt x="234" y="0"/>
                        </a:ln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1691836" y="2965031"/>
                    <a:ext cx="113383" cy="94514"/>
                  </a:xfrm>
                  <a:custGeom>
                    <a:avLst/>
                    <a:gdLst/>
                    <a:ahLst/>
                    <a:cxnLst/>
                    <a:rect l="l" t="t" r="r" b="b"/>
                    <a:pathLst>
                      <a:path w="703" h="586" extrusionOk="0">
                        <a:moveTo>
                          <a:pt x="703" y="0"/>
                        </a:moveTo>
                        <a:lnTo>
                          <a:pt x="1" y="56"/>
                        </a:lnTo>
                        <a:lnTo>
                          <a:pt x="235" y="585"/>
                        </a:lnTo>
                        <a:lnTo>
                          <a:pt x="642" y="524"/>
                        </a:lnTo>
                        <a:lnTo>
                          <a:pt x="703" y="0"/>
                        </a:lnTo>
                        <a:close/>
                      </a:path>
                    </a:pathLst>
                  </a:custGeom>
                  <a:solidFill>
                    <a:srgbClr val="D19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1644420" y="2804231"/>
                    <a:ext cx="195477" cy="216287"/>
                  </a:xfrm>
                  <a:custGeom>
                    <a:avLst/>
                    <a:gdLst/>
                    <a:ahLst/>
                    <a:cxnLst/>
                    <a:rect l="l" t="t" r="r" b="b"/>
                    <a:pathLst>
                      <a:path w="1212" h="1341" extrusionOk="0">
                        <a:moveTo>
                          <a:pt x="1015" y="1"/>
                        </a:moveTo>
                        <a:lnTo>
                          <a:pt x="0" y="235"/>
                        </a:lnTo>
                        <a:lnTo>
                          <a:pt x="178" y="955"/>
                        </a:lnTo>
                        <a:cubicBezTo>
                          <a:pt x="226" y="1193"/>
                          <a:pt x="438" y="1341"/>
                          <a:pt x="670" y="1341"/>
                        </a:cubicBezTo>
                        <a:cubicBezTo>
                          <a:pt x="707" y="1341"/>
                          <a:pt x="744" y="1337"/>
                          <a:pt x="781" y="1330"/>
                        </a:cubicBezTo>
                        <a:cubicBezTo>
                          <a:pt x="1034" y="1269"/>
                          <a:pt x="1212" y="997"/>
                          <a:pt x="1151" y="745"/>
                        </a:cubicBezTo>
                        <a:lnTo>
                          <a:pt x="1015" y="1"/>
                        </a:ln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1600552" y="2767781"/>
                    <a:ext cx="226605" cy="228383"/>
                  </a:xfrm>
                  <a:custGeom>
                    <a:avLst/>
                    <a:gdLst/>
                    <a:ahLst/>
                    <a:cxnLst/>
                    <a:rect l="l" t="t" r="r" b="b"/>
                    <a:pathLst>
                      <a:path w="1405" h="1416" extrusionOk="0">
                        <a:moveTo>
                          <a:pt x="1119" y="0"/>
                        </a:moveTo>
                        <a:cubicBezTo>
                          <a:pt x="1086" y="0"/>
                          <a:pt x="1051" y="5"/>
                          <a:pt x="1016" y="11"/>
                        </a:cubicBezTo>
                        <a:cubicBezTo>
                          <a:pt x="918" y="35"/>
                          <a:pt x="820" y="72"/>
                          <a:pt x="740" y="110"/>
                        </a:cubicBezTo>
                        <a:cubicBezTo>
                          <a:pt x="586" y="189"/>
                          <a:pt x="412" y="208"/>
                          <a:pt x="272" y="306"/>
                        </a:cubicBezTo>
                        <a:cubicBezTo>
                          <a:pt x="118" y="423"/>
                          <a:pt x="38" y="638"/>
                          <a:pt x="19" y="830"/>
                        </a:cubicBezTo>
                        <a:cubicBezTo>
                          <a:pt x="1" y="989"/>
                          <a:pt x="19" y="1144"/>
                          <a:pt x="99" y="1279"/>
                        </a:cubicBezTo>
                        <a:cubicBezTo>
                          <a:pt x="136" y="1359"/>
                          <a:pt x="216" y="1415"/>
                          <a:pt x="314" y="1415"/>
                        </a:cubicBezTo>
                        <a:cubicBezTo>
                          <a:pt x="450" y="1415"/>
                          <a:pt x="604" y="1181"/>
                          <a:pt x="604" y="1046"/>
                        </a:cubicBezTo>
                        <a:cubicBezTo>
                          <a:pt x="567" y="854"/>
                          <a:pt x="548" y="578"/>
                          <a:pt x="782" y="503"/>
                        </a:cubicBezTo>
                        <a:cubicBezTo>
                          <a:pt x="857" y="479"/>
                          <a:pt x="955" y="479"/>
                          <a:pt x="1053" y="461"/>
                        </a:cubicBezTo>
                        <a:cubicBezTo>
                          <a:pt x="1114" y="461"/>
                          <a:pt x="1170" y="442"/>
                          <a:pt x="1208" y="423"/>
                        </a:cubicBezTo>
                        <a:cubicBezTo>
                          <a:pt x="1250" y="404"/>
                          <a:pt x="1287" y="386"/>
                          <a:pt x="1325" y="344"/>
                        </a:cubicBezTo>
                        <a:cubicBezTo>
                          <a:pt x="1325" y="344"/>
                          <a:pt x="1348" y="325"/>
                          <a:pt x="1348" y="306"/>
                        </a:cubicBezTo>
                        <a:cubicBezTo>
                          <a:pt x="1404" y="227"/>
                          <a:pt x="1367" y="110"/>
                          <a:pt x="1287" y="54"/>
                        </a:cubicBezTo>
                        <a:cubicBezTo>
                          <a:pt x="1236" y="14"/>
                          <a:pt x="1179" y="0"/>
                          <a:pt x="1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1679095" y="2916646"/>
                    <a:ext cx="37902" cy="33387"/>
                  </a:xfrm>
                  <a:custGeom>
                    <a:avLst/>
                    <a:gdLst/>
                    <a:ahLst/>
                    <a:cxnLst/>
                    <a:rect l="l" t="t" r="r" b="b"/>
                    <a:pathLst>
                      <a:path w="235" h="207" extrusionOk="0">
                        <a:moveTo>
                          <a:pt x="128" y="1"/>
                        </a:moveTo>
                        <a:cubicBezTo>
                          <a:pt x="119" y="1"/>
                          <a:pt x="109" y="2"/>
                          <a:pt x="99" y="6"/>
                        </a:cubicBezTo>
                        <a:cubicBezTo>
                          <a:pt x="42" y="6"/>
                          <a:pt x="0" y="66"/>
                          <a:pt x="0" y="123"/>
                        </a:cubicBezTo>
                        <a:cubicBezTo>
                          <a:pt x="16" y="173"/>
                          <a:pt x="60" y="207"/>
                          <a:pt x="106" y="207"/>
                        </a:cubicBezTo>
                        <a:cubicBezTo>
                          <a:pt x="116" y="207"/>
                          <a:pt x="126" y="205"/>
                          <a:pt x="136" y="202"/>
                        </a:cubicBezTo>
                        <a:cubicBezTo>
                          <a:pt x="197" y="202"/>
                          <a:pt x="234" y="141"/>
                          <a:pt x="216" y="85"/>
                        </a:cubicBezTo>
                        <a:cubicBezTo>
                          <a:pt x="200" y="35"/>
                          <a:pt x="172" y="1"/>
                          <a:pt x="128"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1770379" y="2949225"/>
                    <a:ext cx="43870" cy="19032"/>
                  </a:xfrm>
                  <a:custGeom>
                    <a:avLst/>
                    <a:gdLst/>
                    <a:ahLst/>
                    <a:cxnLst/>
                    <a:rect l="l" t="t" r="r" b="b"/>
                    <a:pathLst>
                      <a:path w="272" h="118" extrusionOk="0">
                        <a:moveTo>
                          <a:pt x="234" y="0"/>
                        </a:moveTo>
                        <a:cubicBezTo>
                          <a:pt x="234" y="0"/>
                          <a:pt x="216" y="56"/>
                          <a:pt x="136" y="80"/>
                        </a:cubicBezTo>
                        <a:lnTo>
                          <a:pt x="99" y="80"/>
                        </a:lnTo>
                        <a:cubicBezTo>
                          <a:pt x="80" y="80"/>
                          <a:pt x="61" y="80"/>
                          <a:pt x="38" y="56"/>
                        </a:cubicBezTo>
                        <a:lnTo>
                          <a:pt x="19" y="56"/>
                        </a:lnTo>
                        <a:lnTo>
                          <a:pt x="19" y="37"/>
                        </a:lnTo>
                        <a:lnTo>
                          <a:pt x="0" y="80"/>
                        </a:lnTo>
                        <a:cubicBezTo>
                          <a:pt x="0" y="80"/>
                          <a:pt x="38" y="117"/>
                          <a:pt x="99" y="117"/>
                        </a:cubicBezTo>
                        <a:lnTo>
                          <a:pt x="136" y="117"/>
                        </a:lnTo>
                        <a:cubicBezTo>
                          <a:pt x="197" y="98"/>
                          <a:pt x="234" y="80"/>
                          <a:pt x="234" y="56"/>
                        </a:cubicBezTo>
                        <a:cubicBezTo>
                          <a:pt x="253" y="19"/>
                          <a:pt x="272" y="0"/>
                          <a:pt x="272" y="0"/>
                        </a:cubicBez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1430725" y="3163247"/>
                    <a:ext cx="151124" cy="402574"/>
                  </a:xfrm>
                  <a:custGeom>
                    <a:avLst/>
                    <a:gdLst/>
                    <a:ahLst/>
                    <a:cxnLst/>
                    <a:rect l="l" t="t" r="r" b="b"/>
                    <a:pathLst>
                      <a:path w="937" h="2496" extrusionOk="0">
                        <a:moveTo>
                          <a:pt x="543" y="1"/>
                        </a:moveTo>
                        <a:cubicBezTo>
                          <a:pt x="471" y="1"/>
                          <a:pt x="397" y="20"/>
                          <a:pt x="333" y="58"/>
                        </a:cubicBezTo>
                        <a:cubicBezTo>
                          <a:pt x="216" y="114"/>
                          <a:pt x="155" y="212"/>
                          <a:pt x="99" y="311"/>
                        </a:cubicBezTo>
                        <a:cubicBezTo>
                          <a:pt x="38" y="428"/>
                          <a:pt x="1" y="582"/>
                          <a:pt x="1" y="718"/>
                        </a:cubicBezTo>
                        <a:lnTo>
                          <a:pt x="1" y="994"/>
                        </a:lnTo>
                        <a:cubicBezTo>
                          <a:pt x="20" y="1209"/>
                          <a:pt x="20" y="1420"/>
                          <a:pt x="20" y="1635"/>
                        </a:cubicBezTo>
                        <a:lnTo>
                          <a:pt x="20" y="2496"/>
                        </a:lnTo>
                        <a:lnTo>
                          <a:pt x="764" y="2496"/>
                        </a:lnTo>
                        <a:lnTo>
                          <a:pt x="918" y="428"/>
                        </a:lnTo>
                        <a:cubicBezTo>
                          <a:pt x="937" y="292"/>
                          <a:pt x="881" y="156"/>
                          <a:pt x="764" y="77"/>
                        </a:cubicBezTo>
                        <a:cubicBezTo>
                          <a:pt x="702" y="25"/>
                          <a:pt x="624"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1427822" y="3106153"/>
                    <a:ext cx="166930" cy="169997"/>
                  </a:xfrm>
                  <a:custGeom>
                    <a:avLst/>
                    <a:gdLst/>
                    <a:ahLst/>
                    <a:cxnLst/>
                    <a:rect l="l" t="t" r="r" b="b"/>
                    <a:pathLst>
                      <a:path w="1035" h="1054" extrusionOk="0">
                        <a:moveTo>
                          <a:pt x="683" y="0"/>
                        </a:moveTo>
                        <a:cubicBezTo>
                          <a:pt x="641" y="0"/>
                          <a:pt x="566" y="0"/>
                          <a:pt x="506" y="19"/>
                        </a:cubicBezTo>
                        <a:cubicBezTo>
                          <a:pt x="351" y="117"/>
                          <a:pt x="215" y="276"/>
                          <a:pt x="117" y="449"/>
                        </a:cubicBezTo>
                        <a:cubicBezTo>
                          <a:pt x="56" y="548"/>
                          <a:pt x="38" y="665"/>
                          <a:pt x="19" y="782"/>
                        </a:cubicBezTo>
                        <a:cubicBezTo>
                          <a:pt x="19" y="838"/>
                          <a:pt x="0" y="917"/>
                          <a:pt x="19" y="978"/>
                        </a:cubicBezTo>
                        <a:cubicBezTo>
                          <a:pt x="19" y="1034"/>
                          <a:pt x="19" y="1034"/>
                          <a:pt x="80" y="1034"/>
                        </a:cubicBezTo>
                        <a:cubicBezTo>
                          <a:pt x="370" y="1034"/>
                          <a:pt x="641" y="1053"/>
                          <a:pt x="917" y="1053"/>
                        </a:cubicBezTo>
                        <a:cubicBezTo>
                          <a:pt x="936" y="936"/>
                          <a:pt x="955" y="819"/>
                          <a:pt x="973" y="683"/>
                        </a:cubicBezTo>
                        <a:cubicBezTo>
                          <a:pt x="992" y="529"/>
                          <a:pt x="1034" y="351"/>
                          <a:pt x="973" y="178"/>
                        </a:cubicBezTo>
                        <a:cubicBezTo>
                          <a:pt x="955" y="117"/>
                          <a:pt x="917" y="61"/>
                          <a:pt x="856" y="19"/>
                        </a:cubicBezTo>
                        <a:cubicBezTo>
                          <a:pt x="800" y="0"/>
                          <a:pt x="739" y="0"/>
                          <a:pt x="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1497172" y="3518070"/>
                    <a:ext cx="421276" cy="104353"/>
                  </a:xfrm>
                  <a:custGeom>
                    <a:avLst/>
                    <a:gdLst/>
                    <a:ahLst/>
                    <a:cxnLst/>
                    <a:rect l="l" t="t" r="r" b="b"/>
                    <a:pathLst>
                      <a:path w="2612" h="647" extrusionOk="0">
                        <a:moveTo>
                          <a:pt x="679" y="1"/>
                        </a:moveTo>
                        <a:cubicBezTo>
                          <a:pt x="525" y="20"/>
                          <a:pt x="370" y="38"/>
                          <a:pt x="235" y="62"/>
                        </a:cubicBezTo>
                        <a:cubicBezTo>
                          <a:pt x="155" y="254"/>
                          <a:pt x="76" y="450"/>
                          <a:pt x="1" y="647"/>
                        </a:cubicBezTo>
                        <a:lnTo>
                          <a:pt x="2574" y="647"/>
                        </a:lnTo>
                        <a:cubicBezTo>
                          <a:pt x="2574" y="647"/>
                          <a:pt x="2593" y="623"/>
                          <a:pt x="2593" y="605"/>
                        </a:cubicBezTo>
                        <a:lnTo>
                          <a:pt x="2612" y="371"/>
                        </a:lnTo>
                        <a:cubicBezTo>
                          <a:pt x="2612" y="352"/>
                          <a:pt x="2593" y="333"/>
                          <a:pt x="2574" y="333"/>
                        </a:cubicBezTo>
                        <a:lnTo>
                          <a:pt x="679" y="1"/>
                        </a:ln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1954399" y="3535005"/>
                    <a:ext cx="98384" cy="27903"/>
                  </a:xfrm>
                  <a:custGeom>
                    <a:avLst/>
                    <a:gdLst/>
                    <a:ahLst/>
                    <a:cxnLst/>
                    <a:rect l="l" t="t" r="r" b="b"/>
                    <a:pathLst>
                      <a:path w="610" h="173" extrusionOk="0">
                        <a:moveTo>
                          <a:pt x="423" y="0"/>
                        </a:moveTo>
                        <a:cubicBezTo>
                          <a:pt x="296" y="0"/>
                          <a:pt x="159" y="50"/>
                          <a:pt x="48" y="92"/>
                        </a:cubicBezTo>
                        <a:cubicBezTo>
                          <a:pt x="0" y="124"/>
                          <a:pt x="63" y="173"/>
                          <a:pt x="118" y="173"/>
                        </a:cubicBezTo>
                        <a:cubicBezTo>
                          <a:pt x="128" y="173"/>
                          <a:pt x="138" y="171"/>
                          <a:pt x="146" y="167"/>
                        </a:cubicBezTo>
                        <a:cubicBezTo>
                          <a:pt x="273" y="121"/>
                          <a:pt x="337" y="88"/>
                          <a:pt x="442" y="88"/>
                        </a:cubicBezTo>
                        <a:cubicBezTo>
                          <a:pt x="464" y="88"/>
                          <a:pt x="488" y="89"/>
                          <a:pt x="516" y="92"/>
                        </a:cubicBezTo>
                        <a:cubicBezTo>
                          <a:pt x="524" y="95"/>
                          <a:pt x="531" y="96"/>
                          <a:pt x="538" y="96"/>
                        </a:cubicBezTo>
                        <a:cubicBezTo>
                          <a:pt x="585" y="96"/>
                          <a:pt x="609" y="48"/>
                          <a:pt x="577" y="32"/>
                        </a:cubicBezTo>
                        <a:cubicBezTo>
                          <a:pt x="529" y="9"/>
                          <a:pt x="477" y="0"/>
                          <a:pt x="423"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1869727" y="3550166"/>
                    <a:ext cx="161930" cy="72579"/>
                  </a:xfrm>
                  <a:custGeom>
                    <a:avLst/>
                    <a:gdLst/>
                    <a:ahLst/>
                    <a:cxnLst/>
                    <a:rect l="l" t="t" r="r" b="b"/>
                    <a:pathLst>
                      <a:path w="1004" h="450" extrusionOk="0">
                        <a:moveTo>
                          <a:pt x="666" y="0"/>
                        </a:moveTo>
                        <a:cubicBezTo>
                          <a:pt x="580" y="0"/>
                          <a:pt x="512" y="15"/>
                          <a:pt x="437" y="36"/>
                        </a:cubicBezTo>
                        <a:cubicBezTo>
                          <a:pt x="339" y="73"/>
                          <a:pt x="241" y="115"/>
                          <a:pt x="166" y="190"/>
                        </a:cubicBezTo>
                        <a:cubicBezTo>
                          <a:pt x="1" y="338"/>
                          <a:pt x="106" y="450"/>
                          <a:pt x="265" y="450"/>
                        </a:cubicBezTo>
                        <a:cubicBezTo>
                          <a:pt x="277" y="450"/>
                          <a:pt x="289" y="449"/>
                          <a:pt x="302" y="448"/>
                        </a:cubicBezTo>
                        <a:cubicBezTo>
                          <a:pt x="388" y="436"/>
                          <a:pt x="431" y="430"/>
                          <a:pt x="471" y="430"/>
                        </a:cubicBezTo>
                        <a:cubicBezTo>
                          <a:pt x="510" y="430"/>
                          <a:pt x="545" y="436"/>
                          <a:pt x="615" y="448"/>
                        </a:cubicBezTo>
                        <a:cubicBezTo>
                          <a:pt x="619" y="449"/>
                          <a:pt x="622" y="449"/>
                          <a:pt x="626" y="449"/>
                        </a:cubicBezTo>
                        <a:cubicBezTo>
                          <a:pt x="683" y="449"/>
                          <a:pt x="773" y="324"/>
                          <a:pt x="826" y="232"/>
                        </a:cubicBezTo>
                        <a:cubicBezTo>
                          <a:pt x="868" y="153"/>
                          <a:pt x="1003" y="55"/>
                          <a:pt x="924" y="36"/>
                        </a:cubicBezTo>
                        <a:cubicBezTo>
                          <a:pt x="818" y="11"/>
                          <a:pt x="736" y="0"/>
                          <a:pt x="666"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1943755" y="3605969"/>
                    <a:ext cx="93707" cy="50967"/>
                  </a:xfrm>
                  <a:custGeom>
                    <a:avLst/>
                    <a:gdLst/>
                    <a:ahLst/>
                    <a:cxnLst/>
                    <a:rect l="l" t="t" r="r" b="b"/>
                    <a:pathLst>
                      <a:path w="581" h="316" extrusionOk="0">
                        <a:moveTo>
                          <a:pt x="57" y="1"/>
                        </a:moveTo>
                        <a:cubicBezTo>
                          <a:pt x="1" y="1"/>
                          <a:pt x="23" y="80"/>
                          <a:pt x="95" y="102"/>
                        </a:cubicBezTo>
                        <a:cubicBezTo>
                          <a:pt x="231" y="120"/>
                          <a:pt x="367" y="177"/>
                          <a:pt x="465" y="293"/>
                        </a:cubicBezTo>
                        <a:cubicBezTo>
                          <a:pt x="480" y="308"/>
                          <a:pt x="501" y="315"/>
                          <a:pt x="520" y="315"/>
                        </a:cubicBezTo>
                        <a:cubicBezTo>
                          <a:pt x="554" y="315"/>
                          <a:pt x="581" y="292"/>
                          <a:pt x="544" y="256"/>
                        </a:cubicBezTo>
                        <a:cubicBezTo>
                          <a:pt x="427" y="120"/>
                          <a:pt x="273" y="22"/>
                          <a:pt x="76" y="3"/>
                        </a:cubicBezTo>
                        <a:cubicBezTo>
                          <a:pt x="69" y="2"/>
                          <a:pt x="63" y="1"/>
                          <a:pt x="57"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1943109" y="3572584"/>
                    <a:ext cx="145156" cy="69354"/>
                  </a:xfrm>
                  <a:custGeom>
                    <a:avLst/>
                    <a:gdLst/>
                    <a:ahLst/>
                    <a:cxnLst/>
                    <a:rect l="l" t="t" r="r" b="b"/>
                    <a:pathLst>
                      <a:path w="900" h="430" extrusionOk="0">
                        <a:moveTo>
                          <a:pt x="222" y="0"/>
                        </a:moveTo>
                        <a:cubicBezTo>
                          <a:pt x="172" y="0"/>
                          <a:pt x="118" y="5"/>
                          <a:pt x="62" y="14"/>
                        </a:cubicBezTo>
                        <a:cubicBezTo>
                          <a:pt x="1" y="14"/>
                          <a:pt x="20" y="112"/>
                          <a:pt x="80" y="112"/>
                        </a:cubicBezTo>
                        <a:cubicBezTo>
                          <a:pt x="127" y="106"/>
                          <a:pt x="173" y="103"/>
                          <a:pt x="216" y="103"/>
                        </a:cubicBezTo>
                        <a:cubicBezTo>
                          <a:pt x="445" y="103"/>
                          <a:pt x="633" y="187"/>
                          <a:pt x="782" y="384"/>
                        </a:cubicBezTo>
                        <a:cubicBezTo>
                          <a:pt x="801" y="414"/>
                          <a:pt x="835" y="429"/>
                          <a:pt x="860" y="429"/>
                        </a:cubicBezTo>
                        <a:cubicBezTo>
                          <a:pt x="884" y="429"/>
                          <a:pt x="899" y="414"/>
                          <a:pt x="881" y="384"/>
                        </a:cubicBezTo>
                        <a:cubicBezTo>
                          <a:pt x="684" y="124"/>
                          <a:pt x="488" y="0"/>
                          <a:pt x="222"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1924240" y="3585809"/>
                    <a:ext cx="136447" cy="67902"/>
                  </a:xfrm>
                  <a:custGeom>
                    <a:avLst/>
                    <a:gdLst/>
                    <a:ahLst/>
                    <a:cxnLst/>
                    <a:rect l="l" t="t" r="r" b="b"/>
                    <a:pathLst>
                      <a:path w="846" h="421" extrusionOk="0">
                        <a:moveTo>
                          <a:pt x="210" y="0"/>
                        </a:moveTo>
                        <a:cubicBezTo>
                          <a:pt x="161" y="0"/>
                          <a:pt x="111" y="5"/>
                          <a:pt x="62" y="11"/>
                        </a:cubicBezTo>
                        <a:cubicBezTo>
                          <a:pt x="1" y="11"/>
                          <a:pt x="20" y="110"/>
                          <a:pt x="80" y="110"/>
                        </a:cubicBezTo>
                        <a:cubicBezTo>
                          <a:pt x="131" y="102"/>
                          <a:pt x="178" y="97"/>
                          <a:pt x="222" y="97"/>
                        </a:cubicBezTo>
                        <a:cubicBezTo>
                          <a:pt x="312" y="97"/>
                          <a:pt x="390" y="118"/>
                          <a:pt x="469" y="185"/>
                        </a:cubicBezTo>
                        <a:cubicBezTo>
                          <a:pt x="586" y="245"/>
                          <a:pt x="647" y="302"/>
                          <a:pt x="722" y="400"/>
                        </a:cubicBezTo>
                        <a:cubicBezTo>
                          <a:pt x="738" y="414"/>
                          <a:pt x="762" y="420"/>
                          <a:pt x="783" y="420"/>
                        </a:cubicBezTo>
                        <a:cubicBezTo>
                          <a:pt x="818" y="420"/>
                          <a:pt x="846" y="404"/>
                          <a:pt x="820" y="381"/>
                        </a:cubicBezTo>
                        <a:cubicBezTo>
                          <a:pt x="722" y="245"/>
                          <a:pt x="605" y="128"/>
                          <a:pt x="450" y="49"/>
                        </a:cubicBezTo>
                        <a:cubicBezTo>
                          <a:pt x="376" y="13"/>
                          <a:pt x="294" y="0"/>
                          <a:pt x="210"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000847" y="3555488"/>
                    <a:ext cx="94190" cy="58709"/>
                  </a:xfrm>
                  <a:custGeom>
                    <a:avLst/>
                    <a:gdLst/>
                    <a:ahLst/>
                    <a:cxnLst/>
                    <a:rect l="l" t="t" r="r" b="b"/>
                    <a:pathLst>
                      <a:path w="584" h="364" extrusionOk="0">
                        <a:moveTo>
                          <a:pt x="93" y="0"/>
                        </a:moveTo>
                        <a:cubicBezTo>
                          <a:pt x="43" y="0"/>
                          <a:pt x="0" y="66"/>
                          <a:pt x="55" y="82"/>
                        </a:cubicBezTo>
                        <a:cubicBezTo>
                          <a:pt x="247" y="157"/>
                          <a:pt x="345" y="181"/>
                          <a:pt x="480" y="335"/>
                        </a:cubicBezTo>
                        <a:cubicBezTo>
                          <a:pt x="496" y="356"/>
                          <a:pt x="516" y="364"/>
                          <a:pt x="533" y="364"/>
                        </a:cubicBezTo>
                        <a:cubicBezTo>
                          <a:pt x="562" y="364"/>
                          <a:pt x="584" y="340"/>
                          <a:pt x="560" y="316"/>
                        </a:cubicBezTo>
                        <a:cubicBezTo>
                          <a:pt x="406" y="139"/>
                          <a:pt x="326" y="82"/>
                          <a:pt x="111" y="3"/>
                        </a:cubicBezTo>
                        <a:cubicBezTo>
                          <a:pt x="105" y="1"/>
                          <a:pt x="99" y="0"/>
                          <a:pt x="93"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1433789" y="3502103"/>
                    <a:ext cx="396439" cy="120320"/>
                  </a:xfrm>
                  <a:custGeom>
                    <a:avLst/>
                    <a:gdLst/>
                    <a:ahLst/>
                    <a:cxnLst/>
                    <a:rect l="l" t="t" r="r" b="b"/>
                    <a:pathLst>
                      <a:path w="2458" h="746" extrusionOk="0">
                        <a:moveTo>
                          <a:pt x="342" y="0"/>
                        </a:moveTo>
                        <a:cubicBezTo>
                          <a:pt x="162" y="0"/>
                          <a:pt x="1" y="170"/>
                          <a:pt x="1" y="353"/>
                        </a:cubicBezTo>
                        <a:cubicBezTo>
                          <a:pt x="1" y="568"/>
                          <a:pt x="160" y="722"/>
                          <a:pt x="370" y="746"/>
                        </a:cubicBezTo>
                        <a:lnTo>
                          <a:pt x="2340" y="746"/>
                        </a:lnTo>
                        <a:lnTo>
                          <a:pt x="2340" y="685"/>
                        </a:lnTo>
                        <a:cubicBezTo>
                          <a:pt x="2359" y="568"/>
                          <a:pt x="2438" y="296"/>
                          <a:pt x="2457" y="179"/>
                        </a:cubicBezTo>
                        <a:lnTo>
                          <a:pt x="469" y="2"/>
                        </a:lnTo>
                        <a:lnTo>
                          <a:pt x="370" y="2"/>
                        </a:lnTo>
                        <a:cubicBezTo>
                          <a:pt x="361" y="1"/>
                          <a:pt x="352"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795216" y="2071522"/>
                    <a:ext cx="1185767" cy="638537"/>
                  </a:xfrm>
                  <a:custGeom>
                    <a:avLst/>
                    <a:gdLst/>
                    <a:ahLst/>
                    <a:cxnLst/>
                    <a:rect l="l" t="t" r="r" b="b"/>
                    <a:pathLst>
                      <a:path w="7352" h="3959" extrusionOk="0">
                        <a:moveTo>
                          <a:pt x="6182" y="899"/>
                        </a:moveTo>
                        <a:lnTo>
                          <a:pt x="6182" y="978"/>
                        </a:lnTo>
                        <a:lnTo>
                          <a:pt x="1405" y="978"/>
                        </a:lnTo>
                        <a:lnTo>
                          <a:pt x="1405" y="899"/>
                        </a:lnTo>
                        <a:close/>
                        <a:moveTo>
                          <a:pt x="5676" y="1404"/>
                        </a:moveTo>
                        <a:lnTo>
                          <a:pt x="5676" y="1484"/>
                        </a:lnTo>
                        <a:lnTo>
                          <a:pt x="1405" y="1484"/>
                        </a:lnTo>
                        <a:lnTo>
                          <a:pt x="1405" y="1404"/>
                        </a:lnTo>
                        <a:close/>
                        <a:moveTo>
                          <a:pt x="4352" y="1914"/>
                        </a:moveTo>
                        <a:lnTo>
                          <a:pt x="4352" y="1989"/>
                        </a:lnTo>
                        <a:lnTo>
                          <a:pt x="1405" y="1989"/>
                        </a:lnTo>
                        <a:lnTo>
                          <a:pt x="1405" y="1914"/>
                        </a:lnTo>
                        <a:close/>
                        <a:moveTo>
                          <a:pt x="1582" y="0"/>
                        </a:moveTo>
                        <a:cubicBezTo>
                          <a:pt x="703" y="0"/>
                          <a:pt x="1" y="702"/>
                          <a:pt x="1" y="1563"/>
                        </a:cubicBezTo>
                        <a:lnTo>
                          <a:pt x="1" y="3959"/>
                        </a:lnTo>
                        <a:cubicBezTo>
                          <a:pt x="1" y="3959"/>
                          <a:pt x="862" y="3103"/>
                          <a:pt x="4273" y="3103"/>
                        </a:cubicBezTo>
                        <a:cubicBezTo>
                          <a:pt x="4722" y="3103"/>
                          <a:pt x="5227" y="3121"/>
                          <a:pt x="5775" y="3140"/>
                        </a:cubicBezTo>
                        <a:cubicBezTo>
                          <a:pt x="5812" y="3159"/>
                          <a:pt x="5831" y="3159"/>
                          <a:pt x="5873" y="3159"/>
                        </a:cubicBezTo>
                        <a:cubicBezTo>
                          <a:pt x="6692" y="3159"/>
                          <a:pt x="7351" y="2419"/>
                          <a:pt x="7351" y="1563"/>
                        </a:cubicBezTo>
                        <a:cubicBezTo>
                          <a:pt x="7351" y="702"/>
                          <a:pt x="6650" y="0"/>
                          <a:pt x="5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2021652" y="2216355"/>
                    <a:ext cx="770620" cy="13064"/>
                  </a:xfrm>
                  <a:custGeom>
                    <a:avLst/>
                    <a:gdLst/>
                    <a:ahLst/>
                    <a:cxnLst/>
                    <a:rect l="l" t="t" r="r" b="b"/>
                    <a:pathLst>
                      <a:path w="4778" h="81" extrusionOk="0">
                        <a:moveTo>
                          <a:pt x="1" y="1"/>
                        </a:moveTo>
                        <a:lnTo>
                          <a:pt x="1" y="80"/>
                        </a:lnTo>
                        <a:lnTo>
                          <a:pt x="4778" y="80"/>
                        </a:lnTo>
                        <a:lnTo>
                          <a:pt x="47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2021652" y="2297964"/>
                    <a:ext cx="689171" cy="12903"/>
                  </a:xfrm>
                  <a:custGeom>
                    <a:avLst/>
                    <a:gdLst/>
                    <a:ahLst/>
                    <a:cxnLst/>
                    <a:rect l="l" t="t" r="r" b="b"/>
                    <a:pathLst>
                      <a:path w="4273" h="80" extrusionOk="0">
                        <a:moveTo>
                          <a:pt x="1" y="0"/>
                        </a:moveTo>
                        <a:lnTo>
                          <a:pt x="1" y="80"/>
                        </a:lnTo>
                        <a:lnTo>
                          <a:pt x="4272" y="80"/>
                        </a:lnTo>
                        <a:lnTo>
                          <a:pt x="42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021652" y="2380218"/>
                    <a:ext cx="475629" cy="12097"/>
                  </a:xfrm>
                  <a:custGeom>
                    <a:avLst/>
                    <a:gdLst/>
                    <a:ahLst/>
                    <a:cxnLst/>
                    <a:rect l="l" t="t" r="r" b="b"/>
                    <a:pathLst>
                      <a:path w="2949" h="75" extrusionOk="0">
                        <a:moveTo>
                          <a:pt x="1" y="0"/>
                        </a:moveTo>
                        <a:lnTo>
                          <a:pt x="1" y="75"/>
                        </a:lnTo>
                        <a:lnTo>
                          <a:pt x="2948" y="75"/>
                        </a:lnTo>
                        <a:lnTo>
                          <a:pt x="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1915208" y="3596615"/>
                    <a:ext cx="550304" cy="19032"/>
                  </a:xfrm>
                  <a:custGeom>
                    <a:avLst/>
                    <a:gdLst/>
                    <a:ahLst/>
                    <a:cxnLst/>
                    <a:rect l="l" t="t" r="r" b="b"/>
                    <a:pathLst>
                      <a:path w="3412" h="118" extrusionOk="0">
                        <a:moveTo>
                          <a:pt x="118" y="1"/>
                        </a:moveTo>
                        <a:cubicBezTo>
                          <a:pt x="57" y="1"/>
                          <a:pt x="1" y="61"/>
                          <a:pt x="1" y="118"/>
                        </a:cubicBezTo>
                        <a:lnTo>
                          <a:pt x="3412" y="118"/>
                        </a:lnTo>
                        <a:lnTo>
                          <a:pt x="34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2009557" y="3291790"/>
                    <a:ext cx="647721" cy="304995"/>
                  </a:xfrm>
                  <a:custGeom>
                    <a:avLst/>
                    <a:gdLst/>
                    <a:ahLst/>
                    <a:cxnLst/>
                    <a:rect l="l" t="t" r="r" b="b"/>
                    <a:pathLst>
                      <a:path w="4016" h="1891" extrusionOk="0">
                        <a:moveTo>
                          <a:pt x="759" y="0"/>
                        </a:moveTo>
                        <a:cubicBezTo>
                          <a:pt x="703" y="0"/>
                          <a:pt x="623" y="38"/>
                          <a:pt x="604" y="99"/>
                        </a:cubicBezTo>
                        <a:lnTo>
                          <a:pt x="1" y="1891"/>
                        </a:lnTo>
                        <a:lnTo>
                          <a:pt x="3412" y="1891"/>
                        </a:lnTo>
                        <a:lnTo>
                          <a:pt x="3978" y="178"/>
                        </a:lnTo>
                        <a:cubicBezTo>
                          <a:pt x="4015" y="80"/>
                          <a:pt x="3936" y="0"/>
                          <a:pt x="3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2006492" y="3596615"/>
                    <a:ext cx="553369" cy="19032"/>
                  </a:xfrm>
                  <a:custGeom>
                    <a:avLst/>
                    <a:gdLst/>
                    <a:ahLst/>
                    <a:cxnLst/>
                    <a:rect l="l" t="t" r="r" b="b"/>
                    <a:pathLst>
                      <a:path w="3431" h="118" extrusionOk="0">
                        <a:moveTo>
                          <a:pt x="1" y="1"/>
                        </a:moveTo>
                        <a:lnTo>
                          <a:pt x="1" y="118"/>
                        </a:lnTo>
                        <a:lnTo>
                          <a:pt x="3431" y="118"/>
                        </a:lnTo>
                        <a:lnTo>
                          <a:pt x="34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2314374" y="3414688"/>
                    <a:ext cx="50805" cy="44031"/>
                  </a:xfrm>
                  <a:custGeom>
                    <a:avLst/>
                    <a:gdLst/>
                    <a:ahLst/>
                    <a:cxnLst/>
                    <a:rect l="l" t="t" r="r" b="b"/>
                    <a:pathLst>
                      <a:path w="315" h="273" extrusionOk="0">
                        <a:moveTo>
                          <a:pt x="174" y="38"/>
                        </a:moveTo>
                        <a:cubicBezTo>
                          <a:pt x="266" y="56"/>
                          <a:pt x="272" y="214"/>
                          <a:pt x="176" y="214"/>
                        </a:cubicBezTo>
                        <a:cubicBezTo>
                          <a:pt x="169" y="214"/>
                          <a:pt x="163" y="213"/>
                          <a:pt x="155" y="211"/>
                        </a:cubicBezTo>
                        <a:cubicBezTo>
                          <a:pt x="80" y="211"/>
                          <a:pt x="20" y="174"/>
                          <a:pt x="57" y="95"/>
                        </a:cubicBezTo>
                        <a:cubicBezTo>
                          <a:pt x="80" y="57"/>
                          <a:pt x="118" y="38"/>
                          <a:pt x="155" y="38"/>
                        </a:cubicBezTo>
                        <a:close/>
                        <a:moveTo>
                          <a:pt x="155" y="1"/>
                        </a:moveTo>
                        <a:cubicBezTo>
                          <a:pt x="80" y="1"/>
                          <a:pt x="1" y="57"/>
                          <a:pt x="1" y="137"/>
                        </a:cubicBezTo>
                        <a:cubicBezTo>
                          <a:pt x="1" y="211"/>
                          <a:pt x="57" y="254"/>
                          <a:pt x="137" y="272"/>
                        </a:cubicBezTo>
                        <a:cubicBezTo>
                          <a:pt x="216" y="272"/>
                          <a:pt x="291" y="235"/>
                          <a:pt x="291" y="155"/>
                        </a:cubicBezTo>
                        <a:cubicBezTo>
                          <a:pt x="314" y="76"/>
                          <a:pt x="254" y="20"/>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157172" y="3702375"/>
                  <a:ext cx="2747437" cy="1110635"/>
                  <a:chOff x="3819497" y="3702375"/>
                  <a:chExt cx="2747437" cy="1110635"/>
                </a:xfrm>
              </p:grpSpPr>
              <p:sp>
                <p:nvSpPr>
                  <p:cNvPr id="295" name="Google Shape;295;p23"/>
                  <p:cNvSpPr/>
                  <p:nvPr/>
                </p:nvSpPr>
                <p:spPr>
                  <a:xfrm>
                    <a:off x="6055500" y="3709147"/>
                    <a:ext cx="320120" cy="1103864"/>
                  </a:xfrm>
                  <a:custGeom>
                    <a:avLst/>
                    <a:gdLst/>
                    <a:ahLst/>
                    <a:cxnLst/>
                    <a:rect l="l" t="t" r="r" b="b"/>
                    <a:pathLst>
                      <a:path w="1798" h="6200" extrusionOk="0">
                        <a:moveTo>
                          <a:pt x="1" y="0"/>
                        </a:moveTo>
                        <a:lnTo>
                          <a:pt x="1601" y="6200"/>
                        </a:lnTo>
                        <a:lnTo>
                          <a:pt x="1798" y="6200"/>
                        </a:lnTo>
                        <a:lnTo>
                          <a:pt x="1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5743221" y="3709147"/>
                    <a:ext cx="320120" cy="1103864"/>
                  </a:xfrm>
                  <a:custGeom>
                    <a:avLst/>
                    <a:gdLst/>
                    <a:ahLst/>
                    <a:cxnLst/>
                    <a:rect l="l" t="t" r="r" b="b"/>
                    <a:pathLst>
                      <a:path w="1798" h="6200" extrusionOk="0">
                        <a:moveTo>
                          <a:pt x="0" y="0"/>
                        </a:moveTo>
                        <a:lnTo>
                          <a:pt x="1601" y="6200"/>
                        </a:lnTo>
                        <a:lnTo>
                          <a:pt x="1797" y="6200"/>
                        </a:lnTo>
                        <a:lnTo>
                          <a:pt x="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877907" y="3709147"/>
                    <a:ext cx="319942" cy="1103864"/>
                  </a:xfrm>
                  <a:custGeom>
                    <a:avLst/>
                    <a:gdLst/>
                    <a:ahLst/>
                    <a:cxnLst/>
                    <a:rect l="l" t="t" r="r" b="b"/>
                    <a:pathLst>
                      <a:path w="1797" h="6200" extrusionOk="0">
                        <a:moveTo>
                          <a:pt x="1600" y="0"/>
                        </a:moveTo>
                        <a:lnTo>
                          <a:pt x="0" y="6200"/>
                        </a:lnTo>
                        <a:lnTo>
                          <a:pt x="197" y="6200"/>
                        </a:lnTo>
                        <a:lnTo>
                          <a:pt x="17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4194460" y="3709147"/>
                    <a:ext cx="319230" cy="1103864"/>
                  </a:xfrm>
                  <a:custGeom>
                    <a:avLst/>
                    <a:gdLst/>
                    <a:ahLst/>
                    <a:cxnLst/>
                    <a:rect l="l" t="t" r="r" b="b"/>
                    <a:pathLst>
                      <a:path w="1793" h="6200" extrusionOk="0">
                        <a:moveTo>
                          <a:pt x="1596" y="0"/>
                        </a:moveTo>
                        <a:lnTo>
                          <a:pt x="0" y="6200"/>
                        </a:lnTo>
                        <a:lnTo>
                          <a:pt x="192" y="6200"/>
                        </a:lnTo>
                        <a:lnTo>
                          <a:pt x="17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965348" y="3744033"/>
                    <a:ext cx="2453268" cy="37742"/>
                  </a:xfrm>
                  <a:custGeom>
                    <a:avLst/>
                    <a:gdLst/>
                    <a:ahLst/>
                    <a:cxnLst/>
                    <a:rect l="l" t="t" r="r" b="b"/>
                    <a:pathLst>
                      <a:path w="22909" h="212" extrusionOk="0">
                        <a:moveTo>
                          <a:pt x="0" y="1"/>
                        </a:moveTo>
                        <a:lnTo>
                          <a:pt x="0" y="211"/>
                        </a:lnTo>
                        <a:lnTo>
                          <a:pt x="22908" y="211"/>
                        </a:lnTo>
                        <a:lnTo>
                          <a:pt x="229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819497" y="3702375"/>
                    <a:ext cx="2747437" cy="45220"/>
                  </a:xfrm>
                  <a:custGeom>
                    <a:avLst/>
                    <a:gdLst/>
                    <a:ahLst/>
                    <a:cxnLst/>
                    <a:rect l="l" t="t" r="r" b="b"/>
                    <a:pathLst>
                      <a:path w="25656" h="254" extrusionOk="0">
                        <a:moveTo>
                          <a:pt x="1" y="1"/>
                        </a:moveTo>
                        <a:lnTo>
                          <a:pt x="1" y="254"/>
                        </a:lnTo>
                        <a:lnTo>
                          <a:pt x="25655" y="254"/>
                        </a:lnTo>
                        <a:lnTo>
                          <a:pt x="25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1" name="Google Shape;301;p23"/>
              <p:cNvGrpSpPr/>
              <p:nvPr/>
            </p:nvGrpSpPr>
            <p:grpSpPr>
              <a:xfrm>
                <a:off x="3087271" y="3195075"/>
                <a:ext cx="2051819" cy="1680910"/>
                <a:chOff x="3698596" y="3096375"/>
                <a:chExt cx="2051819" cy="1680910"/>
              </a:xfrm>
            </p:grpSpPr>
            <p:sp>
              <p:nvSpPr>
                <p:cNvPr id="302" name="Google Shape;302;p23"/>
                <p:cNvSpPr/>
                <p:nvPr/>
              </p:nvSpPr>
              <p:spPr>
                <a:xfrm flipH="1">
                  <a:off x="4866788" y="3244030"/>
                  <a:ext cx="21050" cy="22126"/>
                </a:xfrm>
                <a:custGeom>
                  <a:avLst/>
                  <a:gdLst/>
                  <a:ahLst/>
                  <a:cxnLst/>
                  <a:rect l="l" t="t" r="r" b="b"/>
                  <a:pathLst>
                    <a:path w="137" h="144" extrusionOk="0">
                      <a:moveTo>
                        <a:pt x="69" y="0"/>
                      </a:moveTo>
                      <a:cubicBezTo>
                        <a:pt x="35" y="0"/>
                        <a:pt x="1" y="25"/>
                        <a:pt x="1" y="74"/>
                      </a:cubicBezTo>
                      <a:cubicBezTo>
                        <a:pt x="1" y="120"/>
                        <a:pt x="35" y="144"/>
                        <a:pt x="69" y="144"/>
                      </a:cubicBezTo>
                      <a:cubicBezTo>
                        <a:pt x="103" y="144"/>
                        <a:pt x="137" y="120"/>
                        <a:pt x="137" y="74"/>
                      </a:cubicBezTo>
                      <a:cubicBezTo>
                        <a:pt x="137" y="25"/>
                        <a:pt x="103" y="0"/>
                        <a:pt x="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flipH="1">
                  <a:off x="4369233" y="3327153"/>
                  <a:ext cx="1381182" cy="1309734"/>
                </a:xfrm>
                <a:custGeom>
                  <a:avLst/>
                  <a:gdLst/>
                  <a:ahLst/>
                  <a:cxnLst/>
                  <a:rect l="l" t="t" r="r" b="b"/>
                  <a:pathLst>
                    <a:path w="8989" h="8524" extrusionOk="0">
                      <a:moveTo>
                        <a:pt x="3272" y="0"/>
                      </a:moveTo>
                      <a:cubicBezTo>
                        <a:pt x="2840" y="0"/>
                        <a:pt x="2409" y="83"/>
                        <a:pt x="2007" y="272"/>
                      </a:cubicBezTo>
                      <a:cubicBezTo>
                        <a:pt x="1404" y="585"/>
                        <a:pt x="917" y="1170"/>
                        <a:pt x="838" y="1830"/>
                      </a:cubicBezTo>
                      <a:cubicBezTo>
                        <a:pt x="800" y="2144"/>
                        <a:pt x="838" y="2476"/>
                        <a:pt x="838" y="2785"/>
                      </a:cubicBezTo>
                      <a:cubicBezTo>
                        <a:pt x="856" y="3449"/>
                        <a:pt x="721" y="4113"/>
                        <a:pt x="431" y="4698"/>
                      </a:cubicBezTo>
                      <a:cubicBezTo>
                        <a:pt x="351" y="4871"/>
                        <a:pt x="234" y="5068"/>
                        <a:pt x="197" y="5264"/>
                      </a:cubicBezTo>
                      <a:cubicBezTo>
                        <a:pt x="0" y="5905"/>
                        <a:pt x="272" y="6626"/>
                        <a:pt x="665" y="7173"/>
                      </a:cubicBezTo>
                      <a:cubicBezTo>
                        <a:pt x="1034" y="7679"/>
                        <a:pt x="1558" y="8147"/>
                        <a:pt x="2167" y="8324"/>
                      </a:cubicBezTo>
                      <a:cubicBezTo>
                        <a:pt x="2770" y="8497"/>
                        <a:pt x="3411" y="8516"/>
                        <a:pt x="4038" y="8516"/>
                      </a:cubicBezTo>
                      <a:cubicBezTo>
                        <a:pt x="4247" y="8521"/>
                        <a:pt x="4456" y="8524"/>
                        <a:pt x="4665" y="8524"/>
                      </a:cubicBezTo>
                      <a:cubicBezTo>
                        <a:pt x="5508" y="8524"/>
                        <a:pt x="6348" y="8478"/>
                        <a:pt x="7173" y="8324"/>
                      </a:cubicBezTo>
                      <a:cubicBezTo>
                        <a:pt x="7524" y="8245"/>
                        <a:pt x="7875" y="8165"/>
                        <a:pt x="8188" y="7992"/>
                      </a:cubicBezTo>
                      <a:cubicBezTo>
                        <a:pt x="8502" y="7814"/>
                        <a:pt x="8773" y="7562"/>
                        <a:pt x="8890" y="7230"/>
                      </a:cubicBezTo>
                      <a:cubicBezTo>
                        <a:pt x="8970" y="7038"/>
                        <a:pt x="8988" y="6822"/>
                        <a:pt x="8909" y="6645"/>
                      </a:cubicBezTo>
                      <a:cubicBezTo>
                        <a:pt x="8834" y="6472"/>
                        <a:pt x="8694" y="6355"/>
                        <a:pt x="8558" y="6238"/>
                      </a:cubicBezTo>
                      <a:cubicBezTo>
                        <a:pt x="8385" y="6102"/>
                        <a:pt x="8188" y="5966"/>
                        <a:pt x="7992" y="5887"/>
                      </a:cubicBezTo>
                      <a:cubicBezTo>
                        <a:pt x="7683" y="5770"/>
                        <a:pt x="7332" y="5770"/>
                        <a:pt x="7019" y="5653"/>
                      </a:cubicBezTo>
                      <a:cubicBezTo>
                        <a:pt x="6920" y="5615"/>
                        <a:pt x="6845" y="5573"/>
                        <a:pt x="6766" y="5517"/>
                      </a:cubicBezTo>
                      <a:cubicBezTo>
                        <a:pt x="6317" y="5204"/>
                        <a:pt x="6083" y="4619"/>
                        <a:pt x="6045" y="4071"/>
                      </a:cubicBezTo>
                      <a:cubicBezTo>
                        <a:pt x="5985" y="3412"/>
                        <a:pt x="6120" y="2747"/>
                        <a:pt x="6064" y="2106"/>
                      </a:cubicBezTo>
                      <a:cubicBezTo>
                        <a:pt x="5947" y="955"/>
                        <a:pt x="5091" y="291"/>
                        <a:pt x="3996" y="75"/>
                      </a:cubicBezTo>
                      <a:cubicBezTo>
                        <a:pt x="3758" y="27"/>
                        <a:pt x="3515" y="0"/>
                        <a:pt x="3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flipH="1">
                  <a:off x="4255693" y="3111279"/>
                  <a:ext cx="1227991" cy="987217"/>
                </a:xfrm>
                <a:custGeom>
                  <a:avLst/>
                  <a:gdLst/>
                  <a:ahLst/>
                  <a:cxnLst/>
                  <a:rect l="l" t="t" r="r" b="b"/>
                  <a:pathLst>
                    <a:path w="7992" h="6425" extrusionOk="0">
                      <a:moveTo>
                        <a:pt x="3228" y="1"/>
                      </a:moveTo>
                      <a:cubicBezTo>
                        <a:pt x="2956" y="1"/>
                        <a:pt x="2620" y="167"/>
                        <a:pt x="2456" y="372"/>
                      </a:cubicBezTo>
                      <a:cubicBezTo>
                        <a:pt x="2204" y="662"/>
                        <a:pt x="2143" y="1092"/>
                        <a:pt x="2279" y="1443"/>
                      </a:cubicBezTo>
                      <a:cubicBezTo>
                        <a:pt x="2321" y="1523"/>
                        <a:pt x="2377" y="1616"/>
                        <a:pt x="2358" y="1714"/>
                      </a:cubicBezTo>
                      <a:cubicBezTo>
                        <a:pt x="2358" y="1892"/>
                        <a:pt x="2185" y="2009"/>
                        <a:pt x="2045" y="2084"/>
                      </a:cubicBezTo>
                      <a:cubicBezTo>
                        <a:pt x="1577" y="2360"/>
                        <a:pt x="1132" y="2669"/>
                        <a:pt x="800" y="3099"/>
                      </a:cubicBezTo>
                      <a:cubicBezTo>
                        <a:pt x="585" y="3394"/>
                        <a:pt x="431" y="3722"/>
                        <a:pt x="290" y="4073"/>
                      </a:cubicBezTo>
                      <a:cubicBezTo>
                        <a:pt x="117" y="4564"/>
                        <a:pt x="0" y="5088"/>
                        <a:pt x="98" y="5575"/>
                      </a:cubicBezTo>
                      <a:cubicBezTo>
                        <a:pt x="117" y="5752"/>
                        <a:pt x="173" y="5925"/>
                        <a:pt x="314" y="6061"/>
                      </a:cubicBezTo>
                      <a:cubicBezTo>
                        <a:pt x="471" y="6221"/>
                        <a:pt x="695" y="6268"/>
                        <a:pt x="931" y="6268"/>
                      </a:cubicBezTo>
                      <a:cubicBezTo>
                        <a:pt x="1101" y="6268"/>
                        <a:pt x="1278" y="6244"/>
                        <a:pt x="1441" y="6220"/>
                      </a:cubicBezTo>
                      <a:cubicBezTo>
                        <a:pt x="1637" y="6200"/>
                        <a:pt x="1832" y="6191"/>
                        <a:pt x="2028" y="6191"/>
                      </a:cubicBezTo>
                      <a:cubicBezTo>
                        <a:pt x="2768" y="6191"/>
                        <a:pt x="3508" y="6316"/>
                        <a:pt x="4249" y="6393"/>
                      </a:cubicBezTo>
                      <a:cubicBezTo>
                        <a:pt x="4403" y="6405"/>
                        <a:pt x="4560" y="6425"/>
                        <a:pt x="4716" y="6425"/>
                      </a:cubicBezTo>
                      <a:cubicBezTo>
                        <a:pt x="4815" y="6425"/>
                        <a:pt x="4913" y="6417"/>
                        <a:pt x="5011" y="6393"/>
                      </a:cubicBezTo>
                      <a:cubicBezTo>
                        <a:pt x="5418" y="6295"/>
                        <a:pt x="5750" y="6024"/>
                        <a:pt x="6003" y="5710"/>
                      </a:cubicBezTo>
                      <a:cubicBezTo>
                        <a:pt x="6181" y="5537"/>
                        <a:pt x="6317" y="5341"/>
                        <a:pt x="6513" y="5205"/>
                      </a:cubicBezTo>
                      <a:cubicBezTo>
                        <a:pt x="6747" y="5069"/>
                        <a:pt x="7000" y="5032"/>
                        <a:pt x="7252" y="4952"/>
                      </a:cubicBezTo>
                      <a:cubicBezTo>
                        <a:pt x="7505" y="4854"/>
                        <a:pt x="7758" y="4718"/>
                        <a:pt x="7856" y="4484"/>
                      </a:cubicBezTo>
                      <a:cubicBezTo>
                        <a:pt x="7992" y="4171"/>
                        <a:pt x="7819" y="3801"/>
                        <a:pt x="7542" y="3628"/>
                      </a:cubicBezTo>
                      <a:cubicBezTo>
                        <a:pt x="7271" y="3432"/>
                        <a:pt x="6920" y="3394"/>
                        <a:pt x="6588" y="3394"/>
                      </a:cubicBezTo>
                      <a:cubicBezTo>
                        <a:pt x="6405" y="3394"/>
                        <a:pt x="6223" y="3406"/>
                        <a:pt x="6041" y="3406"/>
                      </a:cubicBezTo>
                      <a:cubicBezTo>
                        <a:pt x="5893" y="3406"/>
                        <a:pt x="5745" y="3398"/>
                        <a:pt x="5596" y="3371"/>
                      </a:cubicBezTo>
                      <a:cubicBezTo>
                        <a:pt x="5418" y="3333"/>
                        <a:pt x="5226" y="3277"/>
                        <a:pt x="5067" y="3179"/>
                      </a:cubicBezTo>
                      <a:cubicBezTo>
                        <a:pt x="4913" y="3081"/>
                        <a:pt x="4777" y="2964"/>
                        <a:pt x="4698" y="2809"/>
                      </a:cubicBezTo>
                      <a:cubicBezTo>
                        <a:pt x="4581" y="2552"/>
                        <a:pt x="4698" y="2243"/>
                        <a:pt x="4581" y="1967"/>
                      </a:cubicBezTo>
                      <a:cubicBezTo>
                        <a:pt x="4384" y="1560"/>
                        <a:pt x="3682" y="1523"/>
                        <a:pt x="3565" y="1073"/>
                      </a:cubicBezTo>
                      <a:cubicBezTo>
                        <a:pt x="3528" y="896"/>
                        <a:pt x="3589" y="704"/>
                        <a:pt x="3626" y="526"/>
                      </a:cubicBezTo>
                      <a:cubicBezTo>
                        <a:pt x="3673" y="142"/>
                        <a:pt x="3478" y="1"/>
                        <a:pt x="3228" y="1"/>
                      </a:cubicBez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flipH="1">
                  <a:off x="4600045" y="3633833"/>
                  <a:ext cx="332350" cy="307459"/>
                </a:xfrm>
                <a:custGeom>
                  <a:avLst/>
                  <a:gdLst/>
                  <a:ahLst/>
                  <a:cxnLst/>
                  <a:rect l="l" t="t" r="r" b="b"/>
                  <a:pathLst>
                    <a:path w="2163" h="2001" extrusionOk="0">
                      <a:moveTo>
                        <a:pt x="324" y="1"/>
                      </a:moveTo>
                      <a:cubicBezTo>
                        <a:pt x="294" y="1"/>
                        <a:pt x="266" y="9"/>
                        <a:pt x="253" y="31"/>
                      </a:cubicBezTo>
                      <a:cubicBezTo>
                        <a:pt x="1" y="480"/>
                        <a:pt x="136" y="1121"/>
                        <a:pt x="525" y="1490"/>
                      </a:cubicBezTo>
                      <a:cubicBezTo>
                        <a:pt x="894" y="1865"/>
                        <a:pt x="1461" y="2000"/>
                        <a:pt x="1989" y="2000"/>
                      </a:cubicBezTo>
                      <a:cubicBezTo>
                        <a:pt x="2027" y="1823"/>
                        <a:pt x="2083" y="1668"/>
                        <a:pt x="2162" y="1514"/>
                      </a:cubicBezTo>
                      <a:cubicBezTo>
                        <a:pt x="1404" y="1373"/>
                        <a:pt x="721" y="812"/>
                        <a:pt x="469" y="68"/>
                      </a:cubicBezTo>
                      <a:cubicBezTo>
                        <a:pt x="453" y="31"/>
                        <a:pt x="382" y="1"/>
                        <a:pt x="324" y="1"/>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flipH="1">
                  <a:off x="4872472" y="3258166"/>
                  <a:ext cx="33343" cy="125995"/>
                </a:xfrm>
                <a:custGeom>
                  <a:avLst/>
                  <a:gdLst/>
                  <a:ahLst/>
                  <a:cxnLst/>
                  <a:rect l="l" t="t" r="r" b="b"/>
                  <a:pathLst>
                    <a:path w="217" h="820" extrusionOk="0">
                      <a:moveTo>
                        <a:pt x="155" y="0"/>
                      </a:moveTo>
                      <a:cubicBezTo>
                        <a:pt x="155" y="291"/>
                        <a:pt x="137" y="567"/>
                        <a:pt x="1" y="777"/>
                      </a:cubicBezTo>
                      <a:lnTo>
                        <a:pt x="38" y="819"/>
                      </a:lnTo>
                      <a:cubicBezTo>
                        <a:pt x="197" y="585"/>
                        <a:pt x="216" y="291"/>
                        <a:pt x="216" y="19"/>
                      </a:cubicBezTo>
                      <a:lnTo>
                        <a:pt x="1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flipH="1">
                  <a:off x="4785497" y="3401979"/>
                  <a:ext cx="366154" cy="602318"/>
                </a:xfrm>
                <a:custGeom>
                  <a:avLst/>
                  <a:gdLst/>
                  <a:ahLst/>
                  <a:cxnLst/>
                  <a:rect l="l" t="t" r="r" b="b"/>
                  <a:pathLst>
                    <a:path w="2383" h="3920" extrusionOk="0">
                      <a:moveTo>
                        <a:pt x="1152" y="0"/>
                      </a:moveTo>
                      <a:cubicBezTo>
                        <a:pt x="843" y="19"/>
                        <a:pt x="492" y="155"/>
                        <a:pt x="258" y="389"/>
                      </a:cubicBezTo>
                      <a:cubicBezTo>
                        <a:pt x="99" y="566"/>
                        <a:pt x="1" y="777"/>
                        <a:pt x="24" y="1011"/>
                      </a:cubicBezTo>
                      <a:cubicBezTo>
                        <a:pt x="43" y="1324"/>
                        <a:pt x="277" y="1521"/>
                        <a:pt x="314" y="1830"/>
                      </a:cubicBezTo>
                      <a:cubicBezTo>
                        <a:pt x="394" y="2377"/>
                        <a:pt x="141" y="2925"/>
                        <a:pt x="80" y="3491"/>
                      </a:cubicBezTo>
                      <a:cubicBezTo>
                        <a:pt x="62" y="3547"/>
                        <a:pt x="62" y="3608"/>
                        <a:pt x="80" y="3664"/>
                      </a:cubicBezTo>
                      <a:cubicBezTo>
                        <a:pt x="160" y="3879"/>
                        <a:pt x="684" y="3860"/>
                        <a:pt x="862" y="3879"/>
                      </a:cubicBezTo>
                      <a:cubicBezTo>
                        <a:pt x="1035" y="3890"/>
                        <a:pt x="1222" y="3919"/>
                        <a:pt x="1404" y="3919"/>
                      </a:cubicBezTo>
                      <a:cubicBezTo>
                        <a:pt x="1547" y="3919"/>
                        <a:pt x="1687" y="3901"/>
                        <a:pt x="1816" y="3842"/>
                      </a:cubicBezTo>
                      <a:cubicBezTo>
                        <a:pt x="1854" y="3509"/>
                        <a:pt x="1872" y="3196"/>
                        <a:pt x="1872" y="2864"/>
                      </a:cubicBezTo>
                      <a:cubicBezTo>
                        <a:pt x="1854" y="2611"/>
                        <a:pt x="1797" y="2340"/>
                        <a:pt x="1952" y="2106"/>
                      </a:cubicBezTo>
                      <a:cubicBezTo>
                        <a:pt x="2167" y="1830"/>
                        <a:pt x="2382" y="1596"/>
                        <a:pt x="2148" y="1268"/>
                      </a:cubicBezTo>
                      <a:cubicBezTo>
                        <a:pt x="2148" y="1268"/>
                        <a:pt x="2130" y="1245"/>
                        <a:pt x="2130" y="1226"/>
                      </a:cubicBezTo>
                      <a:cubicBezTo>
                        <a:pt x="2069" y="1170"/>
                        <a:pt x="2031" y="1128"/>
                        <a:pt x="1989" y="1072"/>
                      </a:cubicBezTo>
                      <a:cubicBezTo>
                        <a:pt x="1933" y="992"/>
                        <a:pt x="1896" y="917"/>
                        <a:pt x="1872" y="819"/>
                      </a:cubicBezTo>
                      <a:cubicBezTo>
                        <a:pt x="1816" y="604"/>
                        <a:pt x="1779" y="309"/>
                        <a:pt x="1620" y="155"/>
                      </a:cubicBezTo>
                      <a:cubicBezTo>
                        <a:pt x="1503" y="38"/>
                        <a:pt x="1330" y="0"/>
                        <a:pt x="1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flipH="1">
                  <a:off x="4854491" y="3104672"/>
                  <a:ext cx="177008" cy="360161"/>
                </a:xfrm>
                <a:custGeom>
                  <a:avLst/>
                  <a:gdLst/>
                  <a:ahLst/>
                  <a:cxnLst/>
                  <a:rect l="l" t="t" r="r" b="b"/>
                  <a:pathLst>
                    <a:path w="1152" h="2344" extrusionOk="0">
                      <a:moveTo>
                        <a:pt x="549" y="0"/>
                      </a:moveTo>
                      <a:cubicBezTo>
                        <a:pt x="463" y="0"/>
                        <a:pt x="381" y="21"/>
                        <a:pt x="314" y="64"/>
                      </a:cubicBezTo>
                      <a:cubicBezTo>
                        <a:pt x="61" y="218"/>
                        <a:pt x="38" y="569"/>
                        <a:pt x="19" y="840"/>
                      </a:cubicBezTo>
                      <a:cubicBezTo>
                        <a:pt x="19" y="1074"/>
                        <a:pt x="0" y="1290"/>
                        <a:pt x="0" y="1523"/>
                      </a:cubicBezTo>
                      <a:cubicBezTo>
                        <a:pt x="0" y="1683"/>
                        <a:pt x="0" y="1856"/>
                        <a:pt x="61" y="2033"/>
                      </a:cubicBezTo>
                      <a:cubicBezTo>
                        <a:pt x="117" y="2188"/>
                        <a:pt x="253" y="2324"/>
                        <a:pt x="412" y="2342"/>
                      </a:cubicBezTo>
                      <a:cubicBezTo>
                        <a:pt x="421" y="2343"/>
                        <a:pt x="429" y="2344"/>
                        <a:pt x="438" y="2344"/>
                      </a:cubicBezTo>
                      <a:cubicBezTo>
                        <a:pt x="545" y="2344"/>
                        <a:pt x="649" y="2274"/>
                        <a:pt x="698" y="2186"/>
                      </a:cubicBezTo>
                      <a:lnTo>
                        <a:pt x="698" y="2186"/>
                      </a:lnTo>
                      <a:lnTo>
                        <a:pt x="683" y="2286"/>
                      </a:lnTo>
                      <a:cubicBezTo>
                        <a:pt x="690" y="2252"/>
                        <a:pt x="695" y="2217"/>
                        <a:pt x="700" y="2183"/>
                      </a:cubicBezTo>
                      <a:lnTo>
                        <a:pt x="700" y="2183"/>
                      </a:lnTo>
                      <a:cubicBezTo>
                        <a:pt x="725" y="2136"/>
                        <a:pt x="734" y="2084"/>
                        <a:pt x="721" y="2033"/>
                      </a:cubicBezTo>
                      <a:lnTo>
                        <a:pt x="721" y="2033"/>
                      </a:lnTo>
                      <a:lnTo>
                        <a:pt x="704" y="2143"/>
                      </a:lnTo>
                      <a:lnTo>
                        <a:pt x="704" y="2143"/>
                      </a:lnTo>
                      <a:cubicBezTo>
                        <a:pt x="721" y="1995"/>
                        <a:pt x="721" y="1851"/>
                        <a:pt x="721" y="1720"/>
                      </a:cubicBezTo>
                      <a:cubicBezTo>
                        <a:pt x="721" y="1622"/>
                        <a:pt x="702" y="1542"/>
                        <a:pt x="721" y="1467"/>
                      </a:cubicBezTo>
                      <a:cubicBezTo>
                        <a:pt x="721" y="1388"/>
                        <a:pt x="781" y="1369"/>
                        <a:pt x="819" y="1332"/>
                      </a:cubicBezTo>
                      <a:cubicBezTo>
                        <a:pt x="936" y="1233"/>
                        <a:pt x="997" y="1116"/>
                        <a:pt x="1034" y="999"/>
                      </a:cubicBezTo>
                      <a:cubicBezTo>
                        <a:pt x="1151" y="686"/>
                        <a:pt x="1151" y="316"/>
                        <a:pt x="880" y="101"/>
                      </a:cubicBezTo>
                      <a:cubicBezTo>
                        <a:pt x="779" y="35"/>
                        <a:pt x="661" y="0"/>
                        <a:pt x="549" y="0"/>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flipH="1">
                  <a:off x="4920715" y="3269689"/>
                  <a:ext cx="105098" cy="151501"/>
                </a:xfrm>
                <a:custGeom>
                  <a:avLst/>
                  <a:gdLst/>
                  <a:ahLst/>
                  <a:cxnLst/>
                  <a:rect l="l" t="t" r="r" b="b"/>
                  <a:pathLst>
                    <a:path w="684" h="986" extrusionOk="0">
                      <a:moveTo>
                        <a:pt x="61" y="0"/>
                      </a:moveTo>
                      <a:cubicBezTo>
                        <a:pt x="1" y="276"/>
                        <a:pt x="24" y="566"/>
                        <a:pt x="61" y="861"/>
                      </a:cubicBezTo>
                      <a:cubicBezTo>
                        <a:pt x="61" y="880"/>
                        <a:pt x="61" y="917"/>
                        <a:pt x="80" y="936"/>
                      </a:cubicBezTo>
                      <a:cubicBezTo>
                        <a:pt x="94" y="967"/>
                        <a:pt x="131" y="985"/>
                        <a:pt x="171" y="985"/>
                      </a:cubicBezTo>
                      <a:cubicBezTo>
                        <a:pt x="186" y="985"/>
                        <a:pt x="201" y="983"/>
                        <a:pt x="216" y="978"/>
                      </a:cubicBezTo>
                      <a:cubicBezTo>
                        <a:pt x="258" y="978"/>
                        <a:pt x="314" y="936"/>
                        <a:pt x="333" y="899"/>
                      </a:cubicBezTo>
                      <a:cubicBezTo>
                        <a:pt x="431" y="819"/>
                        <a:pt x="492" y="744"/>
                        <a:pt x="529" y="627"/>
                      </a:cubicBezTo>
                      <a:cubicBezTo>
                        <a:pt x="548" y="566"/>
                        <a:pt x="567" y="510"/>
                        <a:pt x="609" y="449"/>
                      </a:cubicBezTo>
                      <a:cubicBezTo>
                        <a:pt x="628" y="412"/>
                        <a:pt x="665" y="375"/>
                        <a:pt x="684" y="314"/>
                      </a:cubicBezTo>
                      <a:cubicBezTo>
                        <a:pt x="671" y="308"/>
                        <a:pt x="656" y="305"/>
                        <a:pt x="640" y="305"/>
                      </a:cubicBezTo>
                      <a:cubicBezTo>
                        <a:pt x="608" y="305"/>
                        <a:pt x="573" y="314"/>
                        <a:pt x="548" y="314"/>
                      </a:cubicBezTo>
                      <a:cubicBezTo>
                        <a:pt x="492" y="314"/>
                        <a:pt x="450" y="295"/>
                        <a:pt x="394" y="276"/>
                      </a:cubicBezTo>
                      <a:cubicBezTo>
                        <a:pt x="295" y="216"/>
                        <a:pt x="216" y="141"/>
                        <a:pt x="141" y="42"/>
                      </a:cubicBezTo>
                      <a:cubicBezTo>
                        <a:pt x="118" y="24"/>
                        <a:pt x="80" y="0"/>
                        <a:pt x="61"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flipH="1">
                  <a:off x="4641683" y="3377549"/>
                  <a:ext cx="348177" cy="587414"/>
                </a:xfrm>
                <a:custGeom>
                  <a:avLst/>
                  <a:gdLst/>
                  <a:ahLst/>
                  <a:cxnLst/>
                  <a:rect l="l" t="t" r="r" b="b"/>
                  <a:pathLst>
                    <a:path w="2266" h="3823" extrusionOk="0">
                      <a:moveTo>
                        <a:pt x="548" y="0"/>
                      </a:moveTo>
                      <a:cubicBezTo>
                        <a:pt x="468" y="98"/>
                        <a:pt x="394" y="178"/>
                        <a:pt x="295" y="276"/>
                      </a:cubicBezTo>
                      <a:cubicBezTo>
                        <a:pt x="80" y="529"/>
                        <a:pt x="0" y="842"/>
                        <a:pt x="0" y="1151"/>
                      </a:cubicBezTo>
                      <a:cubicBezTo>
                        <a:pt x="0" y="1699"/>
                        <a:pt x="295" y="2265"/>
                        <a:pt x="744" y="2555"/>
                      </a:cubicBezTo>
                      <a:cubicBezTo>
                        <a:pt x="997" y="2733"/>
                        <a:pt x="1287" y="2807"/>
                        <a:pt x="1521" y="2967"/>
                      </a:cubicBezTo>
                      <a:cubicBezTo>
                        <a:pt x="1835" y="3182"/>
                        <a:pt x="2031" y="3509"/>
                        <a:pt x="2204" y="3823"/>
                      </a:cubicBezTo>
                      <a:lnTo>
                        <a:pt x="2265" y="3804"/>
                      </a:lnTo>
                      <a:cubicBezTo>
                        <a:pt x="2069" y="3472"/>
                        <a:pt x="1872" y="3140"/>
                        <a:pt x="1563" y="2924"/>
                      </a:cubicBezTo>
                      <a:cubicBezTo>
                        <a:pt x="1311" y="2751"/>
                        <a:pt x="1016" y="2672"/>
                        <a:pt x="782" y="2517"/>
                      </a:cubicBezTo>
                      <a:cubicBezTo>
                        <a:pt x="333" y="2223"/>
                        <a:pt x="43" y="1680"/>
                        <a:pt x="61" y="1151"/>
                      </a:cubicBezTo>
                      <a:cubicBezTo>
                        <a:pt x="61" y="842"/>
                        <a:pt x="141" y="548"/>
                        <a:pt x="351" y="314"/>
                      </a:cubicBezTo>
                      <a:cubicBezTo>
                        <a:pt x="431" y="234"/>
                        <a:pt x="510" y="140"/>
                        <a:pt x="585" y="42"/>
                      </a:cubicBezTo>
                      <a:lnTo>
                        <a:pt x="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flipH="1">
                  <a:off x="4935773" y="3233736"/>
                  <a:ext cx="86506" cy="192066"/>
                </a:xfrm>
                <a:custGeom>
                  <a:avLst/>
                  <a:gdLst/>
                  <a:ahLst/>
                  <a:cxnLst/>
                  <a:rect l="l" t="t" r="r" b="b"/>
                  <a:pathLst>
                    <a:path w="563" h="1250" extrusionOk="0">
                      <a:moveTo>
                        <a:pt x="38" y="0"/>
                      </a:moveTo>
                      <a:cubicBezTo>
                        <a:pt x="20" y="80"/>
                        <a:pt x="1" y="159"/>
                        <a:pt x="1" y="234"/>
                      </a:cubicBezTo>
                      <a:cubicBezTo>
                        <a:pt x="1" y="609"/>
                        <a:pt x="254" y="1016"/>
                        <a:pt x="525" y="1250"/>
                      </a:cubicBezTo>
                      <a:lnTo>
                        <a:pt x="562" y="1212"/>
                      </a:lnTo>
                      <a:cubicBezTo>
                        <a:pt x="291" y="997"/>
                        <a:pt x="57" y="585"/>
                        <a:pt x="57" y="234"/>
                      </a:cubicBezTo>
                      <a:cubicBezTo>
                        <a:pt x="57" y="159"/>
                        <a:pt x="76" y="99"/>
                        <a:pt x="95" y="24"/>
                      </a:cubicBezTo>
                      <a:lnTo>
                        <a:pt x="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flipH="1">
                  <a:off x="4066547" y="4028860"/>
                  <a:ext cx="1393475" cy="621985"/>
                </a:xfrm>
                <a:custGeom>
                  <a:avLst/>
                  <a:gdLst/>
                  <a:ahLst/>
                  <a:cxnLst/>
                  <a:rect l="l" t="t" r="r" b="b"/>
                  <a:pathLst>
                    <a:path w="9069" h="4048" extrusionOk="0">
                      <a:moveTo>
                        <a:pt x="3408" y="0"/>
                      </a:moveTo>
                      <a:cubicBezTo>
                        <a:pt x="2910" y="0"/>
                        <a:pt x="2415" y="40"/>
                        <a:pt x="1933" y="169"/>
                      </a:cubicBezTo>
                      <a:lnTo>
                        <a:pt x="2302" y="131"/>
                      </a:lnTo>
                      <a:lnTo>
                        <a:pt x="2302" y="131"/>
                      </a:lnTo>
                      <a:cubicBezTo>
                        <a:pt x="1657" y="229"/>
                        <a:pt x="1035" y="557"/>
                        <a:pt x="567" y="1025"/>
                      </a:cubicBezTo>
                      <a:cubicBezTo>
                        <a:pt x="394" y="1203"/>
                        <a:pt x="234" y="1418"/>
                        <a:pt x="160" y="1652"/>
                      </a:cubicBezTo>
                      <a:cubicBezTo>
                        <a:pt x="0" y="2101"/>
                        <a:pt x="136" y="2606"/>
                        <a:pt x="431" y="2976"/>
                      </a:cubicBezTo>
                      <a:cubicBezTo>
                        <a:pt x="721" y="3346"/>
                        <a:pt x="1151" y="3598"/>
                        <a:pt x="1601" y="3757"/>
                      </a:cubicBezTo>
                      <a:cubicBezTo>
                        <a:pt x="2106" y="3949"/>
                        <a:pt x="2653" y="4047"/>
                        <a:pt x="3201" y="4047"/>
                      </a:cubicBezTo>
                      <a:cubicBezTo>
                        <a:pt x="3687" y="4047"/>
                        <a:pt x="4174" y="3949"/>
                        <a:pt x="4661" y="3874"/>
                      </a:cubicBezTo>
                      <a:cubicBezTo>
                        <a:pt x="5363" y="3757"/>
                        <a:pt x="6064" y="3622"/>
                        <a:pt x="6785" y="3505"/>
                      </a:cubicBezTo>
                      <a:cubicBezTo>
                        <a:pt x="7178" y="3425"/>
                        <a:pt x="7566" y="3364"/>
                        <a:pt x="7936" y="3210"/>
                      </a:cubicBezTo>
                      <a:cubicBezTo>
                        <a:pt x="8287" y="3056"/>
                        <a:pt x="8638" y="2822"/>
                        <a:pt x="8834" y="2471"/>
                      </a:cubicBezTo>
                      <a:cubicBezTo>
                        <a:pt x="9049" y="2101"/>
                        <a:pt x="9068" y="1652"/>
                        <a:pt x="8909" y="1259"/>
                      </a:cubicBezTo>
                      <a:cubicBezTo>
                        <a:pt x="8755" y="870"/>
                        <a:pt x="8423" y="557"/>
                        <a:pt x="8034" y="403"/>
                      </a:cubicBezTo>
                      <a:cubicBezTo>
                        <a:pt x="7739" y="286"/>
                        <a:pt x="7412" y="267"/>
                        <a:pt x="7098" y="248"/>
                      </a:cubicBezTo>
                      <a:cubicBezTo>
                        <a:pt x="6280" y="187"/>
                        <a:pt x="5461" y="131"/>
                        <a:pt x="4623" y="52"/>
                      </a:cubicBezTo>
                      <a:cubicBezTo>
                        <a:pt x="4220" y="26"/>
                        <a:pt x="3813" y="0"/>
                        <a:pt x="3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flipH="1">
                  <a:off x="3698596" y="4493336"/>
                  <a:ext cx="290557" cy="186227"/>
                </a:xfrm>
                <a:custGeom>
                  <a:avLst/>
                  <a:gdLst/>
                  <a:ahLst/>
                  <a:cxnLst/>
                  <a:rect l="l" t="t" r="r" b="b"/>
                  <a:pathLst>
                    <a:path w="1891" h="1212" extrusionOk="0">
                      <a:moveTo>
                        <a:pt x="286" y="1"/>
                      </a:moveTo>
                      <a:cubicBezTo>
                        <a:pt x="169" y="1"/>
                        <a:pt x="57" y="95"/>
                        <a:pt x="19" y="266"/>
                      </a:cubicBezTo>
                      <a:cubicBezTo>
                        <a:pt x="1" y="323"/>
                        <a:pt x="38" y="383"/>
                        <a:pt x="80" y="421"/>
                      </a:cubicBezTo>
                      <a:cubicBezTo>
                        <a:pt x="314" y="655"/>
                        <a:pt x="529" y="889"/>
                        <a:pt x="740" y="1104"/>
                      </a:cubicBezTo>
                      <a:cubicBezTo>
                        <a:pt x="763" y="1141"/>
                        <a:pt x="782" y="1160"/>
                        <a:pt x="819" y="1184"/>
                      </a:cubicBezTo>
                      <a:cubicBezTo>
                        <a:pt x="857" y="1202"/>
                        <a:pt x="899" y="1202"/>
                        <a:pt x="936" y="1202"/>
                      </a:cubicBezTo>
                      <a:lnTo>
                        <a:pt x="1404" y="1202"/>
                      </a:lnTo>
                      <a:cubicBezTo>
                        <a:pt x="1461" y="1202"/>
                        <a:pt x="1536" y="1211"/>
                        <a:pt x="1612" y="1211"/>
                      </a:cubicBezTo>
                      <a:cubicBezTo>
                        <a:pt x="1693" y="1211"/>
                        <a:pt x="1774" y="1201"/>
                        <a:pt x="1835" y="1160"/>
                      </a:cubicBezTo>
                      <a:cubicBezTo>
                        <a:pt x="1872" y="1141"/>
                        <a:pt x="1891" y="1085"/>
                        <a:pt x="1891" y="1043"/>
                      </a:cubicBezTo>
                      <a:cubicBezTo>
                        <a:pt x="1891" y="968"/>
                        <a:pt x="1816" y="907"/>
                        <a:pt x="1736" y="889"/>
                      </a:cubicBezTo>
                      <a:cubicBezTo>
                        <a:pt x="1559" y="833"/>
                        <a:pt x="1367" y="833"/>
                        <a:pt x="1189" y="791"/>
                      </a:cubicBezTo>
                      <a:cubicBezTo>
                        <a:pt x="1114" y="772"/>
                        <a:pt x="1053" y="734"/>
                        <a:pt x="997" y="692"/>
                      </a:cubicBezTo>
                      <a:cubicBezTo>
                        <a:pt x="763" y="575"/>
                        <a:pt x="665" y="323"/>
                        <a:pt x="487" y="107"/>
                      </a:cubicBezTo>
                      <a:cubicBezTo>
                        <a:pt x="429" y="35"/>
                        <a:pt x="357"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flipH="1">
                  <a:off x="3886936" y="3907786"/>
                  <a:ext cx="1288376" cy="695585"/>
                </a:xfrm>
                <a:custGeom>
                  <a:avLst/>
                  <a:gdLst/>
                  <a:ahLst/>
                  <a:cxnLst/>
                  <a:rect l="l" t="t" r="r" b="b"/>
                  <a:pathLst>
                    <a:path w="8385" h="4527" extrusionOk="0">
                      <a:moveTo>
                        <a:pt x="536" y="1"/>
                      </a:moveTo>
                      <a:cubicBezTo>
                        <a:pt x="460" y="1"/>
                        <a:pt x="384" y="30"/>
                        <a:pt x="333" y="82"/>
                      </a:cubicBezTo>
                      <a:cubicBezTo>
                        <a:pt x="216" y="175"/>
                        <a:pt x="155" y="334"/>
                        <a:pt x="117" y="470"/>
                      </a:cubicBezTo>
                      <a:cubicBezTo>
                        <a:pt x="61" y="784"/>
                        <a:pt x="0" y="1153"/>
                        <a:pt x="80" y="1462"/>
                      </a:cubicBezTo>
                      <a:cubicBezTo>
                        <a:pt x="99" y="1542"/>
                        <a:pt x="117" y="1621"/>
                        <a:pt x="155" y="1696"/>
                      </a:cubicBezTo>
                      <a:cubicBezTo>
                        <a:pt x="314" y="2009"/>
                        <a:pt x="604" y="2206"/>
                        <a:pt x="917" y="2304"/>
                      </a:cubicBezTo>
                      <a:cubicBezTo>
                        <a:pt x="1099" y="2362"/>
                        <a:pt x="1292" y="2381"/>
                        <a:pt x="1486" y="2381"/>
                      </a:cubicBezTo>
                      <a:cubicBezTo>
                        <a:pt x="1687" y="2381"/>
                        <a:pt x="1890" y="2361"/>
                        <a:pt x="2087" y="2342"/>
                      </a:cubicBezTo>
                      <a:cubicBezTo>
                        <a:pt x="2321" y="2323"/>
                        <a:pt x="2574" y="2281"/>
                        <a:pt x="2808" y="2262"/>
                      </a:cubicBezTo>
                      <a:cubicBezTo>
                        <a:pt x="3219" y="2225"/>
                        <a:pt x="3626" y="2187"/>
                        <a:pt x="4057" y="2108"/>
                      </a:cubicBezTo>
                      <a:cubicBezTo>
                        <a:pt x="4366" y="2047"/>
                        <a:pt x="4679" y="1972"/>
                        <a:pt x="4993" y="1855"/>
                      </a:cubicBezTo>
                      <a:cubicBezTo>
                        <a:pt x="5011" y="1892"/>
                        <a:pt x="5030" y="1911"/>
                        <a:pt x="5030" y="1930"/>
                      </a:cubicBezTo>
                      <a:cubicBezTo>
                        <a:pt x="5227" y="2304"/>
                        <a:pt x="5498" y="2594"/>
                        <a:pt x="5793" y="2866"/>
                      </a:cubicBezTo>
                      <a:cubicBezTo>
                        <a:pt x="6354" y="3413"/>
                        <a:pt x="6963" y="3900"/>
                        <a:pt x="7604" y="4330"/>
                      </a:cubicBezTo>
                      <a:cubicBezTo>
                        <a:pt x="7683" y="4386"/>
                        <a:pt x="7781" y="4447"/>
                        <a:pt x="7856" y="4527"/>
                      </a:cubicBezTo>
                      <a:cubicBezTo>
                        <a:pt x="7954" y="4386"/>
                        <a:pt x="8268" y="4059"/>
                        <a:pt x="8385" y="3918"/>
                      </a:cubicBezTo>
                      <a:cubicBezTo>
                        <a:pt x="7973" y="3334"/>
                        <a:pt x="6766" y="1911"/>
                        <a:pt x="6570" y="1658"/>
                      </a:cubicBezTo>
                      <a:cubicBezTo>
                        <a:pt x="6396" y="1406"/>
                        <a:pt x="6200" y="1134"/>
                        <a:pt x="5966" y="919"/>
                      </a:cubicBezTo>
                      <a:cubicBezTo>
                        <a:pt x="5929" y="840"/>
                        <a:pt x="5868" y="784"/>
                        <a:pt x="5812" y="723"/>
                      </a:cubicBezTo>
                      <a:cubicBezTo>
                        <a:pt x="5695" y="624"/>
                        <a:pt x="5559" y="606"/>
                        <a:pt x="5400" y="587"/>
                      </a:cubicBezTo>
                      <a:cubicBezTo>
                        <a:pt x="5381" y="568"/>
                        <a:pt x="5362" y="568"/>
                        <a:pt x="5325" y="568"/>
                      </a:cubicBezTo>
                      <a:lnTo>
                        <a:pt x="5227" y="568"/>
                      </a:lnTo>
                      <a:lnTo>
                        <a:pt x="3238" y="391"/>
                      </a:lnTo>
                      <a:cubicBezTo>
                        <a:pt x="2770" y="353"/>
                        <a:pt x="2302" y="292"/>
                        <a:pt x="1834" y="274"/>
                      </a:cubicBezTo>
                      <a:cubicBezTo>
                        <a:pt x="1638" y="255"/>
                        <a:pt x="1441" y="255"/>
                        <a:pt x="1250" y="255"/>
                      </a:cubicBezTo>
                      <a:cubicBezTo>
                        <a:pt x="1182" y="255"/>
                        <a:pt x="1076" y="281"/>
                        <a:pt x="979" y="281"/>
                      </a:cubicBezTo>
                      <a:cubicBezTo>
                        <a:pt x="908" y="281"/>
                        <a:pt x="842" y="267"/>
                        <a:pt x="800" y="217"/>
                      </a:cubicBezTo>
                      <a:cubicBezTo>
                        <a:pt x="763" y="175"/>
                        <a:pt x="740" y="119"/>
                        <a:pt x="721" y="82"/>
                      </a:cubicBezTo>
                      <a:cubicBezTo>
                        <a:pt x="674" y="26"/>
                        <a:pt x="605"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flipH="1">
                  <a:off x="4662571" y="3533809"/>
                  <a:ext cx="614917" cy="462033"/>
                </a:xfrm>
                <a:custGeom>
                  <a:avLst/>
                  <a:gdLst/>
                  <a:ahLst/>
                  <a:cxnLst/>
                  <a:rect l="l" t="t" r="r" b="b"/>
                  <a:pathLst>
                    <a:path w="4002" h="3007" extrusionOk="0">
                      <a:moveTo>
                        <a:pt x="893" y="1"/>
                      </a:moveTo>
                      <a:cubicBezTo>
                        <a:pt x="726" y="1"/>
                        <a:pt x="570" y="55"/>
                        <a:pt x="469" y="176"/>
                      </a:cubicBezTo>
                      <a:cubicBezTo>
                        <a:pt x="333" y="331"/>
                        <a:pt x="277" y="504"/>
                        <a:pt x="216" y="682"/>
                      </a:cubicBezTo>
                      <a:cubicBezTo>
                        <a:pt x="141" y="916"/>
                        <a:pt x="80" y="1149"/>
                        <a:pt x="43" y="1402"/>
                      </a:cubicBezTo>
                      <a:cubicBezTo>
                        <a:pt x="1" y="1889"/>
                        <a:pt x="62" y="2436"/>
                        <a:pt x="469" y="2726"/>
                      </a:cubicBezTo>
                      <a:cubicBezTo>
                        <a:pt x="739" y="2948"/>
                        <a:pt x="1110" y="3006"/>
                        <a:pt x="1482" y="3006"/>
                      </a:cubicBezTo>
                      <a:cubicBezTo>
                        <a:pt x="1542" y="3006"/>
                        <a:pt x="1602" y="3005"/>
                        <a:pt x="1662" y="3002"/>
                      </a:cubicBezTo>
                      <a:cubicBezTo>
                        <a:pt x="2457" y="2960"/>
                        <a:pt x="3257" y="2806"/>
                        <a:pt x="3978" y="2516"/>
                      </a:cubicBezTo>
                      <a:cubicBezTo>
                        <a:pt x="4001" y="2357"/>
                        <a:pt x="3978" y="2258"/>
                        <a:pt x="3941" y="2104"/>
                      </a:cubicBezTo>
                      <a:cubicBezTo>
                        <a:pt x="3473" y="2240"/>
                        <a:pt x="2986" y="2300"/>
                        <a:pt x="2499" y="2300"/>
                      </a:cubicBezTo>
                      <a:cubicBezTo>
                        <a:pt x="2130" y="2300"/>
                        <a:pt x="1779" y="2282"/>
                        <a:pt x="1447" y="2165"/>
                      </a:cubicBezTo>
                      <a:cubicBezTo>
                        <a:pt x="1231" y="2085"/>
                        <a:pt x="1016" y="1968"/>
                        <a:pt x="937" y="1772"/>
                      </a:cubicBezTo>
                      <a:cubicBezTo>
                        <a:pt x="881" y="1655"/>
                        <a:pt x="862" y="1500"/>
                        <a:pt x="881" y="1365"/>
                      </a:cubicBezTo>
                      <a:cubicBezTo>
                        <a:pt x="937" y="934"/>
                        <a:pt x="1194" y="565"/>
                        <a:pt x="1428" y="195"/>
                      </a:cubicBezTo>
                      <a:cubicBezTo>
                        <a:pt x="1281" y="71"/>
                        <a:pt x="1081" y="1"/>
                        <a:pt x="893" y="1"/>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flipH="1">
                  <a:off x="4114816" y="3734011"/>
                  <a:ext cx="659323" cy="251836"/>
                </a:xfrm>
                <a:custGeom>
                  <a:avLst/>
                  <a:gdLst/>
                  <a:ahLst/>
                  <a:cxnLst/>
                  <a:rect l="l" t="t" r="r" b="b"/>
                  <a:pathLst>
                    <a:path w="4291" h="1639" extrusionOk="0">
                      <a:moveTo>
                        <a:pt x="1114" y="1"/>
                      </a:moveTo>
                      <a:cubicBezTo>
                        <a:pt x="1114" y="1"/>
                        <a:pt x="1095" y="1"/>
                        <a:pt x="1076" y="20"/>
                      </a:cubicBezTo>
                      <a:lnTo>
                        <a:pt x="24" y="1564"/>
                      </a:lnTo>
                      <a:cubicBezTo>
                        <a:pt x="0" y="1601"/>
                        <a:pt x="24" y="1638"/>
                        <a:pt x="61" y="1638"/>
                      </a:cubicBezTo>
                      <a:lnTo>
                        <a:pt x="3158" y="1638"/>
                      </a:lnTo>
                      <a:cubicBezTo>
                        <a:pt x="3182" y="1638"/>
                        <a:pt x="3201" y="1638"/>
                        <a:pt x="3201" y="1620"/>
                      </a:cubicBezTo>
                      <a:lnTo>
                        <a:pt x="4253" y="80"/>
                      </a:lnTo>
                      <a:cubicBezTo>
                        <a:pt x="4291" y="43"/>
                        <a:pt x="4253" y="1"/>
                        <a:pt x="4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flipH="1">
                  <a:off x="3998365" y="4512234"/>
                  <a:ext cx="227252" cy="265051"/>
                </a:xfrm>
                <a:custGeom>
                  <a:avLst/>
                  <a:gdLst/>
                  <a:ahLst/>
                  <a:cxnLst/>
                  <a:rect l="l" t="t" r="r" b="b"/>
                  <a:pathLst>
                    <a:path w="1479" h="1725" extrusionOk="0">
                      <a:moveTo>
                        <a:pt x="316" y="0"/>
                      </a:moveTo>
                      <a:cubicBezTo>
                        <a:pt x="232" y="0"/>
                        <a:pt x="145" y="50"/>
                        <a:pt x="80" y="143"/>
                      </a:cubicBezTo>
                      <a:cubicBezTo>
                        <a:pt x="0" y="242"/>
                        <a:pt x="98" y="335"/>
                        <a:pt x="117" y="415"/>
                      </a:cubicBezTo>
                      <a:cubicBezTo>
                        <a:pt x="155" y="494"/>
                        <a:pt x="173" y="569"/>
                        <a:pt x="197" y="649"/>
                      </a:cubicBezTo>
                      <a:cubicBezTo>
                        <a:pt x="234" y="747"/>
                        <a:pt x="253" y="864"/>
                        <a:pt x="272" y="981"/>
                      </a:cubicBezTo>
                      <a:cubicBezTo>
                        <a:pt x="272" y="1037"/>
                        <a:pt x="272" y="1079"/>
                        <a:pt x="290" y="1135"/>
                      </a:cubicBezTo>
                      <a:cubicBezTo>
                        <a:pt x="332" y="1313"/>
                        <a:pt x="468" y="1369"/>
                        <a:pt x="622" y="1430"/>
                      </a:cubicBezTo>
                      <a:cubicBezTo>
                        <a:pt x="819" y="1486"/>
                        <a:pt x="1034" y="1603"/>
                        <a:pt x="1226" y="1702"/>
                      </a:cubicBezTo>
                      <a:cubicBezTo>
                        <a:pt x="1262" y="1718"/>
                        <a:pt x="1294" y="1725"/>
                        <a:pt x="1323" y="1725"/>
                      </a:cubicBezTo>
                      <a:cubicBezTo>
                        <a:pt x="1435" y="1725"/>
                        <a:pt x="1479" y="1610"/>
                        <a:pt x="1385" y="1468"/>
                      </a:cubicBezTo>
                      <a:cubicBezTo>
                        <a:pt x="1249" y="1252"/>
                        <a:pt x="917" y="1178"/>
                        <a:pt x="758" y="944"/>
                      </a:cubicBezTo>
                      <a:lnTo>
                        <a:pt x="739" y="920"/>
                      </a:lnTo>
                      <a:cubicBezTo>
                        <a:pt x="622" y="686"/>
                        <a:pt x="641" y="415"/>
                        <a:pt x="548" y="181"/>
                      </a:cubicBezTo>
                      <a:cubicBezTo>
                        <a:pt x="496" y="59"/>
                        <a:pt x="408"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flipH="1">
                  <a:off x="4108984" y="3904560"/>
                  <a:ext cx="449587" cy="701731"/>
                </a:xfrm>
                <a:custGeom>
                  <a:avLst/>
                  <a:gdLst/>
                  <a:ahLst/>
                  <a:cxnLst/>
                  <a:rect l="l" t="t" r="r" b="b"/>
                  <a:pathLst>
                    <a:path w="2926" h="4567" extrusionOk="0">
                      <a:moveTo>
                        <a:pt x="1102" y="0"/>
                      </a:moveTo>
                      <a:cubicBezTo>
                        <a:pt x="1020" y="0"/>
                        <a:pt x="939" y="14"/>
                        <a:pt x="862" y="42"/>
                      </a:cubicBezTo>
                      <a:cubicBezTo>
                        <a:pt x="1" y="337"/>
                        <a:pt x="567" y="1483"/>
                        <a:pt x="801" y="2049"/>
                      </a:cubicBezTo>
                      <a:cubicBezTo>
                        <a:pt x="1133" y="2793"/>
                        <a:pt x="1521" y="3514"/>
                        <a:pt x="1971" y="4197"/>
                      </a:cubicBezTo>
                      <a:cubicBezTo>
                        <a:pt x="2050" y="4314"/>
                        <a:pt x="2130" y="4431"/>
                        <a:pt x="2167" y="4566"/>
                      </a:cubicBezTo>
                      <a:cubicBezTo>
                        <a:pt x="2322" y="4524"/>
                        <a:pt x="2771" y="4431"/>
                        <a:pt x="2925" y="4389"/>
                      </a:cubicBezTo>
                      <a:cubicBezTo>
                        <a:pt x="2691" y="3729"/>
                        <a:pt x="2420" y="2985"/>
                        <a:pt x="2284" y="2264"/>
                      </a:cubicBezTo>
                      <a:cubicBezTo>
                        <a:pt x="2205" y="1932"/>
                        <a:pt x="2148" y="1623"/>
                        <a:pt x="2069" y="1291"/>
                      </a:cubicBezTo>
                      <a:cubicBezTo>
                        <a:pt x="2050" y="1272"/>
                        <a:pt x="2031" y="1230"/>
                        <a:pt x="2031" y="1193"/>
                      </a:cubicBezTo>
                      <a:cubicBezTo>
                        <a:pt x="1915" y="861"/>
                        <a:pt x="1896" y="491"/>
                        <a:pt x="1662" y="238"/>
                      </a:cubicBezTo>
                      <a:cubicBezTo>
                        <a:pt x="1508" y="85"/>
                        <a:pt x="1304" y="0"/>
                        <a:pt x="1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flipH="1">
                  <a:off x="4821452" y="3096375"/>
                  <a:ext cx="308534" cy="235242"/>
                </a:xfrm>
                <a:custGeom>
                  <a:avLst/>
                  <a:gdLst/>
                  <a:ahLst/>
                  <a:cxnLst/>
                  <a:rect l="l" t="t" r="r" b="b"/>
                  <a:pathLst>
                    <a:path w="2008" h="1531" extrusionOk="0">
                      <a:moveTo>
                        <a:pt x="875" y="1"/>
                      </a:moveTo>
                      <a:cubicBezTo>
                        <a:pt x="796" y="1"/>
                        <a:pt x="739" y="38"/>
                        <a:pt x="660" y="76"/>
                      </a:cubicBezTo>
                      <a:cubicBezTo>
                        <a:pt x="370" y="216"/>
                        <a:pt x="154" y="525"/>
                        <a:pt x="56" y="838"/>
                      </a:cubicBezTo>
                      <a:cubicBezTo>
                        <a:pt x="19" y="936"/>
                        <a:pt x="0" y="1053"/>
                        <a:pt x="0" y="1170"/>
                      </a:cubicBezTo>
                      <a:cubicBezTo>
                        <a:pt x="19" y="1287"/>
                        <a:pt x="56" y="1404"/>
                        <a:pt x="154" y="1460"/>
                      </a:cubicBezTo>
                      <a:cubicBezTo>
                        <a:pt x="226" y="1509"/>
                        <a:pt x="294" y="1530"/>
                        <a:pt x="355" y="1530"/>
                      </a:cubicBezTo>
                      <a:cubicBezTo>
                        <a:pt x="541" y="1530"/>
                        <a:pt x="670" y="1336"/>
                        <a:pt x="702" y="1128"/>
                      </a:cubicBezTo>
                      <a:cubicBezTo>
                        <a:pt x="702" y="993"/>
                        <a:pt x="702" y="857"/>
                        <a:pt x="739" y="721"/>
                      </a:cubicBezTo>
                      <a:cubicBezTo>
                        <a:pt x="796" y="567"/>
                        <a:pt x="912" y="450"/>
                        <a:pt x="1053" y="408"/>
                      </a:cubicBezTo>
                      <a:cubicBezTo>
                        <a:pt x="1108" y="390"/>
                        <a:pt x="1157" y="383"/>
                        <a:pt x="1204" y="383"/>
                      </a:cubicBezTo>
                      <a:cubicBezTo>
                        <a:pt x="1306" y="383"/>
                        <a:pt x="1399" y="414"/>
                        <a:pt x="1521" y="426"/>
                      </a:cubicBezTo>
                      <a:cubicBezTo>
                        <a:pt x="1536" y="431"/>
                        <a:pt x="1553" y="433"/>
                        <a:pt x="1570" y="433"/>
                      </a:cubicBezTo>
                      <a:cubicBezTo>
                        <a:pt x="1636" y="433"/>
                        <a:pt x="1714" y="404"/>
                        <a:pt x="1792" y="389"/>
                      </a:cubicBezTo>
                      <a:cubicBezTo>
                        <a:pt x="1811" y="389"/>
                        <a:pt x="1848" y="370"/>
                        <a:pt x="1890" y="352"/>
                      </a:cubicBezTo>
                      <a:cubicBezTo>
                        <a:pt x="2007" y="272"/>
                        <a:pt x="1890" y="118"/>
                        <a:pt x="1792" y="76"/>
                      </a:cubicBezTo>
                      <a:cubicBezTo>
                        <a:pt x="1734" y="47"/>
                        <a:pt x="1670" y="38"/>
                        <a:pt x="1605" y="38"/>
                      </a:cubicBezTo>
                      <a:cubicBezTo>
                        <a:pt x="1539" y="38"/>
                        <a:pt x="1472" y="47"/>
                        <a:pt x="1404" y="57"/>
                      </a:cubicBezTo>
                      <a:cubicBezTo>
                        <a:pt x="1287" y="57"/>
                        <a:pt x="1189" y="57"/>
                        <a:pt x="1072" y="38"/>
                      </a:cubicBezTo>
                      <a:cubicBezTo>
                        <a:pt x="1011" y="19"/>
                        <a:pt x="955" y="1"/>
                        <a:pt x="875" y="1"/>
                      </a:cubicBez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flipH="1">
                  <a:off x="4992624" y="3209306"/>
                  <a:ext cx="56851" cy="51781"/>
                </a:xfrm>
                <a:custGeom>
                  <a:avLst/>
                  <a:gdLst/>
                  <a:ahLst/>
                  <a:cxnLst/>
                  <a:rect l="l" t="t" r="r" b="b"/>
                  <a:pathLst>
                    <a:path w="370" h="337" extrusionOk="0">
                      <a:moveTo>
                        <a:pt x="180" y="1"/>
                      </a:moveTo>
                      <a:cubicBezTo>
                        <a:pt x="154" y="1"/>
                        <a:pt x="126" y="8"/>
                        <a:pt x="98" y="24"/>
                      </a:cubicBezTo>
                      <a:cubicBezTo>
                        <a:pt x="0" y="84"/>
                        <a:pt x="19" y="220"/>
                        <a:pt x="98" y="300"/>
                      </a:cubicBezTo>
                      <a:cubicBezTo>
                        <a:pt x="131" y="323"/>
                        <a:pt x="173" y="336"/>
                        <a:pt x="212" y="336"/>
                      </a:cubicBezTo>
                      <a:cubicBezTo>
                        <a:pt x="269" y="336"/>
                        <a:pt x="321" y="308"/>
                        <a:pt x="332" y="239"/>
                      </a:cubicBezTo>
                      <a:cubicBezTo>
                        <a:pt x="351" y="220"/>
                        <a:pt x="351" y="201"/>
                        <a:pt x="351" y="183"/>
                      </a:cubicBezTo>
                      <a:cubicBezTo>
                        <a:pt x="351" y="159"/>
                        <a:pt x="370" y="141"/>
                        <a:pt x="351" y="103"/>
                      </a:cubicBezTo>
                      <a:cubicBezTo>
                        <a:pt x="311" y="46"/>
                        <a:pt x="249" y="1"/>
                        <a:pt x="180" y="1"/>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flipH="1">
                  <a:off x="5004148" y="3244030"/>
                  <a:ext cx="24584" cy="22126"/>
                </a:xfrm>
                <a:custGeom>
                  <a:avLst/>
                  <a:gdLst/>
                  <a:ahLst/>
                  <a:cxnLst/>
                  <a:rect l="l" t="t" r="r" b="b"/>
                  <a:pathLst>
                    <a:path w="160" h="144" extrusionOk="0">
                      <a:moveTo>
                        <a:pt x="80" y="0"/>
                      </a:moveTo>
                      <a:cubicBezTo>
                        <a:pt x="41" y="0"/>
                        <a:pt x="1" y="25"/>
                        <a:pt x="1" y="74"/>
                      </a:cubicBezTo>
                      <a:cubicBezTo>
                        <a:pt x="1" y="120"/>
                        <a:pt x="41" y="144"/>
                        <a:pt x="80" y="144"/>
                      </a:cubicBezTo>
                      <a:cubicBezTo>
                        <a:pt x="120" y="144"/>
                        <a:pt x="160" y="120"/>
                        <a:pt x="160" y="74"/>
                      </a:cubicBezTo>
                      <a:cubicBezTo>
                        <a:pt x="160" y="25"/>
                        <a:pt x="120" y="0"/>
                        <a:pt x="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flipH="1">
                  <a:off x="4354186" y="4118129"/>
                  <a:ext cx="1060510" cy="305461"/>
                </a:xfrm>
                <a:custGeom>
                  <a:avLst/>
                  <a:gdLst/>
                  <a:ahLst/>
                  <a:cxnLst/>
                  <a:rect l="l" t="t" r="r" b="b"/>
                  <a:pathLst>
                    <a:path w="6902" h="1988" extrusionOk="0">
                      <a:moveTo>
                        <a:pt x="868" y="1"/>
                      </a:moveTo>
                      <a:cubicBezTo>
                        <a:pt x="573" y="1"/>
                        <a:pt x="254" y="136"/>
                        <a:pt x="155" y="406"/>
                      </a:cubicBezTo>
                      <a:cubicBezTo>
                        <a:pt x="0" y="856"/>
                        <a:pt x="234" y="1263"/>
                        <a:pt x="660" y="1459"/>
                      </a:cubicBezTo>
                      <a:cubicBezTo>
                        <a:pt x="955" y="1576"/>
                        <a:pt x="1245" y="1595"/>
                        <a:pt x="1540" y="1712"/>
                      </a:cubicBezTo>
                      <a:cubicBezTo>
                        <a:pt x="1830" y="1829"/>
                        <a:pt x="2181" y="1848"/>
                        <a:pt x="2513" y="1871"/>
                      </a:cubicBezTo>
                      <a:cubicBezTo>
                        <a:pt x="3275" y="1946"/>
                        <a:pt x="4052" y="1988"/>
                        <a:pt x="4815" y="1988"/>
                      </a:cubicBezTo>
                      <a:cubicBezTo>
                        <a:pt x="5362" y="1965"/>
                        <a:pt x="5924" y="1988"/>
                        <a:pt x="6452" y="1890"/>
                      </a:cubicBezTo>
                      <a:cubicBezTo>
                        <a:pt x="6803" y="1848"/>
                        <a:pt x="6902" y="1614"/>
                        <a:pt x="6743" y="1286"/>
                      </a:cubicBezTo>
                      <a:cubicBezTo>
                        <a:pt x="6569" y="912"/>
                        <a:pt x="6335" y="795"/>
                        <a:pt x="5966" y="640"/>
                      </a:cubicBezTo>
                      <a:cubicBezTo>
                        <a:pt x="5573" y="467"/>
                        <a:pt x="5128" y="444"/>
                        <a:pt x="4754" y="271"/>
                      </a:cubicBezTo>
                      <a:cubicBezTo>
                        <a:pt x="4438" y="131"/>
                        <a:pt x="4110" y="53"/>
                        <a:pt x="3771" y="53"/>
                      </a:cubicBezTo>
                      <a:cubicBezTo>
                        <a:pt x="3633" y="53"/>
                        <a:pt x="3493" y="66"/>
                        <a:pt x="3350" y="93"/>
                      </a:cubicBezTo>
                      <a:cubicBezTo>
                        <a:pt x="3060" y="154"/>
                        <a:pt x="2808" y="252"/>
                        <a:pt x="2513" y="327"/>
                      </a:cubicBezTo>
                      <a:cubicBezTo>
                        <a:pt x="2370" y="359"/>
                        <a:pt x="2221" y="384"/>
                        <a:pt x="2072" y="384"/>
                      </a:cubicBezTo>
                      <a:cubicBezTo>
                        <a:pt x="1938" y="384"/>
                        <a:pt x="1804" y="364"/>
                        <a:pt x="1675" y="308"/>
                      </a:cubicBezTo>
                      <a:cubicBezTo>
                        <a:pt x="1502" y="252"/>
                        <a:pt x="1343" y="116"/>
                        <a:pt x="1170" y="56"/>
                      </a:cubicBezTo>
                      <a:cubicBezTo>
                        <a:pt x="1081" y="19"/>
                        <a:pt x="976" y="1"/>
                        <a:pt x="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flipH="1">
                  <a:off x="4384322" y="4168218"/>
                  <a:ext cx="410713" cy="238161"/>
                </a:xfrm>
                <a:custGeom>
                  <a:avLst/>
                  <a:gdLst/>
                  <a:ahLst/>
                  <a:cxnLst/>
                  <a:rect l="l" t="t" r="r" b="b"/>
                  <a:pathLst>
                    <a:path w="2673" h="1550" extrusionOk="0">
                      <a:moveTo>
                        <a:pt x="1853" y="1"/>
                      </a:moveTo>
                      <a:cubicBezTo>
                        <a:pt x="1755" y="1"/>
                        <a:pt x="1638" y="43"/>
                        <a:pt x="1540" y="80"/>
                      </a:cubicBezTo>
                      <a:cubicBezTo>
                        <a:pt x="1170" y="216"/>
                        <a:pt x="0" y="703"/>
                        <a:pt x="234" y="1288"/>
                      </a:cubicBezTo>
                      <a:cubicBezTo>
                        <a:pt x="277" y="1405"/>
                        <a:pt x="393" y="1484"/>
                        <a:pt x="529" y="1522"/>
                      </a:cubicBezTo>
                      <a:cubicBezTo>
                        <a:pt x="591" y="1544"/>
                        <a:pt x="658" y="1549"/>
                        <a:pt x="725" y="1549"/>
                      </a:cubicBezTo>
                      <a:cubicBezTo>
                        <a:pt x="785" y="1549"/>
                        <a:pt x="844" y="1545"/>
                        <a:pt x="899" y="1545"/>
                      </a:cubicBezTo>
                      <a:cubicBezTo>
                        <a:pt x="1151" y="1503"/>
                        <a:pt x="1404" y="1447"/>
                        <a:pt x="1657" y="1405"/>
                      </a:cubicBezTo>
                      <a:cubicBezTo>
                        <a:pt x="1774" y="1386"/>
                        <a:pt x="1914" y="1330"/>
                        <a:pt x="2050" y="1330"/>
                      </a:cubicBezTo>
                      <a:cubicBezTo>
                        <a:pt x="2148" y="1330"/>
                        <a:pt x="2265" y="1386"/>
                        <a:pt x="2382" y="1386"/>
                      </a:cubicBezTo>
                      <a:cubicBezTo>
                        <a:pt x="2476" y="1367"/>
                        <a:pt x="2593" y="1330"/>
                        <a:pt x="2635" y="1231"/>
                      </a:cubicBezTo>
                      <a:cubicBezTo>
                        <a:pt x="2672" y="1171"/>
                        <a:pt x="2672" y="1096"/>
                        <a:pt x="2672" y="1035"/>
                      </a:cubicBezTo>
                      <a:cubicBezTo>
                        <a:pt x="2672" y="703"/>
                        <a:pt x="2518" y="394"/>
                        <a:pt x="2265" y="179"/>
                      </a:cubicBezTo>
                      <a:cubicBezTo>
                        <a:pt x="2242" y="160"/>
                        <a:pt x="2223" y="141"/>
                        <a:pt x="2186" y="118"/>
                      </a:cubicBezTo>
                      <a:cubicBezTo>
                        <a:pt x="2087" y="62"/>
                        <a:pt x="1970" y="1"/>
                        <a:pt x="1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flipH="1">
                  <a:off x="5004141" y="3413349"/>
                  <a:ext cx="255370" cy="264129"/>
                </a:xfrm>
                <a:custGeom>
                  <a:avLst/>
                  <a:gdLst/>
                  <a:ahLst/>
                  <a:cxnLst/>
                  <a:rect l="l" t="t" r="r" b="b"/>
                  <a:pathLst>
                    <a:path w="1662" h="1719" extrusionOk="0">
                      <a:moveTo>
                        <a:pt x="1463" y="1"/>
                      </a:moveTo>
                      <a:cubicBezTo>
                        <a:pt x="1428" y="1"/>
                        <a:pt x="1390" y="18"/>
                        <a:pt x="1367" y="43"/>
                      </a:cubicBezTo>
                      <a:cubicBezTo>
                        <a:pt x="1330" y="43"/>
                        <a:pt x="1311" y="62"/>
                        <a:pt x="1288" y="62"/>
                      </a:cubicBezTo>
                      <a:cubicBezTo>
                        <a:pt x="1016" y="179"/>
                        <a:pt x="764" y="315"/>
                        <a:pt x="548" y="492"/>
                      </a:cubicBezTo>
                      <a:cubicBezTo>
                        <a:pt x="314" y="665"/>
                        <a:pt x="141" y="881"/>
                        <a:pt x="1" y="1096"/>
                      </a:cubicBezTo>
                      <a:cubicBezTo>
                        <a:pt x="118" y="1133"/>
                        <a:pt x="235" y="1194"/>
                        <a:pt x="333" y="1250"/>
                      </a:cubicBezTo>
                      <a:cubicBezTo>
                        <a:pt x="511" y="1349"/>
                        <a:pt x="684" y="1466"/>
                        <a:pt x="862" y="1564"/>
                      </a:cubicBezTo>
                      <a:lnTo>
                        <a:pt x="881" y="1564"/>
                      </a:lnTo>
                      <a:cubicBezTo>
                        <a:pt x="937" y="1601"/>
                        <a:pt x="979" y="1620"/>
                        <a:pt x="1016" y="1662"/>
                      </a:cubicBezTo>
                      <a:cubicBezTo>
                        <a:pt x="1035" y="1662"/>
                        <a:pt x="1114" y="1718"/>
                        <a:pt x="1133" y="1718"/>
                      </a:cubicBezTo>
                      <a:cubicBezTo>
                        <a:pt x="1133" y="1718"/>
                        <a:pt x="1152" y="1700"/>
                        <a:pt x="1171" y="1681"/>
                      </a:cubicBezTo>
                      <a:cubicBezTo>
                        <a:pt x="1330" y="1466"/>
                        <a:pt x="1447" y="1232"/>
                        <a:pt x="1582" y="998"/>
                      </a:cubicBezTo>
                      <a:cubicBezTo>
                        <a:pt x="1662" y="862"/>
                        <a:pt x="1662" y="684"/>
                        <a:pt x="1620" y="530"/>
                      </a:cubicBezTo>
                      <a:cubicBezTo>
                        <a:pt x="1601" y="450"/>
                        <a:pt x="1582" y="394"/>
                        <a:pt x="1582" y="315"/>
                      </a:cubicBezTo>
                      <a:cubicBezTo>
                        <a:pt x="1582" y="258"/>
                        <a:pt x="1601" y="179"/>
                        <a:pt x="1582" y="99"/>
                      </a:cubicBezTo>
                      <a:cubicBezTo>
                        <a:pt x="1564" y="81"/>
                        <a:pt x="1564" y="43"/>
                        <a:pt x="1522" y="24"/>
                      </a:cubicBezTo>
                      <a:cubicBezTo>
                        <a:pt x="1507" y="8"/>
                        <a:pt x="1486" y="1"/>
                        <a:pt x="1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flipH="1">
                  <a:off x="4896287" y="3269689"/>
                  <a:ext cx="39642" cy="12292"/>
                </a:xfrm>
                <a:custGeom>
                  <a:avLst/>
                  <a:gdLst/>
                  <a:ahLst/>
                  <a:cxnLst/>
                  <a:rect l="l" t="t" r="r" b="b"/>
                  <a:pathLst>
                    <a:path w="258" h="80" extrusionOk="0">
                      <a:moveTo>
                        <a:pt x="43" y="0"/>
                      </a:moveTo>
                      <a:lnTo>
                        <a:pt x="0" y="24"/>
                      </a:lnTo>
                      <a:cubicBezTo>
                        <a:pt x="43" y="61"/>
                        <a:pt x="80" y="80"/>
                        <a:pt x="141" y="80"/>
                      </a:cubicBezTo>
                      <a:cubicBezTo>
                        <a:pt x="178" y="80"/>
                        <a:pt x="216" y="61"/>
                        <a:pt x="258" y="24"/>
                      </a:cubicBezTo>
                      <a:lnTo>
                        <a:pt x="234" y="0"/>
                      </a:lnTo>
                      <a:cubicBezTo>
                        <a:pt x="197" y="24"/>
                        <a:pt x="178" y="42"/>
                        <a:pt x="141" y="42"/>
                      </a:cubicBezTo>
                      <a:cubicBezTo>
                        <a:pt x="99" y="42"/>
                        <a:pt x="61" y="24"/>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flipH="1">
                  <a:off x="4387252" y="3833267"/>
                  <a:ext cx="54086" cy="51166"/>
                </a:xfrm>
                <a:custGeom>
                  <a:avLst/>
                  <a:gdLst/>
                  <a:ahLst/>
                  <a:cxnLst/>
                  <a:rect l="l" t="t" r="r" b="b"/>
                  <a:pathLst>
                    <a:path w="352" h="333" extrusionOk="0">
                      <a:moveTo>
                        <a:pt x="174" y="1"/>
                      </a:moveTo>
                      <a:cubicBezTo>
                        <a:pt x="80" y="1"/>
                        <a:pt x="0" y="75"/>
                        <a:pt x="0" y="155"/>
                      </a:cubicBezTo>
                      <a:cubicBezTo>
                        <a:pt x="0" y="253"/>
                        <a:pt x="80" y="333"/>
                        <a:pt x="174" y="333"/>
                      </a:cubicBezTo>
                      <a:cubicBezTo>
                        <a:pt x="272" y="333"/>
                        <a:pt x="351" y="253"/>
                        <a:pt x="351" y="155"/>
                      </a:cubicBezTo>
                      <a:cubicBezTo>
                        <a:pt x="351" y="75"/>
                        <a:pt x="272"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23"/>
            <p:cNvGrpSpPr/>
            <p:nvPr/>
          </p:nvGrpSpPr>
          <p:grpSpPr>
            <a:xfrm>
              <a:off x="3259500" y="1614688"/>
              <a:ext cx="1312500" cy="997337"/>
              <a:chOff x="4101600" y="602113"/>
              <a:chExt cx="1312500" cy="997337"/>
            </a:xfrm>
          </p:grpSpPr>
          <p:grpSp>
            <p:nvGrpSpPr>
              <p:cNvPr id="328" name="Google Shape;328;p23"/>
              <p:cNvGrpSpPr/>
              <p:nvPr/>
            </p:nvGrpSpPr>
            <p:grpSpPr>
              <a:xfrm>
                <a:off x="4101600" y="882168"/>
                <a:ext cx="1312500" cy="717282"/>
                <a:chOff x="4101600" y="882168"/>
                <a:chExt cx="1312500" cy="717282"/>
              </a:xfrm>
            </p:grpSpPr>
            <p:grpSp>
              <p:nvGrpSpPr>
                <p:cNvPr id="329" name="Google Shape;329;p23"/>
                <p:cNvGrpSpPr/>
                <p:nvPr/>
              </p:nvGrpSpPr>
              <p:grpSpPr>
                <a:xfrm>
                  <a:off x="4345668" y="882168"/>
                  <a:ext cx="356154" cy="601800"/>
                  <a:chOff x="4345668" y="880350"/>
                  <a:chExt cx="356154" cy="601800"/>
                </a:xfrm>
              </p:grpSpPr>
              <p:sp>
                <p:nvSpPr>
                  <p:cNvPr id="330" name="Google Shape;330;p23"/>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23"/>
                <p:cNvSpPr/>
                <p:nvPr/>
              </p:nvSpPr>
              <p:spPr>
                <a:xfrm>
                  <a:off x="4101600" y="1482150"/>
                  <a:ext cx="1312500" cy="11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3"/>
              <p:cNvGrpSpPr/>
              <p:nvPr/>
            </p:nvGrpSpPr>
            <p:grpSpPr>
              <a:xfrm>
                <a:off x="4848511" y="602113"/>
                <a:ext cx="427071" cy="892904"/>
                <a:chOff x="2089640" y="304828"/>
                <a:chExt cx="940685" cy="1966749"/>
              </a:xfrm>
            </p:grpSpPr>
            <p:sp>
              <p:nvSpPr>
                <p:cNvPr id="341" name="Google Shape;341;p23"/>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265863" y="2274750"/>
            <a:ext cx="2807700" cy="1509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375925" y="1292250"/>
            <a:ext cx="1470600" cy="9825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a:spLocks noGrp="1"/>
          </p:cNvSpPr>
          <p:nvPr>
            <p:ph type="pic" idx="3"/>
          </p:nvPr>
        </p:nvSpPr>
        <p:spPr>
          <a:xfrm>
            <a:off x="713225" y="781650"/>
            <a:ext cx="2352300" cy="3580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22376" y="448056"/>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24" name="Google Shape;24;p5"/>
          <p:cNvSpPr txBox="1">
            <a:spLocks noGrp="1"/>
          </p:cNvSpPr>
          <p:nvPr>
            <p:ph type="subTitle" idx="1"/>
          </p:nvPr>
        </p:nvSpPr>
        <p:spPr>
          <a:xfrm>
            <a:off x="3480874" y="2221250"/>
            <a:ext cx="2505600" cy="14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2"/>
          </p:nvPr>
        </p:nvSpPr>
        <p:spPr>
          <a:xfrm>
            <a:off x="713225" y="2221250"/>
            <a:ext cx="2505600" cy="14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 name="Google Shape;26;p5"/>
          <p:cNvSpPr txBox="1">
            <a:spLocks noGrp="1"/>
          </p:cNvSpPr>
          <p:nvPr>
            <p:ph type="subTitle" idx="3"/>
          </p:nvPr>
        </p:nvSpPr>
        <p:spPr>
          <a:xfrm>
            <a:off x="713225" y="17261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
        <p:nvSpPr>
          <p:cNvPr id="27" name="Google Shape;27;p5"/>
          <p:cNvSpPr txBox="1">
            <a:spLocks noGrp="1"/>
          </p:cNvSpPr>
          <p:nvPr>
            <p:ph type="subTitle" idx="4"/>
          </p:nvPr>
        </p:nvSpPr>
        <p:spPr>
          <a:xfrm>
            <a:off x="3480875" y="17261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pilog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Epilogue"/>
              <a:buNone/>
              <a:defRPr sz="2400" b="1">
                <a:latin typeface="Epilogue"/>
                <a:ea typeface="Epilogue"/>
                <a:cs typeface="Epilogue"/>
                <a:sym typeface="Epilogue"/>
              </a:defRPr>
            </a:lvl2pPr>
            <a:lvl3pPr lvl="2" algn="ctr" rtl="0">
              <a:lnSpc>
                <a:spcPct val="100000"/>
              </a:lnSpc>
              <a:spcBef>
                <a:spcPts val="0"/>
              </a:spcBef>
              <a:spcAft>
                <a:spcPts val="0"/>
              </a:spcAft>
              <a:buSzPts val="2400"/>
              <a:buFont typeface="Epilogue"/>
              <a:buNone/>
              <a:defRPr sz="2400" b="1">
                <a:latin typeface="Epilogue"/>
                <a:ea typeface="Epilogue"/>
                <a:cs typeface="Epilogue"/>
                <a:sym typeface="Epilogue"/>
              </a:defRPr>
            </a:lvl3pPr>
            <a:lvl4pPr lvl="3" algn="ctr" rtl="0">
              <a:lnSpc>
                <a:spcPct val="100000"/>
              </a:lnSpc>
              <a:spcBef>
                <a:spcPts val="0"/>
              </a:spcBef>
              <a:spcAft>
                <a:spcPts val="0"/>
              </a:spcAft>
              <a:buSzPts val="2400"/>
              <a:buFont typeface="Epilogue"/>
              <a:buNone/>
              <a:defRPr sz="2400" b="1">
                <a:latin typeface="Epilogue"/>
                <a:ea typeface="Epilogue"/>
                <a:cs typeface="Epilogue"/>
                <a:sym typeface="Epilogue"/>
              </a:defRPr>
            </a:lvl4pPr>
            <a:lvl5pPr lvl="4" algn="ctr" rtl="0">
              <a:lnSpc>
                <a:spcPct val="100000"/>
              </a:lnSpc>
              <a:spcBef>
                <a:spcPts val="0"/>
              </a:spcBef>
              <a:spcAft>
                <a:spcPts val="0"/>
              </a:spcAft>
              <a:buSzPts val="2400"/>
              <a:buFont typeface="Epilogue"/>
              <a:buNone/>
              <a:defRPr sz="2400" b="1">
                <a:latin typeface="Epilogue"/>
                <a:ea typeface="Epilogue"/>
                <a:cs typeface="Epilogue"/>
                <a:sym typeface="Epilogue"/>
              </a:defRPr>
            </a:lvl5pPr>
            <a:lvl6pPr lvl="5" algn="ctr" rtl="0">
              <a:lnSpc>
                <a:spcPct val="100000"/>
              </a:lnSpc>
              <a:spcBef>
                <a:spcPts val="0"/>
              </a:spcBef>
              <a:spcAft>
                <a:spcPts val="0"/>
              </a:spcAft>
              <a:buSzPts val="2400"/>
              <a:buFont typeface="Epilogue"/>
              <a:buNone/>
              <a:defRPr sz="2400" b="1">
                <a:latin typeface="Epilogue"/>
                <a:ea typeface="Epilogue"/>
                <a:cs typeface="Epilogue"/>
                <a:sym typeface="Epilogue"/>
              </a:defRPr>
            </a:lvl6pPr>
            <a:lvl7pPr lvl="6" algn="ctr" rtl="0">
              <a:lnSpc>
                <a:spcPct val="100000"/>
              </a:lnSpc>
              <a:spcBef>
                <a:spcPts val="0"/>
              </a:spcBef>
              <a:spcAft>
                <a:spcPts val="0"/>
              </a:spcAft>
              <a:buSzPts val="2400"/>
              <a:buFont typeface="Epilogue"/>
              <a:buNone/>
              <a:defRPr sz="2400" b="1">
                <a:latin typeface="Epilogue"/>
                <a:ea typeface="Epilogue"/>
                <a:cs typeface="Epilogue"/>
                <a:sym typeface="Epilogue"/>
              </a:defRPr>
            </a:lvl7pPr>
            <a:lvl8pPr lvl="7" algn="ctr" rtl="0">
              <a:lnSpc>
                <a:spcPct val="100000"/>
              </a:lnSpc>
              <a:spcBef>
                <a:spcPts val="0"/>
              </a:spcBef>
              <a:spcAft>
                <a:spcPts val="0"/>
              </a:spcAft>
              <a:buSzPts val="2400"/>
              <a:buFont typeface="Epilogue"/>
              <a:buNone/>
              <a:defRPr sz="2400" b="1">
                <a:latin typeface="Epilogue"/>
                <a:ea typeface="Epilogue"/>
                <a:cs typeface="Epilogue"/>
                <a:sym typeface="Epilogue"/>
              </a:defRPr>
            </a:lvl8pPr>
            <a:lvl9pPr lvl="8" algn="ctr" rtl="0">
              <a:lnSpc>
                <a:spcPct val="100000"/>
              </a:lnSpc>
              <a:spcBef>
                <a:spcPts val="0"/>
              </a:spcBef>
              <a:spcAft>
                <a:spcPts val="0"/>
              </a:spcAft>
              <a:buSzPts val="2400"/>
              <a:buFont typeface="Epilogue"/>
              <a:buNone/>
              <a:defRPr sz="2400" b="1">
                <a:latin typeface="Epilogue"/>
                <a:ea typeface="Epilogue"/>
                <a:cs typeface="Epilogue"/>
                <a:sym typeface="Epilog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6"/>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217800" y="1213500"/>
            <a:ext cx="3539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7"/>
          <p:cNvSpPr txBox="1">
            <a:spLocks noGrp="1"/>
          </p:cNvSpPr>
          <p:nvPr>
            <p:ph type="subTitle" idx="1"/>
          </p:nvPr>
        </p:nvSpPr>
        <p:spPr>
          <a:xfrm>
            <a:off x="1217800" y="2158025"/>
            <a:ext cx="3539400" cy="17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34" name="Google Shape;34;p7"/>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a:spLocks noGrp="1"/>
          </p:cNvSpPr>
          <p:nvPr>
            <p:ph type="pic" idx="2"/>
          </p:nvPr>
        </p:nvSpPr>
        <p:spPr>
          <a:xfrm>
            <a:off x="5525050" y="539500"/>
            <a:ext cx="2692800" cy="40368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0" y="0"/>
            <a:ext cx="9144000" cy="5143500"/>
          </a:xfrm>
          <a:prstGeom prst="frame">
            <a:avLst>
              <a:gd name="adj1" fmla="val 171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2" name="Google Shape;4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a:spLocks noGrp="1"/>
          </p:cNvSpPr>
          <p:nvPr>
            <p:ph type="pic" idx="2"/>
          </p:nvPr>
        </p:nvSpPr>
        <p:spPr>
          <a:xfrm>
            <a:off x="-7325" y="0"/>
            <a:ext cx="9151200" cy="5172900"/>
          </a:xfrm>
          <a:prstGeom prst="rect">
            <a:avLst/>
          </a:prstGeom>
          <a:noFill/>
          <a:ln>
            <a:noFill/>
          </a:ln>
        </p:spPr>
      </p:sp>
      <p:sp>
        <p:nvSpPr>
          <p:cNvPr id="45" name="Google Shape;45;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Epilogue"/>
              <a:buNone/>
              <a:defRPr sz="32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2pPr>
            <a:lvl3pPr lvl="2"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3pPr>
            <a:lvl4pPr lvl="3"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4pPr>
            <a:lvl5pPr lvl="4"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5pPr>
            <a:lvl6pPr lvl="5"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6pPr>
            <a:lvl7pPr lvl="6"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7pPr>
            <a:lvl8pPr lvl="7"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8pPr>
            <a:lvl9pPr lvl="8" rtl="0">
              <a:spcBef>
                <a:spcPts val="0"/>
              </a:spcBef>
              <a:spcAft>
                <a:spcPts val="0"/>
              </a:spcAft>
              <a:buClr>
                <a:schemeClr val="dk1"/>
              </a:buClr>
              <a:buSzPts val="3500"/>
              <a:buFont typeface="Epilogue"/>
              <a:buNone/>
              <a:defRPr sz="3500">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 id="2147483665" r:id="rId14"/>
    <p:sldLayoutId id="2147483666"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4" name="Google Shape;724;p36"/>
          <p:cNvGrpSpPr/>
          <p:nvPr/>
        </p:nvGrpSpPr>
        <p:grpSpPr>
          <a:xfrm>
            <a:off x="0" y="1315414"/>
            <a:ext cx="3560183" cy="3723662"/>
            <a:chOff x="818248" y="1266724"/>
            <a:chExt cx="3253983" cy="3403402"/>
          </a:xfrm>
        </p:grpSpPr>
        <p:sp>
          <p:nvSpPr>
            <p:cNvPr id="725" name="Google Shape;725;p36"/>
            <p:cNvSpPr/>
            <p:nvPr/>
          </p:nvSpPr>
          <p:spPr>
            <a:xfrm>
              <a:off x="818248" y="4394000"/>
              <a:ext cx="3253983" cy="276126"/>
            </a:xfrm>
            <a:custGeom>
              <a:avLst/>
              <a:gdLst/>
              <a:ahLst/>
              <a:cxnLst/>
              <a:rect l="l" t="t" r="r" b="b"/>
              <a:pathLst>
                <a:path w="14623" h="1728" extrusionOk="0">
                  <a:moveTo>
                    <a:pt x="7407" y="0"/>
                  </a:moveTo>
                  <a:cubicBezTo>
                    <a:pt x="5417" y="0"/>
                    <a:pt x="3429" y="113"/>
                    <a:pt x="1461" y="335"/>
                  </a:cubicBezTo>
                  <a:cubicBezTo>
                    <a:pt x="1133" y="372"/>
                    <a:pt x="623" y="354"/>
                    <a:pt x="370" y="587"/>
                  </a:cubicBezTo>
                  <a:cubicBezTo>
                    <a:pt x="155" y="765"/>
                    <a:pt x="1" y="1191"/>
                    <a:pt x="197" y="1425"/>
                  </a:cubicBezTo>
                  <a:cubicBezTo>
                    <a:pt x="216" y="1444"/>
                    <a:pt x="235" y="1467"/>
                    <a:pt x="253" y="1486"/>
                  </a:cubicBezTo>
                  <a:cubicBezTo>
                    <a:pt x="453" y="1658"/>
                    <a:pt x="865" y="1681"/>
                    <a:pt x="1209" y="1681"/>
                  </a:cubicBezTo>
                  <a:cubicBezTo>
                    <a:pt x="1332" y="1681"/>
                    <a:pt x="1447" y="1678"/>
                    <a:pt x="1540" y="1678"/>
                  </a:cubicBezTo>
                  <a:cubicBezTo>
                    <a:pt x="2787" y="1708"/>
                    <a:pt x="4040" y="1728"/>
                    <a:pt x="5295" y="1728"/>
                  </a:cubicBezTo>
                  <a:cubicBezTo>
                    <a:pt x="6550" y="1728"/>
                    <a:pt x="7808" y="1708"/>
                    <a:pt x="9064" y="1659"/>
                  </a:cubicBezTo>
                  <a:cubicBezTo>
                    <a:pt x="10313" y="1622"/>
                    <a:pt x="11562" y="1561"/>
                    <a:pt x="12830" y="1467"/>
                  </a:cubicBezTo>
                  <a:cubicBezTo>
                    <a:pt x="12890" y="1463"/>
                    <a:pt x="12963" y="1463"/>
                    <a:pt x="13046" y="1463"/>
                  </a:cubicBezTo>
                  <a:cubicBezTo>
                    <a:pt x="13086" y="1463"/>
                    <a:pt x="13129" y="1463"/>
                    <a:pt x="13172" y="1463"/>
                  </a:cubicBezTo>
                  <a:cubicBezTo>
                    <a:pt x="13598" y="1463"/>
                    <a:pt x="14167" y="1449"/>
                    <a:pt x="14328" y="1154"/>
                  </a:cubicBezTo>
                  <a:cubicBezTo>
                    <a:pt x="14622" y="625"/>
                    <a:pt x="13841" y="414"/>
                    <a:pt x="13490" y="354"/>
                  </a:cubicBezTo>
                  <a:cubicBezTo>
                    <a:pt x="11472" y="117"/>
                    <a:pt x="9438" y="0"/>
                    <a:pt x="7407"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36"/>
            <p:cNvGrpSpPr/>
            <p:nvPr/>
          </p:nvGrpSpPr>
          <p:grpSpPr>
            <a:xfrm>
              <a:off x="1607913" y="1266724"/>
              <a:ext cx="2217589" cy="3278600"/>
              <a:chOff x="2365041" y="1294962"/>
              <a:chExt cx="2238180" cy="3309043"/>
            </a:xfrm>
          </p:grpSpPr>
          <p:sp>
            <p:nvSpPr>
              <p:cNvPr id="727" name="Google Shape;727;p36"/>
              <p:cNvSpPr/>
              <p:nvPr/>
            </p:nvSpPr>
            <p:spPr>
              <a:xfrm>
                <a:off x="3474625" y="2201825"/>
                <a:ext cx="573847" cy="2402180"/>
              </a:xfrm>
              <a:custGeom>
                <a:avLst/>
                <a:gdLst/>
                <a:ahLst/>
                <a:cxnLst/>
                <a:rect l="l" t="t" r="r" b="b"/>
                <a:pathLst>
                  <a:path w="3122" h="13069" extrusionOk="0">
                    <a:moveTo>
                      <a:pt x="130" y="0"/>
                    </a:moveTo>
                    <a:cubicBezTo>
                      <a:pt x="119" y="0"/>
                      <a:pt x="109" y="2"/>
                      <a:pt x="99" y="5"/>
                    </a:cubicBezTo>
                    <a:cubicBezTo>
                      <a:pt x="38" y="5"/>
                      <a:pt x="1" y="85"/>
                      <a:pt x="1" y="141"/>
                    </a:cubicBezTo>
                    <a:lnTo>
                      <a:pt x="2888" y="13069"/>
                    </a:lnTo>
                    <a:lnTo>
                      <a:pt x="3121" y="13069"/>
                    </a:lnTo>
                    <a:lnTo>
                      <a:pt x="235" y="85"/>
                    </a:lnTo>
                    <a:cubicBezTo>
                      <a:pt x="235" y="35"/>
                      <a:pt x="181" y="0"/>
                      <a:pt x="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4030294" y="2201825"/>
                <a:ext cx="572928" cy="2402180"/>
              </a:xfrm>
              <a:custGeom>
                <a:avLst/>
                <a:gdLst/>
                <a:ahLst/>
                <a:cxnLst/>
                <a:rect l="l" t="t" r="r" b="b"/>
                <a:pathLst>
                  <a:path w="3117" h="13069" extrusionOk="0">
                    <a:moveTo>
                      <a:pt x="147" y="0"/>
                    </a:moveTo>
                    <a:cubicBezTo>
                      <a:pt x="137" y="0"/>
                      <a:pt x="127" y="2"/>
                      <a:pt x="117" y="5"/>
                    </a:cubicBezTo>
                    <a:cubicBezTo>
                      <a:pt x="38" y="5"/>
                      <a:pt x="0" y="85"/>
                      <a:pt x="19" y="141"/>
                    </a:cubicBezTo>
                    <a:lnTo>
                      <a:pt x="2864" y="12989"/>
                    </a:lnTo>
                    <a:cubicBezTo>
                      <a:pt x="2882" y="13027"/>
                      <a:pt x="2925" y="13069"/>
                      <a:pt x="2981" y="13069"/>
                    </a:cubicBezTo>
                    <a:cubicBezTo>
                      <a:pt x="3060" y="13069"/>
                      <a:pt x="3116" y="13008"/>
                      <a:pt x="3098" y="12933"/>
                    </a:cubicBezTo>
                    <a:lnTo>
                      <a:pt x="253" y="85"/>
                    </a:lnTo>
                    <a:cubicBezTo>
                      <a:pt x="237" y="35"/>
                      <a:pt x="193" y="0"/>
                      <a:pt x="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3929564" y="4148959"/>
                <a:ext cx="559326" cy="43195"/>
              </a:xfrm>
              <a:custGeom>
                <a:avLst/>
                <a:gdLst/>
                <a:ahLst/>
                <a:cxnLst/>
                <a:rect l="l" t="t" r="r" b="b"/>
                <a:pathLst>
                  <a:path w="3043" h="235" extrusionOk="0">
                    <a:moveTo>
                      <a:pt x="1" y="1"/>
                    </a:moveTo>
                    <a:lnTo>
                      <a:pt x="1" y="235"/>
                    </a:lnTo>
                    <a:lnTo>
                      <a:pt x="3042" y="235"/>
                    </a:lnTo>
                    <a:lnTo>
                      <a:pt x="3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3836738" y="3725821"/>
                <a:ext cx="555834" cy="43195"/>
              </a:xfrm>
              <a:custGeom>
                <a:avLst/>
                <a:gdLst/>
                <a:ahLst/>
                <a:cxnLst/>
                <a:rect l="l" t="t" r="r" b="b"/>
                <a:pathLst>
                  <a:path w="3024" h="235" extrusionOk="0">
                    <a:moveTo>
                      <a:pt x="0" y="1"/>
                    </a:moveTo>
                    <a:lnTo>
                      <a:pt x="0" y="235"/>
                    </a:lnTo>
                    <a:lnTo>
                      <a:pt x="3023" y="235"/>
                    </a:lnTo>
                    <a:lnTo>
                      <a:pt x="30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3742993" y="3302683"/>
                <a:ext cx="555834" cy="43195"/>
              </a:xfrm>
              <a:custGeom>
                <a:avLst/>
                <a:gdLst/>
                <a:ahLst/>
                <a:cxnLst/>
                <a:rect l="l" t="t" r="r" b="b"/>
                <a:pathLst>
                  <a:path w="3024" h="235" extrusionOk="0">
                    <a:moveTo>
                      <a:pt x="0" y="1"/>
                    </a:moveTo>
                    <a:lnTo>
                      <a:pt x="0" y="235"/>
                    </a:lnTo>
                    <a:lnTo>
                      <a:pt x="3023" y="235"/>
                    </a:lnTo>
                    <a:lnTo>
                      <a:pt x="30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3650167" y="2880464"/>
                <a:ext cx="555650" cy="46503"/>
              </a:xfrm>
              <a:custGeom>
                <a:avLst/>
                <a:gdLst/>
                <a:ahLst/>
                <a:cxnLst/>
                <a:rect l="l" t="t" r="r" b="b"/>
                <a:pathLst>
                  <a:path w="3023" h="253" extrusionOk="0">
                    <a:moveTo>
                      <a:pt x="0" y="0"/>
                    </a:moveTo>
                    <a:lnTo>
                      <a:pt x="0" y="253"/>
                    </a:lnTo>
                    <a:lnTo>
                      <a:pt x="3023" y="253"/>
                    </a:lnTo>
                    <a:lnTo>
                      <a:pt x="30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3553849" y="2460818"/>
                <a:ext cx="559142" cy="43011"/>
              </a:xfrm>
              <a:custGeom>
                <a:avLst/>
                <a:gdLst/>
                <a:ahLst/>
                <a:cxnLst/>
                <a:rect l="l" t="t" r="r" b="b"/>
                <a:pathLst>
                  <a:path w="3042" h="234" extrusionOk="0">
                    <a:moveTo>
                      <a:pt x="0" y="0"/>
                    </a:moveTo>
                    <a:lnTo>
                      <a:pt x="0" y="234"/>
                    </a:lnTo>
                    <a:lnTo>
                      <a:pt x="3041" y="234"/>
                    </a:lnTo>
                    <a:lnTo>
                      <a:pt x="30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3087697" y="2201825"/>
                <a:ext cx="426617" cy="2402180"/>
              </a:xfrm>
              <a:custGeom>
                <a:avLst/>
                <a:gdLst/>
                <a:ahLst/>
                <a:cxnLst/>
                <a:rect l="l" t="t" r="r" b="b"/>
                <a:pathLst>
                  <a:path w="2321" h="13069" extrusionOk="0">
                    <a:moveTo>
                      <a:pt x="2173" y="1"/>
                    </a:moveTo>
                    <a:cubicBezTo>
                      <a:pt x="2125" y="1"/>
                      <a:pt x="2084" y="38"/>
                      <a:pt x="2068" y="104"/>
                    </a:cubicBezTo>
                    <a:lnTo>
                      <a:pt x="0" y="12933"/>
                    </a:lnTo>
                    <a:cubicBezTo>
                      <a:pt x="0" y="13008"/>
                      <a:pt x="56" y="13069"/>
                      <a:pt x="117" y="13069"/>
                    </a:cubicBezTo>
                    <a:cubicBezTo>
                      <a:pt x="173" y="13069"/>
                      <a:pt x="234" y="13027"/>
                      <a:pt x="234" y="12971"/>
                    </a:cubicBezTo>
                    <a:lnTo>
                      <a:pt x="2302" y="141"/>
                    </a:lnTo>
                    <a:cubicBezTo>
                      <a:pt x="2321" y="66"/>
                      <a:pt x="2260" y="5"/>
                      <a:pt x="2204" y="5"/>
                    </a:cubicBezTo>
                    <a:cubicBezTo>
                      <a:pt x="2194" y="2"/>
                      <a:pt x="2183" y="1"/>
                      <a:pt x="2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3643182" y="2187304"/>
                <a:ext cx="426801" cy="2416701"/>
              </a:xfrm>
              <a:custGeom>
                <a:avLst/>
                <a:gdLst/>
                <a:ahLst/>
                <a:cxnLst/>
                <a:rect l="l" t="t" r="r" b="b"/>
                <a:pathLst>
                  <a:path w="2322" h="13148" extrusionOk="0">
                    <a:moveTo>
                      <a:pt x="2187" y="0"/>
                    </a:moveTo>
                    <a:cubicBezTo>
                      <a:pt x="2127" y="0"/>
                      <a:pt x="2088" y="40"/>
                      <a:pt x="2088" y="103"/>
                    </a:cubicBezTo>
                    <a:lnTo>
                      <a:pt x="1" y="13148"/>
                    </a:lnTo>
                    <a:lnTo>
                      <a:pt x="235" y="13148"/>
                    </a:lnTo>
                    <a:lnTo>
                      <a:pt x="2321" y="145"/>
                    </a:lnTo>
                    <a:cubicBezTo>
                      <a:pt x="2321" y="66"/>
                      <a:pt x="2279" y="5"/>
                      <a:pt x="2223" y="5"/>
                    </a:cubicBezTo>
                    <a:cubicBezTo>
                      <a:pt x="2210" y="2"/>
                      <a:pt x="2198"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3180523" y="4130945"/>
                <a:ext cx="555834" cy="46687"/>
              </a:xfrm>
              <a:custGeom>
                <a:avLst/>
                <a:gdLst/>
                <a:ahLst/>
                <a:cxnLst/>
                <a:rect l="l" t="t" r="r" b="b"/>
                <a:pathLst>
                  <a:path w="3024" h="254" extrusionOk="0">
                    <a:moveTo>
                      <a:pt x="0" y="0"/>
                    </a:moveTo>
                    <a:lnTo>
                      <a:pt x="0" y="253"/>
                    </a:lnTo>
                    <a:lnTo>
                      <a:pt x="3023" y="253"/>
                    </a:lnTo>
                    <a:lnTo>
                      <a:pt x="30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3245042" y="3711300"/>
                <a:ext cx="559142" cy="46503"/>
              </a:xfrm>
              <a:custGeom>
                <a:avLst/>
                <a:gdLst/>
                <a:ahLst/>
                <a:cxnLst/>
                <a:rect l="l" t="t" r="r" b="b"/>
                <a:pathLst>
                  <a:path w="3042" h="253" extrusionOk="0">
                    <a:moveTo>
                      <a:pt x="0" y="0"/>
                    </a:moveTo>
                    <a:lnTo>
                      <a:pt x="0" y="253"/>
                    </a:lnTo>
                    <a:lnTo>
                      <a:pt x="3042" y="253"/>
                    </a:lnTo>
                    <a:lnTo>
                      <a:pt x="30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3313053" y="3295882"/>
                <a:ext cx="559142" cy="43195"/>
              </a:xfrm>
              <a:custGeom>
                <a:avLst/>
                <a:gdLst/>
                <a:ahLst/>
                <a:cxnLst/>
                <a:rect l="l" t="t" r="r" b="b"/>
                <a:pathLst>
                  <a:path w="3042" h="235" extrusionOk="0">
                    <a:moveTo>
                      <a:pt x="0" y="0"/>
                    </a:moveTo>
                    <a:lnTo>
                      <a:pt x="0" y="234"/>
                    </a:lnTo>
                    <a:lnTo>
                      <a:pt x="3041" y="234"/>
                    </a:lnTo>
                    <a:lnTo>
                      <a:pt x="3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3381799" y="2876052"/>
                <a:ext cx="554915" cy="43195"/>
              </a:xfrm>
              <a:custGeom>
                <a:avLst/>
                <a:gdLst/>
                <a:ahLst/>
                <a:cxnLst/>
                <a:rect l="l" t="t" r="r" b="b"/>
                <a:pathLst>
                  <a:path w="3019" h="235" extrusionOk="0">
                    <a:moveTo>
                      <a:pt x="0" y="1"/>
                    </a:moveTo>
                    <a:lnTo>
                      <a:pt x="0" y="235"/>
                    </a:lnTo>
                    <a:lnTo>
                      <a:pt x="3018" y="235"/>
                    </a:lnTo>
                    <a:lnTo>
                      <a:pt x="3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449626" y="2457326"/>
                <a:ext cx="555834" cy="43195"/>
              </a:xfrm>
              <a:custGeom>
                <a:avLst/>
                <a:gdLst/>
                <a:ahLst/>
                <a:cxnLst/>
                <a:rect l="l" t="t" r="r" b="b"/>
                <a:pathLst>
                  <a:path w="3024" h="235" extrusionOk="0">
                    <a:moveTo>
                      <a:pt x="1" y="0"/>
                    </a:moveTo>
                    <a:lnTo>
                      <a:pt x="1" y="234"/>
                    </a:lnTo>
                    <a:lnTo>
                      <a:pt x="3024" y="234"/>
                    </a:lnTo>
                    <a:lnTo>
                      <a:pt x="3024" y="0"/>
                    </a:lnTo>
                    <a:close/>
                  </a:path>
                </a:pathLst>
              </a:custGeom>
              <a:solidFill>
                <a:srgbClr val="B34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302575" y="2920351"/>
                <a:ext cx="283247" cy="196306"/>
              </a:xfrm>
              <a:custGeom>
                <a:avLst/>
                <a:gdLst/>
                <a:ahLst/>
                <a:cxnLst/>
                <a:rect l="l" t="t" r="r" b="b"/>
                <a:pathLst>
                  <a:path w="1541" h="1068" extrusionOk="0">
                    <a:moveTo>
                      <a:pt x="1144" y="0"/>
                    </a:moveTo>
                    <a:cubicBezTo>
                      <a:pt x="1100" y="0"/>
                      <a:pt x="1050" y="25"/>
                      <a:pt x="993" y="36"/>
                    </a:cubicBezTo>
                    <a:cubicBezTo>
                      <a:pt x="876" y="55"/>
                      <a:pt x="759" y="73"/>
                      <a:pt x="642" y="73"/>
                    </a:cubicBezTo>
                    <a:cubicBezTo>
                      <a:pt x="665" y="111"/>
                      <a:pt x="703" y="134"/>
                      <a:pt x="721" y="172"/>
                    </a:cubicBezTo>
                    <a:cubicBezTo>
                      <a:pt x="740" y="228"/>
                      <a:pt x="782" y="307"/>
                      <a:pt x="801" y="387"/>
                    </a:cubicBezTo>
                    <a:cubicBezTo>
                      <a:pt x="838" y="424"/>
                      <a:pt x="857" y="485"/>
                      <a:pt x="838" y="523"/>
                    </a:cubicBezTo>
                    <a:cubicBezTo>
                      <a:pt x="820" y="560"/>
                      <a:pt x="782" y="579"/>
                      <a:pt x="740" y="602"/>
                    </a:cubicBezTo>
                    <a:cubicBezTo>
                      <a:pt x="604" y="658"/>
                      <a:pt x="431" y="640"/>
                      <a:pt x="291" y="658"/>
                    </a:cubicBezTo>
                    <a:cubicBezTo>
                      <a:pt x="118" y="677"/>
                      <a:pt x="1" y="855"/>
                      <a:pt x="174" y="972"/>
                    </a:cubicBezTo>
                    <a:cubicBezTo>
                      <a:pt x="281" y="1038"/>
                      <a:pt x="421" y="1068"/>
                      <a:pt x="554" y="1068"/>
                    </a:cubicBezTo>
                    <a:cubicBezTo>
                      <a:pt x="619" y="1068"/>
                      <a:pt x="683" y="1061"/>
                      <a:pt x="740" y="1047"/>
                    </a:cubicBezTo>
                    <a:cubicBezTo>
                      <a:pt x="857" y="1014"/>
                      <a:pt x="960" y="968"/>
                      <a:pt x="1077" y="968"/>
                    </a:cubicBezTo>
                    <a:cubicBezTo>
                      <a:pt x="1095" y="968"/>
                      <a:pt x="1114" y="969"/>
                      <a:pt x="1133" y="972"/>
                    </a:cubicBezTo>
                    <a:cubicBezTo>
                      <a:pt x="1152" y="972"/>
                      <a:pt x="1171" y="990"/>
                      <a:pt x="1189" y="990"/>
                    </a:cubicBezTo>
                    <a:lnTo>
                      <a:pt x="1288" y="990"/>
                    </a:lnTo>
                    <a:cubicBezTo>
                      <a:pt x="1325" y="990"/>
                      <a:pt x="1386" y="972"/>
                      <a:pt x="1423" y="972"/>
                    </a:cubicBezTo>
                    <a:cubicBezTo>
                      <a:pt x="1442" y="972"/>
                      <a:pt x="1461" y="972"/>
                      <a:pt x="1484" y="953"/>
                    </a:cubicBezTo>
                    <a:cubicBezTo>
                      <a:pt x="1540" y="911"/>
                      <a:pt x="1522" y="836"/>
                      <a:pt x="1503" y="775"/>
                    </a:cubicBezTo>
                    <a:cubicBezTo>
                      <a:pt x="1405" y="541"/>
                      <a:pt x="1344" y="270"/>
                      <a:pt x="1227" y="55"/>
                    </a:cubicBezTo>
                    <a:cubicBezTo>
                      <a:pt x="1203" y="13"/>
                      <a:pt x="1175" y="0"/>
                      <a:pt x="1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3119497" y="1693581"/>
                <a:ext cx="681191" cy="294276"/>
              </a:xfrm>
              <a:custGeom>
                <a:avLst/>
                <a:gdLst/>
                <a:ahLst/>
                <a:cxnLst/>
                <a:rect l="l" t="t" r="r" b="b"/>
                <a:pathLst>
                  <a:path w="3706" h="1601" extrusionOk="0">
                    <a:moveTo>
                      <a:pt x="468" y="0"/>
                    </a:moveTo>
                    <a:cubicBezTo>
                      <a:pt x="314" y="24"/>
                      <a:pt x="159" y="43"/>
                      <a:pt x="0" y="43"/>
                    </a:cubicBezTo>
                    <a:cubicBezTo>
                      <a:pt x="61" y="160"/>
                      <a:pt x="141" y="276"/>
                      <a:pt x="197" y="393"/>
                    </a:cubicBezTo>
                    <a:cubicBezTo>
                      <a:pt x="332" y="609"/>
                      <a:pt x="468" y="801"/>
                      <a:pt x="627" y="978"/>
                    </a:cubicBezTo>
                    <a:cubicBezTo>
                      <a:pt x="1016" y="1367"/>
                      <a:pt x="1582" y="1601"/>
                      <a:pt x="2148" y="1601"/>
                    </a:cubicBezTo>
                    <a:cubicBezTo>
                      <a:pt x="2457" y="1601"/>
                      <a:pt x="2770" y="1544"/>
                      <a:pt x="3065" y="1427"/>
                    </a:cubicBezTo>
                    <a:cubicBezTo>
                      <a:pt x="3201" y="1367"/>
                      <a:pt x="3336" y="1287"/>
                      <a:pt x="3453" y="1194"/>
                    </a:cubicBezTo>
                    <a:cubicBezTo>
                      <a:pt x="3552" y="1114"/>
                      <a:pt x="3669" y="1016"/>
                      <a:pt x="3706" y="880"/>
                    </a:cubicBezTo>
                    <a:lnTo>
                      <a:pt x="3706" y="763"/>
                    </a:lnTo>
                    <a:cubicBezTo>
                      <a:pt x="3687" y="646"/>
                      <a:pt x="3650" y="548"/>
                      <a:pt x="3552" y="468"/>
                    </a:cubicBezTo>
                    <a:cubicBezTo>
                      <a:pt x="3494" y="428"/>
                      <a:pt x="3417" y="397"/>
                      <a:pt x="3342" y="397"/>
                    </a:cubicBezTo>
                    <a:cubicBezTo>
                      <a:pt x="3313" y="397"/>
                      <a:pt x="3284" y="402"/>
                      <a:pt x="3257" y="412"/>
                    </a:cubicBezTo>
                    <a:cubicBezTo>
                      <a:pt x="3182" y="450"/>
                      <a:pt x="3121" y="529"/>
                      <a:pt x="3065" y="585"/>
                    </a:cubicBezTo>
                    <a:cubicBezTo>
                      <a:pt x="2825" y="839"/>
                      <a:pt x="2514" y="941"/>
                      <a:pt x="2190" y="941"/>
                    </a:cubicBezTo>
                    <a:cubicBezTo>
                      <a:pt x="2066" y="941"/>
                      <a:pt x="1940" y="926"/>
                      <a:pt x="1816" y="899"/>
                    </a:cubicBezTo>
                    <a:cubicBezTo>
                      <a:pt x="1582" y="843"/>
                      <a:pt x="1348" y="763"/>
                      <a:pt x="1151" y="627"/>
                    </a:cubicBezTo>
                    <a:cubicBezTo>
                      <a:pt x="880" y="450"/>
                      <a:pt x="665" y="234"/>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646674" y="1693030"/>
                <a:ext cx="412096" cy="647002"/>
              </a:xfrm>
              <a:custGeom>
                <a:avLst/>
                <a:gdLst/>
                <a:ahLst/>
                <a:cxnLst/>
                <a:rect l="l" t="t" r="r" b="b"/>
                <a:pathLst>
                  <a:path w="2242" h="3520" extrusionOk="0">
                    <a:moveTo>
                      <a:pt x="1281" y="0"/>
                    </a:moveTo>
                    <a:cubicBezTo>
                      <a:pt x="996" y="0"/>
                      <a:pt x="691" y="149"/>
                      <a:pt x="487" y="298"/>
                    </a:cubicBezTo>
                    <a:cubicBezTo>
                      <a:pt x="370" y="378"/>
                      <a:pt x="253" y="471"/>
                      <a:pt x="174" y="588"/>
                    </a:cubicBezTo>
                    <a:cubicBezTo>
                      <a:pt x="80" y="729"/>
                      <a:pt x="57" y="864"/>
                      <a:pt x="38" y="1019"/>
                    </a:cubicBezTo>
                    <a:cubicBezTo>
                      <a:pt x="0" y="1388"/>
                      <a:pt x="19" y="1739"/>
                      <a:pt x="38" y="2109"/>
                    </a:cubicBezTo>
                    <a:cubicBezTo>
                      <a:pt x="57" y="2404"/>
                      <a:pt x="155" y="2773"/>
                      <a:pt x="155" y="3068"/>
                    </a:cubicBezTo>
                    <a:cubicBezTo>
                      <a:pt x="155" y="3071"/>
                      <a:pt x="153" y="3072"/>
                      <a:pt x="151" y="3072"/>
                    </a:cubicBezTo>
                    <a:cubicBezTo>
                      <a:pt x="138" y="3072"/>
                      <a:pt x="97" y="3041"/>
                      <a:pt x="84" y="3041"/>
                    </a:cubicBezTo>
                    <a:cubicBezTo>
                      <a:pt x="81" y="3041"/>
                      <a:pt x="80" y="3042"/>
                      <a:pt x="80" y="3045"/>
                    </a:cubicBezTo>
                    <a:lnTo>
                      <a:pt x="234" y="3124"/>
                    </a:lnTo>
                    <a:cubicBezTo>
                      <a:pt x="623" y="3339"/>
                      <a:pt x="955" y="3475"/>
                      <a:pt x="1385" y="3513"/>
                    </a:cubicBezTo>
                    <a:cubicBezTo>
                      <a:pt x="1456" y="3518"/>
                      <a:pt x="1523" y="3520"/>
                      <a:pt x="1588" y="3520"/>
                    </a:cubicBezTo>
                    <a:cubicBezTo>
                      <a:pt x="1751" y="3520"/>
                      <a:pt x="1899" y="3508"/>
                      <a:pt x="2059" y="3508"/>
                    </a:cubicBezTo>
                    <a:cubicBezTo>
                      <a:pt x="2112" y="3508"/>
                      <a:pt x="2166" y="3509"/>
                      <a:pt x="2223" y="3513"/>
                    </a:cubicBezTo>
                    <a:cubicBezTo>
                      <a:pt x="2223" y="3419"/>
                      <a:pt x="2242" y="3204"/>
                      <a:pt x="2223" y="3143"/>
                    </a:cubicBezTo>
                    <a:cubicBezTo>
                      <a:pt x="2125" y="2577"/>
                      <a:pt x="2045" y="2015"/>
                      <a:pt x="1989" y="1430"/>
                    </a:cubicBezTo>
                    <a:cubicBezTo>
                      <a:pt x="1970" y="1197"/>
                      <a:pt x="1928" y="705"/>
                      <a:pt x="1891" y="453"/>
                    </a:cubicBezTo>
                    <a:cubicBezTo>
                      <a:pt x="1853" y="261"/>
                      <a:pt x="1811" y="219"/>
                      <a:pt x="1638" y="102"/>
                    </a:cubicBezTo>
                    <a:cubicBezTo>
                      <a:pt x="1530" y="30"/>
                      <a:pt x="1407"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3220043" y="2248330"/>
                <a:ext cx="774197" cy="743134"/>
              </a:xfrm>
              <a:custGeom>
                <a:avLst/>
                <a:gdLst/>
                <a:ahLst/>
                <a:cxnLst/>
                <a:rect l="l" t="t" r="r" b="b"/>
                <a:pathLst>
                  <a:path w="4212" h="4043" extrusionOk="0">
                    <a:moveTo>
                      <a:pt x="2640" y="1"/>
                    </a:moveTo>
                    <a:cubicBezTo>
                      <a:pt x="2429" y="1"/>
                      <a:pt x="2217" y="9"/>
                      <a:pt x="2008" y="24"/>
                    </a:cubicBezTo>
                    <a:cubicBezTo>
                      <a:pt x="1601" y="66"/>
                      <a:pt x="1189" y="141"/>
                      <a:pt x="801" y="300"/>
                    </a:cubicBezTo>
                    <a:cubicBezTo>
                      <a:pt x="646" y="356"/>
                      <a:pt x="412" y="435"/>
                      <a:pt x="235" y="571"/>
                    </a:cubicBezTo>
                    <a:cubicBezTo>
                      <a:pt x="216" y="590"/>
                      <a:pt x="178" y="609"/>
                      <a:pt x="155" y="651"/>
                    </a:cubicBezTo>
                    <a:cubicBezTo>
                      <a:pt x="19" y="805"/>
                      <a:pt x="1" y="1100"/>
                      <a:pt x="19" y="1292"/>
                    </a:cubicBezTo>
                    <a:cubicBezTo>
                      <a:pt x="19" y="1760"/>
                      <a:pt x="197" y="2227"/>
                      <a:pt x="370" y="2658"/>
                    </a:cubicBezTo>
                    <a:cubicBezTo>
                      <a:pt x="567" y="3145"/>
                      <a:pt x="838" y="3556"/>
                      <a:pt x="1072" y="4001"/>
                    </a:cubicBezTo>
                    <a:cubicBezTo>
                      <a:pt x="1091" y="4024"/>
                      <a:pt x="1091" y="4024"/>
                      <a:pt x="1114" y="4043"/>
                    </a:cubicBezTo>
                    <a:cubicBezTo>
                      <a:pt x="1152" y="4024"/>
                      <a:pt x="1189" y="4024"/>
                      <a:pt x="1250" y="4001"/>
                    </a:cubicBezTo>
                    <a:cubicBezTo>
                      <a:pt x="1442" y="3963"/>
                      <a:pt x="1657" y="3926"/>
                      <a:pt x="1854" y="3846"/>
                    </a:cubicBezTo>
                    <a:cubicBezTo>
                      <a:pt x="1699" y="3065"/>
                      <a:pt x="1503" y="2307"/>
                      <a:pt x="1348" y="1526"/>
                    </a:cubicBezTo>
                    <a:cubicBezTo>
                      <a:pt x="1614" y="1510"/>
                      <a:pt x="1911" y="1466"/>
                      <a:pt x="2188" y="1466"/>
                    </a:cubicBezTo>
                    <a:cubicBezTo>
                      <a:pt x="2233" y="1466"/>
                      <a:pt x="2278" y="1467"/>
                      <a:pt x="2321" y="1470"/>
                    </a:cubicBezTo>
                    <a:cubicBezTo>
                      <a:pt x="2513" y="1483"/>
                      <a:pt x="2708" y="1496"/>
                      <a:pt x="2901" y="1496"/>
                    </a:cubicBezTo>
                    <a:cubicBezTo>
                      <a:pt x="2981" y="1496"/>
                      <a:pt x="3061" y="1494"/>
                      <a:pt x="3140" y="1488"/>
                    </a:cubicBezTo>
                    <a:cubicBezTo>
                      <a:pt x="3374" y="1488"/>
                      <a:pt x="3608" y="1451"/>
                      <a:pt x="3823" y="1371"/>
                    </a:cubicBezTo>
                    <a:cubicBezTo>
                      <a:pt x="3922" y="1334"/>
                      <a:pt x="4039" y="1273"/>
                      <a:pt x="4113" y="1193"/>
                    </a:cubicBezTo>
                    <a:cubicBezTo>
                      <a:pt x="4212" y="1076"/>
                      <a:pt x="4193" y="941"/>
                      <a:pt x="4193" y="805"/>
                    </a:cubicBezTo>
                    <a:cubicBezTo>
                      <a:pt x="4193" y="632"/>
                      <a:pt x="4212" y="473"/>
                      <a:pt x="4113" y="337"/>
                    </a:cubicBezTo>
                    <a:cubicBezTo>
                      <a:pt x="3996" y="164"/>
                      <a:pt x="3861" y="103"/>
                      <a:pt x="3646" y="85"/>
                    </a:cubicBezTo>
                    <a:cubicBezTo>
                      <a:pt x="3322" y="24"/>
                      <a:pt x="2981" y="1"/>
                      <a:pt x="2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3618367" y="1461425"/>
                <a:ext cx="243545" cy="312840"/>
              </a:xfrm>
              <a:custGeom>
                <a:avLst/>
                <a:gdLst/>
                <a:ahLst/>
                <a:cxnLst/>
                <a:rect l="l" t="t" r="r" b="b"/>
                <a:pathLst>
                  <a:path w="1325" h="1702" extrusionOk="0">
                    <a:moveTo>
                      <a:pt x="543" y="0"/>
                    </a:moveTo>
                    <a:cubicBezTo>
                      <a:pt x="445" y="0"/>
                      <a:pt x="370" y="19"/>
                      <a:pt x="271" y="56"/>
                    </a:cubicBezTo>
                    <a:cubicBezTo>
                      <a:pt x="0" y="155"/>
                      <a:pt x="75" y="604"/>
                      <a:pt x="154" y="796"/>
                    </a:cubicBezTo>
                    <a:cubicBezTo>
                      <a:pt x="192" y="912"/>
                      <a:pt x="253" y="1029"/>
                      <a:pt x="370" y="1072"/>
                    </a:cubicBezTo>
                    <a:cubicBezTo>
                      <a:pt x="388" y="1072"/>
                      <a:pt x="426" y="1090"/>
                      <a:pt x="468" y="1090"/>
                    </a:cubicBezTo>
                    <a:cubicBezTo>
                      <a:pt x="561" y="1146"/>
                      <a:pt x="604" y="1263"/>
                      <a:pt x="641" y="1362"/>
                    </a:cubicBezTo>
                    <a:cubicBezTo>
                      <a:pt x="660" y="1423"/>
                      <a:pt x="660" y="1497"/>
                      <a:pt x="678" y="1558"/>
                    </a:cubicBezTo>
                    <a:cubicBezTo>
                      <a:pt x="678" y="1596"/>
                      <a:pt x="660" y="1675"/>
                      <a:pt x="678" y="1694"/>
                    </a:cubicBezTo>
                    <a:cubicBezTo>
                      <a:pt x="691" y="1699"/>
                      <a:pt x="708" y="1702"/>
                      <a:pt x="727" y="1702"/>
                    </a:cubicBezTo>
                    <a:cubicBezTo>
                      <a:pt x="773" y="1702"/>
                      <a:pt x="830" y="1688"/>
                      <a:pt x="856" y="1675"/>
                    </a:cubicBezTo>
                    <a:cubicBezTo>
                      <a:pt x="973" y="1656"/>
                      <a:pt x="1071" y="1596"/>
                      <a:pt x="1170" y="1539"/>
                    </a:cubicBezTo>
                    <a:cubicBezTo>
                      <a:pt x="1207" y="1521"/>
                      <a:pt x="1245" y="1479"/>
                      <a:pt x="1263" y="1441"/>
                    </a:cubicBezTo>
                    <a:cubicBezTo>
                      <a:pt x="1324" y="1362"/>
                      <a:pt x="1287" y="1324"/>
                      <a:pt x="1263" y="1245"/>
                    </a:cubicBezTo>
                    <a:cubicBezTo>
                      <a:pt x="1226" y="1170"/>
                      <a:pt x="1207" y="1072"/>
                      <a:pt x="1188" y="973"/>
                    </a:cubicBezTo>
                    <a:cubicBezTo>
                      <a:pt x="1170" y="894"/>
                      <a:pt x="1146" y="819"/>
                      <a:pt x="1146" y="721"/>
                    </a:cubicBezTo>
                    <a:cubicBezTo>
                      <a:pt x="1109" y="604"/>
                      <a:pt x="1090" y="487"/>
                      <a:pt x="1029" y="370"/>
                    </a:cubicBezTo>
                    <a:cubicBezTo>
                      <a:pt x="992" y="253"/>
                      <a:pt x="912" y="155"/>
                      <a:pt x="819" y="75"/>
                    </a:cubicBezTo>
                    <a:cubicBezTo>
                      <a:pt x="777" y="38"/>
                      <a:pt x="721" y="19"/>
                      <a:pt x="678"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3682702" y="1736594"/>
                <a:ext cx="64700" cy="350337"/>
              </a:xfrm>
              <a:custGeom>
                <a:avLst/>
                <a:gdLst/>
                <a:ahLst/>
                <a:cxnLst/>
                <a:rect l="l" t="t" r="r" b="b"/>
                <a:pathLst>
                  <a:path w="352" h="1906" extrusionOk="0">
                    <a:moveTo>
                      <a:pt x="291" y="0"/>
                    </a:moveTo>
                    <a:cubicBezTo>
                      <a:pt x="211" y="24"/>
                      <a:pt x="155" y="99"/>
                      <a:pt x="137" y="159"/>
                    </a:cubicBezTo>
                    <a:cubicBezTo>
                      <a:pt x="57" y="431"/>
                      <a:pt x="20" y="744"/>
                      <a:pt x="20" y="1016"/>
                    </a:cubicBezTo>
                    <a:cubicBezTo>
                      <a:pt x="1" y="1287"/>
                      <a:pt x="20" y="1563"/>
                      <a:pt x="57" y="1834"/>
                    </a:cubicBezTo>
                    <a:cubicBezTo>
                      <a:pt x="57" y="1884"/>
                      <a:pt x="92" y="1906"/>
                      <a:pt x="131" y="1906"/>
                    </a:cubicBezTo>
                    <a:cubicBezTo>
                      <a:pt x="185" y="1906"/>
                      <a:pt x="246" y="1865"/>
                      <a:pt x="235" y="1797"/>
                    </a:cubicBezTo>
                    <a:lnTo>
                      <a:pt x="235" y="1661"/>
                    </a:lnTo>
                    <a:cubicBezTo>
                      <a:pt x="193" y="1268"/>
                      <a:pt x="174" y="843"/>
                      <a:pt x="211" y="450"/>
                    </a:cubicBezTo>
                    <a:cubicBezTo>
                      <a:pt x="235" y="333"/>
                      <a:pt x="254" y="216"/>
                      <a:pt x="291" y="117"/>
                    </a:cubicBezTo>
                    <a:cubicBezTo>
                      <a:pt x="291" y="80"/>
                      <a:pt x="352"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2365041" y="1294962"/>
                <a:ext cx="883639" cy="743147"/>
              </a:xfrm>
              <a:custGeom>
                <a:avLst/>
                <a:gdLst/>
                <a:ahLst/>
                <a:cxnLst/>
                <a:rect l="l" t="t" r="r" b="b"/>
                <a:pathLst>
                  <a:path w="7329" h="6164" extrusionOk="0">
                    <a:moveTo>
                      <a:pt x="2673" y="1"/>
                    </a:moveTo>
                    <a:lnTo>
                      <a:pt x="2144" y="1971"/>
                    </a:lnTo>
                    <a:cubicBezTo>
                      <a:pt x="2064" y="1971"/>
                      <a:pt x="1989" y="1910"/>
                      <a:pt x="1947" y="1835"/>
                    </a:cubicBezTo>
                    <a:cubicBezTo>
                      <a:pt x="1830" y="1559"/>
                      <a:pt x="1596" y="1325"/>
                      <a:pt x="1288" y="1250"/>
                    </a:cubicBezTo>
                    <a:cubicBezTo>
                      <a:pt x="1206" y="1228"/>
                      <a:pt x="1124" y="1218"/>
                      <a:pt x="1043" y="1218"/>
                    </a:cubicBezTo>
                    <a:cubicBezTo>
                      <a:pt x="606" y="1218"/>
                      <a:pt x="217" y="1527"/>
                      <a:pt x="118" y="1989"/>
                    </a:cubicBezTo>
                    <a:cubicBezTo>
                      <a:pt x="1" y="2476"/>
                      <a:pt x="291" y="2981"/>
                      <a:pt x="778" y="3122"/>
                    </a:cubicBezTo>
                    <a:cubicBezTo>
                      <a:pt x="868" y="3143"/>
                      <a:pt x="957" y="3154"/>
                      <a:pt x="1043" y="3154"/>
                    </a:cubicBezTo>
                    <a:cubicBezTo>
                      <a:pt x="1256" y="3154"/>
                      <a:pt x="1453" y="3089"/>
                      <a:pt x="1620" y="2963"/>
                    </a:cubicBezTo>
                    <a:cubicBezTo>
                      <a:pt x="1676" y="2921"/>
                      <a:pt x="1756" y="2899"/>
                      <a:pt x="1834" y="2899"/>
                    </a:cubicBezTo>
                    <a:cubicBezTo>
                      <a:pt x="1860" y="2899"/>
                      <a:pt x="1885" y="2902"/>
                      <a:pt x="1910" y="2907"/>
                    </a:cubicBezTo>
                    <a:lnTo>
                      <a:pt x="1386" y="4895"/>
                    </a:lnTo>
                    <a:lnTo>
                      <a:pt x="3374" y="5400"/>
                    </a:lnTo>
                    <a:cubicBezTo>
                      <a:pt x="3393" y="5321"/>
                      <a:pt x="3374" y="5185"/>
                      <a:pt x="3314" y="5129"/>
                    </a:cubicBezTo>
                    <a:cubicBezTo>
                      <a:pt x="3159" y="4895"/>
                      <a:pt x="3080" y="4582"/>
                      <a:pt x="3159" y="4291"/>
                    </a:cubicBezTo>
                    <a:cubicBezTo>
                      <a:pt x="3275" y="3871"/>
                      <a:pt x="3663" y="3584"/>
                      <a:pt x="4092" y="3584"/>
                    </a:cubicBezTo>
                    <a:cubicBezTo>
                      <a:pt x="4164" y="3584"/>
                      <a:pt x="4237" y="3592"/>
                      <a:pt x="4310" y="3608"/>
                    </a:cubicBezTo>
                    <a:cubicBezTo>
                      <a:pt x="4834" y="3725"/>
                      <a:pt x="5166" y="4268"/>
                      <a:pt x="5031" y="4797"/>
                    </a:cubicBezTo>
                    <a:cubicBezTo>
                      <a:pt x="4951" y="5110"/>
                      <a:pt x="4717" y="5344"/>
                      <a:pt x="4446" y="5438"/>
                    </a:cubicBezTo>
                    <a:cubicBezTo>
                      <a:pt x="4366" y="5480"/>
                      <a:pt x="4310" y="5555"/>
                      <a:pt x="4310" y="5653"/>
                    </a:cubicBezTo>
                    <a:lnTo>
                      <a:pt x="6275" y="6163"/>
                    </a:lnTo>
                    <a:lnTo>
                      <a:pt x="7038" y="3314"/>
                    </a:lnTo>
                    <a:cubicBezTo>
                      <a:pt x="7328" y="2186"/>
                      <a:pt x="6650" y="1035"/>
                      <a:pt x="5517" y="740"/>
                    </a:cubicBezTo>
                    <a:lnTo>
                      <a:pt x="26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3779020" y="1688986"/>
                <a:ext cx="118923" cy="415773"/>
              </a:xfrm>
              <a:custGeom>
                <a:avLst/>
                <a:gdLst/>
                <a:ahLst/>
                <a:cxnLst/>
                <a:rect l="l" t="t" r="r" b="b"/>
                <a:pathLst>
                  <a:path w="647" h="2262" extrusionOk="0">
                    <a:moveTo>
                      <a:pt x="502" y="0"/>
                    </a:moveTo>
                    <a:cubicBezTo>
                      <a:pt x="463" y="0"/>
                      <a:pt x="426" y="12"/>
                      <a:pt x="389" y="49"/>
                    </a:cubicBezTo>
                    <a:cubicBezTo>
                      <a:pt x="99" y="339"/>
                      <a:pt x="1" y="886"/>
                      <a:pt x="1" y="1336"/>
                    </a:cubicBezTo>
                    <a:cubicBezTo>
                      <a:pt x="1" y="1626"/>
                      <a:pt x="38" y="1920"/>
                      <a:pt x="99" y="2192"/>
                    </a:cubicBezTo>
                    <a:cubicBezTo>
                      <a:pt x="114" y="2239"/>
                      <a:pt x="146" y="2261"/>
                      <a:pt x="177" y="2261"/>
                    </a:cubicBezTo>
                    <a:cubicBezTo>
                      <a:pt x="221" y="2261"/>
                      <a:pt x="265" y="2214"/>
                      <a:pt x="254" y="2131"/>
                    </a:cubicBezTo>
                    <a:cubicBezTo>
                      <a:pt x="235" y="2056"/>
                      <a:pt x="216" y="1977"/>
                      <a:pt x="216" y="1897"/>
                    </a:cubicBezTo>
                    <a:cubicBezTo>
                      <a:pt x="137" y="1546"/>
                      <a:pt x="118" y="1139"/>
                      <a:pt x="197" y="788"/>
                    </a:cubicBezTo>
                    <a:cubicBezTo>
                      <a:pt x="235" y="634"/>
                      <a:pt x="296" y="475"/>
                      <a:pt x="371" y="358"/>
                    </a:cubicBezTo>
                    <a:cubicBezTo>
                      <a:pt x="389" y="320"/>
                      <a:pt x="413" y="301"/>
                      <a:pt x="431" y="259"/>
                    </a:cubicBezTo>
                    <a:cubicBezTo>
                      <a:pt x="450" y="222"/>
                      <a:pt x="469" y="203"/>
                      <a:pt x="488" y="166"/>
                    </a:cubicBezTo>
                    <a:cubicBezTo>
                      <a:pt x="506" y="142"/>
                      <a:pt x="605" y="25"/>
                      <a:pt x="647" y="25"/>
                    </a:cubicBezTo>
                    <a:cubicBezTo>
                      <a:pt x="594" y="15"/>
                      <a:pt x="547" y="0"/>
                      <a:pt x="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3656968" y="1962684"/>
                <a:ext cx="401803" cy="484149"/>
              </a:xfrm>
              <a:custGeom>
                <a:avLst/>
                <a:gdLst/>
                <a:ahLst/>
                <a:cxnLst/>
                <a:rect l="l" t="t" r="r" b="b"/>
                <a:pathLst>
                  <a:path w="2186" h="2634" extrusionOk="0">
                    <a:moveTo>
                      <a:pt x="684" y="1"/>
                    </a:moveTo>
                    <a:cubicBezTo>
                      <a:pt x="534" y="63"/>
                      <a:pt x="358" y="111"/>
                      <a:pt x="185" y="111"/>
                    </a:cubicBezTo>
                    <a:cubicBezTo>
                      <a:pt x="137" y="111"/>
                      <a:pt x="90" y="107"/>
                      <a:pt x="43" y="99"/>
                    </a:cubicBezTo>
                    <a:cubicBezTo>
                      <a:pt x="24" y="197"/>
                      <a:pt x="43" y="371"/>
                      <a:pt x="43" y="431"/>
                    </a:cubicBezTo>
                    <a:cubicBezTo>
                      <a:pt x="80" y="820"/>
                      <a:pt x="24" y="1208"/>
                      <a:pt x="1" y="1578"/>
                    </a:cubicBezTo>
                    <a:cubicBezTo>
                      <a:pt x="99" y="1620"/>
                      <a:pt x="197" y="1620"/>
                      <a:pt x="314" y="1657"/>
                    </a:cubicBezTo>
                    <a:cubicBezTo>
                      <a:pt x="431" y="1718"/>
                      <a:pt x="548" y="1793"/>
                      <a:pt x="646" y="1891"/>
                    </a:cubicBezTo>
                    <a:cubicBezTo>
                      <a:pt x="782" y="2046"/>
                      <a:pt x="861" y="2223"/>
                      <a:pt x="997" y="2378"/>
                    </a:cubicBezTo>
                    <a:cubicBezTo>
                      <a:pt x="1121" y="2523"/>
                      <a:pt x="1280" y="2633"/>
                      <a:pt x="1453" y="2633"/>
                    </a:cubicBezTo>
                    <a:cubicBezTo>
                      <a:pt x="1470" y="2633"/>
                      <a:pt x="1486" y="2632"/>
                      <a:pt x="1503" y="2630"/>
                    </a:cubicBezTo>
                    <a:cubicBezTo>
                      <a:pt x="1601" y="2630"/>
                      <a:pt x="1699" y="2593"/>
                      <a:pt x="1779" y="2556"/>
                    </a:cubicBezTo>
                    <a:cubicBezTo>
                      <a:pt x="1952" y="2476"/>
                      <a:pt x="2106" y="2378"/>
                      <a:pt x="2167" y="2205"/>
                    </a:cubicBezTo>
                    <a:cubicBezTo>
                      <a:pt x="2186" y="2205"/>
                      <a:pt x="2186" y="2186"/>
                      <a:pt x="2186" y="2186"/>
                    </a:cubicBezTo>
                    <a:cubicBezTo>
                      <a:pt x="2186" y="1971"/>
                      <a:pt x="2186" y="1774"/>
                      <a:pt x="2167" y="1559"/>
                    </a:cubicBezTo>
                    <a:cubicBezTo>
                      <a:pt x="2129" y="1503"/>
                      <a:pt x="2031" y="1484"/>
                      <a:pt x="1952" y="1461"/>
                    </a:cubicBezTo>
                    <a:cubicBezTo>
                      <a:pt x="1872" y="1423"/>
                      <a:pt x="1816" y="1386"/>
                      <a:pt x="1736" y="1344"/>
                    </a:cubicBezTo>
                    <a:cubicBezTo>
                      <a:pt x="1601" y="1269"/>
                      <a:pt x="1484" y="1152"/>
                      <a:pt x="1367" y="1035"/>
                    </a:cubicBezTo>
                    <a:cubicBezTo>
                      <a:pt x="1212" y="899"/>
                      <a:pt x="1077" y="740"/>
                      <a:pt x="978" y="567"/>
                    </a:cubicBezTo>
                    <a:cubicBezTo>
                      <a:pt x="918" y="469"/>
                      <a:pt x="880" y="389"/>
                      <a:pt x="843" y="291"/>
                    </a:cubicBezTo>
                    <a:cubicBezTo>
                      <a:pt x="819" y="272"/>
                      <a:pt x="763"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3557157" y="3328049"/>
                <a:ext cx="200534" cy="397943"/>
              </a:xfrm>
              <a:custGeom>
                <a:avLst/>
                <a:gdLst/>
                <a:ahLst/>
                <a:cxnLst/>
                <a:rect l="l" t="t" r="r" b="b"/>
                <a:pathLst>
                  <a:path w="1091" h="2165" extrusionOk="0">
                    <a:moveTo>
                      <a:pt x="843" y="0"/>
                    </a:moveTo>
                    <a:cubicBezTo>
                      <a:pt x="666" y="0"/>
                      <a:pt x="312" y="201"/>
                      <a:pt x="193" y="232"/>
                    </a:cubicBezTo>
                    <a:cubicBezTo>
                      <a:pt x="216" y="232"/>
                      <a:pt x="352" y="897"/>
                      <a:pt x="352" y="958"/>
                    </a:cubicBezTo>
                    <a:cubicBezTo>
                      <a:pt x="352" y="1093"/>
                      <a:pt x="333" y="1248"/>
                      <a:pt x="272" y="1383"/>
                    </a:cubicBezTo>
                    <a:cubicBezTo>
                      <a:pt x="253" y="1463"/>
                      <a:pt x="216" y="1519"/>
                      <a:pt x="174" y="1580"/>
                    </a:cubicBezTo>
                    <a:cubicBezTo>
                      <a:pt x="137" y="1678"/>
                      <a:pt x="57" y="1753"/>
                      <a:pt x="38" y="1851"/>
                    </a:cubicBezTo>
                    <a:cubicBezTo>
                      <a:pt x="1" y="1949"/>
                      <a:pt x="20" y="2066"/>
                      <a:pt x="118" y="2127"/>
                    </a:cubicBezTo>
                    <a:cubicBezTo>
                      <a:pt x="146" y="2155"/>
                      <a:pt x="184" y="2165"/>
                      <a:pt x="226" y="2165"/>
                    </a:cubicBezTo>
                    <a:cubicBezTo>
                      <a:pt x="268" y="2165"/>
                      <a:pt x="312" y="2155"/>
                      <a:pt x="352" y="2146"/>
                    </a:cubicBezTo>
                    <a:cubicBezTo>
                      <a:pt x="450" y="2146"/>
                      <a:pt x="544" y="2127"/>
                      <a:pt x="604" y="2066"/>
                    </a:cubicBezTo>
                    <a:cubicBezTo>
                      <a:pt x="661" y="2010"/>
                      <a:pt x="703" y="1931"/>
                      <a:pt x="721" y="1870"/>
                    </a:cubicBezTo>
                    <a:cubicBezTo>
                      <a:pt x="759" y="1753"/>
                      <a:pt x="778" y="1636"/>
                      <a:pt x="801" y="1519"/>
                    </a:cubicBezTo>
                    <a:cubicBezTo>
                      <a:pt x="801" y="1463"/>
                      <a:pt x="820" y="1402"/>
                      <a:pt x="838" y="1365"/>
                    </a:cubicBezTo>
                    <a:cubicBezTo>
                      <a:pt x="894" y="1266"/>
                      <a:pt x="1011" y="1210"/>
                      <a:pt x="1054" y="1112"/>
                    </a:cubicBezTo>
                    <a:cubicBezTo>
                      <a:pt x="1091" y="1032"/>
                      <a:pt x="1072" y="958"/>
                      <a:pt x="1054" y="897"/>
                    </a:cubicBezTo>
                    <a:cubicBezTo>
                      <a:pt x="1011" y="742"/>
                      <a:pt x="974" y="583"/>
                      <a:pt x="955" y="410"/>
                    </a:cubicBezTo>
                    <a:cubicBezTo>
                      <a:pt x="955" y="349"/>
                      <a:pt x="974" y="59"/>
                      <a:pt x="918" y="22"/>
                    </a:cubicBezTo>
                    <a:cubicBezTo>
                      <a:pt x="900" y="7"/>
                      <a:pt x="874" y="0"/>
                      <a:pt x="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3592449" y="1431096"/>
                <a:ext cx="301260" cy="208254"/>
              </a:xfrm>
              <a:custGeom>
                <a:avLst/>
                <a:gdLst/>
                <a:ahLst/>
                <a:cxnLst/>
                <a:rect l="l" t="t" r="r" b="b"/>
                <a:pathLst>
                  <a:path w="1639" h="1133" extrusionOk="0">
                    <a:moveTo>
                      <a:pt x="370" y="1"/>
                    </a:moveTo>
                    <a:cubicBezTo>
                      <a:pt x="298" y="1"/>
                      <a:pt x="227" y="7"/>
                      <a:pt x="160" y="25"/>
                    </a:cubicBezTo>
                    <a:cubicBezTo>
                      <a:pt x="80" y="48"/>
                      <a:pt x="1" y="123"/>
                      <a:pt x="1" y="203"/>
                    </a:cubicBezTo>
                    <a:cubicBezTo>
                      <a:pt x="1" y="301"/>
                      <a:pt x="99" y="376"/>
                      <a:pt x="178" y="399"/>
                    </a:cubicBezTo>
                    <a:cubicBezTo>
                      <a:pt x="215" y="407"/>
                      <a:pt x="255" y="409"/>
                      <a:pt x="295" y="409"/>
                    </a:cubicBezTo>
                    <a:cubicBezTo>
                      <a:pt x="329" y="409"/>
                      <a:pt x="363" y="408"/>
                      <a:pt x="397" y="408"/>
                    </a:cubicBezTo>
                    <a:cubicBezTo>
                      <a:pt x="511" y="408"/>
                      <a:pt x="617" y="422"/>
                      <a:pt x="665" y="553"/>
                    </a:cubicBezTo>
                    <a:cubicBezTo>
                      <a:pt x="684" y="633"/>
                      <a:pt x="665" y="689"/>
                      <a:pt x="702" y="750"/>
                    </a:cubicBezTo>
                    <a:cubicBezTo>
                      <a:pt x="745" y="844"/>
                      <a:pt x="843" y="886"/>
                      <a:pt x="918" y="942"/>
                    </a:cubicBezTo>
                    <a:cubicBezTo>
                      <a:pt x="1040" y="1031"/>
                      <a:pt x="1123" y="1132"/>
                      <a:pt x="1261" y="1132"/>
                    </a:cubicBezTo>
                    <a:cubicBezTo>
                      <a:pt x="1303" y="1132"/>
                      <a:pt x="1350" y="1123"/>
                      <a:pt x="1404" y="1101"/>
                    </a:cubicBezTo>
                    <a:cubicBezTo>
                      <a:pt x="1465" y="1077"/>
                      <a:pt x="1521" y="1021"/>
                      <a:pt x="1563" y="942"/>
                    </a:cubicBezTo>
                    <a:cubicBezTo>
                      <a:pt x="1620" y="867"/>
                      <a:pt x="1638" y="769"/>
                      <a:pt x="1638" y="670"/>
                    </a:cubicBezTo>
                    <a:cubicBezTo>
                      <a:pt x="1638" y="652"/>
                      <a:pt x="1620" y="610"/>
                      <a:pt x="1620" y="591"/>
                    </a:cubicBezTo>
                    <a:cubicBezTo>
                      <a:pt x="1582" y="516"/>
                      <a:pt x="1521" y="455"/>
                      <a:pt x="1465" y="399"/>
                    </a:cubicBezTo>
                    <a:cubicBezTo>
                      <a:pt x="1404" y="338"/>
                      <a:pt x="1329" y="357"/>
                      <a:pt x="1287" y="320"/>
                    </a:cubicBezTo>
                    <a:cubicBezTo>
                      <a:pt x="1287" y="301"/>
                      <a:pt x="1269" y="301"/>
                      <a:pt x="1269" y="282"/>
                    </a:cubicBezTo>
                    <a:cubicBezTo>
                      <a:pt x="1250" y="240"/>
                      <a:pt x="1231" y="221"/>
                      <a:pt x="1212" y="184"/>
                    </a:cubicBezTo>
                    <a:cubicBezTo>
                      <a:pt x="1114" y="67"/>
                      <a:pt x="997" y="48"/>
                      <a:pt x="819" y="48"/>
                    </a:cubicBezTo>
                    <a:cubicBezTo>
                      <a:pt x="688" y="32"/>
                      <a:pt x="527" y="1"/>
                      <a:pt x="370" y="1"/>
                    </a:cubicBezTo>
                    <a:close/>
                  </a:path>
                </a:pathLst>
              </a:custGeom>
              <a:solidFill>
                <a:srgbClr val="293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3524622" y="2276637"/>
                <a:ext cx="555650" cy="1187948"/>
              </a:xfrm>
              <a:custGeom>
                <a:avLst/>
                <a:gdLst/>
                <a:ahLst/>
                <a:cxnLst/>
                <a:rect l="l" t="t" r="r" b="b"/>
                <a:pathLst>
                  <a:path w="3023" h="6463" extrusionOk="0">
                    <a:moveTo>
                      <a:pt x="2312" y="1"/>
                    </a:moveTo>
                    <a:cubicBezTo>
                      <a:pt x="2276" y="1"/>
                      <a:pt x="2239" y="4"/>
                      <a:pt x="2204" y="10"/>
                    </a:cubicBezTo>
                    <a:cubicBezTo>
                      <a:pt x="1951" y="29"/>
                      <a:pt x="1600" y="202"/>
                      <a:pt x="1404" y="338"/>
                    </a:cubicBezTo>
                    <a:cubicBezTo>
                      <a:pt x="1114" y="553"/>
                      <a:pt x="955" y="749"/>
                      <a:pt x="744" y="1063"/>
                    </a:cubicBezTo>
                    <a:cubicBezTo>
                      <a:pt x="547" y="1353"/>
                      <a:pt x="449" y="1685"/>
                      <a:pt x="314" y="2017"/>
                    </a:cubicBezTo>
                    <a:cubicBezTo>
                      <a:pt x="136" y="2387"/>
                      <a:pt x="42" y="2757"/>
                      <a:pt x="19" y="3168"/>
                    </a:cubicBezTo>
                    <a:lnTo>
                      <a:pt x="19" y="3243"/>
                    </a:lnTo>
                    <a:cubicBezTo>
                      <a:pt x="0" y="3674"/>
                      <a:pt x="61" y="4104"/>
                      <a:pt x="117" y="4530"/>
                    </a:cubicBezTo>
                    <a:cubicBezTo>
                      <a:pt x="197" y="5176"/>
                      <a:pt x="276" y="5817"/>
                      <a:pt x="351" y="6462"/>
                    </a:cubicBezTo>
                    <a:cubicBezTo>
                      <a:pt x="646" y="6444"/>
                      <a:pt x="936" y="6364"/>
                      <a:pt x="1231" y="6303"/>
                    </a:cubicBezTo>
                    <a:lnTo>
                      <a:pt x="1231" y="6285"/>
                    </a:lnTo>
                    <a:cubicBezTo>
                      <a:pt x="1329" y="5176"/>
                      <a:pt x="1305" y="4043"/>
                      <a:pt x="1581" y="2953"/>
                    </a:cubicBezTo>
                    <a:cubicBezTo>
                      <a:pt x="1736" y="2350"/>
                      <a:pt x="2241" y="1938"/>
                      <a:pt x="2536" y="1390"/>
                    </a:cubicBezTo>
                    <a:cubicBezTo>
                      <a:pt x="2733" y="1082"/>
                      <a:pt x="3023" y="651"/>
                      <a:pt x="2826" y="281"/>
                    </a:cubicBezTo>
                    <a:cubicBezTo>
                      <a:pt x="2727" y="99"/>
                      <a:pt x="2517" y="1"/>
                      <a:pt x="2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3844642" y="2332333"/>
                <a:ext cx="148700" cy="60289"/>
              </a:xfrm>
              <a:custGeom>
                <a:avLst/>
                <a:gdLst/>
                <a:ahLst/>
                <a:cxnLst/>
                <a:rect l="l" t="t" r="r" b="b"/>
                <a:pathLst>
                  <a:path w="809" h="328" extrusionOk="0">
                    <a:moveTo>
                      <a:pt x="51" y="1"/>
                    </a:moveTo>
                    <a:cubicBezTo>
                      <a:pt x="27" y="1"/>
                      <a:pt x="0" y="28"/>
                      <a:pt x="14" y="58"/>
                    </a:cubicBezTo>
                    <a:cubicBezTo>
                      <a:pt x="32" y="58"/>
                      <a:pt x="32" y="77"/>
                      <a:pt x="56" y="95"/>
                    </a:cubicBezTo>
                    <a:cubicBezTo>
                      <a:pt x="171" y="251"/>
                      <a:pt x="339" y="328"/>
                      <a:pt x="513" y="328"/>
                    </a:cubicBezTo>
                    <a:cubicBezTo>
                      <a:pt x="602" y="328"/>
                      <a:pt x="691" y="308"/>
                      <a:pt x="776" y="269"/>
                    </a:cubicBezTo>
                    <a:cubicBezTo>
                      <a:pt x="808" y="252"/>
                      <a:pt x="785" y="209"/>
                      <a:pt x="751" y="209"/>
                    </a:cubicBezTo>
                    <a:cubicBezTo>
                      <a:pt x="746" y="209"/>
                      <a:pt x="740" y="210"/>
                      <a:pt x="734" y="212"/>
                    </a:cubicBezTo>
                    <a:cubicBezTo>
                      <a:pt x="662" y="248"/>
                      <a:pt x="587" y="266"/>
                      <a:pt x="512" y="266"/>
                    </a:cubicBezTo>
                    <a:cubicBezTo>
                      <a:pt x="344" y="266"/>
                      <a:pt x="181" y="178"/>
                      <a:pt x="74" y="16"/>
                    </a:cubicBezTo>
                    <a:cubicBezTo>
                      <a:pt x="69" y="5"/>
                      <a:pt x="60"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3714685" y="1643768"/>
                <a:ext cx="82713" cy="111020"/>
              </a:xfrm>
              <a:custGeom>
                <a:avLst/>
                <a:gdLst/>
                <a:ahLst/>
                <a:cxnLst/>
                <a:rect l="l" t="t" r="r" b="b"/>
                <a:pathLst>
                  <a:path w="450" h="604" extrusionOk="0">
                    <a:moveTo>
                      <a:pt x="449" y="0"/>
                    </a:moveTo>
                    <a:cubicBezTo>
                      <a:pt x="370" y="61"/>
                      <a:pt x="295" y="80"/>
                      <a:pt x="215" y="98"/>
                    </a:cubicBezTo>
                    <a:cubicBezTo>
                      <a:pt x="185" y="108"/>
                      <a:pt x="156" y="108"/>
                      <a:pt x="129" y="108"/>
                    </a:cubicBezTo>
                    <a:cubicBezTo>
                      <a:pt x="103" y="108"/>
                      <a:pt x="80" y="108"/>
                      <a:pt x="61" y="117"/>
                    </a:cubicBezTo>
                    <a:cubicBezTo>
                      <a:pt x="0" y="117"/>
                      <a:pt x="61" y="178"/>
                      <a:pt x="80" y="197"/>
                    </a:cubicBezTo>
                    <a:cubicBezTo>
                      <a:pt x="98" y="253"/>
                      <a:pt x="117" y="295"/>
                      <a:pt x="136" y="332"/>
                    </a:cubicBezTo>
                    <a:cubicBezTo>
                      <a:pt x="136" y="351"/>
                      <a:pt x="197" y="604"/>
                      <a:pt x="178" y="604"/>
                    </a:cubicBezTo>
                    <a:cubicBezTo>
                      <a:pt x="234" y="604"/>
                      <a:pt x="271" y="547"/>
                      <a:pt x="295" y="505"/>
                    </a:cubicBezTo>
                    <a:cubicBezTo>
                      <a:pt x="370" y="351"/>
                      <a:pt x="431" y="178"/>
                      <a:pt x="449" y="0"/>
                    </a:cubicBezTo>
                    <a:close/>
                  </a:path>
                </a:pathLst>
              </a:custGeom>
              <a:solidFill>
                <a:srgbClr val="4E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3717994" y="1551126"/>
                <a:ext cx="67090" cy="53672"/>
              </a:xfrm>
              <a:custGeom>
                <a:avLst/>
                <a:gdLst/>
                <a:ahLst/>
                <a:cxnLst/>
                <a:rect l="l" t="t" r="r" b="b"/>
                <a:pathLst>
                  <a:path w="365" h="292" extrusionOk="0">
                    <a:moveTo>
                      <a:pt x="142" y="0"/>
                    </a:moveTo>
                    <a:cubicBezTo>
                      <a:pt x="112" y="0"/>
                      <a:pt x="84" y="6"/>
                      <a:pt x="62" y="17"/>
                    </a:cubicBezTo>
                    <a:cubicBezTo>
                      <a:pt x="19" y="36"/>
                      <a:pt x="1" y="74"/>
                      <a:pt x="1" y="116"/>
                    </a:cubicBezTo>
                    <a:lnTo>
                      <a:pt x="1" y="153"/>
                    </a:lnTo>
                    <a:lnTo>
                      <a:pt x="1" y="172"/>
                    </a:lnTo>
                    <a:lnTo>
                      <a:pt x="1" y="191"/>
                    </a:lnTo>
                    <a:cubicBezTo>
                      <a:pt x="1" y="251"/>
                      <a:pt x="62" y="289"/>
                      <a:pt x="99" y="289"/>
                    </a:cubicBezTo>
                    <a:cubicBezTo>
                      <a:pt x="111" y="291"/>
                      <a:pt x="124" y="292"/>
                      <a:pt x="136" y="292"/>
                    </a:cubicBezTo>
                    <a:cubicBezTo>
                      <a:pt x="246" y="292"/>
                      <a:pt x="365" y="221"/>
                      <a:pt x="314" y="116"/>
                    </a:cubicBezTo>
                    <a:cubicBezTo>
                      <a:pt x="288" y="34"/>
                      <a:pt x="211" y="0"/>
                      <a:pt x="142"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2965461" y="1948163"/>
                <a:ext cx="265969" cy="122232"/>
              </a:xfrm>
              <a:custGeom>
                <a:avLst/>
                <a:gdLst/>
                <a:ahLst/>
                <a:cxnLst/>
                <a:rect l="l" t="t" r="r" b="b"/>
                <a:pathLst>
                  <a:path w="1447" h="665" extrusionOk="0">
                    <a:moveTo>
                      <a:pt x="979" y="253"/>
                    </a:moveTo>
                    <a:lnTo>
                      <a:pt x="979" y="253"/>
                    </a:lnTo>
                    <a:cubicBezTo>
                      <a:pt x="992" y="277"/>
                      <a:pt x="1010" y="294"/>
                      <a:pt x="1030" y="307"/>
                    </a:cubicBezTo>
                    <a:lnTo>
                      <a:pt x="1030" y="307"/>
                    </a:lnTo>
                    <a:lnTo>
                      <a:pt x="979" y="253"/>
                    </a:lnTo>
                    <a:close/>
                    <a:moveTo>
                      <a:pt x="487" y="0"/>
                    </a:moveTo>
                    <a:cubicBezTo>
                      <a:pt x="469" y="0"/>
                      <a:pt x="431" y="19"/>
                      <a:pt x="431" y="42"/>
                    </a:cubicBezTo>
                    <a:cubicBezTo>
                      <a:pt x="431" y="61"/>
                      <a:pt x="450" y="61"/>
                      <a:pt x="450" y="61"/>
                    </a:cubicBezTo>
                    <a:cubicBezTo>
                      <a:pt x="487" y="117"/>
                      <a:pt x="567" y="136"/>
                      <a:pt x="567" y="197"/>
                    </a:cubicBezTo>
                    <a:cubicBezTo>
                      <a:pt x="552" y="200"/>
                      <a:pt x="537" y="202"/>
                      <a:pt x="522" y="202"/>
                    </a:cubicBezTo>
                    <a:cubicBezTo>
                      <a:pt x="458" y="202"/>
                      <a:pt x="394" y="175"/>
                      <a:pt x="314" y="159"/>
                    </a:cubicBezTo>
                    <a:cubicBezTo>
                      <a:pt x="284" y="151"/>
                      <a:pt x="251" y="145"/>
                      <a:pt x="218" y="145"/>
                    </a:cubicBezTo>
                    <a:cubicBezTo>
                      <a:pt x="166" y="145"/>
                      <a:pt x="115" y="159"/>
                      <a:pt x="80" y="197"/>
                    </a:cubicBezTo>
                    <a:cubicBezTo>
                      <a:pt x="1" y="276"/>
                      <a:pt x="43" y="412"/>
                      <a:pt x="118" y="487"/>
                    </a:cubicBezTo>
                    <a:cubicBezTo>
                      <a:pt x="216" y="548"/>
                      <a:pt x="333" y="567"/>
                      <a:pt x="431" y="585"/>
                    </a:cubicBezTo>
                    <a:cubicBezTo>
                      <a:pt x="665" y="604"/>
                      <a:pt x="899" y="627"/>
                      <a:pt x="1114" y="665"/>
                    </a:cubicBezTo>
                    <a:lnTo>
                      <a:pt x="1306" y="665"/>
                    </a:lnTo>
                    <a:cubicBezTo>
                      <a:pt x="1348" y="665"/>
                      <a:pt x="1386" y="646"/>
                      <a:pt x="1423" y="627"/>
                    </a:cubicBezTo>
                    <a:cubicBezTo>
                      <a:pt x="1447" y="585"/>
                      <a:pt x="1423" y="529"/>
                      <a:pt x="1404" y="487"/>
                    </a:cubicBezTo>
                    <a:cubicBezTo>
                      <a:pt x="1386" y="431"/>
                      <a:pt x="1330" y="393"/>
                      <a:pt x="1250" y="370"/>
                    </a:cubicBezTo>
                    <a:cubicBezTo>
                      <a:pt x="1176" y="342"/>
                      <a:pt x="1091" y="345"/>
                      <a:pt x="1030" y="307"/>
                    </a:cubicBezTo>
                    <a:lnTo>
                      <a:pt x="1030" y="307"/>
                    </a:lnTo>
                    <a:lnTo>
                      <a:pt x="1072" y="351"/>
                    </a:lnTo>
                    <a:cubicBezTo>
                      <a:pt x="979" y="276"/>
                      <a:pt x="862" y="197"/>
                      <a:pt x="745" y="117"/>
                    </a:cubicBezTo>
                    <a:cubicBezTo>
                      <a:pt x="665" y="80"/>
                      <a:pt x="586" y="19"/>
                      <a:pt x="487"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3162509" y="1706448"/>
                <a:ext cx="831729" cy="442241"/>
              </a:xfrm>
              <a:custGeom>
                <a:avLst/>
                <a:gdLst/>
                <a:ahLst/>
                <a:cxnLst/>
                <a:rect l="l" t="t" r="r" b="b"/>
                <a:pathLst>
                  <a:path w="4525" h="2406" extrusionOk="0">
                    <a:moveTo>
                      <a:pt x="4124" y="1"/>
                    </a:moveTo>
                    <a:cubicBezTo>
                      <a:pt x="3957" y="1"/>
                      <a:pt x="3791" y="101"/>
                      <a:pt x="3706" y="244"/>
                    </a:cubicBezTo>
                    <a:cubicBezTo>
                      <a:pt x="3551" y="497"/>
                      <a:pt x="3416" y="749"/>
                      <a:pt x="3201" y="964"/>
                    </a:cubicBezTo>
                    <a:cubicBezTo>
                      <a:pt x="3023" y="1142"/>
                      <a:pt x="2868" y="1278"/>
                      <a:pt x="2653" y="1395"/>
                    </a:cubicBezTo>
                    <a:cubicBezTo>
                      <a:pt x="2219" y="1623"/>
                      <a:pt x="1799" y="1705"/>
                      <a:pt x="1371" y="1705"/>
                    </a:cubicBezTo>
                    <a:cubicBezTo>
                      <a:pt x="955" y="1705"/>
                      <a:pt x="532" y="1627"/>
                      <a:pt x="80" y="1531"/>
                    </a:cubicBezTo>
                    <a:cubicBezTo>
                      <a:pt x="61" y="1685"/>
                      <a:pt x="24" y="1863"/>
                      <a:pt x="0" y="2036"/>
                    </a:cubicBezTo>
                    <a:cubicBezTo>
                      <a:pt x="568" y="2252"/>
                      <a:pt x="1096" y="2405"/>
                      <a:pt x="1674" y="2405"/>
                    </a:cubicBezTo>
                    <a:cubicBezTo>
                      <a:pt x="1833" y="2405"/>
                      <a:pt x="1997" y="2393"/>
                      <a:pt x="2167" y="2368"/>
                    </a:cubicBezTo>
                    <a:cubicBezTo>
                      <a:pt x="2831" y="2251"/>
                      <a:pt x="3374" y="1961"/>
                      <a:pt x="3884" y="1549"/>
                    </a:cubicBezTo>
                    <a:cubicBezTo>
                      <a:pt x="3959" y="1493"/>
                      <a:pt x="4019" y="1414"/>
                      <a:pt x="4076" y="1357"/>
                    </a:cubicBezTo>
                    <a:cubicBezTo>
                      <a:pt x="4136" y="1297"/>
                      <a:pt x="4174" y="1241"/>
                      <a:pt x="4235" y="1180"/>
                    </a:cubicBezTo>
                    <a:cubicBezTo>
                      <a:pt x="4408" y="927"/>
                      <a:pt x="4525" y="674"/>
                      <a:pt x="4506" y="380"/>
                    </a:cubicBezTo>
                    <a:cubicBezTo>
                      <a:pt x="4506" y="225"/>
                      <a:pt x="4426" y="108"/>
                      <a:pt x="4309" y="47"/>
                    </a:cubicBezTo>
                    <a:cubicBezTo>
                      <a:pt x="4250" y="15"/>
                      <a:pt x="4187" y="1"/>
                      <a:pt x="4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3661196" y="1600756"/>
                <a:ext cx="32166" cy="43195"/>
              </a:xfrm>
              <a:custGeom>
                <a:avLst/>
                <a:gdLst/>
                <a:ahLst/>
                <a:cxnLst/>
                <a:rect l="l" t="t" r="r" b="b"/>
                <a:pathLst>
                  <a:path w="175" h="235" extrusionOk="0">
                    <a:moveTo>
                      <a:pt x="137" y="0"/>
                    </a:moveTo>
                    <a:cubicBezTo>
                      <a:pt x="137" y="117"/>
                      <a:pt x="57" y="154"/>
                      <a:pt x="1" y="197"/>
                    </a:cubicBezTo>
                    <a:lnTo>
                      <a:pt x="20" y="234"/>
                    </a:lnTo>
                    <a:cubicBezTo>
                      <a:pt x="76" y="197"/>
                      <a:pt x="174" y="136"/>
                      <a:pt x="174" y="19"/>
                    </a:cubicBezTo>
                    <a:lnTo>
                      <a:pt x="137" y="0"/>
                    </a:lnTo>
                    <a:close/>
                  </a:path>
                </a:pathLst>
              </a:custGeom>
              <a:solidFill>
                <a:srgbClr val="4E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36"/>
              <p:cNvGrpSpPr/>
              <p:nvPr/>
            </p:nvGrpSpPr>
            <p:grpSpPr>
              <a:xfrm>
                <a:off x="3581177" y="1360700"/>
                <a:ext cx="280803" cy="151800"/>
                <a:chOff x="3581177" y="1360700"/>
                <a:chExt cx="280803" cy="151800"/>
              </a:xfrm>
            </p:grpSpPr>
            <p:sp>
              <p:nvSpPr>
                <p:cNvPr id="760" name="Google Shape;760;p36"/>
                <p:cNvSpPr/>
                <p:nvPr/>
              </p:nvSpPr>
              <p:spPr>
                <a:xfrm rot="1229168">
                  <a:off x="3651610" y="1393166"/>
                  <a:ext cx="201440" cy="86868"/>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rot="1229059">
                  <a:off x="3577071" y="1442162"/>
                  <a:ext cx="196313" cy="1186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3761975" y="1383425"/>
                  <a:ext cx="14400" cy="14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36"/>
            <p:cNvGrpSpPr/>
            <p:nvPr/>
          </p:nvGrpSpPr>
          <p:grpSpPr>
            <a:xfrm rot="-171264" flipH="1">
              <a:off x="955027" y="1733824"/>
              <a:ext cx="1363855" cy="2837889"/>
              <a:chOff x="7604075" y="1766225"/>
              <a:chExt cx="1363799" cy="2837773"/>
            </a:xfrm>
          </p:grpSpPr>
          <p:sp>
            <p:nvSpPr>
              <p:cNvPr id="764" name="Google Shape;764;p36"/>
              <p:cNvSpPr/>
              <p:nvPr/>
            </p:nvSpPr>
            <p:spPr>
              <a:xfrm flipH="1">
                <a:off x="8126426" y="2322023"/>
                <a:ext cx="274295" cy="756882"/>
              </a:xfrm>
              <a:custGeom>
                <a:avLst/>
                <a:gdLst/>
                <a:ahLst/>
                <a:cxnLst/>
                <a:rect l="l" t="t" r="r" b="b"/>
                <a:pathLst>
                  <a:path w="1849" h="5102" extrusionOk="0">
                    <a:moveTo>
                      <a:pt x="1272" y="0"/>
                    </a:moveTo>
                    <a:cubicBezTo>
                      <a:pt x="1085" y="0"/>
                      <a:pt x="350" y="1603"/>
                      <a:pt x="309" y="1717"/>
                    </a:cubicBezTo>
                    <a:cubicBezTo>
                      <a:pt x="19" y="2671"/>
                      <a:pt x="0" y="3687"/>
                      <a:pt x="253" y="4641"/>
                    </a:cubicBezTo>
                    <a:cubicBezTo>
                      <a:pt x="290" y="4758"/>
                      <a:pt x="328" y="4894"/>
                      <a:pt x="426" y="4973"/>
                    </a:cubicBezTo>
                    <a:cubicBezTo>
                      <a:pt x="504" y="5051"/>
                      <a:pt x="616" y="5102"/>
                      <a:pt x="728" y="5102"/>
                    </a:cubicBezTo>
                    <a:cubicBezTo>
                      <a:pt x="759" y="5102"/>
                      <a:pt x="789" y="5098"/>
                      <a:pt x="819" y="5090"/>
                    </a:cubicBezTo>
                    <a:cubicBezTo>
                      <a:pt x="1189" y="4992"/>
                      <a:pt x="1324" y="4370"/>
                      <a:pt x="1306" y="4037"/>
                    </a:cubicBezTo>
                    <a:cubicBezTo>
                      <a:pt x="1287" y="3766"/>
                      <a:pt x="1207" y="3490"/>
                      <a:pt x="1170" y="3200"/>
                    </a:cubicBezTo>
                    <a:cubicBezTo>
                      <a:pt x="1011" y="2203"/>
                      <a:pt x="1264" y="1151"/>
                      <a:pt x="1849" y="332"/>
                    </a:cubicBezTo>
                    <a:cubicBezTo>
                      <a:pt x="1657" y="215"/>
                      <a:pt x="1460" y="121"/>
                      <a:pt x="1287" y="4"/>
                    </a:cubicBezTo>
                    <a:cubicBezTo>
                      <a:pt x="1283" y="1"/>
                      <a:pt x="1278"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flipH="1">
                <a:off x="7604075" y="1766225"/>
                <a:ext cx="676925" cy="810526"/>
              </a:xfrm>
              <a:custGeom>
                <a:avLst/>
                <a:gdLst/>
                <a:ahLst/>
                <a:cxnLst/>
                <a:rect l="l" t="t" r="r" b="b"/>
                <a:pathLst>
                  <a:path w="6298" h="7541" extrusionOk="0">
                    <a:moveTo>
                      <a:pt x="4387" y="1"/>
                    </a:moveTo>
                    <a:cubicBezTo>
                      <a:pt x="4020" y="1"/>
                      <a:pt x="3671" y="217"/>
                      <a:pt x="3509" y="583"/>
                    </a:cubicBezTo>
                    <a:cubicBezTo>
                      <a:pt x="3374" y="873"/>
                      <a:pt x="3411" y="1205"/>
                      <a:pt x="3547" y="1458"/>
                    </a:cubicBezTo>
                    <a:cubicBezTo>
                      <a:pt x="3608" y="1537"/>
                      <a:pt x="3584" y="1636"/>
                      <a:pt x="3528" y="1711"/>
                    </a:cubicBezTo>
                    <a:lnTo>
                      <a:pt x="1657" y="873"/>
                    </a:lnTo>
                    <a:lnTo>
                      <a:pt x="468" y="3563"/>
                    </a:lnTo>
                    <a:cubicBezTo>
                      <a:pt x="0" y="4635"/>
                      <a:pt x="487" y="5884"/>
                      <a:pt x="1540" y="6352"/>
                    </a:cubicBezTo>
                    <a:lnTo>
                      <a:pt x="4249" y="7540"/>
                    </a:lnTo>
                    <a:lnTo>
                      <a:pt x="5067" y="5669"/>
                    </a:lnTo>
                    <a:cubicBezTo>
                      <a:pt x="5024" y="5638"/>
                      <a:pt x="4976" y="5624"/>
                      <a:pt x="4928" y="5624"/>
                    </a:cubicBezTo>
                    <a:cubicBezTo>
                      <a:pt x="4889" y="5624"/>
                      <a:pt x="4851" y="5633"/>
                      <a:pt x="4815" y="5650"/>
                    </a:cubicBezTo>
                    <a:cubicBezTo>
                      <a:pt x="4666" y="5741"/>
                      <a:pt x="4497" y="5793"/>
                      <a:pt x="4324" y="5793"/>
                    </a:cubicBezTo>
                    <a:cubicBezTo>
                      <a:pt x="4202" y="5793"/>
                      <a:pt x="4078" y="5767"/>
                      <a:pt x="3959" y="5711"/>
                    </a:cubicBezTo>
                    <a:cubicBezTo>
                      <a:pt x="3430" y="5477"/>
                      <a:pt x="3215" y="4850"/>
                      <a:pt x="3509" y="4345"/>
                    </a:cubicBezTo>
                    <a:cubicBezTo>
                      <a:pt x="3681" y="4036"/>
                      <a:pt x="4012" y="3860"/>
                      <a:pt x="4354" y="3860"/>
                    </a:cubicBezTo>
                    <a:cubicBezTo>
                      <a:pt x="4442" y="3860"/>
                      <a:pt x="4531" y="3872"/>
                      <a:pt x="4618" y="3896"/>
                    </a:cubicBezTo>
                    <a:cubicBezTo>
                      <a:pt x="4950" y="4013"/>
                      <a:pt x="5184" y="4265"/>
                      <a:pt x="5264" y="4579"/>
                    </a:cubicBezTo>
                    <a:cubicBezTo>
                      <a:pt x="5301" y="4658"/>
                      <a:pt x="5381" y="4752"/>
                      <a:pt x="5456" y="4794"/>
                    </a:cubicBezTo>
                    <a:lnTo>
                      <a:pt x="6298" y="2922"/>
                    </a:lnTo>
                    <a:lnTo>
                      <a:pt x="4426" y="2104"/>
                    </a:lnTo>
                    <a:cubicBezTo>
                      <a:pt x="4445" y="2005"/>
                      <a:pt x="4543" y="1926"/>
                      <a:pt x="4637" y="1907"/>
                    </a:cubicBezTo>
                    <a:cubicBezTo>
                      <a:pt x="4932" y="1828"/>
                      <a:pt x="5203" y="1594"/>
                      <a:pt x="5301" y="1266"/>
                    </a:cubicBezTo>
                    <a:cubicBezTo>
                      <a:pt x="5437" y="836"/>
                      <a:pt x="5264" y="368"/>
                      <a:pt x="4871" y="134"/>
                    </a:cubicBezTo>
                    <a:cubicBezTo>
                      <a:pt x="4716" y="43"/>
                      <a:pt x="4549" y="1"/>
                      <a:pt x="4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flipH="1">
                <a:off x="8749952" y="4190547"/>
                <a:ext cx="217922" cy="413451"/>
              </a:xfrm>
              <a:custGeom>
                <a:avLst/>
                <a:gdLst/>
                <a:ahLst/>
                <a:cxnLst/>
                <a:rect l="l" t="t" r="r" b="b"/>
                <a:pathLst>
                  <a:path w="1469" h="2787" extrusionOk="0">
                    <a:moveTo>
                      <a:pt x="1208" y="0"/>
                    </a:moveTo>
                    <a:cubicBezTo>
                      <a:pt x="993" y="42"/>
                      <a:pt x="819" y="253"/>
                      <a:pt x="702" y="431"/>
                    </a:cubicBezTo>
                    <a:cubicBezTo>
                      <a:pt x="567" y="665"/>
                      <a:pt x="408" y="880"/>
                      <a:pt x="235" y="1072"/>
                    </a:cubicBezTo>
                    <a:cubicBezTo>
                      <a:pt x="174" y="1133"/>
                      <a:pt x="118" y="1189"/>
                      <a:pt x="80" y="1268"/>
                    </a:cubicBezTo>
                    <a:lnTo>
                      <a:pt x="80" y="1287"/>
                    </a:lnTo>
                    <a:cubicBezTo>
                      <a:pt x="1" y="1483"/>
                      <a:pt x="216" y="1680"/>
                      <a:pt x="314" y="1816"/>
                    </a:cubicBezTo>
                    <a:cubicBezTo>
                      <a:pt x="469" y="2050"/>
                      <a:pt x="623" y="2265"/>
                      <a:pt x="782" y="2499"/>
                    </a:cubicBezTo>
                    <a:cubicBezTo>
                      <a:pt x="838" y="2574"/>
                      <a:pt x="899" y="2653"/>
                      <a:pt x="974" y="2709"/>
                    </a:cubicBezTo>
                    <a:cubicBezTo>
                      <a:pt x="1038" y="2760"/>
                      <a:pt x="1122" y="2787"/>
                      <a:pt x="1202" y="2787"/>
                    </a:cubicBezTo>
                    <a:cubicBezTo>
                      <a:pt x="1343" y="2787"/>
                      <a:pt x="1469" y="2703"/>
                      <a:pt x="1442" y="2517"/>
                    </a:cubicBezTo>
                    <a:cubicBezTo>
                      <a:pt x="1404" y="2400"/>
                      <a:pt x="1325" y="2302"/>
                      <a:pt x="1269" y="2204"/>
                    </a:cubicBezTo>
                    <a:cubicBezTo>
                      <a:pt x="1110" y="2007"/>
                      <a:pt x="993" y="1774"/>
                      <a:pt x="974" y="1521"/>
                    </a:cubicBezTo>
                    <a:cubicBezTo>
                      <a:pt x="936" y="1268"/>
                      <a:pt x="1072" y="1072"/>
                      <a:pt x="1208" y="861"/>
                    </a:cubicBezTo>
                    <a:cubicBezTo>
                      <a:pt x="1306" y="683"/>
                      <a:pt x="1386" y="510"/>
                      <a:pt x="1423" y="314"/>
                    </a:cubicBezTo>
                    <a:lnTo>
                      <a:pt x="1423" y="136"/>
                    </a:lnTo>
                    <a:cubicBezTo>
                      <a:pt x="1404" y="80"/>
                      <a:pt x="1367" y="19"/>
                      <a:pt x="1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flipH="1">
                <a:off x="8018871" y="4295730"/>
                <a:ext cx="277707" cy="295662"/>
              </a:xfrm>
              <a:custGeom>
                <a:avLst/>
                <a:gdLst/>
                <a:ahLst/>
                <a:cxnLst/>
                <a:rect l="l" t="t" r="r" b="b"/>
                <a:pathLst>
                  <a:path w="1872" h="1993" extrusionOk="0">
                    <a:moveTo>
                      <a:pt x="462" y="1"/>
                    </a:moveTo>
                    <a:cubicBezTo>
                      <a:pt x="437" y="1"/>
                      <a:pt x="412" y="4"/>
                      <a:pt x="389" y="12"/>
                    </a:cubicBezTo>
                    <a:cubicBezTo>
                      <a:pt x="309" y="35"/>
                      <a:pt x="234" y="110"/>
                      <a:pt x="192" y="208"/>
                    </a:cubicBezTo>
                    <a:cubicBezTo>
                      <a:pt x="173" y="288"/>
                      <a:pt x="155" y="386"/>
                      <a:pt x="136" y="480"/>
                    </a:cubicBezTo>
                    <a:cubicBezTo>
                      <a:pt x="94" y="873"/>
                      <a:pt x="19" y="1261"/>
                      <a:pt x="19" y="1649"/>
                    </a:cubicBezTo>
                    <a:cubicBezTo>
                      <a:pt x="0" y="1729"/>
                      <a:pt x="0" y="1827"/>
                      <a:pt x="56" y="1883"/>
                    </a:cubicBezTo>
                    <a:cubicBezTo>
                      <a:pt x="94" y="1925"/>
                      <a:pt x="173" y="1925"/>
                      <a:pt x="234" y="1925"/>
                    </a:cubicBezTo>
                    <a:cubicBezTo>
                      <a:pt x="562" y="1944"/>
                      <a:pt x="894" y="1963"/>
                      <a:pt x="1245" y="1982"/>
                    </a:cubicBezTo>
                    <a:cubicBezTo>
                      <a:pt x="1303" y="1988"/>
                      <a:pt x="1356" y="1993"/>
                      <a:pt x="1406" y="1993"/>
                    </a:cubicBezTo>
                    <a:cubicBezTo>
                      <a:pt x="1494" y="1993"/>
                      <a:pt x="1577" y="1980"/>
                      <a:pt x="1675" y="1944"/>
                    </a:cubicBezTo>
                    <a:cubicBezTo>
                      <a:pt x="1755" y="1907"/>
                      <a:pt x="1830" y="1865"/>
                      <a:pt x="1848" y="1790"/>
                    </a:cubicBezTo>
                    <a:cubicBezTo>
                      <a:pt x="1872" y="1691"/>
                      <a:pt x="1811" y="1612"/>
                      <a:pt x="1731" y="1575"/>
                    </a:cubicBezTo>
                    <a:cubicBezTo>
                      <a:pt x="1657" y="1532"/>
                      <a:pt x="1558" y="1514"/>
                      <a:pt x="1479" y="1514"/>
                    </a:cubicBezTo>
                    <a:cubicBezTo>
                      <a:pt x="1306" y="1476"/>
                      <a:pt x="1030" y="1476"/>
                      <a:pt x="913" y="1322"/>
                    </a:cubicBezTo>
                    <a:cubicBezTo>
                      <a:pt x="819" y="1181"/>
                      <a:pt x="819" y="971"/>
                      <a:pt x="819" y="812"/>
                    </a:cubicBezTo>
                    <a:cubicBezTo>
                      <a:pt x="819" y="695"/>
                      <a:pt x="838" y="578"/>
                      <a:pt x="838" y="461"/>
                    </a:cubicBezTo>
                    <a:cubicBezTo>
                      <a:pt x="819" y="344"/>
                      <a:pt x="796" y="208"/>
                      <a:pt x="721" y="129"/>
                    </a:cubicBezTo>
                    <a:cubicBezTo>
                      <a:pt x="657" y="54"/>
                      <a:pt x="559" y="1"/>
                      <a:pt x="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flipH="1">
                <a:off x="7686407" y="2143553"/>
                <a:ext cx="156210" cy="302041"/>
              </a:xfrm>
              <a:custGeom>
                <a:avLst/>
                <a:gdLst/>
                <a:ahLst/>
                <a:cxnLst/>
                <a:rect l="l" t="t" r="r" b="b"/>
                <a:pathLst>
                  <a:path w="1053" h="2036" extrusionOk="0">
                    <a:moveTo>
                      <a:pt x="910" y="0"/>
                    </a:moveTo>
                    <a:cubicBezTo>
                      <a:pt x="868" y="0"/>
                      <a:pt x="823" y="21"/>
                      <a:pt x="777" y="56"/>
                    </a:cubicBezTo>
                    <a:cubicBezTo>
                      <a:pt x="739" y="94"/>
                      <a:pt x="702" y="154"/>
                      <a:pt x="660" y="192"/>
                    </a:cubicBezTo>
                    <a:cubicBezTo>
                      <a:pt x="641" y="211"/>
                      <a:pt x="641" y="211"/>
                      <a:pt x="622" y="229"/>
                    </a:cubicBezTo>
                    <a:cubicBezTo>
                      <a:pt x="552" y="299"/>
                      <a:pt x="423" y="360"/>
                      <a:pt x="305" y="360"/>
                    </a:cubicBezTo>
                    <a:cubicBezTo>
                      <a:pt x="257" y="360"/>
                      <a:pt x="212" y="350"/>
                      <a:pt x="173" y="328"/>
                    </a:cubicBezTo>
                    <a:cubicBezTo>
                      <a:pt x="155" y="328"/>
                      <a:pt x="136" y="309"/>
                      <a:pt x="98" y="290"/>
                    </a:cubicBezTo>
                    <a:cubicBezTo>
                      <a:pt x="87" y="281"/>
                      <a:pt x="76" y="276"/>
                      <a:pt x="64" y="276"/>
                    </a:cubicBezTo>
                    <a:cubicBezTo>
                      <a:pt x="52" y="276"/>
                      <a:pt x="38" y="281"/>
                      <a:pt x="19" y="290"/>
                    </a:cubicBezTo>
                    <a:cubicBezTo>
                      <a:pt x="0" y="309"/>
                      <a:pt x="0" y="346"/>
                      <a:pt x="0" y="365"/>
                    </a:cubicBezTo>
                    <a:cubicBezTo>
                      <a:pt x="19" y="388"/>
                      <a:pt x="19" y="426"/>
                      <a:pt x="38" y="445"/>
                    </a:cubicBezTo>
                    <a:cubicBezTo>
                      <a:pt x="56" y="482"/>
                      <a:pt x="56" y="505"/>
                      <a:pt x="56" y="543"/>
                    </a:cubicBezTo>
                    <a:cubicBezTo>
                      <a:pt x="98" y="679"/>
                      <a:pt x="98" y="777"/>
                      <a:pt x="56" y="912"/>
                    </a:cubicBezTo>
                    <a:cubicBezTo>
                      <a:pt x="19" y="1029"/>
                      <a:pt x="38" y="1165"/>
                      <a:pt x="19" y="1282"/>
                    </a:cubicBezTo>
                    <a:lnTo>
                      <a:pt x="19" y="1535"/>
                    </a:lnTo>
                    <a:cubicBezTo>
                      <a:pt x="19" y="1694"/>
                      <a:pt x="38" y="1867"/>
                      <a:pt x="136" y="1965"/>
                    </a:cubicBezTo>
                    <a:cubicBezTo>
                      <a:pt x="179" y="2015"/>
                      <a:pt x="225" y="2036"/>
                      <a:pt x="268" y="2036"/>
                    </a:cubicBezTo>
                    <a:cubicBezTo>
                      <a:pt x="378" y="2036"/>
                      <a:pt x="473" y="1903"/>
                      <a:pt x="487" y="1792"/>
                    </a:cubicBezTo>
                    <a:cubicBezTo>
                      <a:pt x="487" y="1694"/>
                      <a:pt x="468" y="1614"/>
                      <a:pt x="468" y="1516"/>
                    </a:cubicBezTo>
                    <a:cubicBezTo>
                      <a:pt x="449" y="1343"/>
                      <a:pt x="449" y="1146"/>
                      <a:pt x="468" y="950"/>
                    </a:cubicBezTo>
                    <a:cubicBezTo>
                      <a:pt x="487" y="622"/>
                      <a:pt x="777" y="543"/>
                      <a:pt x="955" y="309"/>
                    </a:cubicBezTo>
                    <a:cubicBezTo>
                      <a:pt x="992" y="271"/>
                      <a:pt x="1011" y="229"/>
                      <a:pt x="1034" y="192"/>
                    </a:cubicBezTo>
                    <a:cubicBezTo>
                      <a:pt x="1053" y="131"/>
                      <a:pt x="1034" y="75"/>
                      <a:pt x="992" y="38"/>
                    </a:cubicBezTo>
                    <a:cubicBezTo>
                      <a:pt x="968" y="12"/>
                      <a:pt x="940" y="0"/>
                      <a:pt x="910"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flipH="1">
                <a:off x="8030588" y="2530461"/>
                <a:ext cx="200121" cy="333639"/>
              </a:xfrm>
              <a:custGeom>
                <a:avLst/>
                <a:gdLst/>
                <a:ahLst/>
                <a:cxnLst/>
                <a:rect l="l" t="t" r="r" b="b"/>
                <a:pathLst>
                  <a:path w="1349" h="2249" extrusionOk="0">
                    <a:moveTo>
                      <a:pt x="656" y="1"/>
                    </a:moveTo>
                    <a:cubicBezTo>
                      <a:pt x="436" y="1"/>
                      <a:pt x="209" y="153"/>
                      <a:pt x="118" y="354"/>
                    </a:cubicBezTo>
                    <a:cubicBezTo>
                      <a:pt x="1" y="607"/>
                      <a:pt x="99" y="915"/>
                      <a:pt x="141" y="1191"/>
                    </a:cubicBezTo>
                    <a:cubicBezTo>
                      <a:pt x="178" y="1364"/>
                      <a:pt x="197" y="1561"/>
                      <a:pt x="141" y="1715"/>
                    </a:cubicBezTo>
                    <a:cubicBezTo>
                      <a:pt x="118" y="1814"/>
                      <a:pt x="1" y="1912"/>
                      <a:pt x="43" y="2010"/>
                    </a:cubicBezTo>
                    <a:cubicBezTo>
                      <a:pt x="99" y="2127"/>
                      <a:pt x="333" y="2225"/>
                      <a:pt x="450" y="2244"/>
                    </a:cubicBezTo>
                    <a:cubicBezTo>
                      <a:pt x="472" y="2247"/>
                      <a:pt x="495" y="2249"/>
                      <a:pt x="518" y="2249"/>
                    </a:cubicBezTo>
                    <a:cubicBezTo>
                      <a:pt x="640" y="2249"/>
                      <a:pt x="776" y="2207"/>
                      <a:pt x="843" y="2108"/>
                    </a:cubicBezTo>
                    <a:cubicBezTo>
                      <a:pt x="918" y="2029"/>
                      <a:pt x="936" y="1912"/>
                      <a:pt x="960" y="1795"/>
                    </a:cubicBezTo>
                    <a:cubicBezTo>
                      <a:pt x="960" y="1641"/>
                      <a:pt x="960" y="1500"/>
                      <a:pt x="997" y="1364"/>
                    </a:cubicBezTo>
                    <a:cubicBezTo>
                      <a:pt x="1035" y="1149"/>
                      <a:pt x="1194" y="1074"/>
                      <a:pt x="1269" y="915"/>
                    </a:cubicBezTo>
                    <a:cubicBezTo>
                      <a:pt x="1348" y="742"/>
                      <a:pt x="1348" y="527"/>
                      <a:pt x="1269" y="373"/>
                    </a:cubicBezTo>
                    <a:cubicBezTo>
                      <a:pt x="1170" y="157"/>
                      <a:pt x="936" y="3"/>
                      <a:pt x="703" y="3"/>
                    </a:cubicBezTo>
                    <a:cubicBezTo>
                      <a:pt x="687" y="1"/>
                      <a:pt x="672" y="1"/>
                      <a:pt x="656"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flipH="1">
                <a:off x="7735681" y="2358815"/>
                <a:ext cx="720524" cy="1036521"/>
              </a:xfrm>
              <a:custGeom>
                <a:avLst/>
                <a:gdLst/>
                <a:ahLst/>
                <a:cxnLst/>
                <a:rect l="l" t="t" r="r" b="b"/>
                <a:pathLst>
                  <a:path w="4857" h="6987" extrusionOk="0">
                    <a:moveTo>
                      <a:pt x="4500" y="1"/>
                    </a:moveTo>
                    <a:cubicBezTo>
                      <a:pt x="4337" y="1"/>
                      <a:pt x="4169" y="9"/>
                      <a:pt x="4000" y="9"/>
                    </a:cubicBezTo>
                    <a:cubicBezTo>
                      <a:pt x="4038" y="201"/>
                      <a:pt x="4038" y="397"/>
                      <a:pt x="4057" y="594"/>
                    </a:cubicBezTo>
                    <a:cubicBezTo>
                      <a:pt x="4057" y="828"/>
                      <a:pt x="4057" y="1062"/>
                      <a:pt x="4075" y="1296"/>
                    </a:cubicBezTo>
                    <a:cubicBezTo>
                      <a:pt x="4075" y="1647"/>
                      <a:pt x="4075" y="1937"/>
                      <a:pt x="3884" y="2250"/>
                    </a:cubicBezTo>
                    <a:cubicBezTo>
                      <a:pt x="3668" y="2601"/>
                      <a:pt x="3275" y="3069"/>
                      <a:pt x="2831" y="3106"/>
                    </a:cubicBezTo>
                    <a:cubicBezTo>
                      <a:pt x="2791" y="3117"/>
                      <a:pt x="2752" y="3121"/>
                      <a:pt x="2713" y="3121"/>
                    </a:cubicBezTo>
                    <a:cubicBezTo>
                      <a:pt x="2594" y="3121"/>
                      <a:pt x="2473" y="3083"/>
                      <a:pt x="2339" y="3069"/>
                    </a:cubicBezTo>
                    <a:cubicBezTo>
                      <a:pt x="2159" y="3030"/>
                      <a:pt x="1896" y="2987"/>
                      <a:pt x="1637" y="2987"/>
                    </a:cubicBezTo>
                    <a:cubicBezTo>
                      <a:pt x="1364" y="2987"/>
                      <a:pt x="1097" y="3035"/>
                      <a:pt x="936" y="3186"/>
                    </a:cubicBezTo>
                    <a:cubicBezTo>
                      <a:pt x="800" y="3303"/>
                      <a:pt x="763" y="3518"/>
                      <a:pt x="725" y="3710"/>
                    </a:cubicBezTo>
                    <a:cubicBezTo>
                      <a:pt x="627" y="4220"/>
                      <a:pt x="468" y="4707"/>
                      <a:pt x="257" y="5174"/>
                    </a:cubicBezTo>
                    <a:cubicBezTo>
                      <a:pt x="159" y="5390"/>
                      <a:pt x="42" y="5581"/>
                      <a:pt x="23" y="5797"/>
                    </a:cubicBezTo>
                    <a:cubicBezTo>
                      <a:pt x="0" y="6091"/>
                      <a:pt x="117" y="6344"/>
                      <a:pt x="314" y="6541"/>
                    </a:cubicBezTo>
                    <a:cubicBezTo>
                      <a:pt x="547" y="6751"/>
                      <a:pt x="800" y="6676"/>
                      <a:pt x="1076" y="6751"/>
                    </a:cubicBezTo>
                    <a:cubicBezTo>
                      <a:pt x="1385" y="6812"/>
                      <a:pt x="1755" y="6966"/>
                      <a:pt x="2068" y="6985"/>
                    </a:cubicBezTo>
                    <a:cubicBezTo>
                      <a:pt x="2077" y="6986"/>
                      <a:pt x="2086" y="6986"/>
                      <a:pt x="2095" y="6986"/>
                    </a:cubicBezTo>
                    <a:cubicBezTo>
                      <a:pt x="2399" y="6986"/>
                      <a:pt x="2383" y="6590"/>
                      <a:pt x="2419" y="6344"/>
                    </a:cubicBezTo>
                    <a:cubicBezTo>
                      <a:pt x="2480" y="5914"/>
                      <a:pt x="2555" y="5488"/>
                      <a:pt x="2690" y="5095"/>
                    </a:cubicBezTo>
                    <a:cubicBezTo>
                      <a:pt x="2849" y="4688"/>
                      <a:pt x="3083" y="4295"/>
                      <a:pt x="3416" y="4042"/>
                    </a:cubicBezTo>
                    <a:cubicBezTo>
                      <a:pt x="3706" y="3808"/>
                      <a:pt x="4075" y="3672"/>
                      <a:pt x="4370" y="3401"/>
                    </a:cubicBezTo>
                    <a:cubicBezTo>
                      <a:pt x="4445" y="3322"/>
                      <a:pt x="4506" y="3242"/>
                      <a:pt x="4562" y="3148"/>
                    </a:cubicBezTo>
                    <a:cubicBezTo>
                      <a:pt x="4721" y="2915"/>
                      <a:pt x="4819" y="2638"/>
                      <a:pt x="4838" y="2367"/>
                    </a:cubicBezTo>
                    <a:cubicBezTo>
                      <a:pt x="4857" y="2250"/>
                      <a:pt x="4857" y="2133"/>
                      <a:pt x="4838" y="2016"/>
                    </a:cubicBezTo>
                    <a:cubicBezTo>
                      <a:pt x="4819" y="1352"/>
                      <a:pt x="4702" y="669"/>
                      <a:pt x="4740" y="9"/>
                    </a:cubicBezTo>
                    <a:cubicBezTo>
                      <a:pt x="4662" y="3"/>
                      <a:pt x="4582" y="1"/>
                      <a:pt x="4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flipH="1">
                <a:off x="8241711" y="3144203"/>
                <a:ext cx="676910" cy="1246288"/>
              </a:xfrm>
              <a:custGeom>
                <a:avLst/>
                <a:gdLst/>
                <a:ahLst/>
                <a:cxnLst/>
                <a:rect l="l" t="t" r="r" b="b"/>
                <a:pathLst>
                  <a:path w="4563" h="8401" extrusionOk="0">
                    <a:moveTo>
                      <a:pt x="3300" y="1"/>
                    </a:moveTo>
                    <a:cubicBezTo>
                      <a:pt x="3274" y="1"/>
                      <a:pt x="3251" y="27"/>
                      <a:pt x="3234" y="54"/>
                    </a:cubicBezTo>
                    <a:cubicBezTo>
                      <a:pt x="2883" y="601"/>
                      <a:pt x="2766" y="1364"/>
                      <a:pt x="2593" y="1986"/>
                    </a:cubicBezTo>
                    <a:cubicBezTo>
                      <a:pt x="2532" y="2257"/>
                      <a:pt x="2495" y="2510"/>
                      <a:pt x="2396" y="2767"/>
                    </a:cubicBezTo>
                    <a:cubicBezTo>
                      <a:pt x="2298" y="3039"/>
                      <a:pt x="2181" y="3310"/>
                      <a:pt x="2106" y="3563"/>
                    </a:cubicBezTo>
                    <a:cubicBezTo>
                      <a:pt x="1989" y="3858"/>
                      <a:pt x="1891" y="4148"/>
                      <a:pt x="1793" y="4442"/>
                    </a:cubicBezTo>
                    <a:cubicBezTo>
                      <a:pt x="1737" y="4639"/>
                      <a:pt x="1657" y="4831"/>
                      <a:pt x="1578" y="5027"/>
                    </a:cubicBezTo>
                    <a:cubicBezTo>
                      <a:pt x="1171" y="5982"/>
                      <a:pt x="544" y="6819"/>
                      <a:pt x="1" y="7718"/>
                    </a:cubicBezTo>
                    <a:cubicBezTo>
                      <a:pt x="57" y="7755"/>
                      <a:pt x="937" y="8340"/>
                      <a:pt x="895" y="8401"/>
                    </a:cubicBezTo>
                    <a:cubicBezTo>
                      <a:pt x="2125" y="7114"/>
                      <a:pt x="3159" y="5125"/>
                      <a:pt x="3842" y="3118"/>
                    </a:cubicBezTo>
                    <a:cubicBezTo>
                      <a:pt x="4076" y="2473"/>
                      <a:pt x="4348" y="1832"/>
                      <a:pt x="4544" y="1167"/>
                    </a:cubicBezTo>
                    <a:cubicBezTo>
                      <a:pt x="4563" y="1130"/>
                      <a:pt x="4563" y="1069"/>
                      <a:pt x="4563" y="1031"/>
                    </a:cubicBezTo>
                    <a:cubicBezTo>
                      <a:pt x="4544" y="952"/>
                      <a:pt x="4483" y="896"/>
                      <a:pt x="4427" y="854"/>
                    </a:cubicBezTo>
                    <a:cubicBezTo>
                      <a:pt x="4095" y="564"/>
                      <a:pt x="3702" y="330"/>
                      <a:pt x="3295" y="194"/>
                    </a:cubicBezTo>
                    <a:cubicBezTo>
                      <a:pt x="3295" y="133"/>
                      <a:pt x="3295" y="77"/>
                      <a:pt x="3332" y="16"/>
                    </a:cubicBezTo>
                    <a:cubicBezTo>
                      <a:pt x="3321" y="5"/>
                      <a:pt x="3310" y="1"/>
                      <a:pt x="3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flipH="1">
                <a:off x="8007749" y="2802246"/>
                <a:ext cx="414631" cy="562692"/>
              </a:xfrm>
              <a:custGeom>
                <a:avLst/>
                <a:gdLst/>
                <a:ahLst/>
                <a:cxnLst/>
                <a:rect l="l" t="t" r="r" b="b"/>
                <a:pathLst>
                  <a:path w="2795" h="3793" extrusionOk="0">
                    <a:moveTo>
                      <a:pt x="1138" y="0"/>
                    </a:moveTo>
                    <a:cubicBezTo>
                      <a:pt x="1059" y="19"/>
                      <a:pt x="984" y="42"/>
                      <a:pt x="904" y="61"/>
                    </a:cubicBezTo>
                    <a:cubicBezTo>
                      <a:pt x="886" y="314"/>
                      <a:pt x="942" y="567"/>
                      <a:pt x="984" y="838"/>
                    </a:cubicBezTo>
                    <a:cubicBezTo>
                      <a:pt x="1021" y="1151"/>
                      <a:pt x="1003" y="1835"/>
                      <a:pt x="1003" y="1872"/>
                    </a:cubicBezTo>
                    <a:cubicBezTo>
                      <a:pt x="750" y="2284"/>
                      <a:pt x="240" y="2733"/>
                      <a:pt x="48" y="3159"/>
                    </a:cubicBezTo>
                    <a:cubicBezTo>
                      <a:pt x="1" y="3276"/>
                      <a:pt x="78" y="3352"/>
                      <a:pt x="166" y="3352"/>
                    </a:cubicBezTo>
                    <a:cubicBezTo>
                      <a:pt x="224" y="3352"/>
                      <a:pt x="287" y="3317"/>
                      <a:pt x="319" y="3238"/>
                    </a:cubicBezTo>
                    <a:cubicBezTo>
                      <a:pt x="418" y="3023"/>
                      <a:pt x="848" y="2592"/>
                      <a:pt x="942" y="2382"/>
                    </a:cubicBezTo>
                    <a:lnTo>
                      <a:pt x="942" y="2382"/>
                    </a:lnTo>
                    <a:cubicBezTo>
                      <a:pt x="942" y="2752"/>
                      <a:pt x="965" y="3276"/>
                      <a:pt x="923" y="3645"/>
                    </a:cubicBezTo>
                    <a:cubicBezTo>
                      <a:pt x="904" y="3744"/>
                      <a:pt x="987" y="3793"/>
                      <a:pt x="1077" y="3793"/>
                    </a:cubicBezTo>
                    <a:cubicBezTo>
                      <a:pt x="1168" y="3793"/>
                      <a:pt x="1265" y="3744"/>
                      <a:pt x="1274" y="3645"/>
                    </a:cubicBezTo>
                    <a:cubicBezTo>
                      <a:pt x="1353" y="3084"/>
                      <a:pt x="1372" y="2518"/>
                      <a:pt x="1353" y="1951"/>
                    </a:cubicBezTo>
                    <a:cubicBezTo>
                      <a:pt x="1742" y="1329"/>
                      <a:pt x="2210" y="744"/>
                      <a:pt x="2757" y="216"/>
                    </a:cubicBezTo>
                    <a:cubicBezTo>
                      <a:pt x="2776" y="197"/>
                      <a:pt x="2795" y="159"/>
                      <a:pt x="2795" y="117"/>
                    </a:cubicBezTo>
                    <a:cubicBezTo>
                      <a:pt x="2745" y="102"/>
                      <a:pt x="2689" y="96"/>
                      <a:pt x="2630" y="96"/>
                    </a:cubicBezTo>
                    <a:cubicBezTo>
                      <a:pt x="2550" y="96"/>
                      <a:pt x="2466" y="107"/>
                      <a:pt x="2388" y="117"/>
                    </a:cubicBezTo>
                    <a:cubicBezTo>
                      <a:pt x="1995" y="510"/>
                      <a:pt x="1644" y="936"/>
                      <a:pt x="1335" y="1367"/>
                    </a:cubicBezTo>
                    <a:cubicBezTo>
                      <a:pt x="1293" y="917"/>
                      <a:pt x="1237" y="45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flipH="1">
                <a:off x="8045288" y="2469488"/>
                <a:ext cx="552594" cy="565362"/>
              </a:xfrm>
              <a:custGeom>
                <a:avLst/>
                <a:gdLst/>
                <a:ahLst/>
                <a:cxnLst/>
                <a:rect l="l" t="t" r="r" b="b"/>
                <a:pathLst>
                  <a:path w="3725" h="3811" extrusionOk="0">
                    <a:moveTo>
                      <a:pt x="2917" y="0"/>
                    </a:moveTo>
                    <a:cubicBezTo>
                      <a:pt x="2845" y="0"/>
                      <a:pt x="2770" y="16"/>
                      <a:pt x="2710" y="40"/>
                    </a:cubicBezTo>
                    <a:cubicBezTo>
                      <a:pt x="2616" y="119"/>
                      <a:pt x="2653" y="217"/>
                      <a:pt x="2574" y="297"/>
                    </a:cubicBezTo>
                    <a:cubicBezTo>
                      <a:pt x="2536" y="334"/>
                      <a:pt x="2457" y="334"/>
                      <a:pt x="2401" y="353"/>
                    </a:cubicBezTo>
                    <a:cubicBezTo>
                      <a:pt x="2223" y="391"/>
                      <a:pt x="2069" y="568"/>
                      <a:pt x="2069" y="765"/>
                    </a:cubicBezTo>
                    <a:lnTo>
                      <a:pt x="2069" y="858"/>
                    </a:lnTo>
                    <a:cubicBezTo>
                      <a:pt x="2008" y="1092"/>
                      <a:pt x="1521" y="1036"/>
                      <a:pt x="1367" y="1074"/>
                    </a:cubicBezTo>
                    <a:cubicBezTo>
                      <a:pt x="899" y="1172"/>
                      <a:pt x="468" y="1467"/>
                      <a:pt x="253" y="1874"/>
                    </a:cubicBezTo>
                    <a:cubicBezTo>
                      <a:pt x="19" y="2285"/>
                      <a:pt x="1" y="2810"/>
                      <a:pt x="277" y="3198"/>
                    </a:cubicBezTo>
                    <a:cubicBezTo>
                      <a:pt x="450" y="3474"/>
                      <a:pt x="721" y="3647"/>
                      <a:pt x="1016" y="3745"/>
                    </a:cubicBezTo>
                    <a:cubicBezTo>
                      <a:pt x="1184" y="3791"/>
                      <a:pt x="1366" y="3811"/>
                      <a:pt x="1550" y="3811"/>
                    </a:cubicBezTo>
                    <a:cubicBezTo>
                      <a:pt x="1684" y="3811"/>
                      <a:pt x="1820" y="3800"/>
                      <a:pt x="1952" y="3783"/>
                    </a:cubicBezTo>
                    <a:cubicBezTo>
                      <a:pt x="2420" y="3708"/>
                      <a:pt x="2770" y="3572"/>
                      <a:pt x="3103" y="3198"/>
                    </a:cubicBezTo>
                    <a:cubicBezTo>
                      <a:pt x="3393" y="2889"/>
                      <a:pt x="3571" y="2477"/>
                      <a:pt x="3627" y="2052"/>
                    </a:cubicBezTo>
                    <a:cubicBezTo>
                      <a:pt x="3645" y="1972"/>
                      <a:pt x="3725" y="882"/>
                      <a:pt x="3645" y="882"/>
                    </a:cubicBezTo>
                    <a:lnTo>
                      <a:pt x="3627" y="882"/>
                    </a:lnTo>
                    <a:cubicBezTo>
                      <a:pt x="3645" y="704"/>
                      <a:pt x="3725" y="550"/>
                      <a:pt x="3725" y="372"/>
                    </a:cubicBezTo>
                    <a:cubicBezTo>
                      <a:pt x="3725" y="316"/>
                      <a:pt x="3706" y="274"/>
                      <a:pt x="3706" y="236"/>
                    </a:cubicBezTo>
                    <a:cubicBezTo>
                      <a:pt x="3659" y="125"/>
                      <a:pt x="3586" y="101"/>
                      <a:pt x="3504" y="101"/>
                    </a:cubicBezTo>
                    <a:cubicBezTo>
                      <a:pt x="3444" y="101"/>
                      <a:pt x="3379" y="114"/>
                      <a:pt x="3316" y="114"/>
                    </a:cubicBezTo>
                    <a:cubicBezTo>
                      <a:pt x="3283" y="114"/>
                      <a:pt x="3251" y="110"/>
                      <a:pt x="3220" y="100"/>
                    </a:cubicBezTo>
                    <a:cubicBezTo>
                      <a:pt x="3159" y="82"/>
                      <a:pt x="3103" y="40"/>
                      <a:pt x="3042" y="21"/>
                    </a:cubicBezTo>
                    <a:cubicBezTo>
                      <a:pt x="3004" y="7"/>
                      <a:pt x="2961"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flipH="1">
                <a:off x="8077178" y="3141088"/>
                <a:ext cx="399203" cy="1313936"/>
              </a:xfrm>
              <a:custGeom>
                <a:avLst/>
                <a:gdLst/>
                <a:ahLst/>
                <a:cxnLst/>
                <a:rect l="l" t="t" r="r" b="b"/>
                <a:pathLst>
                  <a:path w="2691" h="8857" extrusionOk="0">
                    <a:moveTo>
                      <a:pt x="394" y="1"/>
                    </a:moveTo>
                    <a:cubicBezTo>
                      <a:pt x="351" y="1"/>
                      <a:pt x="311" y="11"/>
                      <a:pt x="276" y="37"/>
                    </a:cubicBezTo>
                    <a:cubicBezTo>
                      <a:pt x="216" y="98"/>
                      <a:pt x="197" y="173"/>
                      <a:pt x="178" y="252"/>
                    </a:cubicBezTo>
                    <a:cubicBezTo>
                      <a:pt x="61" y="603"/>
                      <a:pt x="0" y="992"/>
                      <a:pt x="99" y="1343"/>
                    </a:cubicBezTo>
                    <a:cubicBezTo>
                      <a:pt x="216" y="1754"/>
                      <a:pt x="487" y="2086"/>
                      <a:pt x="627" y="2494"/>
                    </a:cubicBezTo>
                    <a:cubicBezTo>
                      <a:pt x="782" y="2943"/>
                      <a:pt x="763" y="3467"/>
                      <a:pt x="861" y="3935"/>
                    </a:cubicBezTo>
                    <a:cubicBezTo>
                      <a:pt x="936" y="4328"/>
                      <a:pt x="1016" y="4735"/>
                      <a:pt x="1034" y="5146"/>
                    </a:cubicBezTo>
                    <a:cubicBezTo>
                      <a:pt x="1072" y="5769"/>
                      <a:pt x="1095" y="6391"/>
                      <a:pt x="1114" y="7018"/>
                    </a:cubicBezTo>
                    <a:cubicBezTo>
                      <a:pt x="1133" y="7603"/>
                      <a:pt x="1072" y="8244"/>
                      <a:pt x="1133" y="8848"/>
                    </a:cubicBezTo>
                    <a:cubicBezTo>
                      <a:pt x="1133" y="8854"/>
                      <a:pt x="1204" y="8857"/>
                      <a:pt x="1310" y="8857"/>
                    </a:cubicBezTo>
                    <a:cubicBezTo>
                      <a:pt x="1612" y="8857"/>
                      <a:pt x="2195" y="8833"/>
                      <a:pt x="2223" y="8791"/>
                    </a:cubicBezTo>
                    <a:cubicBezTo>
                      <a:pt x="2284" y="8754"/>
                      <a:pt x="2242" y="8497"/>
                      <a:pt x="2242" y="8422"/>
                    </a:cubicBezTo>
                    <a:cubicBezTo>
                      <a:pt x="2265" y="8127"/>
                      <a:pt x="2265" y="7856"/>
                      <a:pt x="2284" y="7561"/>
                    </a:cubicBezTo>
                    <a:cubicBezTo>
                      <a:pt x="2284" y="7210"/>
                      <a:pt x="2302" y="6859"/>
                      <a:pt x="2321" y="6531"/>
                    </a:cubicBezTo>
                    <a:cubicBezTo>
                      <a:pt x="2359" y="6199"/>
                      <a:pt x="2457" y="5947"/>
                      <a:pt x="2536" y="5614"/>
                    </a:cubicBezTo>
                    <a:cubicBezTo>
                      <a:pt x="2691" y="4950"/>
                      <a:pt x="2672" y="4267"/>
                      <a:pt x="2616" y="3584"/>
                    </a:cubicBezTo>
                    <a:cubicBezTo>
                      <a:pt x="2555" y="2709"/>
                      <a:pt x="2518" y="1890"/>
                      <a:pt x="2635" y="1034"/>
                    </a:cubicBezTo>
                    <a:cubicBezTo>
                      <a:pt x="2518" y="992"/>
                      <a:pt x="2359" y="875"/>
                      <a:pt x="2223" y="818"/>
                    </a:cubicBezTo>
                    <a:cubicBezTo>
                      <a:pt x="1970" y="702"/>
                      <a:pt x="1717" y="585"/>
                      <a:pt x="1465" y="468"/>
                    </a:cubicBezTo>
                    <a:cubicBezTo>
                      <a:pt x="1250" y="369"/>
                      <a:pt x="1053" y="271"/>
                      <a:pt x="838" y="173"/>
                    </a:cubicBezTo>
                    <a:cubicBezTo>
                      <a:pt x="732" y="129"/>
                      <a:pt x="545"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flipH="1">
                <a:off x="8059812" y="2405547"/>
                <a:ext cx="164666" cy="171196"/>
              </a:xfrm>
              <a:custGeom>
                <a:avLst/>
                <a:gdLst/>
                <a:ahLst/>
                <a:cxnLst/>
                <a:rect l="l" t="t" r="r" b="b"/>
                <a:pathLst>
                  <a:path w="1110" h="1154" extrusionOk="0">
                    <a:moveTo>
                      <a:pt x="809" y="0"/>
                    </a:moveTo>
                    <a:cubicBezTo>
                      <a:pt x="757" y="0"/>
                      <a:pt x="704" y="10"/>
                      <a:pt x="661" y="26"/>
                    </a:cubicBezTo>
                    <a:cubicBezTo>
                      <a:pt x="469" y="82"/>
                      <a:pt x="310" y="237"/>
                      <a:pt x="216" y="414"/>
                    </a:cubicBezTo>
                    <a:cubicBezTo>
                      <a:pt x="155" y="513"/>
                      <a:pt x="118" y="611"/>
                      <a:pt x="99" y="705"/>
                    </a:cubicBezTo>
                    <a:cubicBezTo>
                      <a:pt x="76" y="784"/>
                      <a:pt x="1" y="920"/>
                      <a:pt x="38" y="981"/>
                    </a:cubicBezTo>
                    <a:cubicBezTo>
                      <a:pt x="76" y="1116"/>
                      <a:pt x="408" y="1154"/>
                      <a:pt x="525" y="1154"/>
                    </a:cubicBezTo>
                    <a:cubicBezTo>
                      <a:pt x="586" y="1154"/>
                      <a:pt x="623" y="1154"/>
                      <a:pt x="684" y="1135"/>
                    </a:cubicBezTo>
                    <a:lnTo>
                      <a:pt x="801" y="1018"/>
                    </a:lnTo>
                    <a:cubicBezTo>
                      <a:pt x="918" y="845"/>
                      <a:pt x="993" y="667"/>
                      <a:pt x="1054" y="452"/>
                    </a:cubicBezTo>
                    <a:cubicBezTo>
                      <a:pt x="1091" y="335"/>
                      <a:pt x="1110" y="199"/>
                      <a:pt x="1035" y="101"/>
                    </a:cubicBezTo>
                    <a:cubicBezTo>
                      <a:pt x="985" y="28"/>
                      <a:pt x="897" y="0"/>
                      <a:pt x="8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flipH="1">
                <a:off x="8079989" y="2446789"/>
                <a:ext cx="201011" cy="206800"/>
              </a:xfrm>
              <a:custGeom>
                <a:avLst/>
                <a:gdLst/>
                <a:ahLst/>
                <a:cxnLst/>
                <a:rect l="l" t="t" r="r" b="b"/>
                <a:pathLst>
                  <a:path w="1355" h="1394" extrusionOk="0">
                    <a:moveTo>
                      <a:pt x="777" y="1101"/>
                    </a:moveTo>
                    <a:cubicBezTo>
                      <a:pt x="824" y="1101"/>
                      <a:pt x="859" y="1176"/>
                      <a:pt x="808" y="1208"/>
                    </a:cubicBezTo>
                    <a:cubicBezTo>
                      <a:pt x="744" y="1245"/>
                      <a:pt x="681" y="1261"/>
                      <a:pt x="617" y="1261"/>
                    </a:cubicBezTo>
                    <a:cubicBezTo>
                      <a:pt x="545" y="1261"/>
                      <a:pt x="473" y="1240"/>
                      <a:pt x="400" y="1208"/>
                    </a:cubicBezTo>
                    <a:cubicBezTo>
                      <a:pt x="349" y="1176"/>
                      <a:pt x="371" y="1101"/>
                      <a:pt x="424" y="1101"/>
                    </a:cubicBezTo>
                    <a:cubicBezTo>
                      <a:pt x="434" y="1101"/>
                      <a:pt x="445" y="1104"/>
                      <a:pt x="457" y="1110"/>
                    </a:cubicBezTo>
                    <a:cubicBezTo>
                      <a:pt x="506" y="1140"/>
                      <a:pt x="555" y="1155"/>
                      <a:pt x="604" y="1155"/>
                    </a:cubicBezTo>
                    <a:cubicBezTo>
                      <a:pt x="653" y="1155"/>
                      <a:pt x="702" y="1140"/>
                      <a:pt x="751" y="1110"/>
                    </a:cubicBezTo>
                    <a:cubicBezTo>
                      <a:pt x="760" y="1104"/>
                      <a:pt x="769" y="1101"/>
                      <a:pt x="777" y="1101"/>
                    </a:cubicBezTo>
                    <a:close/>
                    <a:moveTo>
                      <a:pt x="789" y="1"/>
                    </a:moveTo>
                    <a:cubicBezTo>
                      <a:pt x="555" y="1"/>
                      <a:pt x="321" y="136"/>
                      <a:pt x="204" y="333"/>
                    </a:cubicBezTo>
                    <a:cubicBezTo>
                      <a:pt x="1" y="682"/>
                      <a:pt x="165" y="1393"/>
                      <a:pt x="628" y="1393"/>
                    </a:cubicBezTo>
                    <a:cubicBezTo>
                      <a:pt x="656" y="1393"/>
                      <a:pt x="684" y="1391"/>
                      <a:pt x="714" y="1386"/>
                    </a:cubicBezTo>
                    <a:cubicBezTo>
                      <a:pt x="887" y="1344"/>
                      <a:pt x="1023" y="1227"/>
                      <a:pt x="1121" y="1072"/>
                    </a:cubicBezTo>
                    <a:cubicBezTo>
                      <a:pt x="1201" y="955"/>
                      <a:pt x="1238" y="820"/>
                      <a:pt x="1275" y="660"/>
                    </a:cubicBezTo>
                    <a:cubicBezTo>
                      <a:pt x="1299" y="642"/>
                      <a:pt x="1299" y="623"/>
                      <a:pt x="1299" y="604"/>
                    </a:cubicBezTo>
                    <a:cubicBezTo>
                      <a:pt x="1336" y="506"/>
                      <a:pt x="1355" y="408"/>
                      <a:pt x="1336" y="310"/>
                    </a:cubicBezTo>
                    <a:cubicBezTo>
                      <a:pt x="1275" y="76"/>
                      <a:pt x="1004"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2828501" y="626724"/>
            <a:ext cx="5842888" cy="3308083"/>
            <a:chOff x="2828501" y="626724"/>
            <a:chExt cx="5842888" cy="3308083"/>
          </a:xfrm>
        </p:grpSpPr>
        <p:sp>
          <p:nvSpPr>
            <p:cNvPr id="5" name="Isosceles Triangle 4"/>
            <p:cNvSpPr/>
            <p:nvPr/>
          </p:nvSpPr>
          <p:spPr>
            <a:xfrm rot="15782706">
              <a:off x="2994870" y="1059123"/>
              <a:ext cx="700745" cy="1033484"/>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709880" y="626724"/>
              <a:ext cx="4961509" cy="3308083"/>
            </a:xfrm>
            <a:prstGeom prst="roundRect">
              <a:avLst>
                <a:gd name="adj" fmla="val 14493"/>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91262" y="866756"/>
              <a:ext cx="4598744" cy="2748253"/>
            </a:xfrm>
            <a:prstGeom prst="rect">
              <a:avLst/>
            </a:prstGeom>
            <a:noFill/>
          </p:spPr>
          <p:txBody>
            <a:bodyPr wrap="square" rtlCol="0">
              <a:spAutoFit/>
            </a:bodyPr>
            <a:lstStyle/>
            <a:p>
              <a:pPr algn="ctr">
                <a:lnSpc>
                  <a:spcPct val="150000"/>
                </a:lnSpc>
              </a:pPr>
              <a:r>
                <a:rPr lang="vi-VN" sz="4000" b="1" smtClean="0">
                  <a:solidFill>
                    <a:schemeClr val="tx1"/>
                  </a:solidFill>
                </a:rPr>
                <a:t>CHÀO MỪNG </a:t>
              </a:r>
            </a:p>
            <a:p>
              <a:pPr algn="ctr">
                <a:lnSpc>
                  <a:spcPct val="150000"/>
                </a:lnSpc>
              </a:pPr>
              <a:r>
                <a:rPr lang="vi-VN" sz="4000" b="1" smtClean="0">
                  <a:solidFill>
                    <a:schemeClr val="tx1"/>
                  </a:solidFill>
                </a:rPr>
                <a:t>CẢ LỚP ĐẾN VỚI BÀI HỌC MỚI!</a:t>
              </a:r>
              <a:endParaRPr lang="en-US" sz="4000" b="1">
                <a:solidFill>
                  <a:schemeClr val="tx1"/>
                </a:solidFill>
              </a:endParaRPr>
            </a:p>
          </p:txBody>
        </p:sp>
      </p:grpSp>
      <p:pic>
        <p:nvPicPr>
          <p:cNvPr id="59" name="Picture 58"/>
          <p:cNvPicPr>
            <a:picLocks noChangeAspect="1"/>
          </p:cNvPicPr>
          <p:nvPr/>
        </p:nvPicPr>
        <p:blipFill>
          <a:blip r:embed="rId3"/>
          <a:stretch>
            <a:fillRect/>
          </a:stretch>
        </p:blipFill>
        <p:spPr>
          <a:xfrm>
            <a:off x="7711105" y="4076104"/>
            <a:ext cx="1101044" cy="1003893"/>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1025" y="431352"/>
            <a:ext cx="7798627" cy="400110"/>
            <a:chOff x="681025" y="431352"/>
            <a:chExt cx="7798627" cy="400110"/>
          </a:xfrm>
        </p:grpSpPr>
        <p:sp>
          <p:nvSpPr>
            <p:cNvPr id="3" name="Rectangle 2"/>
            <p:cNvSpPr/>
            <p:nvPr/>
          </p:nvSpPr>
          <p:spPr>
            <a:xfrm>
              <a:off x="975675" y="431352"/>
              <a:ext cx="7503977" cy="400110"/>
            </a:xfrm>
            <a:prstGeom prst="rect">
              <a:avLst/>
            </a:prstGeom>
          </p:spPr>
          <p:txBody>
            <a:bodyPr wrap="none">
              <a:spAutoFit/>
            </a:bodyPr>
            <a:lstStyle/>
            <a:p>
              <a:r>
                <a:rPr lang="en-US" sz="2000" b="1">
                  <a:solidFill>
                    <a:schemeClr val="accent3">
                      <a:lumMod val="75000"/>
                    </a:schemeClr>
                  </a:solidFill>
                </a:rPr>
                <a:t>Biểu mẫu </a:t>
              </a:r>
              <a:r>
                <a:rPr lang="vi-VN" sz="2000" b="1">
                  <a:solidFill>
                    <a:schemeClr val="accent3">
                      <a:lumMod val="75000"/>
                    </a:schemeClr>
                  </a:solidFill>
                </a:rPr>
                <a:t>có kết buộc với bảng và biểu mẫu không kết buộc</a:t>
              </a:r>
              <a:endParaRPr lang="en-US" sz="2000" b="1">
                <a:solidFill>
                  <a:schemeClr val="accent3">
                    <a:lumMod val="75000"/>
                  </a:schemeClr>
                </a:solidFill>
              </a:endParaRPr>
            </a:p>
          </p:txBody>
        </p:sp>
        <p:sp>
          <p:nvSpPr>
            <p:cNvPr id="4" name="Isosceles Triangle 3"/>
            <p:cNvSpPr/>
            <p:nvPr/>
          </p:nvSpPr>
          <p:spPr>
            <a:xfrm rot="5400000">
              <a:off x="677055" y="537773"/>
              <a:ext cx="202340" cy="19440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26515" y="1176978"/>
            <a:ext cx="3929463" cy="3425844"/>
            <a:chOff x="755552" y="1187253"/>
            <a:chExt cx="3929463" cy="3425844"/>
          </a:xfrm>
        </p:grpSpPr>
        <p:sp>
          <p:nvSpPr>
            <p:cNvPr id="30" name="Google Shape;624;p32"/>
            <p:cNvSpPr/>
            <p:nvPr/>
          </p:nvSpPr>
          <p:spPr>
            <a:xfrm>
              <a:off x="1467784" y="1187253"/>
              <a:ext cx="2536357" cy="592369"/>
            </a:xfrm>
            <a:custGeom>
              <a:avLst/>
              <a:gdLst/>
              <a:ahLst/>
              <a:cxnLst/>
              <a:rect l="l" t="t" r="r" b="b"/>
              <a:pathLst>
                <a:path w="8951" h="2710" extrusionOk="0">
                  <a:moveTo>
                    <a:pt x="4193" y="117"/>
                  </a:moveTo>
                  <a:lnTo>
                    <a:pt x="8600" y="2616"/>
                  </a:lnTo>
                  <a:lnTo>
                    <a:pt x="8600" y="2616"/>
                  </a:lnTo>
                  <a:lnTo>
                    <a:pt x="314" y="2574"/>
                  </a:lnTo>
                  <a:lnTo>
                    <a:pt x="4193" y="117"/>
                  </a:lnTo>
                  <a:close/>
                  <a:moveTo>
                    <a:pt x="4193" y="0"/>
                  </a:moveTo>
                  <a:lnTo>
                    <a:pt x="0" y="2653"/>
                  </a:lnTo>
                  <a:lnTo>
                    <a:pt x="8951" y="2709"/>
                  </a:lnTo>
                  <a:lnTo>
                    <a:pt x="8951" y="2709"/>
                  </a:lnTo>
                  <a:lnTo>
                    <a:pt x="4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roup 34"/>
            <p:cNvGrpSpPr/>
            <p:nvPr/>
          </p:nvGrpSpPr>
          <p:grpSpPr>
            <a:xfrm>
              <a:off x="755552" y="1707296"/>
              <a:ext cx="3929463" cy="2905801"/>
              <a:chOff x="755553" y="1707296"/>
              <a:chExt cx="2840402" cy="2905801"/>
            </a:xfrm>
          </p:grpSpPr>
          <p:sp>
            <p:nvSpPr>
              <p:cNvPr id="6" name="Google Shape;600;p32"/>
              <p:cNvSpPr/>
              <p:nvPr/>
            </p:nvSpPr>
            <p:spPr>
              <a:xfrm>
                <a:off x="867240" y="1745328"/>
                <a:ext cx="2640066" cy="2830035"/>
              </a:xfrm>
              <a:custGeom>
                <a:avLst/>
                <a:gdLst/>
                <a:ahLst/>
                <a:cxnLst/>
                <a:rect l="l" t="t" r="r" b="b"/>
                <a:pathLst>
                  <a:path w="9317" h="12947" extrusionOk="0">
                    <a:moveTo>
                      <a:pt x="0" y="0"/>
                    </a:moveTo>
                    <a:lnTo>
                      <a:pt x="0" y="12947"/>
                    </a:lnTo>
                    <a:lnTo>
                      <a:pt x="9316" y="12947"/>
                    </a:lnTo>
                    <a:lnTo>
                      <a:pt x="9316" y="0"/>
                    </a:lnTo>
                    <a:close/>
                  </a:path>
                </a:pathLst>
              </a:custGeom>
              <a:solidFill>
                <a:schemeClr val="tx1">
                  <a:lumMod val="10000"/>
                  <a:lumOff val="90000"/>
                </a:schemeClr>
              </a:solidFill>
              <a:ln>
                <a:solidFill>
                  <a:schemeClr val="tx1">
                    <a:lumMod val="10000"/>
                    <a:lumOff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25;p32"/>
              <p:cNvSpPr/>
              <p:nvPr/>
            </p:nvSpPr>
            <p:spPr>
              <a:xfrm>
                <a:off x="778221" y="4540308"/>
                <a:ext cx="2817734" cy="72789"/>
              </a:xfrm>
              <a:custGeom>
                <a:avLst/>
                <a:gdLst/>
                <a:ahLst/>
                <a:cxnLst/>
                <a:rect l="l" t="t" r="r" b="b"/>
                <a:pathLst>
                  <a:path w="9944" h="333" extrusionOk="0">
                    <a:moveTo>
                      <a:pt x="0" y="1"/>
                    </a:moveTo>
                    <a:lnTo>
                      <a:pt x="0" y="333"/>
                    </a:lnTo>
                    <a:lnTo>
                      <a:pt x="9943" y="333"/>
                    </a:lnTo>
                    <a:lnTo>
                      <a:pt x="9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6;p32"/>
              <p:cNvSpPr/>
              <p:nvPr/>
            </p:nvSpPr>
            <p:spPr>
              <a:xfrm>
                <a:off x="755553" y="1707296"/>
                <a:ext cx="2817734" cy="71914"/>
              </a:xfrm>
              <a:custGeom>
                <a:avLst/>
                <a:gdLst/>
                <a:ahLst/>
                <a:cxnLst/>
                <a:rect l="l" t="t" r="r" b="b"/>
                <a:pathLst>
                  <a:path w="9944" h="329" extrusionOk="0">
                    <a:moveTo>
                      <a:pt x="1" y="1"/>
                    </a:moveTo>
                    <a:lnTo>
                      <a:pt x="1" y="328"/>
                    </a:lnTo>
                    <a:lnTo>
                      <a:pt x="9944" y="328"/>
                    </a:lnTo>
                    <a:lnTo>
                      <a:pt x="9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p:cNvSpPr/>
            <p:nvPr/>
          </p:nvSpPr>
          <p:spPr>
            <a:xfrm>
              <a:off x="950365" y="1867683"/>
              <a:ext cx="3571196" cy="2585323"/>
            </a:xfrm>
            <a:prstGeom prst="rect">
              <a:avLst/>
            </a:prstGeom>
          </p:spPr>
          <p:txBody>
            <a:bodyPr wrap="square">
              <a:spAutoFit/>
            </a:bodyPr>
            <a:lstStyle/>
            <a:p>
              <a:pPr algn="ctr">
                <a:lnSpc>
                  <a:spcPct val="150000"/>
                </a:lnSpc>
              </a:pPr>
              <a:r>
                <a:rPr lang="vi-VN" sz="1800" b="1">
                  <a:solidFill>
                    <a:schemeClr val="accent1"/>
                  </a:solidFill>
                </a:rPr>
                <a:t>Biểu mẫu có kết buộc (bound):</a:t>
              </a:r>
              <a:r>
                <a:rPr lang="vi-VN" sz="1800" b="1"/>
                <a:t> </a:t>
              </a:r>
              <a:endParaRPr lang="vi-VN" sz="1800" b="1" smtClean="0"/>
            </a:p>
            <a:p>
              <a:pPr algn="just">
                <a:lnSpc>
                  <a:spcPct val="150000"/>
                </a:lnSpc>
              </a:pPr>
              <a:r>
                <a:rPr lang="vi-VN" sz="1800" smtClean="0"/>
                <a:t>Các </a:t>
              </a:r>
              <a:r>
                <a:rPr lang="vi-VN" sz="1800"/>
                <a:t>mục dữ liệu hiển thị trong biểu mẫu kết buộc trực tiếp với các trường trong bảng CSDL. Có thể dùng để nhập, chỉnh sửa, xem dữ liệu…</a:t>
              </a:r>
              <a:endParaRPr lang="en-US" sz="1800"/>
            </a:p>
          </p:txBody>
        </p:sp>
      </p:grpSp>
      <p:grpSp>
        <p:nvGrpSpPr>
          <p:cNvPr id="52" name="Group 51"/>
          <p:cNvGrpSpPr/>
          <p:nvPr/>
        </p:nvGrpSpPr>
        <p:grpSpPr>
          <a:xfrm>
            <a:off x="4850246" y="1176978"/>
            <a:ext cx="3929463" cy="3425844"/>
            <a:chOff x="4850246" y="1176978"/>
            <a:chExt cx="3929463" cy="3425844"/>
          </a:xfrm>
        </p:grpSpPr>
        <p:grpSp>
          <p:nvGrpSpPr>
            <p:cNvPr id="37" name="Group 36"/>
            <p:cNvGrpSpPr/>
            <p:nvPr/>
          </p:nvGrpSpPr>
          <p:grpSpPr>
            <a:xfrm>
              <a:off x="4850246" y="1176978"/>
              <a:ext cx="3929463" cy="3425844"/>
              <a:chOff x="755552" y="1187253"/>
              <a:chExt cx="3929463" cy="3425844"/>
            </a:xfrm>
          </p:grpSpPr>
          <p:sp>
            <p:nvSpPr>
              <p:cNvPr id="38" name="Google Shape;624;p32"/>
              <p:cNvSpPr/>
              <p:nvPr/>
            </p:nvSpPr>
            <p:spPr>
              <a:xfrm>
                <a:off x="1467784" y="1187253"/>
                <a:ext cx="2536357" cy="592369"/>
              </a:xfrm>
              <a:custGeom>
                <a:avLst/>
                <a:gdLst/>
                <a:ahLst/>
                <a:cxnLst/>
                <a:rect l="l" t="t" r="r" b="b"/>
                <a:pathLst>
                  <a:path w="8951" h="2710" extrusionOk="0">
                    <a:moveTo>
                      <a:pt x="4193" y="117"/>
                    </a:moveTo>
                    <a:lnTo>
                      <a:pt x="8600" y="2616"/>
                    </a:lnTo>
                    <a:lnTo>
                      <a:pt x="8600" y="2616"/>
                    </a:lnTo>
                    <a:lnTo>
                      <a:pt x="314" y="2574"/>
                    </a:lnTo>
                    <a:lnTo>
                      <a:pt x="4193" y="117"/>
                    </a:lnTo>
                    <a:close/>
                    <a:moveTo>
                      <a:pt x="4193" y="0"/>
                    </a:moveTo>
                    <a:lnTo>
                      <a:pt x="0" y="2653"/>
                    </a:lnTo>
                    <a:lnTo>
                      <a:pt x="8951" y="2709"/>
                    </a:lnTo>
                    <a:lnTo>
                      <a:pt x="8951" y="2709"/>
                    </a:lnTo>
                    <a:lnTo>
                      <a:pt x="4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roup 38"/>
              <p:cNvGrpSpPr/>
              <p:nvPr/>
            </p:nvGrpSpPr>
            <p:grpSpPr>
              <a:xfrm>
                <a:off x="755552" y="1707296"/>
                <a:ext cx="3929463" cy="2905801"/>
                <a:chOff x="755553" y="1707296"/>
                <a:chExt cx="2840402" cy="2905801"/>
              </a:xfrm>
            </p:grpSpPr>
            <p:sp>
              <p:nvSpPr>
                <p:cNvPr id="41" name="Google Shape;600;p32"/>
                <p:cNvSpPr/>
                <p:nvPr/>
              </p:nvSpPr>
              <p:spPr>
                <a:xfrm>
                  <a:off x="867240" y="1745328"/>
                  <a:ext cx="2640066" cy="2830035"/>
                </a:xfrm>
                <a:custGeom>
                  <a:avLst/>
                  <a:gdLst/>
                  <a:ahLst/>
                  <a:cxnLst/>
                  <a:rect l="l" t="t" r="r" b="b"/>
                  <a:pathLst>
                    <a:path w="9317" h="12947" extrusionOk="0">
                      <a:moveTo>
                        <a:pt x="0" y="0"/>
                      </a:moveTo>
                      <a:lnTo>
                        <a:pt x="0" y="12947"/>
                      </a:lnTo>
                      <a:lnTo>
                        <a:pt x="9316" y="12947"/>
                      </a:lnTo>
                      <a:lnTo>
                        <a:pt x="9316" y="0"/>
                      </a:lnTo>
                      <a:close/>
                    </a:path>
                  </a:pathLst>
                </a:custGeom>
                <a:solidFill>
                  <a:schemeClr val="tx1">
                    <a:lumMod val="10000"/>
                    <a:lumOff val="90000"/>
                  </a:schemeClr>
                </a:solidFill>
                <a:ln>
                  <a:solidFill>
                    <a:schemeClr val="tx1">
                      <a:lumMod val="10000"/>
                      <a:lumOff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2"/>
                <p:cNvSpPr/>
                <p:nvPr/>
              </p:nvSpPr>
              <p:spPr>
                <a:xfrm>
                  <a:off x="778221" y="4540308"/>
                  <a:ext cx="2817734" cy="72789"/>
                </a:xfrm>
                <a:custGeom>
                  <a:avLst/>
                  <a:gdLst/>
                  <a:ahLst/>
                  <a:cxnLst/>
                  <a:rect l="l" t="t" r="r" b="b"/>
                  <a:pathLst>
                    <a:path w="9944" h="333" extrusionOk="0">
                      <a:moveTo>
                        <a:pt x="0" y="1"/>
                      </a:moveTo>
                      <a:lnTo>
                        <a:pt x="0" y="333"/>
                      </a:lnTo>
                      <a:lnTo>
                        <a:pt x="9943" y="333"/>
                      </a:lnTo>
                      <a:lnTo>
                        <a:pt x="9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2"/>
                <p:cNvSpPr/>
                <p:nvPr/>
              </p:nvSpPr>
              <p:spPr>
                <a:xfrm>
                  <a:off x="755553" y="1707296"/>
                  <a:ext cx="2817734" cy="71914"/>
                </a:xfrm>
                <a:custGeom>
                  <a:avLst/>
                  <a:gdLst/>
                  <a:ahLst/>
                  <a:cxnLst/>
                  <a:rect l="l" t="t" r="r" b="b"/>
                  <a:pathLst>
                    <a:path w="9944" h="329" extrusionOk="0">
                      <a:moveTo>
                        <a:pt x="1" y="1"/>
                      </a:moveTo>
                      <a:lnTo>
                        <a:pt x="1" y="328"/>
                      </a:lnTo>
                      <a:lnTo>
                        <a:pt x="9944" y="328"/>
                      </a:lnTo>
                      <a:lnTo>
                        <a:pt x="9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Rectangle 39"/>
              <p:cNvSpPr/>
              <p:nvPr/>
            </p:nvSpPr>
            <p:spPr>
              <a:xfrm>
                <a:off x="1177716" y="1867683"/>
                <a:ext cx="3053776" cy="1754326"/>
              </a:xfrm>
              <a:prstGeom prst="rect">
                <a:avLst/>
              </a:prstGeom>
            </p:spPr>
            <p:txBody>
              <a:bodyPr wrap="square">
                <a:spAutoFit/>
              </a:bodyPr>
              <a:lstStyle/>
              <a:p>
                <a:pPr algn="ctr">
                  <a:lnSpc>
                    <a:spcPct val="150000"/>
                  </a:lnSpc>
                </a:pPr>
                <a:r>
                  <a:rPr lang="en-US" sz="1800" b="1">
                    <a:solidFill>
                      <a:schemeClr val="accent1"/>
                    </a:solidFill>
                    <a:latin typeface="Arial" panose="020B0604020202020204" pitchFamily="34" charset="0"/>
                    <a:ea typeface="Times New Roman" panose="02020603050405020304" pitchFamily="18" charset="0"/>
                    <a:cs typeface="Arial" panose="020B0604020202020204" pitchFamily="34" charset="0"/>
                  </a:rPr>
                  <a:t>Biểu mẫu không kết buộc (unbound): </a:t>
                </a:r>
                <a:endParaRPr lang="vi-VN" sz="1800" b="1"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1800" smtClean="0">
                    <a:latin typeface="Arial" panose="020B0604020202020204" pitchFamily="34" charset="0"/>
                    <a:ea typeface="Times New Roman" panose="02020603050405020304" pitchFamily="18" charset="0"/>
                    <a:cs typeface="Arial" panose="020B0604020202020204" pitchFamily="34" charset="0"/>
                  </a:rPr>
                  <a:t>K</a:t>
                </a:r>
                <a:r>
                  <a:rPr lang="en-US" sz="1800" smtClean="0">
                    <a:latin typeface="Arial" panose="020B0604020202020204" pitchFamily="34" charset="0"/>
                    <a:ea typeface="Times New Roman" panose="02020603050405020304" pitchFamily="18" charset="0"/>
                    <a:cs typeface="Arial" panose="020B0604020202020204" pitchFamily="34" charset="0"/>
                  </a:rPr>
                  <a:t>hông </a:t>
                </a:r>
                <a:r>
                  <a:rPr lang="en-US" sz="1800">
                    <a:latin typeface="Arial" panose="020B0604020202020204" pitchFamily="34" charset="0"/>
                    <a:ea typeface="Times New Roman" panose="02020603050405020304" pitchFamily="18" charset="0"/>
                    <a:cs typeface="Arial" panose="020B0604020202020204" pitchFamily="34" charset="0"/>
                  </a:rPr>
                  <a:t>dùng để nhập, chỉnh sửa dữ liệu.</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1" name="Group 50"/>
            <p:cNvGrpSpPr/>
            <p:nvPr/>
          </p:nvGrpSpPr>
          <p:grpSpPr>
            <a:xfrm>
              <a:off x="7337487" y="3720878"/>
              <a:ext cx="988699" cy="700010"/>
              <a:chOff x="6828770" y="2955396"/>
              <a:chExt cx="988699" cy="700010"/>
            </a:xfrm>
          </p:grpSpPr>
          <p:sp>
            <p:nvSpPr>
              <p:cNvPr id="44" name="Google Shape;607;p32"/>
              <p:cNvSpPr/>
              <p:nvPr/>
            </p:nvSpPr>
            <p:spPr>
              <a:xfrm>
                <a:off x="7561857" y="3039342"/>
                <a:ext cx="69366" cy="565206"/>
              </a:xfrm>
              <a:custGeom>
                <a:avLst/>
                <a:gdLst/>
                <a:ahLst/>
                <a:cxnLst/>
                <a:rect l="l" t="t" r="r" b="b"/>
                <a:pathLst>
                  <a:path w="371" h="3023" extrusionOk="0">
                    <a:moveTo>
                      <a:pt x="0" y="0"/>
                    </a:moveTo>
                    <a:lnTo>
                      <a:pt x="0" y="3023"/>
                    </a:lnTo>
                    <a:lnTo>
                      <a:pt x="370" y="3023"/>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8;p32"/>
              <p:cNvSpPr/>
              <p:nvPr/>
            </p:nvSpPr>
            <p:spPr>
              <a:xfrm>
                <a:off x="7408733" y="3167038"/>
                <a:ext cx="69366" cy="437506"/>
              </a:xfrm>
              <a:custGeom>
                <a:avLst/>
                <a:gdLst/>
                <a:ahLst/>
                <a:cxnLst/>
                <a:rect l="l" t="t" r="r" b="b"/>
                <a:pathLst>
                  <a:path w="371" h="2340" extrusionOk="0">
                    <a:moveTo>
                      <a:pt x="1" y="0"/>
                    </a:moveTo>
                    <a:lnTo>
                      <a:pt x="1" y="2340"/>
                    </a:lnTo>
                    <a:lnTo>
                      <a:pt x="370" y="2340"/>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9;p32"/>
              <p:cNvSpPr/>
              <p:nvPr/>
            </p:nvSpPr>
            <p:spPr>
              <a:xfrm>
                <a:off x="7252244" y="3268559"/>
                <a:ext cx="72731" cy="335982"/>
              </a:xfrm>
              <a:custGeom>
                <a:avLst/>
                <a:gdLst/>
                <a:ahLst/>
                <a:cxnLst/>
                <a:rect l="l" t="t" r="r" b="b"/>
                <a:pathLst>
                  <a:path w="389" h="1797" extrusionOk="0">
                    <a:moveTo>
                      <a:pt x="0" y="0"/>
                    </a:moveTo>
                    <a:lnTo>
                      <a:pt x="0" y="1797"/>
                    </a:lnTo>
                    <a:lnTo>
                      <a:pt x="388" y="1797"/>
                    </a:lnTo>
                    <a:lnTo>
                      <a:pt x="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0;p32"/>
              <p:cNvSpPr/>
              <p:nvPr/>
            </p:nvSpPr>
            <p:spPr>
              <a:xfrm>
                <a:off x="7095568" y="3360358"/>
                <a:ext cx="69366" cy="244181"/>
              </a:xfrm>
              <a:custGeom>
                <a:avLst/>
                <a:gdLst/>
                <a:ahLst/>
                <a:cxnLst/>
                <a:rect l="l" t="t" r="r" b="b"/>
                <a:pathLst>
                  <a:path w="371" h="1306" extrusionOk="0">
                    <a:moveTo>
                      <a:pt x="1" y="0"/>
                    </a:moveTo>
                    <a:lnTo>
                      <a:pt x="1" y="1306"/>
                    </a:lnTo>
                    <a:lnTo>
                      <a:pt x="370" y="1306"/>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1;p32"/>
              <p:cNvSpPr/>
              <p:nvPr/>
            </p:nvSpPr>
            <p:spPr>
              <a:xfrm>
                <a:off x="6938144" y="3440004"/>
                <a:ext cx="73666" cy="164532"/>
              </a:xfrm>
              <a:custGeom>
                <a:avLst/>
                <a:gdLst/>
                <a:ahLst/>
                <a:cxnLst/>
                <a:rect l="l" t="t" r="r" b="b"/>
                <a:pathLst>
                  <a:path w="394" h="880" extrusionOk="0">
                    <a:moveTo>
                      <a:pt x="0" y="0"/>
                    </a:moveTo>
                    <a:lnTo>
                      <a:pt x="0" y="880"/>
                    </a:lnTo>
                    <a:lnTo>
                      <a:pt x="393" y="880"/>
                    </a:lnTo>
                    <a:lnTo>
                      <a:pt x="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2;p32"/>
              <p:cNvSpPr/>
              <p:nvPr/>
            </p:nvSpPr>
            <p:spPr>
              <a:xfrm>
                <a:off x="6828770" y="3636876"/>
                <a:ext cx="988699" cy="14957"/>
              </a:xfrm>
              <a:custGeom>
                <a:avLst/>
                <a:gdLst/>
                <a:ahLst/>
                <a:cxnLst/>
                <a:rect l="l" t="t" r="r" b="b"/>
                <a:pathLst>
                  <a:path w="5288" h="80" extrusionOk="0">
                    <a:moveTo>
                      <a:pt x="1" y="0"/>
                    </a:moveTo>
                    <a:lnTo>
                      <a:pt x="1" y="80"/>
                    </a:lnTo>
                    <a:lnTo>
                      <a:pt x="5288" y="80"/>
                    </a:lnTo>
                    <a:lnTo>
                      <a:pt x="52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3;p32"/>
              <p:cNvSpPr/>
              <p:nvPr/>
            </p:nvSpPr>
            <p:spPr>
              <a:xfrm>
                <a:off x="6828770" y="2955396"/>
                <a:ext cx="18510" cy="700010"/>
              </a:xfrm>
              <a:custGeom>
                <a:avLst/>
                <a:gdLst/>
                <a:ahLst/>
                <a:cxnLst/>
                <a:rect l="l" t="t" r="r" b="b"/>
                <a:pathLst>
                  <a:path w="99" h="3744" extrusionOk="0">
                    <a:moveTo>
                      <a:pt x="1" y="0"/>
                    </a:moveTo>
                    <a:lnTo>
                      <a:pt x="1" y="3743"/>
                    </a:lnTo>
                    <a:lnTo>
                      <a:pt x="99" y="3743"/>
                    </a:ln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180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11266"/>
            <a:ext cx="7704000" cy="572700"/>
          </a:xfrm>
        </p:spPr>
        <p:txBody>
          <a:bodyPr/>
          <a:lstStyle/>
          <a:p>
            <a:pPr algn="ctr"/>
            <a:r>
              <a:rPr lang="en-US" sz="2800">
                <a:solidFill>
                  <a:srgbClr val="C00000"/>
                </a:solidFill>
                <a:latin typeface="Arial" panose="020B0604020202020204" pitchFamily="34" charset="0"/>
                <a:cs typeface="Arial" panose="020B0604020202020204" pitchFamily="34" charset="0"/>
              </a:rPr>
              <a:t>b) Tạo biểu mẫu</a:t>
            </a:r>
          </a:p>
        </p:txBody>
      </p:sp>
      <p:sp>
        <p:nvSpPr>
          <p:cNvPr id="3" name="Rectangle 2"/>
          <p:cNvSpPr/>
          <p:nvPr/>
        </p:nvSpPr>
        <p:spPr>
          <a:xfrm>
            <a:off x="409759" y="1078072"/>
            <a:ext cx="8324479" cy="400110"/>
          </a:xfrm>
          <a:prstGeom prst="rect">
            <a:avLst/>
          </a:prstGeom>
        </p:spPr>
        <p:txBody>
          <a:bodyPr wrap="square">
            <a:spAutoFit/>
          </a:bodyPr>
          <a:lstStyle/>
          <a:p>
            <a:pPr algn="just"/>
            <a:r>
              <a:rPr lang="vi-VN" sz="2000" b="1" i="1" smtClean="0">
                <a:solidFill>
                  <a:schemeClr val="accent3">
                    <a:lumMod val="75000"/>
                  </a:schemeClr>
                </a:solidFill>
              </a:rPr>
              <a:t>* Hướng </a:t>
            </a:r>
            <a:r>
              <a:rPr lang="vi-VN" sz="2000" b="1" i="1">
                <a:solidFill>
                  <a:schemeClr val="accent3">
                    <a:lumMod val="75000"/>
                  </a:schemeClr>
                </a:solidFill>
              </a:rPr>
              <a:t>dẫn tạo nhanh một số biểu mẫu có kết buộc với một bảng</a:t>
            </a:r>
            <a:endParaRPr lang="en-US" sz="2000" b="1" i="1">
              <a:solidFill>
                <a:schemeClr val="accent3">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912" y="224536"/>
            <a:ext cx="789153" cy="7461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69" y="1585557"/>
            <a:ext cx="4983903" cy="3442066"/>
          </a:xfrm>
          <a:prstGeom prst="rect">
            <a:avLst/>
          </a:prstGeom>
        </p:spPr>
      </p:pic>
    </p:spTree>
    <p:extLst>
      <p:ext uri="{BB962C8B-B14F-4D97-AF65-F5344CB8AC3E}">
        <p14:creationId xmlns:p14="http://schemas.microsoft.com/office/powerpoint/2010/main" val="9234579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92467" y="472612"/>
            <a:ext cx="4304872" cy="554803"/>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FFFFFF"/>
                </a:solidFill>
                <a:latin typeface="Arial" panose="020B0604020202020204" pitchFamily="34" charset="0"/>
                <a:cs typeface="Arial" panose="020B0604020202020204" pitchFamily="34" charset="0"/>
              </a:rPr>
              <a:t>Tạo biểu mẫu một bản ghi</a:t>
            </a:r>
          </a:p>
        </p:txBody>
      </p:sp>
      <p:sp>
        <p:nvSpPr>
          <p:cNvPr id="5" name="Rectangle 4"/>
          <p:cNvSpPr/>
          <p:nvPr/>
        </p:nvSpPr>
        <p:spPr>
          <a:xfrm>
            <a:off x="426376" y="1192774"/>
            <a:ext cx="5378521"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2">
                    <a:lumMod val="75000"/>
                  </a:schemeClr>
                </a:solidFill>
              </a:rPr>
              <a:t>Bước 1. </a:t>
            </a:r>
            <a:r>
              <a:rPr lang="vi-VN" sz="2000"/>
              <a:t>Nháy chuột chọn </a:t>
            </a:r>
            <a:r>
              <a:rPr lang="vi-VN" sz="2000" b="1"/>
              <a:t>Create\Form</a:t>
            </a:r>
            <a:r>
              <a:rPr lang="vi-VN" sz="2000"/>
              <a:t> sẽ tạo biểu mẫu một bản ghi gồm tất cả các trường. Access tự động đặt một tên tạm dựa trên tên bảng.</a:t>
            </a:r>
            <a:endParaRPr lang="en-US" sz="2000"/>
          </a:p>
        </p:txBody>
      </p:sp>
      <p:sp>
        <p:nvSpPr>
          <p:cNvPr id="8" name="Rectangle 7"/>
          <p:cNvSpPr/>
          <p:nvPr/>
        </p:nvSpPr>
        <p:spPr>
          <a:xfrm>
            <a:off x="426376" y="3199937"/>
            <a:ext cx="5378521"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2">
                    <a:lumMod val="75000"/>
                  </a:schemeClr>
                </a:solidFill>
              </a:rPr>
              <a:t>Bước 2. </a:t>
            </a:r>
            <a:r>
              <a:rPr lang="vi-VN" sz="2000"/>
              <a:t>Sửa lại tên biểu mẫu (nếu cần) trước khi ghi lưu. Nên đặt tên gợi nhớ nội dung biểu mẫu là gì.</a:t>
            </a:r>
            <a:endParaRPr lang="en-US" sz="2000"/>
          </a:p>
        </p:txBody>
      </p:sp>
      <p:grpSp>
        <p:nvGrpSpPr>
          <p:cNvPr id="12" name="Group 11"/>
          <p:cNvGrpSpPr/>
          <p:nvPr/>
        </p:nvGrpSpPr>
        <p:grpSpPr>
          <a:xfrm>
            <a:off x="6100327" y="1459902"/>
            <a:ext cx="2811296" cy="2623528"/>
            <a:chOff x="6048957" y="1192774"/>
            <a:chExt cx="2811296" cy="2623528"/>
          </a:xfrm>
        </p:grpSpPr>
        <p:sp>
          <p:nvSpPr>
            <p:cNvPr id="9" name="Folded Corner 8"/>
            <p:cNvSpPr/>
            <p:nvPr/>
          </p:nvSpPr>
          <p:spPr>
            <a:xfrm rot="21413970">
              <a:off x="6048957" y="1398114"/>
              <a:ext cx="2811296" cy="2418188"/>
            </a:xfrm>
            <a:prstGeom prst="foldedCorner">
              <a:avLst/>
            </a:prstGeom>
            <a:solidFill>
              <a:srgbClr val="FFFFFF"/>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1386091">
              <a:off x="6206445" y="1632046"/>
              <a:ext cx="2517169" cy="1938992"/>
            </a:xfrm>
            <a:prstGeom prst="rect">
              <a:avLst/>
            </a:prstGeom>
          </p:spPr>
          <p:txBody>
            <a:bodyPr wrap="square">
              <a:spAutoFit/>
            </a:bodyPr>
            <a:lstStyle/>
            <a:p>
              <a:pPr algn="just">
                <a:lnSpc>
                  <a:spcPct val="150000"/>
                </a:lnSpc>
              </a:pPr>
              <a:r>
                <a:rPr lang="vi-VN" sz="2000"/>
                <a:t>Sau khi đặt tên và ghi lưu, biểu mẫu sẽ xuất hiện trong vùng điều hướng.</a:t>
              </a:r>
              <a:endParaRPr lang="en-US" sz="20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565" y="1192774"/>
              <a:ext cx="400123" cy="411394"/>
            </a:xfrm>
            <a:prstGeom prst="rect">
              <a:avLst/>
            </a:prstGeom>
          </p:spPr>
        </p:pic>
      </p:grpSp>
    </p:spTree>
    <p:extLst>
      <p:ext uri="{BB962C8B-B14F-4D97-AF65-F5344CB8AC3E}">
        <p14:creationId xmlns:p14="http://schemas.microsoft.com/office/powerpoint/2010/main" val="14004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92467" y="472612"/>
            <a:ext cx="4304872" cy="554803"/>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FFFFFF"/>
                </a:solidFill>
                <a:latin typeface="Arial" panose="020B0604020202020204" pitchFamily="34" charset="0"/>
                <a:cs typeface="Arial" panose="020B0604020202020204" pitchFamily="34" charset="0"/>
              </a:rPr>
              <a:t>Tạo biểu mẫu </a:t>
            </a:r>
            <a:r>
              <a:rPr lang="vi-VN" sz="2200" smtClean="0">
                <a:solidFill>
                  <a:srgbClr val="FFFFFF"/>
                </a:solidFill>
                <a:latin typeface="Arial" panose="020B0604020202020204" pitchFamily="34" charset="0"/>
                <a:cs typeface="Arial" panose="020B0604020202020204" pitchFamily="34" charset="0"/>
              </a:rPr>
              <a:t>nhiều</a:t>
            </a:r>
            <a:r>
              <a:rPr lang="en-US" sz="2200" smtClean="0">
                <a:solidFill>
                  <a:srgbClr val="FFFFFF"/>
                </a:solidFill>
                <a:latin typeface="Arial" panose="020B0604020202020204" pitchFamily="34" charset="0"/>
                <a:cs typeface="Arial" panose="020B0604020202020204" pitchFamily="34" charset="0"/>
              </a:rPr>
              <a:t> </a:t>
            </a:r>
            <a:r>
              <a:rPr lang="en-US" sz="2200">
                <a:solidFill>
                  <a:srgbClr val="FFFFFF"/>
                </a:solidFill>
                <a:latin typeface="Arial" panose="020B0604020202020204" pitchFamily="34" charset="0"/>
                <a:cs typeface="Arial" panose="020B0604020202020204" pitchFamily="34" charset="0"/>
              </a:rPr>
              <a:t>bản ghi</a:t>
            </a:r>
          </a:p>
        </p:txBody>
      </p:sp>
      <p:sp>
        <p:nvSpPr>
          <p:cNvPr id="3" name="Rectangle 2"/>
          <p:cNvSpPr/>
          <p:nvPr/>
        </p:nvSpPr>
        <p:spPr>
          <a:xfrm>
            <a:off x="488023" y="1231354"/>
            <a:ext cx="8131996" cy="95866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2">
                    <a:lumMod val="75000"/>
                  </a:schemeClr>
                </a:solidFill>
              </a:rPr>
              <a:t>Bước 1. </a:t>
            </a:r>
            <a:r>
              <a:rPr lang="vi-VN" sz="2000"/>
              <a:t>Nháy chuột chọn </a:t>
            </a:r>
            <a:r>
              <a:rPr lang="vi-VN" sz="2000" b="1"/>
              <a:t>Create\More Forms </a:t>
            </a:r>
            <a:r>
              <a:rPr lang="vi-VN" sz="2000"/>
              <a:t>sẽ thả xuống một danh sách chọn, sau đó nháy chuột:</a:t>
            </a:r>
            <a:endParaRPr lang="en-US" sz="2000"/>
          </a:p>
        </p:txBody>
      </p:sp>
      <p:sp>
        <p:nvSpPr>
          <p:cNvPr id="5" name="Rectangle 4"/>
          <p:cNvSpPr/>
          <p:nvPr/>
        </p:nvSpPr>
        <p:spPr>
          <a:xfrm>
            <a:off x="827070" y="2291211"/>
            <a:ext cx="7792949" cy="2112822"/>
          </a:xfrm>
          <a:prstGeom prst="rect">
            <a:avLst/>
          </a:prstGeom>
        </p:spPr>
        <p:txBody>
          <a:bodyPr wrap="square">
            <a:spAutoFit/>
          </a:bodyPr>
          <a:lstStyle/>
          <a:p>
            <a:pPr marL="342900" indent="-342900" algn="just">
              <a:lnSpc>
                <a:spcPct val="170000"/>
              </a:lnSpc>
              <a:buFont typeface="Arial" panose="020B0604020202020204" pitchFamily="34" charset="0"/>
              <a:buChar char="•"/>
            </a:pPr>
            <a:r>
              <a:rPr lang="en-US" sz="2000" smtClean="0">
                <a:latin typeface="Arial" panose="020B0604020202020204" pitchFamily="34" charset="0"/>
                <a:ea typeface="Times New Roman" panose="02020603050405020304" pitchFamily="18" charset="0"/>
                <a:cs typeface="Arial" panose="020B0604020202020204" pitchFamily="34" charset="0"/>
              </a:rPr>
              <a:t>Chọn </a:t>
            </a:r>
            <a:r>
              <a:rPr lang="en-US" sz="2000" b="1">
                <a:latin typeface="Arial" panose="020B0604020202020204" pitchFamily="34" charset="0"/>
                <a:ea typeface="Times New Roman" panose="02020603050405020304" pitchFamily="18" charset="0"/>
                <a:cs typeface="Arial" panose="020B0604020202020204" pitchFamily="34" charset="0"/>
              </a:rPr>
              <a:t>Multiple Items </a:t>
            </a:r>
            <a:r>
              <a:rPr lang="en-US" sz="2000">
                <a:latin typeface="Arial" panose="020B0604020202020204" pitchFamily="34" charset="0"/>
                <a:ea typeface="Times New Roman" panose="02020603050405020304" pitchFamily="18" charset="0"/>
                <a:cs typeface="Arial" panose="020B0604020202020204" pitchFamily="34" charset="0"/>
              </a:rPr>
              <a:t>sẽ tạo ra một biểu mẫu nhiều bản ghi.</a:t>
            </a:r>
            <a:endParaRPr lang="en-US" sz="200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70000"/>
              </a:lnSpc>
              <a:buFont typeface="Arial" panose="020B0604020202020204" pitchFamily="34" charset="0"/>
              <a:buChar char="•"/>
            </a:pPr>
            <a:r>
              <a:rPr lang="en-US" sz="2000" smtClean="0">
                <a:latin typeface="Arial" panose="020B0604020202020204" pitchFamily="34" charset="0"/>
                <a:ea typeface="Times New Roman" panose="02020603050405020304" pitchFamily="18" charset="0"/>
                <a:cs typeface="Arial" panose="020B0604020202020204" pitchFamily="34" charset="0"/>
              </a:rPr>
              <a:t>Chọn </a:t>
            </a:r>
            <a:r>
              <a:rPr lang="en-US" sz="2000" b="1">
                <a:latin typeface="Arial" panose="020B0604020202020204" pitchFamily="34" charset="0"/>
                <a:ea typeface="Times New Roman" panose="02020603050405020304" pitchFamily="18" charset="0"/>
                <a:cs typeface="Arial" panose="020B0604020202020204" pitchFamily="34" charset="0"/>
              </a:rPr>
              <a:t>Datasheet </a:t>
            </a:r>
            <a:r>
              <a:rPr lang="en-US" sz="2000">
                <a:latin typeface="Arial" panose="020B0604020202020204" pitchFamily="34" charset="0"/>
                <a:ea typeface="Times New Roman" panose="02020603050405020304" pitchFamily="18" charset="0"/>
                <a:cs typeface="Arial" panose="020B0604020202020204" pitchFamily="34" charset="0"/>
              </a:rPr>
              <a:t>sẽ tạo ra một biểu mẫu nhiều bản ghi nhưng có dạng như khung nhìn bảng dữ liệu.</a:t>
            </a:r>
            <a:endParaRPr lang="en-US" sz="200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70000"/>
              </a:lnSpc>
              <a:buFont typeface="Arial" panose="020B0604020202020204" pitchFamily="34" charset="0"/>
              <a:buChar char="•"/>
            </a:pPr>
            <a:r>
              <a:rPr lang="en-US" sz="2000" smtClean="0">
                <a:latin typeface="Arial" panose="020B0604020202020204" pitchFamily="34" charset="0"/>
                <a:ea typeface="Times New Roman" panose="02020603050405020304" pitchFamily="18" charset="0"/>
                <a:cs typeface="Arial" panose="020B0604020202020204" pitchFamily="34" charset="0"/>
              </a:rPr>
              <a:t>Chọn </a:t>
            </a:r>
            <a:r>
              <a:rPr lang="en-US" sz="2000" b="1">
                <a:latin typeface="Arial" panose="020B0604020202020204" pitchFamily="34" charset="0"/>
                <a:ea typeface="Times New Roman" panose="02020603050405020304" pitchFamily="18" charset="0"/>
                <a:cs typeface="Arial" panose="020B0604020202020204" pitchFamily="34" charset="0"/>
              </a:rPr>
              <a:t>Split Form </a:t>
            </a:r>
            <a:r>
              <a:rPr lang="en-US" sz="2000">
                <a:latin typeface="Arial" panose="020B0604020202020204" pitchFamily="34" charset="0"/>
                <a:ea typeface="Times New Roman" panose="02020603050405020304" pitchFamily="18" charset="0"/>
                <a:cs typeface="Arial" panose="020B0604020202020204" pitchFamily="34" charset="0"/>
              </a:rPr>
              <a:t>sẽ tạo ra biểu mẫu tách đôi.</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8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92467" y="472612"/>
            <a:ext cx="4304872" cy="554803"/>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FFFFFF"/>
                </a:solidFill>
                <a:latin typeface="Arial" panose="020B0604020202020204" pitchFamily="34" charset="0"/>
                <a:cs typeface="Arial" panose="020B0604020202020204" pitchFamily="34" charset="0"/>
              </a:rPr>
              <a:t>Tạo biểu mẫu </a:t>
            </a:r>
            <a:r>
              <a:rPr lang="vi-VN" sz="2200" smtClean="0">
                <a:solidFill>
                  <a:srgbClr val="FFFFFF"/>
                </a:solidFill>
                <a:latin typeface="Arial" panose="020B0604020202020204" pitchFamily="34" charset="0"/>
                <a:cs typeface="Arial" panose="020B0604020202020204" pitchFamily="34" charset="0"/>
              </a:rPr>
              <a:t>nhiều</a:t>
            </a:r>
            <a:r>
              <a:rPr lang="en-US" sz="2200" smtClean="0">
                <a:solidFill>
                  <a:srgbClr val="FFFFFF"/>
                </a:solidFill>
                <a:latin typeface="Arial" panose="020B0604020202020204" pitchFamily="34" charset="0"/>
                <a:cs typeface="Arial" panose="020B0604020202020204" pitchFamily="34" charset="0"/>
              </a:rPr>
              <a:t> </a:t>
            </a:r>
            <a:r>
              <a:rPr lang="en-US" sz="2200">
                <a:solidFill>
                  <a:srgbClr val="FFFFFF"/>
                </a:solidFill>
                <a:latin typeface="Arial" panose="020B0604020202020204" pitchFamily="34" charset="0"/>
                <a:cs typeface="Arial" panose="020B0604020202020204" pitchFamily="34" charset="0"/>
              </a:rPr>
              <a:t>bản ghi</a:t>
            </a:r>
          </a:p>
        </p:txBody>
      </p:sp>
      <p:sp>
        <p:nvSpPr>
          <p:cNvPr id="3" name="Rectangle 2"/>
          <p:cNvSpPr/>
          <p:nvPr/>
        </p:nvSpPr>
        <p:spPr>
          <a:xfrm>
            <a:off x="488024" y="1231354"/>
            <a:ext cx="2871626"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2">
                    <a:lumMod val="75000"/>
                  </a:schemeClr>
                </a:solidFill>
              </a:rPr>
              <a:t>Bước </a:t>
            </a:r>
            <a:r>
              <a:rPr lang="vi-VN" sz="2000" b="1" smtClean="0">
                <a:solidFill>
                  <a:schemeClr val="accent2">
                    <a:lumMod val="75000"/>
                  </a:schemeClr>
                </a:solidFill>
              </a:rPr>
              <a:t>2. </a:t>
            </a:r>
            <a:r>
              <a:rPr lang="vi-VN" sz="2000"/>
              <a:t>Sửa lại tên biểu mẫu (nếu cần) và ghi lưu. </a:t>
            </a:r>
            <a:endParaRPr lang="en-US" sz="20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422" y="1231354"/>
            <a:ext cx="5357329" cy="3699968"/>
          </a:xfrm>
          <a:prstGeom prst="rect">
            <a:avLst/>
          </a:prstGeom>
        </p:spPr>
      </p:pic>
      <p:pic>
        <p:nvPicPr>
          <p:cNvPr id="6" name="Picture 5"/>
          <p:cNvPicPr>
            <a:picLocks noChangeAspect="1"/>
          </p:cNvPicPr>
          <p:nvPr/>
        </p:nvPicPr>
        <p:blipFill>
          <a:blip r:embed="rId3"/>
          <a:stretch>
            <a:fillRect/>
          </a:stretch>
        </p:blipFill>
        <p:spPr>
          <a:xfrm>
            <a:off x="638143" y="3081338"/>
            <a:ext cx="2937264" cy="1983706"/>
          </a:xfrm>
          <a:prstGeom prst="rect">
            <a:avLst/>
          </a:prstGeom>
        </p:spPr>
      </p:pic>
    </p:spTree>
    <p:extLst>
      <p:ext uri="{BB962C8B-B14F-4D97-AF65-F5344CB8AC3E}">
        <p14:creationId xmlns:p14="http://schemas.microsoft.com/office/powerpoint/2010/main" val="213734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329" y="321934"/>
            <a:ext cx="5694188" cy="400110"/>
          </a:xfrm>
          <a:prstGeom prst="rect">
            <a:avLst/>
          </a:prstGeom>
        </p:spPr>
        <p:txBody>
          <a:bodyPr wrap="none">
            <a:spAutoFit/>
          </a:bodyPr>
          <a:lstStyle/>
          <a:p>
            <a:r>
              <a:rPr lang="vi-VN" sz="2000" b="1" i="1" smtClean="0">
                <a:solidFill>
                  <a:schemeClr val="accent3">
                    <a:lumMod val="75000"/>
                  </a:schemeClr>
                </a:solidFill>
              </a:rPr>
              <a:t>* Hướng </a:t>
            </a:r>
            <a:r>
              <a:rPr lang="vi-VN" sz="2000" b="1" i="1">
                <a:solidFill>
                  <a:schemeClr val="accent3">
                    <a:lumMod val="75000"/>
                  </a:schemeClr>
                </a:solidFill>
              </a:rPr>
              <a:t>dẫn tạo biểu mẫu bằng Form Wizard</a:t>
            </a:r>
            <a:endParaRPr lang="en-US" sz="2000" b="1" i="1">
              <a:solidFill>
                <a:schemeClr val="accent3">
                  <a:lumMod val="75000"/>
                </a:schemeClr>
              </a:solidFill>
            </a:endParaRPr>
          </a:p>
        </p:txBody>
      </p:sp>
      <p:sp>
        <p:nvSpPr>
          <p:cNvPr id="3" name="Rectangle 2"/>
          <p:cNvSpPr/>
          <p:nvPr/>
        </p:nvSpPr>
        <p:spPr>
          <a:xfrm>
            <a:off x="470329" y="871757"/>
            <a:ext cx="8296382" cy="400110"/>
          </a:xfrm>
          <a:prstGeom prst="rect">
            <a:avLst/>
          </a:prstGeom>
        </p:spPr>
        <p:txBody>
          <a:bodyPr wrap="square">
            <a:spAutoFit/>
          </a:bodyPr>
          <a:lstStyle/>
          <a:p>
            <a:pPr algn="just"/>
            <a:r>
              <a:rPr lang="vi-VN" sz="2000"/>
              <a:t>Chọn </a:t>
            </a:r>
            <a:r>
              <a:rPr lang="vi-VN" sz="2000" b="1"/>
              <a:t>Create\Form Wizard</a:t>
            </a:r>
            <a:r>
              <a:rPr lang="vi-VN" sz="2000"/>
              <a:t>, thực hiện quy trình 3 bước chính như sau:</a:t>
            </a:r>
            <a:endParaRPr lang="en-US" sz="2000"/>
          </a:p>
        </p:txBody>
      </p:sp>
      <p:grpSp>
        <p:nvGrpSpPr>
          <p:cNvPr id="8" name="Group 7"/>
          <p:cNvGrpSpPr/>
          <p:nvPr/>
        </p:nvGrpSpPr>
        <p:grpSpPr>
          <a:xfrm>
            <a:off x="544530" y="1551398"/>
            <a:ext cx="4489807" cy="513708"/>
            <a:chOff x="544530" y="1551398"/>
            <a:chExt cx="4489807" cy="513708"/>
          </a:xfrm>
        </p:grpSpPr>
        <p:sp>
          <p:nvSpPr>
            <p:cNvPr id="4" name="Rounded Rectangle 3"/>
            <p:cNvSpPr/>
            <p:nvPr/>
          </p:nvSpPr>
          <p:spPr>
            <a:xfrm>
              <a:off x="544530" y="1551398"/>
              <a:ext cx="1335641" cy="513708"/>
            </a:xfrm>
            <a:prstGeom prst="roundRect">
              <a:avLst/>
            </a:prstGeom>
            <a:solidFill>
              <a:schemeClr val="accent1"/>
            </a:solidFill>
            <a:ln w="19050">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Bước 1:</a:t>
              </a:r>
              <a:endParaRPr lang="en-US" sz="2000" b="1">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1962364" y="1608197"/>
              <a:ext cx="3071973" cy="400110"/>
            </a:xfrm>
            <a:prstGeom prst="rect">
              <a:avLst/>
            </a:prstGeom>
            <a:noFill/>
          </p:spPr>
          <p:txBody>
            <a:bodyPr wrap="square" rtlCol="0">
              <a:spAutoFit/>
            </a:bodyPr>
            <a:lstStyle/>
            <a:p>
              <a:r>
                <a:rPr lang="vi-VN" sz="2000" smtClean="0"/>
                <a:t>Chọn các trường dữ liệu.</a:t>
              </a:r>
              <a:endParaRPr lang="en-US" sz="2000"/>
            </a:p>
          </p:txBody>
        </p:sp>
      </p:grpSp>
      <p:sp>
        <p:nvSpPr>
          <p:cNvPr id="6" name="Rectangle 5"/>
          <p:cNvSpPr/>
          <p:nvPr/>
        </p:nvSpPr>
        <p:spPr>
          <a:xfrm>
            <a:off x="544530" y="2190525"/>
            <a:ext cx="8222181" cy="2381678"/>
          </a:xfrm>
          <a:prstGeom prst="rect">
            <a:avLst/>
          </a:prstGeom>
        </p:spPr>
        <p:txBody>
          <a:bodyPr wrap="square">
            <a:spAutoFit/>
          </a:bodyPr>
          <a:lstStyle/>
          <a:p>
            <a:pPr marL="342900" indent="-342900" algn="just">
              <a:lnSpc>
                <a:spcPct val="170000"/>
              </a:lnSpc>
              <a:buFont typeface="+mj-lt"/>
              <a:buAutoNum type="arabicParenR"/>
            </a:pPr>
            <a:r>
              <a:rPr lang="vi-VN" sz="1800" smtClean="0"/>
              <a:t>Từ </a:t>
            </a:r>
            <a:r>
              <a:rPr lang="vi-VN" sz="1800"/>
              <a:t>danh sách thả xuống </a:t>
            </a:r>
            <a:r>
              <a:rPr lang="vi-VN" sz="1800" b="1"/>
              <a:t>Tables/Queries</a:t>
            </a:r>
            <a:r>
              <a:rPr lang="vi-VN" sz="1800"/>
              <a:t> cần chọn tên bảng/truy vấn. Danh sách các trường có sẵn </a:t>
            </a:r>
            <a:r>
              <a:rPr lang="vi-VN" sz="1800" b="1"/>
              <a:t>Available Fields</a:t>
            </a:r>
            <a:r>
              <a:rPr lang="vi-VN" sz="1800"/>
              <a:t> hiển thị trong khoang dưới.</a:t>
            </a:r>
          </a:p>
          <a:p>
            <a:pPr marL="342900" indent="-342900" algn="just">
              <a:lnSpc>
                <a:spcPct val="170000"/>
              </a:lnSpc>
              <a:buFont typeface="+mj-lt"/>
              <a:buAutoNum type="arabicParenR"/>
            </a:pPr>
            <a:r>
              <a:rPr lang="vi-VN" sz="1800" smtClean="0"/>
              <a:t>Chọn </a:t>
            </a:r>
            <a:r>
              <a:rPr lang="vi-VN" sz="1800"/>
              <a:t>tên trường, nháy dấu “&gt;” để chuyển sang hộp thoại </a:t>
            </a:r>
            <a:r>
              <a:rPr lang="vi-VN" sz="1800" b="1"/>
              <a:t>Selected Fields</a:t>
            </a:r>
            <a:r>
              <a:rPr lang="vi-VN" sz="1800"/>
              <a:t>.</a:t>
            </a:r>
          </a:p>
          <a:p>
            <a:pPr marL="342900" indent="-342900" algn="just">
              <a:lnSpc>
                <a:spcPct val="170000"/>
              </a:lnSpc>
              <a:buFont typeface="+mj-lt"/>
              <a:buAutoNum type="arabicParenR"/>
            </a:pPr>
            <a:r>
              <a:rPr lang="vi-VN" sz="1800" smtClean="0"/>
              <a:t>Có </a:t>
            </a:r>
            <a:r>
              <a:rPr lang="vi-VN" sz="1800"/>
              <a:t>thể nháy dầu “&gt;&gt;” để di chuyển tất cả các trường cùng lúc.</a:t>
            </a:r>
          </a:p>
          <a:p>
            <a:pPr marL="342900" indent="-342900" algn="just">
              <a:lnSpc>
                <a:spcPct val="170000"/>
              </a:lnSpc>
              <a:buFont typeface="+mj-lt"/>
              <a:buAutoNum type="arabicParenR"/>
            </a:pPr>
            <a:r>
              <a:rPr lang="vi-VN" sz="1800" smtClean="0"/>
              <a:t>Nháy </a:t>
            </a:r>
            <a:r>
              <a:rPr lang="vi-VN" sz="1800" b="1"/>
              <a:t>Next</a:t>
            </a:r>
            <a:r>
              <a:rPr lang="vi-VN" sz="1800"/>
              <a:t> khi đã chọn xong tất cả các trường dữ liệu muốn có.</a:t>
            </a:r>
          </a:p>
        </p:txBody>
      </p:sp>
      <p:pic>
        <p:nvPicPr>
          <p:cNvPr id="7" name="Picture 6"/>
          <p:cNvPicPr>
            <a:picLocks noChangeAspect="1"/>
          </p:cNvPicPr>
          <p:nvPr/>
        </p:nvPicPr>
        <p:blipFill>
          <a:blip r:embed="rId2"/>
          <a:stretch>
            <a:fillRect/>
          </a:stretch>
        </p:blipFill>
        <p:spPr>
          <a:xfrm>
            <a:off x="7687295" y="4088143"/>
            <a:ext cx="1328492" cy="968119"/>
          </a:xfrm>
          <a:prstGeom prst="rect">
            <a:avLst/>
          </a:prstGeom>
        </p:spPr>
      </p:pic>
    </p:spTree>
    <p:extLst>
      <p:ext uri="{BB962C8B-B14F-4D97-AF65-F5344CB8AC3E}">
        <p14:creationId xmlns:p14="http://schemas.microsoft.com/office/powerpoint/2010/main" val="8493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4530" y="400692"/>
            <a:ext cx="1335641" cy="513708"/>
          </a:xfrm>
          <a:prstGeom prst="roundRect">
            <a:avLst/>
          </a:prstGeom>
          <a:solidFill>
            <a:schemeClr val="accent1"/>
          </a:solidFill>
          <a:ln w="19050">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Bước 2:</a:t>
            </a:r>
            <a:endParaRPr lang="en-US" sz="2000" b="1">
              <a:solidFill>
                <a:srgbClr val="FFFFFF"/>
              </a:solidFill>
              <a:latin typeface="Arial" panose="020B0604020202020204" pitchFamily="34" charset="0"/>
              <a:cs typeface="Arial" panose="020B0604020202020204" pitchFamily="34" charset="0"/>
            </a:endParaRPr>
          </a:p>
        </p:txBody>
      </p:sp>
      <p:sp>
        <p:nvSpPr>
          <p:cNvPr id="4" name="TextBox 3"/>
          <p:cNvSpPr txBox="1"/>
          <p:nvPr/>
        </p:nvSpPr>
        <p:spPr>
          <a:xfrm>
            <a:off x="1972639" y="457491"/>
            <a:ext cx="5024063" cy="400110"/>
          </a:xfrm>
          <a:prstGeom prst="rect">
            <a:avLst/>
          </a:prstGeom>
          <a:noFill/>
        </p:spPr>
        <p:txBody>
          <a:bodyPr wrap="square" rtlCol="0">
            <a:spAutoFit/>
          </a:bodyPr>
          <a:lstStyle/>
          <a:p>
            <a:r>
              <a:rPr lang="vi-VN" sz="2000" smtClean="0"/>
              <a:t>Chọn </a:t>
            </a:r>
            <a:r>
              <a:rPr lang="vi-VN" sz="2000"/>
              <a:t>kiểu trình bày biểu mẫu. </a:t>
            </a:r>
            <a:r>
              <a:rPr lang="vi-VN" sz="2000" smtClean="0"/>
              <a:t>Có </a:t>
            </a:r>
            <a:r>
              <a:rPr lang="vi-VN" sz="2000"/>
              <a:t>4 kiểu: </a:t>
            </a:r>
            <a:endParaRPr lang="vi-VN" sz="2000" smtClean="0"/>
          </a:p>
        </p:txBody>
      </p:sp>
      <p:sp>
        <p:nvSpPr>
          <p:cNvPr id="5" name="Rectangle 4"/>
          <p:cNvSpPr/>
          <p:nvPr/>
        </p:nvSpPr>
        <p:spPr>
          <a:xfrm>
            <a:off x="544530" y="914400"/>
            <a:ext cx="4746661" cy="1938992"/>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columnar (mặc định, hay dùng nhất</a:t>
            </a:r>
            <a:r>
              <a:rPr lang="vi-VN" sz="2000" smtClean="0"/>
              <a:t>). </a:t>
            </a:r>
            <a:endParaRPr lang="vi-VN" sz="2000"/>
          </a:p>
          <a:p>
            <a:pPr marL="342900" lvl="0" indent="-342900" algn="just">
              <a:lnSpc>
                <a:spcPct val="150000"/>
              </a:lnSpc>
              <a:buFont typeface="Arial" panose="020B0604020202020204" pitchFamily="34" charset="0"/>
              <a:buChar char="•"/>
            </a:pPr>
            <a:r>
              <a:rPr lang="vi-VN" sz="2000" smtClean="0"/>
              <a:t>tabular. </a:t>
            </a:r>
            <a:endParaRPr lang="vi-VN" sz="2000"/>
          </a:p>
          <a:p>
            <a:pPr marL="342900" lvl="0" indent="-342900" algn="just">
              <a:lnSpc>
                <a:spcPct val="150000"/>
              </a:lnSpc>
              <a:buFont typeface="Arial" panose="020B0604020202020204" pitchFamily="34" charset="0"/>
              <a:buChar char="•"/>
            </a:pPr>
            <a:r>
              <a:rPr lang="vi-VN" sz="2000" smtClean="0"/>
              <a:t>datasheet</a:t>
            </a:r>
            <a:r>
              <a:rPr lang="vi-VN" sz="2000"/>
              <a:t>.</a:t>
            </a:r>
          </a:p>
          <a:p>
            <a:pPr marL="342900" lvl="0" indent="-342900" algn="just">
              <a:lnSpc>
                <a:spcPct val="150000"/>
              </a:lnSpc>
              <a:buFont typeface="Arial" panose="020B0604020202020204" pitchFamily="34" charset="0"/>
              <a:buChar char="•"/>
            </a:pPr>
            <a:r>
              <a:rPr lang="vi-VN" sz="2000"/>
              <a:t>justified. </a:t>
            </a:r>
            <a:endParaRPr lang="en-US" sz="20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691" y="1447450"/>
            <a:ext cx="4157593" cy="3417442"/>
          </a:xfrm>
          <a:prstGeom prst="rect">
            <a:avLst/>
          </a:prstGeom>
        </p:spPr>
      </p:pic>
      <p:grpSp>
        <p:nvGrpSpPr>
          <p:cNvPr id="9" name="Group 8"/>
          <p:cNvGrpSpPr/>
          <p:nvPr/>
        </p:nvGrpSpPr>
        <p:grpSpPr>
          <a:xfrm>
            <a:off x="544530" y="3156171"/>
            <a:ext cx="4221242" cy="1514065"/>
            <a:chOff x="544530" y="3156171"/>
            <a:chExt cx="4221242" cy="1514065"/>
          </a:xfrm>
        </p:grpSpPr>
        <p:sp>
          <p:nvSpPr>
            <p:cNvPr id="7" name="Rounded Rectangle 6"/>
            <p:cNvSpPr/>
            <p:nvPr/>
          </p:nvSpPr>
          <p:spPr>
            <a:xfrm>
              <a:off x="544530" y="3156171"/>
              <a:ext cx="1335641" cy="513708"/>
            </a:xfrm>
            <a:prstGeom prst="roundRect">
              <a:avLst/>
            </a:prstGeom>
            <a:solidFill>
              <a:schemeClr val="accent1"/>
            </a:solidFill>
            <a:ln w="19050">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Bước 3:</a:t>
              </a:r>
              <a:endParaRPr lang="en-US" sz="2000" b="1">
                <a:solidFill>
                  <a:srgbClr val="FFFFFF"/>
                </a:solidFill>
                <a:latin typeface="Arial" panose="020B0604020202020204" pitchFamily="34" charset="0"/>
                <a:cs typeface="Arial" panose="020B0604020202020204" pitchFamily="34" charset="0"/>
              </a:endParaRPr>
            </a:p>
          </p:txBody>
        </p:sp>
        <p:sp>
          <p:nvSpPr>
            <p:cNvPr id="8" name="TextBox 7"/>
            <p:cNvSpPr txBox="1"/>
            <p:nvPr/>
          </p:nvSpPr>
          <p:spPr>
            <a:xfrm>
              <a:off x="544530" y="3711576"/>
              <a:ext cx="4221242" cy="958660"/>
            </a:xfrm>
            <a:prstGeom prst="rect">
              <a:avLst/>
            </a:prstGeom>
            <a:noFill/>
          </p:spPr>
          <p:txBody>
            <a:bodyPr wrap="square" rtlCol="0">
              <a:spAutoFit/>
            </a:bodyPr>
            <a:lstStyle/>
            <a:p>
              <a:pPr algn="just">
                <a:lnSpc>
                  <a:spcPct val="150000"/>
                </a:lnSpc>
              </a:pPr>
              <a:r>
                <a:rPr lang="en-US" sz="2000"/>
                <a:t>Chọn </a:t>
              </a:r>
              <a:r>
                <a:rPr lang="en-US" sz="2000" b="1"/>
                <a:t>Finish </a:t>
              </a:r>
              <a:r>
                <a:rPr lang="en-US" sz="2000"/>
                <a:t>để kết thúc và ghi lưu. Có thể đổi tên nếu cần.</a:t>
              </a:r>
              <a:endParaRPr lang="vi-VN" sz="2000" smtClean="0"/>
            </a:p>
          </p:txBody>
        </p:sp>
      </p:grpSp>
    </p:spTree>
    <p:extLst>
      <p:ext uri="{BB962C8B-B14F-4D97-AF65-F5344CB8AC3E}">
        <p14:creationId xmlns:p14="http://schemas.microsoft.com/office/powerpoint/2010/main" val="15713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grpSp>
        <p:nvGrpSpPr>
          <p:cNvPr id="781" name="Google Shape;781;p37"/>
          <p:cNvGrpSpPr/>
          <p:nvPr/>
        </p:nvGrpSpPr>
        <p:grpSpPr>
          <a:xfrm>
            <a:off x="7042075" y="92219"/>
            <a:ext cx="1124233" cy="3055505"/>
            <a:chOff x="3542313" y="2582461"/>
            <a:chExt cx="360031" cy="978482"/>
          </a:xfrm>
        </p:grpSpPr>
        <p:sp>
          <p:nvSpPr>
            <p:cNvPr id="782" name="Google Shape;782;p37"/>
            <p:cNvSpPr/>
            <p:nvPr/>
          </p:nvSpPr>
          <p:spPr>
            <a:xfrm>
              <a:off x="3542313" y="2813473"/>
              <a:ext cx="360031" cy="747470"/>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3663693"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751343"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37"/>
          <p:cNvSpPr txBox="1">
            <a:spLocks noGrp="1"/>
          </p:cNvSpPr>
          <p:nvPr>
            <p:ph type="title" idx="2"/>
          </p:nvPr>
        </p:nvSpPr>
        <p:spPr>
          <a:xfrm>
            <a:off x="2825699" y="1165253"/>
            <a:ext cx="34926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smtClean="0">
                <a:latin typeface="Arial" panose="020B0604020202020204" pitchFamily="34" charset="0"/>
                <a:cs typeface="Arial" panose="020B0604020202020204" pitchFamily="34" charset="0"/>
              </a:rPr>
              <a:t>02</a:t>
            </a:r>
            <a:endParaRPr sz="6000">
              <a:latin typeface="Arial" panose="020B0604020202020204" pitchFamily="34" charset="0"/>
              <a:cs typeface="Arial" panose="020B0604020202020204" pitchFamily="34" charset="0"/>
            </a:endParaRPr>
          </a:p>
        </p:txBody>
      </p:sp>
      <p:grpSp>
        <p:nvGrpSpPr>
          <p:cNvPr id="791" name="Google Shape;791;p37"/>
          <p:cNvGrpSpPr/>
          <p:nvPr/>
        </p:nvGrpSpPr>
        <p:grpSpPr>
          <a:xfrm>
            <a:off x="798389" y="725258"/>
            <a:ext cx="1460288" cy="1109638"/>
            <a:chOff x="4101600" y="602113"/>
            <a:chExt cx="1312500" cy="997337"/>
          </a:xfrm>
        </p:grpSpPr>
        <p:grpSp>
          <p:nvGrpSpPr>
            <p:cNvPr id="792" name="Google Shape;792;p37"/>
            <p:cNvGrpSpPr/>
            <p:nvPr/>
          </p:nvGrpSpPr>
          <p:grpSpPr>
            <a:xfrm>
              <a:off x="4101600" y="882168"/>
              <a:ext cx="1312500" cy="717282"/>
              <a:chOff x="4101600" y="882168"/>
              <a:chExt cx="1312500" cy="717282"/>
            </a:xfrm>
          </p:grpSpPr>
          <p:grpSp>
            <p:nvGrpSpPr>
              <p:cNvPr id="793" name="Google Shape;793;p37"/>
              <p:cNvGrpSpPr/>
              <p:nvPr/>
            </p:nvGrpSpPr>
            <p:grpSpPr>
              <a:xfrm>
                <a:off x="4345668" y="882168"/>
                <a:ext cx="356154" cy="601800"/>
                <a:chOff x="4345668" y="880350"/>
                <a:chExt cx="356154" cy="601800"/>
              </a:xfrm>
            </p:grpSpPr>
            <p:sp>
              <p:nvSpPr>
                <p:cNvPr id="794" name="Google Shape;794;p37"/>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37"/>
              <p:cNvSpPr/>
              <p:nvPr/>
            </p:nvSpPr>
            <p:spPr>
              <a:xfrm>
                <a:off x="4101600" y="1482150"/>
                <a:ext cx="1312500" cy="117300"/>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7"/>
            <p:cNvGrpSpPr/>
            <p:nvPr/>
          </p:nvGrpSpPr>
          <p:grpSpPr>
            <a:xfrm>
              <a:off x="4848511" y="602113"/>
              <a:ext cx="427071" cy="892904"/>
              <a:chOff x="2089640" y="304828"/>
              <a:chExt cx="940685" cy="1966749"/>
            </a:xfrm>
          </p:grpSpPr>
          <p:sp>
            <p:nvSpPr>
              <p:cNvPr id="805" name="Google Shape;805;p37"/>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552;p31"/>
          <p:cNvSpPr txBox="1">
            <a:spLocks noGrp="1"/>
          </p:cNvSpPr>
          <p:nvPr>
            <p:ph type="title"/>
          </p:nvPr>
        </p:nvSpPr>
        <p:spPr>
          <a:xfrm>
            <a:off x="728961" y="2238550"/>
            <a:ext cx="7686077" cy="2097504"/>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vi-VN" sz="4000" smtClean="0">
                <a:solidFill>
                  <a:srgbClr val="000000"/>
                </a:solidFill>
                <a:latin typeface="Arial" panose="020B0604020202020204" pitchFamily="34" charset="0"/>
                <a:cs typeface="Arial" panose="020B0604020202020204" pitchFamily="34" charset="0"/>
              </a:rPr>
              <a:t>BIỂU MẪU PHÂN CẤP VÀ BIỂU MẪU ĐỒNG BỘ HÓA</a:t>
            </a:r>
            <a:endParaRPr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6723" y="392449"/>
            <a:ext cx="1654140" cy="513708"/>
          </a:xfrm>
          <a:prstGeom prst="roundRect">
            <a:avLst/>
          </a:prstGeom>
          <a:solidFill>
            <a:schemeClr val="accent4">
              <a:lumMod val="60000"/>
              <a:lumOff val="40000"/>
            </a:schemeClr>
          </a:solidFill>
          <a:ln w="19050">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Hoạt động:</a:t>
            </a:r>
            <a:endParaRPr lang="en-US" sz="2000" b="1">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626723" y="990382"/>
            <a:ext cx="7094307" cy="1938992"/>
          </a:xfrm>
          <a:prstGeom prst="rect">
            <a:avLst/>
          </a:prstGeom>
        </p:spPr>
        <p:txBody>
          <a:bodyPr wrap="square">
            <a:spAutoFit/>
          </a:bodyPr>
          <a:lstStyle/>
          <a:p>
            <a:pPr algn="just">
              <a:lnSpc>
                <a:spcPct val="150000"/>
              </a:lnSpc>
            </a:pPr>
            <a:r>
              <a:rPr lang="vi-VN" sz="2000"/>
              <a:t>Để biết một quyển sách đã được những học sinh nào mượn, cần hiển thị đồng thời dữ liệu từ bảng </a:t>
            </a:r>
            <a:r>
              <a:rPr lang="vi-VN" sz="2000" i="1"/>
              <a:t>Mượn-Trả</a:t>
            </a:r>
            <a:r>
              <a:rPr lang="vi-VN" sz="2000"/>
              <a:t> và bảng </a:t>
            </a:r>
            <a:r>
              <a:rPr lang="vi-VN" sz="2000" i="1"/>
              <a:t>Bạn Đọc</a:t>
            </a:r>
            <a:r>
              <a:rPr lang="vi-VN" sz="2000"/>
              <a:t>. Theo em, có thể tạo nhanh một biểu mẫu để làm việc này bằng nút lệnh </a:t>
            </a:r>
            <a:r>
              <a:rPr lang="vi-VN" sz="2000" b="1"/>
              <a:t>Form</a:t>
            </a:r>
            <a:r>
              <a:rPr lang="vi-VN" sz="2000"/>
              <a:t> hay không? Vì sao?</a:t>
            </a:r>
            <a:endParaRPr lang="en-US" sz="20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215" y="-9848"/>
            <a:ext cx="1832011" cy="1832011"/>
          </a:xfrm>
          <a:prstGeom prst="rect">
            <a:avLst/>
          </a:prstGeom>
        </p:spPr>
      </p:pic>
      <p:sp>
        <p:nvSpPr>
          <p:cNvPr id="5" name="Rounded Rectangular Callout 4"/>
          <p:cNvSpPr/>
          <p:nvPr/>
        </p:nvSpPr>
        <p:spPr>
          <a:xfrm>
            <a:off x="2784297" y="3138494"/>
            <a:ext cx="5868148" cy="1582220"/>
          </a:xfrm>
          <a:prstGeom prst="wedgeRoundRectCallout">
            <a:avLst>
              <a:gd name="adj1" fmla="val -63728"/>
              <a:gd name="adj2" fmla="val 3995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Không thể tạo nhanh một biểu mẫu để làm việc trên vì nút lệnh </a:t>
            </a:r>
            <a:r>
              <a:rPr lang="vi-VN" sz="2000" b="1">
                <a:solidFill>
                  <a:srgbClr val="000000"/>
                </a:solidFill>
                <a:latin typeface="Arial" panose="020B0604020202020204" pitchFamily="34" charset="0"/>
                <a:cs typeface="Arial" panose="020B0604020202020204" pitchFamily="34" charset="0"/>
              </a:rPr>
              <a:t>Form</a:t>
            </a:r>
            <a:r>
              <a:rPr lang="vi-VN" sz="2000">
                <a:solidFill>
                  <a:srgbClr val="000000"/>
                </a:solidFill>
                <a:latin typeface="Arial" panose="020B0604020202020204" pitchFamily="34" charset="0"/>
                <a:cs typeface="Arial" panose="020B0604020202020204" pitchFamily="34" charset="0"/>
              </a:rPr>
              <a:t> thường để tạo nhanh một biểu mẫu kết buộc với một bảng.</a:t>
            </a:r>
            <a:endParaRPr lang="en-US" sz="200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26723" y="3544584"/>
            <a:ext cx="1420290" cy="1475626"/>
          </a:xfrm>
          <a:prstGeom prst="rect">
            <a:avLst/>
          </a:prstGeom>
        </p:spPr>
      </p:pic>
    </p:spTree>
    <p:extLst>
      <p:ext uri="{BB962C8B-B14F-4D97-AF65-F5344CB8AC3E}">
        <p14:creationId xmlns:p14="http://schemas.microsoft.com/office/powerpoint/2010/main" val="351167419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7258" y="442368"/>
            <a:ext cx="8054130" cy="1015663"/>
            <a:chOff x="617258" y="442368"/>
            <a:chExt cx="8054130" cy="1015663"/>
          </a:xfrm>
        </p:grpSpPr>
        <p:sp>
          <p:nvSpPr>
            <p:cNvPr id="2" name="Rectangle 1"/>
            <p:cNvSpPr/>
            <p:nvPr/>
          </p:nvSpPr>
          <p:spPr>
            <a:xfrm>
              <a:off x="893852" y="442368"/>
              <a:ext cx="7777536" cy="1015663"/>
            </a:xfrm>
            <a:prstGeom prst="rect">
              <a:avLst/>
            </a:prstGeom>
          </p:spPr>
          <p:txBody>
            <a:bodyPr wrap="square">
              <a:spAutoFit/>
            </a:bodyPr>
            <a:lstStyle/>
            <a:p>
              <a:pPr algn="just">
                <a:lnSpc>
                  <a:spcPct val="150000"/>
                </a:lnSpc>
              </a:pPr>
              <a:r>
                <a:rPr lang="vi-VN" sz="2000" i="1">
                  <a:solidFill>
                    <a:schemeClr val="accent3">
                      <a:lumMod val="75000"/>
                    </a:schemeClr>
                  </a:solidFill>
                </a:rPr>
                <a:t>Hướng dẫn tạo biểu mẫu phân cấp và biểu mẫu đồng bộ hóa bằng </a:t>
              </a:r>
              <a:r>
                <a:rPr lang="vi-VN" sz="2000" b="1" i="1">
                  <a:solidFill>
                    <a:schemeClr val="accent3">
                      <a:lumMod val="75000"/>
                    </a:schemeClr>
                  </a:solidFill>
                </a:rPr>
                <a:t>Form Wizard</a:t>
              </a:r>
              <a:endParaRPr lang="en-US" sz="2000" b="1" i="1">
                <a:solidFill>
                  <a:schemeClr val="accent3">
                    <a:lumMod val="75000"/>
                  </a:schemeClr>
                </a:solidFill>
              </a:endParaRPr>
            </a:p>
          </p:txBody>
        </p:sp>
        <p:sp>
          <p:nvSpPr>
            <p:cNvPr id="3" name="Isosceles Triangle 2"/>
            <p:cNvSpPr/>
            <p:nvPr/>
          </p:nvSpPr>
          <p:spPr>
            <a:xfrm rot="5400000">
              <a:off x="613288" y="656510"/>
              <a:ext cx="202340" cy="19440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518843" y="1784852"/>
            <a:ext cx="6169632"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t>Bước 1. </a:t>
            </a:r>
            <a:r>
              <a:rPr lang="vi-VN" sz="2000"/>
              <a:t>Chọn các trường dữ liệu từ cả hai, bảng mẹ và bảng con, trước khi nháy chọn </a:t>
            </a:r>
            <a:r>
              <a:rPr lang="vi-VN" sz="2000" b="1"/>
              <a:t>Next</a:t>
            </a:r>
            <a:r>
              <a:rPr lang="vi-VN" sz="2000"/>
              <a:t>. </a:t>
            </a:r>
          </a:p>
        </p:txBody>
      </p:sp>
      <p:sp>
        <p:nvSpPr>
          <p:cNvPr id="5" name="Rectangle 4"/>
          <p:cNvSpPr/>
          <p:nvPr/>
        </p:nvSpPr>
        <p:spPr>
          <a:xfrm>
            <a:off x="518843" y="2991823"/>
            <a:ext cx="6169632" cy="147732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b="1"/>
              <a:t>Bước 2. </a:t>
            </a:r>
            <a:r>
              <a:rPr lang="vi-VN" sz="2000"/>
              <a:t>Chọn biểu mẫu chính: Nháy chuột chọn tên bảng nguồn dữ liệu chính. Khung hình sẽ đưa ra câu hỏi để chọn tạo biểu mẫu:</a:t>
            </a:r>
          </a:p>
        </p:txBody>
      </p:sp>
      <p:pic>
        <p:nvPicPr>
          <p:cNvPr id="6" name="Picture 5"/>
          <p:cNvPicPr>
            <a:picLocks noChangeAspect="1"/>
          </p:cNvPicPr>
          <p:nvPr/>
        </p:nvPicPr>
        <p:blipFill>
          <a:blip r:embed="rId2"/>
          <a:stretch>
            <a:fillRect/>
          </a:stretch>
        </p:blipFill>
        <p:spPr>
          <a:xfrm>
            <a:off x="6964328" y="1654139"/>
            <a:ext cx="1835488" cy="3365909"/>
          </a:xfrm>
          <a:prstGeom prst="rect">
            <a:avLst/>
          </a:prstGeom>
        </p:spPr>
      </p:pic>
    </p:spTree>
    <p:extLst>
      <p:ext uri="{BB962C8B-B14F-4D97-AF65-F5344CB8AC3E}">
        <p14:creationId xmlns:p14="http://schemas.microsoft.com/office/powerpoint/2010/main" val="7823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8"/>
          <p:cNvSpPr txBox="1">
            <a:spLocks noGrp="1"/>
          </p:cNvSpPr>
          <p:nvPr>
            <p:ph type="title"/>
          </p:nvPr>
        </p:nvSpPr>
        <p:spPr>
          <a:xfrm>
            <a:off x="648448" y="36283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latin typeface="Arial" panose="020B0604020202020204" pitchFamily="34" charset="0"/>
                <a:cs typeface="Arial" panose="020B0604020202020204" pitchFamily="34" charset="0"/>
              </a:rPr>
              <a:t>KHỞI ĐỘNG</a:t>
            </a:r>
            <a:endParaRPr>
              <a:latin typeface="Arial" panose="020B0604020202020204" pitchFamily="34" charset="0"/>
              <a:cs typeface="Arial" panose="020B0604020202020204" pitchFamily="34" charset="0"/>
            </a:endParaRPr>
          </a:p>
        </p:txBody>
      </p:sp>
      <p:grpSp>
        <p:nvGrpSpPr>
          <p:cNvPr id="456" name="Google Shape;456;p28"/>
          <p:cNvGrpSpPr/>
          <p:nvPr/>
        </p:nvGrpSpPr>
        <p:grpSpPr>
          <a:xfrm>
            <a:off x="229769" y="3973160"/>
            <a:ext cx="608713" cy="1037806"/>
            <a:chOff x="5416494" y="2739966"/>
            <a:chExt cx="912613" cy="1555930"/>
          </a:xfrm>
        </p:grpSpPr>
        <p:sp>
          <p:nvSpPr>
            <p:cNvPr id="457" name="Google Shape;457;p28"/>
            <p:cNvSpPr/>
            <p:nvPr/>
          </p:nvSpPr>
          <p:spPr>
            <a:xfrm>
              <a:off x="5416494" y="4012096"/>
              <a:ext cx="912613" cy="283800"/>
            </a:xfrm>
            <a:custGeom>
              <a:avLst/>
              <a:gdLst/>
              <a:ahLst/>
              <a:cxnLst/>
              <a:rect l="l" t="t" r="r" b="b"/>
              <a:pathLst>
                <a:path w="2781" h="865" extrusionOk="0">
                  <a:moveTo>
                    <a:pt x="1033" y="0"/>
                  </a:moveTo>
                  <a:cubicBezTo>
                    <a:pt x="941" y="0"/>
                    <a:pt x="873" y="3"/>
                    <a:pt x="843" y="6"/>
                  </a:cubicBezTo>
                  <a:cubicBezTo>
                    <a:pt x="628" y="44"/>
                    <a:pt x="43" y="142"/>
                    <a:pt x="1" y="413"/>
                  </a:cubicBezTo>
                  <a:cubicBezTo>
                    <a:pt x="1" y="512"/>
                    <a:pt x="62" y="610"/>
                    <a:pt x="141" y="685"/>
                  </a:cubicBezTo>
                  <a:cubicBezTo>
                    <a:pt x="216" y="746"/>
                    <a:pt x="314" y="764"/>
                    <a:pt x="413" y="802"/>
                  </a:cubicBezTo>
                  <a:cubicBezTo>
                    <a:pt x="593" y="845"/>
                    <a:pt x="780" y="864"/>
                    <a:pt x="967" y="864"/>
                  </a:cubicBezTo>
                  <a:cubicBezTo>
                    <a:pt x="1387" y="864"/>
                    <a:pt x="1814" y="770"/>
                    <a:pt x="2205" y="647"/>
                  </a:cubicBezTo>
                  <a:cubicBezTo>
                    <a:pt x="2303" y="610"/>
                    <a:pt x="2401" y="568"/>
                    <a:pt x="2457" y="512"/>
                  </a:cubicBezTo>
                  <a:cubicBezTo>
                    <a:pt x="2481" y="493"/>
                    <a:pt x="2499" y="474"/>
                    <a:pt x="2499" y="451"/>
                  </a:cubicBezTo>
                  <a:cubicBezTo>
                    <a:pt x="2780" y="75"/>
                    <a:pt x="1539" y="0"/>
                    <a:pt x="1033"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5631594" y="2739966"/>
              <a:ext cx="559501" cy="977631"/>
            </a:xfrm>
            <a:custGeom>
              <a:avLst/>
              <a:gdLst/>
              <a:ahLst/>
              <a:cxnLst/>
              <a:rect l="l" t="t" r="r" b="b"/>
              <a:pathLst>
                <a:path w="2887" h="7325" extrusionOk="0">
                  <a:moveTo>
                    <a:pt x="1549" y="1"/>
                  </a:moveTo>
                  <a:cubicBezTo>
                    <a:pt x="1363" y="1"/>
                    <a:pt x="1171" y="116"/>
                    <a:pt x="1076" y="280"/>
                  </a:cubicBezTo>
                  <a:cubicBezTo>
                    <a:pt x="917" y="514"/>
                    <a:pt x="898" y="809"/>
                    <a:pt x="898" y="1080"/>
                  </a:cubicBezTo>
                  <a:cubicBezTo>
                    <a:pt x="861" y="1745"/>
                    <a:pt x="861" y="2409"/>
                    <a:pt x="763" y="3069"/>
                  </a:cubicBezTo>
                  <a:cubicBezTo>
                    <a:pt x="725" y="3382"/>
                    <a:pt x="763" y="3869"/>
                    <a:pt x="627" y="4140"/>
                  </a:cubicBezTo>
                  <a:cubicBezTo>
                    <a:pt x="683" y="4005"/>
                    <a:pt x="566" y="3850"/>
                    <a:pt x="412" y="3832"/>
                  </a:cubicBezTo>
                  <a:cubicBezTo>
                    <a:pt x="276" y="3832"/>
                    <a:pt x="140" y="3949"/>
                    <a:pt x="80" y="4084"/>
                  </a:cubicBezTo>
                  <a:cubicBezTo>
                    <a:pt x="23" y="4220"/>
                    <a:pt x="0" y="4356"/>
                    <a:pt x="0" y="4515"/>
                  </a:cubicBezTo>
                  <a:cubicBezTo>
                    <a:pt x="0" y="5235"/>
                    <a:pt x="23" y="5956"/>
                    <a:pt x="197" y="6639"/>
                  </a:cubicBezTo>
                  <a:cubicBezTo>
                    <a:pt x="234" y="6812"/>
                    <a:pt x="314" y="7009"/>
                    <a:pt x="449" y="7126"/>
                  </a:cubicBezTo>
                  <a:cubicBezTo>
                    <a:pt x="603" y="7264"/>
                    <a:pt x="755" y="7324"/>
                    <a:pt x="903" y="7324"/>
                  </a:cubicBezTo>
                  <a:cubicBezTo>
                    <a:pt x="1736" y="7324"/>
                    <a:pt x="2449" y="5431"/>
                    <a:pt x="2616" y="4903"/>
                  </a:cubicBezTo>
                  <a:cubicBezTo>
                    <a:pt x="2714" y="4533"/>
                    <a:pt x="2887" y="3906"/>
                    <a:pt x="2499" y="3635"/>
                  </a:cubicBezTo>
                  <a:cubicBezTo>
                    <a:pt x="2400" y="3579"/>
                    <a:pt x="2302" y="3556"/>
                    <a:pt x="2223" y="3481"/>
                  </a:cubicBezTo>
                  <a:cubicBezTo>
                    <a:pt x="2049" y="3345"/>
                    <a:pt x="2185" y="3111"/>
                    <a:pt x="2265" y="2952"/>
                  </a:cubicBezTo>
                  <a:cubicBezTo>
                    <a:pt x="2302" y="2854"/>
                    <a:pt x="2363" y="2760"/>
                    <a:pt x="2363" y="2699"/>
                  </a:cubicBezTo>
                  <a:cubicBezTo>
                    <a:pt x="2400" y="2484"/>
                    <a:pt x="2363" y="2231"/>
                    <a:pt x="2185" y="2096"/>
                  </a:cubicBezTo>
                  <a:cubicBezTo>
                    <a:pt x="2106" y="2035"/>
                    <a:pt x="2012" y="1997"/>
                    <a:pt x="1951" y="1918"/>
                  </a:cubicBezTo>
                  <a:cubicBezTo>
                    <a:pt x="1872" y="1782"/>
                    <a:pt x="1932" y="1609"/>
                    <a:pt x="1970" y="1473"/>
                  </a:cubicBezTo>
                  <a:cubicBezTo>
                    <a:pt x="2106" y="1080"/>
                    <a:pt x="2166" y="655"/>
                    <a:pt x="1951" y="280"/>
                  </a:cubicBezTo>
                  <a:cubicBezTo>
                    <a:pt x="1914" y="187"/>
                    <a:pt x="1853" y="107"/>
                    <a:pt x="1778" y="70"/>
                  </a:cubicBezTo>
                  <a:cubicBezTo>
                    <a:pt x="1708" y="22"/>
                    <a:pt x="1629" y="1"/>
                    <a:pt x="1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5472877" y="2841661"/>
              <a:ext cx="571322" cy="841897"/>
            </a:xfrm>
            <a:custGeom>
              <a:avLst/>
              <a:gdLst/>
              <a:ahLst/>
              <a:cxnLst/>
              <a:rect l="l" t="t" r="r" b="b"/>
              <a:pathLst>
                <a:path w="2948" h="6308" extrusionOk="0">
                  <a:moveTo>
                    <a:pt x="1371" y="1"/>
                  </a:moveTo>
                  <a:cubicBezTo>
                    <a:pt x="1343" y="1"/>
                    <a:pt x="1315" y="4"/>
                    <a:pt x="1287" y="10"/>
                  </a:cubicBezTo>
                  <a:cubicBezTo>
                    <a:pt x="1114" y="47"/>
                    <a:pt x="978" y="201"/>
                    <a:pt x="880" y="337"/>
                  </a:cubicBezTo>
                  <a:cubicBezTo>
                    <a:pt x="585" y="730"/>
                    <a:pt x="431" y="1217"/>
                    <a:pt x="393" y="1703"/>
                  </a:cubicBezTo>
                  <a:cubicBezTo>
                    <a:pt x="351" y="2368"/>
                    <a:pt x="585" y="3051"/>
                    <a:pt x="510" y="3711"/>
                  </a:cubicBezTo>
                  <a:cubicBezTo>
                    <a:pt x="492" y="3809"/>
                    <a:pt x="492" y="3888"/>
                    <a:pt x="431" y="3963"/>
                  </a:cubicBezTo>
                  <a:cubicBezTo>
                    <a:pt x="375" y="4043"/>
                    <a:pt x="295" y="4080"/>
                    <a:pt x="215" y="4141"/>
                  </a:cubicBezTo>
                  <a:cubicBezTo>
                    <a:pt x="0" y="4338"/>
                    <a:pt x="42" y="4707"/>
                    <a:pt x="141" y="4979"/>
                  </a:cubicBezTo>
                  <a:cubicBezTo>
                    <a:pt x="326" y="5521"/>
                    <a:pt x="880" y="6307"/>
                    <a:pt x="1489" y="6307"/>
                  </a:cubicBezTo>
                  <a:cubicBezTo>
                    <a:pt x="1648" y="6307"/>
                    <a:pt x="1810" y="6254"/>
                    <a:pt x="1970" y="6130"/>
                  </a:cubicBezTo>
                  <a:cubicBezTo>
                    <a:pt x="2167" y="5975"/>
                    <a:pt x="2302" y="5760"/>
                    <a:pt x="2419" y="5545"/>
                  </a:cubicBezTo>
                  <a:cubicBezTo>
                    <a:pt x="2653" y="5096"/>
                    <a:pt x="2850" y="4628"/>
                    <a:pt x="2906" y="4141"/>
                  </a:cubicBezTo>
                  <a:cubicBezTo>
                    <a:pt x="2948" y="3888"/>
                    <a:pt x="2948" y="3654"/>
                    <a:pt x="2868" y="3421"/>
                  </a:cubicBezTo>
                  <a:cubicBezTo>
                    <a:pt x="2789" y="3205"/>
                    <a:pt x="2634" y="2990"/>
                    <a:pt x="2419" y="2892"/>
                  </a:cubicBezTo>
                  <a:cubicBezTo>
                    <a:pt x="2321" y="2836"/>
                    <a:pt x="2204" y="2817"/>
                    <a:pt x="2106" y="2737"/>
                  </a:cubicBezTo>
                  <a:cubicBezTo>
                    <a:pt x="2031" y="2639"/>
                    <a:pt x="2012" y="2503"/>
                    <a:pt x="1989" y="2386"/>
                  </a:cubicBezTo>
                  <a:cubicBezTo>
                    <a:pt x="1951" y="1741"/>
                    <a:pt x="2185" y="1100"/>
                    <a:pt x="1970" y="515"/>
                  </a:cubicBezTo>
                  <a:cubicBezTo>
                    <a:pt x="1864" y="248"/>
                    <a:pt x="1632"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766382" y="3080956"/>
              <a:ext cx="63987" cy="798927"/>
            </a:xfrm>
            <a:custGeom>
              <a:avLst/>
              <a:gdLst/>
              <a:ahLst/>
              <a:cxnLst/>
              <a:rect l="l" t="t" r="r" b="b"/>
              <a:pathLst>
                <a:path w="259" h="3234" extrusionOk="0">
                  <a:moveTo>
                    <a:pt x="1" y="1"/>
                  </a:moveTo>
                  <a:lnTo>
                    <a:pt x="216" y="3234"/>
                  </a:lnTo>
                  <a:lnTo>
                    <a:pt x="258" y="3234"/>
                  </a:lnTo>
                  <a:lnTo>
                    <a:pt x="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5472889" y="3595278"/>
              <a:ext cx="718189" cy="593390"/>
            </a:xfrm>
            <a:custGeom>
              <a:avLst/>
              <a:gdLst/>
              <a:ahLst/>
              <a:cxnLst/>
              <a:rect l="l" t="t" r="r" b="b"/>
              <a:pathLst>
                <a:path w="2907" h="2402" extrusionOk="0">
                  <a:moveTo>
                    <a:pt x="0" y="1"/>
                  </a:moveTo>
                  <a:lnTo>
                    <a:pt x="0" y="960"/>
                  </a:lnTo>
                  <a:cubicBezTo>
                    <a:pt x="0" y="1755"/>
                    <a:pt x="646" y="2401"/>
                    <a:pt x="1465" y="2401"/>
                  </a:cubicBezTo>
                  <a:cubicBezTo>
                    <a:pt x="2265" y="2401"/>
                    <a:pt x="2906" y="1755"/>
                    <a:pt x="2906" y="960"/>
                  </a:cubicBezTo>
                  <a:lnTo>
                    <a:pt x="2906" y="1"/>
                  </a:ln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838482" y="649182"/>
            <a:ext cx="7572053" cy="2062715"/>
            <a:chOff x="838482" y="649182"/>
            <a:chExt cx="7572053" cy="2062715"/>
          </a:xfrm>
        </p:grpSpPr>
        <p:sp>
          <p:nvSpPr>
            <p:cNvPr id="2" name="Rectangle 1"/>
            <p:cNvSpPr/>
            <p:nvPr/>
          </p:nvSpPr>
          <p:spPr>
            <a:xfrm>
              <a:off x="838482" y="1291572"/>
              <a:ext cx="7572053" cy="1420325"/>
            </a:xfrm>
            <a:prstGeom prst="rect">
              <a:avLst/>
            </a:prstGeom>
          </p:spPr>
          <p:txBody>
            <a:bodyPr wrap="square">
              <a:spAutoFit/>
            </a:bodyPr>
            <a:lstStyle/>
            <a:p>
              <a:pPr algn="just">
                <a:lnSpc>
                  <a:spcPct val="150000"/>
                </a:lnSpc>
              </a:pPr>
              <a:r>
                <a:rPr lang="vi-VN" sz="2000" i="1">
                  <a:solidFill>
                    <a:schemeClr val="accent3">
                      <a:lumMod val="75000"/>
                    </a:schemeClr>
                  </a:solidFill>
                </a:rPr>
                <a:t>Em hãy kể một loại biểu mẫu điền thông tin mà em biết, nó gồm có những mục gì? Một số mục có một (hay vài) ô vuông để đánh dấu chọn, vì sao có mẫu như thế?</a:t>
              </a:r>
              <a:endParaRPr lang="en-US" sz="2000" i="1">
                <a:solidFill>
                  <a:schemeClr val="accent3">
                    <a:lumMod val="75000"/>
                  </a:schemeClr>
                </a:solidFill>
              </a:endParaRPr>
            </a:p>
          </p:txBody>
        </p:sp>
        <p:pic>
          <p:nvPicPr>
            <p:cNvPr id="3" name="Picture 2"/>
            <p:cNvPicPr>
              <a:picLocks noChangeAspect="1"/>
            </p:cNvPicPr>
            <p:nvPr/>
          </p:nvPicPr>
          <p:blipFill>
            <a:blip r:embed="rId3"/>
            <a:stretch>
              <a:fillRect/>
            </a:stretch>
          </p:blipFill>
          <p:spPr>
            <a:xfrm>
              <a:off x="7731616" y="649182"/>
              <a:ext cx="678477" cy="666643"/>
            </a:xfrm>
            <a:prstGeom prst="rect">
              <a:avLst/>
            </a:prstGeom>
          </p:spPr>
        </p:pic>
      </p:grpSp>
      <p:pic>
        <p:nvPicPr>
          <p:cNvPr id="4" name="Picture 3"/>
          <p:cNvPicPr>
            <a:picLocks noChangeAspect="1"/>
          </p:cNvPicPr>
          <p:nvPr/>
        </p:nvPicPr>
        <p:blipFill>
          <a:blip r:embed="rId4"/>
          <a:stretch>
            <a:fillRect/>
          </a:stretch>
        </p:blipFill>
        <p:spPr>
          <a:xfrm>
            <a:off x="2561252" y="3021478"/>
            <a:ext cx="3878391" cy="205086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101" y="261870"/>
            <a:ext cx="6765533" cy="872034"/>
          </a:xfrm>
          <a:prstGeom prst="rect">
            <a:avLst/>
          </a:prstGeom>
        </p:spPr>
        <p:txBody>
          <a:bodyPr wrap="square">
            <a:spAutoFit/>
          </a:bodyPr>
          <a:lstStyle/>
          <a:p>
            <a:pPr algn="just">
              <a:lnSpc>
                <a:spcPct val="150000"/>
              </a:lnSpc>
            </a:pPr>
            <a:r>
              <a:rPr lang="en-US" sz="1800">
                <a:latin typeface="Arial" panose="020B0604020202020204" pitchFamily="34" charset="0"/>
                <a:ea typeface="Times New Roman" panose="02020603050405020304" pitchFamily="18" charset="0"/>
                <a:cs typeface="Arial" panose="020B0604020202020204" pitchFamily="34" charset="0"/>
              </a:rPr>
              <a:t>1) </a:t>
            </a:r>
            <a:r>
              <a:rPr lang="en-US" sz="1800" b="1">
                <a:latin typeface="Arial" panose="020B0604020202020204" pitchFamily="34" charset="0"/>
                <a:ea typeface="Times New Roman" panose="02020603050405020304" pitchFamily="18" charset="0"/>
                <a:cs typeface="Arial" panose="020B0604020202020204" pitchFamily="34" charset="0"/>
              </a:rPr>
              <a:t>Form with subform(s)</a:t>
            </a:r>
            <a:r>
              <a:rPr lang="en-US" sz="1800">
                <a:latin typeface="Arial" panose="020B0604020202020204" pitchFamily="34" charset="0"/>
                <a:ea typeface="Times New Roman" panose="02020603050405020304" pitchFamily="18" charset="0"/>
                <a:cs typeface="Arial" panose="020B0604020202020204" pitchFamily="34" charset="0"/>
              </a:rPr>
              <a:t>: Tạo biểu mẫu đồng bộ hóa.</a:t>
            </a:r>
            <a:endParaRPr lang="en-US" sz="18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800">
                <a:latin typeface="Arial" panose="020B0604020202020204" pitchFamily="34" charset="0"/>
                <a:ea typeface="Times New Roman" panose="02020603050405020304" pitchFamily="18" charset="0"/>
                <a:cs typeface="Arial" panose="020B0604020202020204" pitchFamily="34" charset="0"/>
              </a:rPr>
              <a:t>2) </a:t>
            </a:r>
            <a:r>
              <a:rPr lang="en-US" sz="1800" b="1">
                <a:latin typeface="Arial" panose="020B0604020202020204" pitchFamily="34" charset="0"/>
                <a:ea typeface="Times New Roman" panose="02020603050405020304" pitchFamily="18" charset="0"/>
                <a:cs typeface="Arial" panose="020B0604020202020204" pitchFamily="34" charset="0"/>
              </a:rPr>
              <a:t>Linked forms</a:t>
            </a:r>
            <a:r>
              <a:rPr lang="en-US" sz="1800">
                <a:latin typeface="Arial" panose="020B0604020202020204" pitchFamily="34" charset="0"/>
                <a:ea typeface="Times New Roman" panose="02020603050405020304" pitchFamily="18" charset="0"/>
                <a:cs typeface="Arial" panose="020B0604020202020204" pitchFamily="34" charset="0"/>
              </a:rPr>
              <a:t>: Tạo biểu mẫu phân cấp.</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01" y="1288878"/>
            <a:ext cx="4443575" cy="3702980"/>
          </a:xfrm>
          <a:prstGeom prst="rect">
            <a:avLst/>
          </a:prstGeom>
        </p:spPr>
      </p:pic>
      <p:sp>
        <p:nvSpPr>
          <p:cNvPr id="4" name="Rectangle 3"/>
          <p:cNvSpPr/>
          <p:nvPr/>
        </p:nvSpPr>
        <p:spPr>
          <a:xfrm>
            <a:off x="4986306" y="1431646"/>
            <a:ext cx="3873356" cy="1754326"/>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1800" b="1"/>
              <a:t>Bước 3. </a:t>
            </a:r>
            <a:r>
              <a:rPr lang="vi-VN" sz="1800"/>
              <a:t>Đánh dấu lựa chọn 1). Hộp thoại tiếp theo sẽ hỏi cách trình bày biểu mẫu con. Đánh dấu chọn theo mong muốn. </a:t>
            </a:r>
            <a:endParaRPr lang="en-US" sz="1800"/>
          </a:p>
        </p:txBody>
      </p:sp>
      <p:sp>
        <p:nvSpPr>
          <p:cNvPr id="5" name="Rectangle 4"/>
          <p:cNvSpPr/>
          <p:nvPr/>
        </p:nvSpPr>
        <p:spPr>
          <a:xfrm>
            <a:off x="4986306" y="3237532"/>
            <a:ext cx="3873356" cy="175432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t>Tiếp theo, thực hiện tương tự như Bước 2 và Bước 3 trong quy trình thao tác làm biểu mẫu bằng </a:t>
            </a:r>
            <a:r>
              <a:rPr lang="vi-VN" sz="1800" b="1"/>
              <a:t>Form Wizard</a:t>
            </a:r>
            <a:r>
              <a:rPr lang="vi-VN" sz="1800"/>
              <a:t>.</a:t>
            </a:r>
            <a:endParaRPr lang="en-US" sz="1800"/>
          </a:p>
        </p:txBody>
      </p:sp>
      <p:pic>
        <p:nvPicPr>
          <p:cNvPr id="6" name="Picture 5"/>
          <p:cNvPicPr>
            <a:picLocks noChangeAspect="1"/>
          </p:cNvPicPr>
          <p:nvPr/>
        </p:nvPicPr>
        <p:blipFill>
          <a:blip r:embed="rId3"/>
          <a:stretch>
            <a:fillRect/>
          </a:stretch>
        </p:blipFill>
        <p:spPr>
          <a:xfrm>
            <a:off x="7505374" y="197093"/>
            <a:ext cx="1354288" cy="1085682"/>
          </a:xfrm>
          <a:prstGeom prst="rect">
            <a:avLst/>
          </a:prstGeom>
        </p:spPr>
      </p:pic>
    </p:spTree>
    <p:extLst>
      <p:ext uri="{BB962C8B-B14F-4D97-AF65-F5344CB8AC3E}">
        <p14:creationId xmlns:p14="http://schemas.microsoft.com/office/powerpoint/2010/main" val="2020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5;p31"/>
          <p:cNvGrpSpPr/>
          <p:nvPr/>
        </p:nvGrpSpPr>
        <p:grpSpPr>
          <a:xfrm>
            <a:off x="6000212" y="840083"/>
            <a:ext cx="2846937" cy="3830043"/>
            <a:chOff x="6169762" y="840083"/>
            <a:chExt cx="2846937" cy="3830043"/>
          </a:xfrm>
        </p:grpSpPr>
        <p:sp>
          <p:nvSpPr>
            <p:cNvPr id="6" name="Google Shape;556;p31"/>
            <p:cNvSpPr/>
            <p:nvPr/>
          </p:nvSpPr>
          <p:spPr>
            <a:xfrm flipH="1">
              <a:off x="6169762" y="4394000"/>
              <a:ext cx="2752487" cy="276126"/>
            </a:xfrm>
            <a:custGeom>
              <a:avLst/>
              <a:gdLst/>
              <a:ahLst/>
              <a:cxnLst/>
              <a:rect l="l" t="t" r="r" b="b"/>
              <a:pathLst>
                <a:path w="14623" h="1728" extrusionOk="0">
                  <a:moveTo>
                    <a:pt x="7407" y="0"/>
                  </a:moveTo>
                  <a:cubicBezTo>
                    <a:pt x="5417" y="0"/>
                    <a:pt x="3429" y="113"/>
                    <a:pt x="1461" y="335"/>
                  </a:cubicBezTo>
                  <a:cubicBezTo>
                    <a:pt x="1133" y="372"/>
                    <a:pt x="623" y="354"/>
                    <a:pt x="370" y="587"/>
                  </a:cubicBezTo>
                  <a:cubicBezTo>
                    <a:pt x="155" y="765"/>
                    <a:pt x="1" y="1191"/>
                    <a:pt x="197" y="1425"/>
                  </a:cubicBezTo>
                  <a:cubicBezTo>
                    <a:pt x="216" y="1444"/>
                    <a:pt x="235" y="1467"/>
                    <a:pt x="253" y="1486"/>
                  </a:cubicBezTo>
                  <a:cubicBezTo>
                    <a:pt x="453" y="1658"/>
                    <a:pt x="865" y="1681"/>
                    <a:pt x="1209" y="1681"/>
                  </a:cubicBezTo>
                  <a:cubicBezTo>
                    <a:pt x="1332" y="1681"/>
                    <a:pt x="1447" y="1678"/>
                    <a:pt x="1540" y="1678"/>
                  </a:cubicBezTo>
                  <a:cubicBezTo>
                    <a:pt x="2787" y="1708"/>
                    <a:pt x="4040" y="1728"/>
                    <a:pt x="5295" y="1728"/>
                  </a:cubicBezTo>
                  <a:cubicBezTo>
                    <a:pt x="6550" y="1728"/>
                    <a:pt x="7808" y="1708"/>
                    <a:pt x="9064" y="1659"/>
                  </a:cubicBezTo>
                  <a:cubicBezTo>
                    <a:pt x="10313" y="1622"/>
                    <a:pt x="11562" y="1561"/>
                    <a:pt x="12830" y="1467"/>
                  </a:cubicBezTo>
                  <a:cubicBezTo>
                    <a:pt x="12890" y="1463"/>
                    <a:pt x="12963" y="1463"/>
                    <a:pt x="13046" y="1463"/>
                  </a:cubicBezTo>
                  <a:cubicBezTo>
                    <a:pt x="13086" y="1463"/>
                    <a:pt x="13129" y="1463"/>
                    <a:pt x="13172" y="1463"/>
                  </a:cubicBezTo>
                  <a:cubicBezTo>
                    <a:pt x="13598" y="1463"/>
                    <a:pt x="14167" y="1449"/>
                    <a:pt x="14328" y="1154"/>
                  </a:cubicBezTo>
                  <a:cubicBezTo>
                    <a:pt x="14622" y="625"/>
                    <a:pt x="13841" y="414"/>
                    <a:pt x="13490" y="354"/>
                  </a:cubicBezTo>
                  <a:cubicBezTo>
                    <a:pt x="11472" y="117"/>
                    <a:pt x="9438" y="0"/>
                    <a:pt x="7407"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7;p31"/>
            <p:cNvSpPr/>
            <p:nvPr/>
          </p:nvSpPr>
          <p:spPr>
            <a:xfrm rot="-7331890">
              <a:off x="7148889" y="860474"/>
              <a:ext cx="572455" cy="949659"/>
            </a:xfrm>
            <a:custGeom>
              <a:avLst/>
              <a:gdLst/>
              <a:ahLst/>
              <a:cxnLst/>
              <a:rect l="l" t="t" r="r" b="b"/>
              <a:pathLst>
                <a:path w="5424" h="8998" extrusionOk="0">
                  <a:moveTo>
                    <a:pt x="2969" y="0"/>
                  </a:moveTo>
                  <a:cubicBezTo>
                    <a:pt x="2461" y="0"/>
                    <a:pt x="2046" y="385"/>
                    <a:pt x="2008" y="889"/>
                  </a:cubicBezTo>
                  <a:cubicBezTo>
                    <a:pt x="1989" y="1221"/>
                    <a:pt x="2125" y="1511"/>
                    <a:pt x="2340" y="1708"/>
                  </a:cubicBezTo>
                  <a:cubicBezTo>
                    <a:pt x="2419" y="1764"/>
                    <a:pt x="2438" y="1843"/>
                    <a:pt x="2419" y="1942"/>
                  </a:cubicBezTo>
                  <a:lnTo>
                    <a:pt x="370" y="1787"/>
                  </a:lnTo>
                  <a:lnTo>
                    <a:pt x="216" y="3832"/>
                  </a:lnTo>
                  <a:lnTo>
                    <a:pt x="295" y="3832"/>
                  </a:lnTo>
                  <a:cubicBezTo>
                    <a:pt x="351" y="3832"/>
                    <a:pt x="412" y="3813"/>
                    <a:pt x="450" y="3752"/>
                  </a:cubicBezTo>
                  <a:lnTo>
                    <a:pt x="468" y="3752"/>
                  </a:lnTo>
                  <a:cubicBezTo>
                    <a:pt x="468" y="3734"/>
                    <a:pt x="487" y="3734"/>
                    <a:pt x="487" y="3715"/>
                  </a:cubicBezTo>
                  <a:cubicBezTo>
                    <a:pt x="510" y="3715"/>
                    <a:pt x="510" y="3696"/>
                    <a:pt x="510" y="3696"/>
                  </a:cubicBezTo>
                  <a:lnTo>
                    <a:pt x="529" y="3677"/>
                  </a:lnTo>
                  <a:lnTo>
                    <a:pt x="548" y="3659"/>
                  </a:lnTo>
                  <a:cubicBezTo>
                    <a:pt x="567" y="3659"/>
                    <a:pt x="567" y="3659"/>
                    <a:pt x="567" y="3635"/>
                  </a:cubicBezTo>
                  <a:lnTo>
                    <a:pt x="585" y="3617"/>
                  </a:lnTo>
                  <a:cubicBezTo>
                    <a:pt x="604" y="3617"/>
                    <a:pt x="604" y="3617"/>
                    <a:pt x="627" y="3598"/>
                  </a:cubicBezTo>
                  <a:lnTo>
                    <a:pt x="646" y="3598"/>
                  </a:lnTo>
                  <a:cubicBezTo>
                    <a:pt x="646" y="3579"/>
                    <a:pt x="665" y="3579"/>
                    <a:pt x="665" y="3579"/>
                  </a:cubicBezTo>
                  <a:lnTo>
                    <a:pt x="684" y="3560"/>
                  </a:lnTo>
                  <a:cubicBezTo>
                    <a:pt x="702" y="3560"/>
                    <a:pt x="702" y="3560"/>
                    <a:pt x="702" y="3542"/>
                  </a:cubicBezTo>
                  <a:lnTo>
                    <a:pt x="744" y="3542"/>
                  </a:lnTo>
                  <a:cubicBezTo>
                    <a:pt x="744" y="3518"/>
                    <a:pt x="763" y="3518"/>
                    <a:pt x="763" y="3518"/>
                  </a:cubicBezTo>
                  <a:cubicBezTo>
                    <a:pt x="763" y="3518"/>
                    <a:pt x="782" y="3518"/>
                    <a:pt x="782" y="3500"/>
                  </a:cubicBezTo>
                  <a:lnTo>
                    <a:pt x="819" y="3500"/>
                  </a:lnTo>
                  <a:cubicBezTo>
                    <a:pt x="819" y="3500"/>
                    <a:pt x="819" y="3481"/>
                    <a:pt x="838" y="3481"/>
                  </a:cubicBezTo>
                  <a:lnTo>
                    <a:pt x="861" y="3481"/>
                  </a:lnTo>
                  <a:cubicBezTo>
                    <a:pt x="880" y="3462"/>
                    <a:pt x="880" y="3462"/>
                    <a:pt x="899" y="3462"/>
                  </a:cubicBezTo>
                  <a:lnTo>
                    <a:pt x="918" y="3462"/>
                  </a:lnTo>
                  <a:cubicBezTo>
                    <a:pt x="918" y="3462"/>
                    <a:pt x="936" y="3462"/>
                    <a:pt x="936" y="3443"/>
                  </a:cubicBezTo>
                  <a:lnTo>
                    <a:pt x="997" y="3443"/>
                  </a:lnTo>
                  <a:cubicBezTo>
                    <a:pt x="1016" y="3443"/>
                    <a:pt x="1016" y="3443"/>
                    <a:pt x="1035" y="3425"/>
                  </a:cubicBezTo>
                  <a:lnTo>
                    <a:pt x="1268" y="3425"/>
                  </a:lnTo>
                  <a:cubicBezTo>
                    <a:pt x="1736" y="3462"/>
                    <a:pt x="2106" y="3851"/>
                    <a:pt x="2148" y="4300"/>
                  </a:cubicBezTo>
                  <a:lnTo>
                    <a:pt x="2148" y="4398"/>
                  </a:lnTo>
                  <a:lnTo>
                    <a:pt x="2148" y="4435"/>
                  </a:lnTo>
                  <a:lnTo>
                    <a:pt x="2148" y="4454"/>
                  </a:lnTo>
                  <a:lnTo>
                    <a:pt x="2148" y="4478"/>
                  </a:lnTo>
                  <a:lnTo>
                    <a:pt x="2148" y="4496"/>
                  </a:lnTo>
                  <a:lnTo>
                    <a:pt x="2148" y="4515"/>
                  </a:lnTo>
                  <a:cubicBezTo>
                    <a:pt x="2148" y="4534"/>
                    <a:pt x="2148" y="4571"/>
                    <a:pt x="2125" y="4595"/>
                  </a:cubicBezTo>
                  <a:cubicBezTo>
                    <a:pt x="2036" y="5037"/>
                    <a:pt x="1647" y="5337"/>
                    <a:pt x="1209" y="5337"/>
                  </a:cubicBezTo>
                  <a:cubicBezTo>
                    <a:pt x="1184" y="5337"/>
                    <a:pt x="1158" y="5336"/>
                    <a:pt x="1133" y="5334"/>
                  </a:cubicBezTo>
                  <a:lnTo>
                    <a:pt x="997" y="5334"/>
                  </a:lnTo>
                  <a:lnTo>
                    <a:pt x="978" y="5315"/>
                  </a:lnTo>
                  <a:lnTo>
                    <a:pt x="918" y="5315"/>
                  </a:lnTo>
                  <a:lnTo>
                    <a:pt x="899" y="5296"/>
                  </a:lnTo>
                  <a:lnTo>
                    <a:pt x="861" y="5296"/>
                  </a:lnTo>
                  <a:cubicBezTo>
                    <a:pt x="861" y="5273"/>
                    <a:pt x="838" y="5273"/>
                    <a:pt x="838" y="5273"/>
                  </a:cubicBezTo>
                  <a:lnTo>
                    <a:pt x="801" y="5273"/>
                  </a:lnTo>
                  <a:cubicBezTo>
                    <a:pt x="801" y="5254"/>
                    <a:pt x="801" y="5254"/>
                    <a:pt x="782" y="5254"/>
                  </a:cubicBezTo>
                  <a:cubicBezTo>
                    <a:pt x="782" y="5254"/>
                    <a:pt x="763" y="5254"/>
                    <a:pt x="763" y="5236"/>
                  </a:cubicBezTo>
                  <a:lnTo>
                    <a:pt x="744" y="5236"/>
                  </a:lnTo>
                  <a:cubicBezTo>
                    <a:pt x="721" y="5217"/>
                    <a:pt x="721" y="5217"/>
                    <a:pt x="702" y="5217"/>
                  </a:cubicBezTo>
                  <a:lnTo>
                    <a:pt x="684" y="5198"/>
                  </a:lnTo>
                  <a:cubicBezTo>
                    <a:pt x="684" y="5198"/>
                    <a:pt x="665" y="5198"/>
                    <a:pt x="665" y="5179"/>
                  </a:cubicBezTo>
                  <a:lnTo>
                    <a:pt x="646" y="5179"/>
                  </a:lnTo>
                  <a:cubicBezTo>
                    <a:pt x="627" y="5156"/>
                    <a:pt x="627" y="5156"/>
                    <a:pt x="604" y="5156"/>
                  </a:cubicBezTo>
                  <a:cubicBezTo>
                    <a:pt x="604" y="5137"/>
                    <a:pt x="604" y="5137"/>
                    <a:pt x="585" y="5137"/>
                  </a:cubicBezTo>
                  <a:cubicBezTo>
                    <a:pt x="585" y="5137"/>
                    <a:pt x="585" y="5119"/>
                    <a:pt x="567" y="5119"/>
                  </a:cubicBezTo>
                  <a:lnTo>
                    <a:pt x="548" y="5100"/>
                  </a:lnTo>
                  <a:lnTo>
                    <a:pt x="529" y="5081"/>
                  </a:lnTo>
                  <a:lnTo>
                    <a:pt x="510" y="5062"/>
                  </a:lnTo>
                  <a:lnTo>
                    <a:pt x="487" y="5039"/>
                  </a:lnTo>
                  <a:lnTo>
                    <a:pt x="468" y="5020"/>
                  </a:lnTo>
                  <a:lnTo>
                    <a:pt x="450" y="5002"/>
                  </a:lnTo>
                  <a:lnTo>
                    <a:pt x="431" y="4983"/>
                  </a:lnTo>
                  <a:lnTo>
                    <a:pt x="412" y="4964"/>
                  </a:lnTo>
                  <a:lnTo>
                    <a:pt x="412" y="4922"/>
                  </a:lnTo>
                  <a:cubicBezTo>
                    <a:pt x="394" y="4922"/>
                    <a:pt x="394" y="4903"/>
                    <a:pt x="370" y="4885"/>
                  </a:cubicBezTo>
                  <a:cubicBezTo>
                    <a:pt x="333" y="4828"/>
                    <a:pt x="277" y="4786"/>
                    <a:pt x="216" y="4786"/>
                  </a:cubicBezTo>
                  <a:lnTo>
                    <a:pt x="136" y="4786"/>
                  </a:lnTo>
                  <a:lnTo>
                    <a:pt x="0" y="6836"/>
                  </a:lnTo>
                  <a:lnTo>
                    <a:pt x="2031" y="6990"/>
                  </a:lnTo>
                  <a:cubicBezTo>
                    <a:pt x="2050" y="7070"/>
                    <a:pt x="2008" y="7168"/>
                    <a:pt x="1933" y="7205"/>
                  </a:cubicBezTo>
                  <a:cubicBezTo>
                    <a:pt x="1680" y="7360"/>
                    <a:pt x="1502" y="7636"/>
                    <a:pt x="1484" y="7945"/>
                  </a:cubicBezTo>
                  <a:cubicBezTo>
                    <a:pt x="1446" y="8511"/>
                    <a:pt x="1872" y="8979"/>
                    <a:pt x="2419" y="8997"/>
                  </a:cubicBezTo>
                  <a:cubicBezTo>
                    <a:pt x="2925" y="8997"/>
                    <a:pt x="3355" y="8609"/>
                    <a:pt x="3393" y="8104"/>
                  </a:cubicBezTo>
                  <a:cubicBezTo>
                    <a:pt x="3435" y="7771"/>
                    <a:pt x="3294" y="7477"/>
                    <a:pt x="3060" y="7285"/>
                  </a:cubicBezTo>
                  <a:cubicBezTo>
                    <a:pt x="2986" y="7224"/>
                    <a:pt x="2967" y="7145"/>
                    <a:pt x="3004" y="7051"/>
                  </a:cubicBezTo>
                  <a:lnTo>
                    <a:pt x="3004" y="7051"/>
                  </a:lnTo>
                  <a:lnTo>
                    <a:pt x="5030" y="7205"/>
                  </a:lnTo>
                  <a:lnTo>
                    <a:pt x="5423" y="2157"/>
                  </a:lnTo>
                  <a:lnTo>
                    <a:pt x="3374" y="1998"/>
                  </a:lnTo>
                  <a:cubicBezTo>
                    <a:pt x="3355" y="1923"/>
                    <a:pt x="3393" y="1825"/>
                    <a:pt x="3472" y="1787"/>
                  </a:cubicBezTo>
                  <a:cubicBezTo>
                    <a:pt x="3725" y="1628"/>
                    <a:pt x="3903" y="1357"/>
                    <a:pt x="3921" y="1024"/>
                  </a:cubicBezTo>
                  <a:cubicBezTo>
                    <a:pt x="3959" y="538"/>
                    <a:pt x="3589" y="70"/>
                    <a:pt x="3103" y="9"/>
                  </a:cubicBezTo>
                  <a:cubicBezTo>
                    <a:pt x="3057" y="3"/>
                    <a:pt x="3013" y="0"/>
                    <a:pt x="2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58;p31"/>
            <p:cNvGrpSpPr/>
            <p:nvPr/>
          </p:nvGrpSpPr>
          <p:grpSpPr>
            <a:xfrm rot="171264">
              <a:off x="7583030" y="1733824"/>
              <a:ext cx="1363855" cy="2837889"/>
              <a:chOff x="7604075" y="1766225"/>
              <a:chExt cx="1363799" cy="2837773"/>
            </a:xfrm>
          </p:grpSpPr>
          <p:sp>
            <p:nvSpPr>
              <p:cNvPr id="27" name="Google Shape;559;p31"/>
              <p:cNvSpPr/>
              <p:nvPr/>
            </p:nvSpPr>
            <p:spPr>
              <a:xfrm flipH="1">
                <a:off x="8126426" y="2322023"/>
                <a:ext cx="274295" cy="756882"/>
              </a:xfrm>
              <a:custGeom>
                <a:avLst/>
                <a:gdLst/>
                <a:ahLst/>
                <a:cxnLst/>
                <a:rect l="l" t="t" r="r" b="b"/>
                <a:pathLst>
                  <a:path w="1849" h="5102" extrusionOk="0">
                    <a:moveTo>
                      <a:pt x="1272" y="0"/>
                    </a:moveTo>
                    <a:cubicBezTo>
                      <a:pt x="1085" y="0"/>
                      <a:pt x="350" y="1603"/>
                      <a:pt x="309" y="1717"/>
                    </a:cubicBezTo>
                    <a:cubicBezTo>
                      <a:pt x="19" y="2671"/>
                      <a:pt x="0" y="3687"/>
                      <a:pt x="253" y="4641"/>
                    </a:cubicBezTo>
                    <a:cubicBezTo>
                      <a:pt x="290" y="4758"/>
                      <a:pt x="328" y="4894"/>
                      <a:pt x="426" y="4973"/>
                    </a:cubicBezTo>
                    <a:cubicBezTo>
                      <a:pt x="504" y="5051"/>
                      <a:pt x="616" y="5102"/>
                      <a:pt x="728" y="5102"/>
                    </a:cubicBezTo>
                    <a:cubicBezTo>
                      <a:pt x="759" y="5102"/>
                      <a:pt x="789" y="5098"/>
                      <a:pt x="819" y="5090"/>
                    </a:cubicBezTo>
                    <a:cubicBezTo>
                      <a:pt x="1189" y="4992"/>
                      <a:pt x="1324" y="4370"/>
                      <a:pt x="1306" y="4037"/>
                    </a:cubicBezTo>
                    <a:cubicBezTo>
                      <a:pt x="1287" y="3766"/>
                      <a:pt x="1207" y="3490"/>
                      <a:pt x="1170" y="3200"/>
                    </a:cubicBezTo>
                    <a:cubicBezTo>
                      <a:pt x="1011" y="2203"/>
                      <a:pt x="1264" y="1151"/>
                      <a:pt x="1849" y="332"/>
                    </a:cubicBezTo>
                    <a:cubicBezTo>
                      <a:pt x="1657" y="215"/>
                      <a:pt x="1460" y="121"/>
                      <a:pt x="1287" y="4"/>
                    </a:cubicBezTo>
                    <a:cubicBezTo>
                      <a:pt x="1283" y="1"/>
                      <a:pt x="1278"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p31"/>
              <p:cNvSpPr/>
              <p:nvPr/>
            </p:nvSpPr>
            <p:spPr>
              <a:xfrm flipH="1">
                <a:off x="7604075" y="1766225"/>
                <a:ext cx="676925" cy="810526"/>
              </a:xfrm>
              <a:custGeom>
                <a:avLst/>
                <a:gdLst/>
                <a:ahLst/>
                <a:cxnLst/>
                <a:rect l="l" t="t" r="r" b="b"/>
                <a:pathLst>
                  <a:path w="6298" h="7541" extrusionOk="0">
                    <a:moveTo>
                      <a:pt x="4387" y="1"/>
                    </a:moveTo>
                    <a:cubicBezTo>
                      <a:pt x="4020" y="1"/>
                      <a:pt x="3671" y="217"/>
                      <a:pt x="3509" y="583"/>
                    </a:cubicBezTo>
                    <a:cubicBezTo>
                      <a:pt x="3374" y="873"/>
                      <a:pt x="3411" y="1205"/>
                      <a:pt x="3547" y="1458"/>
                    </a:cubicBezTo>
                    <a:cubicBezTo>
                      <a:pt x="3608" y="1537"/>
                      <a:pt x="3584" y="1636"/>
                      <a:pt x="3528" y="1711"/>
                    </a:cubicBezTo>
                    <a:lnTo>
                      <a:pt x="1657" y="873"/>
                    </a:lnTo>
                    <a:lnTo>
                      <a:pt x="468" y="3563"/>
                    </a:lnTo>
                    <a:cubicBezTo>
                      <a:pt x="0" y="4635"/>
                      <a:pt x="487" y="5884"/>
                      <a:pt x="1540" y="6352"/>
                    </a:cubicBezTo>
                    <a:lnTo>
                      <a:pt x="4249" y="7540"/>
                    </a:lnTo>
                    <a:lnTo>
                      <a:pt x="5067" y="5669"/>
                    </a:lnTo>
                    <a:cubicBezTo>
                      <a:pt x="5024" y="5638"/>
                      <a:pt x="4976" y="5624"/>
                      <a:pt x="4928" y="5624"/>
                    </a:cubicBezTo>
                    <a:cubicBezTo>
                      <a:pt x="4889" y="5624"/>
                      <a:pt x="4851" y="5633"/>
                      <a:pt x="4815" y="5650"/>
                    </a:cubicBezTo>
                    <a:cubicBezTo>
                      <a:pt x="4666" y="5741"/>
                      <a:pt x="4497" y="5793"/>
                      <a:pt x="4324" y="5793"/>
                    </a:cubicBezTo>
                    <a:cubicBezTo>
                      <a:pt x="4202" y="5793"/>
                      <a:pt x="4078" y="5767"/>
                      <a:pt x="3959" y="5711"/>
                    </a:cubicBezTo>
                    <a:cubicBezTo>
                      <a:pt x="3430" y="5477"/>
                      <a:pt x="3215" y="4850"/>
                      <a:pt x="3509" y="4345"/>
                    </a:cubicBezTo>
                    <a:cubicBezTo>
                      <a:pt x="3681" y="4036"/>
                      <a:pt x="4012" y="3860"/>
                      <a:pt x="4354" y="3860"/>
                    </a:cubicBezTo>
                    <a:cubicBezTo>
                      <a:pt x="4442" y="3860"/>
                      <a:pt x="4531" y="3872"/>
                      <a:pt x="4618" y="3896"/>
                    </a:cubicBezTo>
                    <a:cubicBezTo>
                      <a:pt x="4950" y="4013"/>
                      <a:pt x="5184" y="4265"/>
                      <a:pt x="5264" y="4579"/>
                    </a:cubicBezTo>
                    <a:cubicBezTo>
                      <a:pt x="5301" y="4658"/>
                      <a:pt x="5381" y="4752"/>
                      <a:pt x="5456" y="4794"/>
                    </a:cubicBezTo>
                    <a:lnTo>
                      <a:pt x="6298" y="2922"/>
                    </a:lnTo>
                    <a:lnTo>
                      <a:pt x="4426" y="2104"/>
                    </a:lnTo>
                    <a:cubicBezTo>
                      <a:pt x="4445" y="2005"/>
                      <a:pt x="4543" y="1926"/>
                      <a:pt x="4637" y="1907"/>
                    </a:cubicBezTo>
                    <a:cubicBezTo>
                      <a:pt x="4932" y="1828"/>
                      <a:pt x="5203" y="1594"/>
                      <a:pt x="5301" y="1266"/>
                    </a:cubicBezTo>
                    <a:cubicBezTo>
                      <a:pt x="5437" y="836"/>
                      <a:pt x="5264" y="368"/>
                      <a:pt x="4871" y="134"/>
                    </a:cubicBezTo>
                    <a:cubicBezTo>
                      <a:pt x="4716" y="43"/>
                      <a:pt x="4549" y="1"/>
                      <a:pt x="4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1;p31"/>
              <p:cNvSpPr/>
              <p:nvPr/>
            </p:nvSpPr>
            <p:spPr>
              <a:xfrm flipH="1">
                <a:off x="8749952" y="4190547"/>
                <a:ext cx="217922" cy="413451"/>
              </a:xfrm>
              <a:custGeom>
                <a:avLst/>
                <a:gdLst/>
                <a:ahLst/>
                <a:cxnLst/>
                <a:rect l="l" t="t" r="r" b="b"/>
                <a:pathLst>
                  <a:path w="1469" h="2787" extrusionOk="0">
                    <a:moveTo>
                      <a:pt x="1208" y="0"/>
                    </a:moveTo>
                    <a:cubicBezTo>
                      <a:pt x="993" y="42"/>
                      <a:pt x="819" y="253"/>
                      <a:pt x="702" y="431"/>
                    </a:cubicBezTo>
                    <a:cubicBezTo>
                      <a:pt x="567" y="665"/>
                      <a:pt x="408" y="880"/>
                      <a:pt x="235" y="1072"/>
                    </a:cubicBezTo>
                    <a:cubicBezTo>
                      <a:pt x="174" y="1133"/>
                      <a:pt x="118" y="1189"/>
                      <a:pt x="80" y="1268"/>
                    </a:cubicBezTo>
                    <a:lnTo>
                      <a:pt x="80" y="1287"/>
                    </a:lnTo>
                    <a:cubicBezTo>
                      <a:pt x="1" y="1483"/>
                      <a:pt x="216" y="1680"/>
                      <a:pt x="314" y="1816"/>
                    </a:cubicBezTo>
                    <a:cubicBezTo>
                      <a:pt x="469" y="2050"/>
                      <a:pt x="623" y="2265"/>
                      <a:pt x="782" y="2499"/>
                    </a:cubicBezTo>
                    <a:cubicBezTo>
                      <a:pt x="838" y="2574"/>
                      <a:pt x="899" y="2653"/>
                      <a:pt x="974" y="2709"/>
                    </a:cubicBezTo>
                    <a:cubicBezTo>
                      <a:pt x="1038" y="2760"/>
                      <a:pt x="1122" y="2787"/>
                      <a:pt x="1202" y="2787"/>
                    </a:cubicBezTo>
                    <a:cubicBezTo>
                      <a:pt x="1343" y="2787"/>
                      <a:pt x="1469" y="2703"/>
                      <a:pt x="1442" y="2517"/>
                    </a:cubicBezTo>
                    <a:cubicBezTo>
                      <a:pt x="1404" y="2400"/>
                      <a:pt x="1325" y="2302"/>
                      <a:pt x="1269" y="2204"/>
                    </a:cubicBezTo>
                    <a:cubicBezTo>
                      <a:pt x="1110" y="2007"/>
                      <a:pt x="993" y="1774"/>
                      <a:pt x="974" y="1521"/>
                    </a:cubicBezTo>
                    <a:cubicBezTo>
                      <a:pt x="936" y="1268"/>
                      <a:pt x="1072" y="1072"/>
                      <a:pt x="1208" y="861"/>
                    </a:cubicBezTo>
                    <a:cubicBezTo>
                      <a:pt x="1306" y="683"/>
                      <a:pt x="1386" y="510"/>
                      <a:pt x="1423" y="314"/>
                    </a:cubicBezTo>
                    <a:lnTo>
                      <a:pt x="1423" y="136"/>
                    </a:lnTo>
                    <a:cubicBezTo>
                      <a:pt x="1404" y="80"/>
                      <a:pt x="1367" y="19"/>
                      <a:pt x="1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2;p31"/>
              <p:cNvSpPr/>
              <p:nvPr/>
            </p:nvSpPr>
            <p:spPr>
              <a:xfrm flipH="1">
                <a:off x="8018871" y="4295730"/>
                <a:ext cx="277707" cy="295662"/>
              </a:xfrm>
              <a:custGeom>
                <a:avLst/>
                <a:gdLst/>
                <a:ahLst/>
                <a:cxnLst/>
                <a:rect l="l" t="t" r="r" b="b"/>
                <a:pathLst>
                  <a:path w="1872" h="1993" extrusionOk="0">
                    <a:moveTo>
                      <a:pt x="462" y="1"/>
                    </a:moveTo>
                    <a:cubicBezTo>
                      <a:pt x="437" y="1"/>
                      <a:pt x="412" y="4"/>
                      <a:pt x="389" y="12"/>
                    </a:cubicBezTo>
                    <a:cubicBezTo>
                      <a:pt x="309" y="35"/>
                      <a:pt x="234" y="110"/>
                      <a:pt x="192" y="208"/>
                    </a:cubicBezTo>
                    <a:cubicBezTo>
                      <a:pt x="173" y="288"/>
                      <a:pt x="155" y="386"/>
                      <a:pt x="136" y="480"/>
                    </a:cubicBezTo>
                    <a:cubicBezTo>
                      <a:pt x="94" y="873"/>
                      <a:pt x="19" y="1261"/>
                      <a:pt x="19" y="1649"/>
                    </a:cubicBezTo>
                    <a:cubicBezTo>
                      <a:pt x="0" y="1729"/>
                      <a:pt x="0" y="1827"/>
                      <a:pt x="56" y="1883"/>
                    </a:cubicBezTo>
                    <a:cubicBezTo>
                      <a:pt x="94" y="1925"/>
                      <a:pt x="173" y="1925"/>
                      <a:pt x="234" y="1925"/>
                    </a:cubicBezTo>
                    <a:cubicBezTo>
                      <a:pt x="562" y="1944"/>
                      <a:pt x="894" y="1963"/>
                      <a:pt x="1245" y="1982"/>
                    </a:cubicBezTo>
                    <a:cubicBezTo>
                      <a:pt x="1303" y="1988"/>
                      <a:pt x="1356" y="1993"/>
                      <a:pt x="1406" y="1993"/>
                    </a:cubicBezTo>
                    <a:cubicBezTo>
                      <a:pt x="1494" y="1993"/>
                      <a:pt x="1577" y="1980"/>
                      <a:pt x="1675" y="1944"/>
                    </a:cubicBezTo>
                    <a:cubicBezTo>
                      <a:pt x="1755" y="1907"/>
                      <a:pt x="1830" y="1865"/>
                      <a:pt x="1848" y="1790"/>
                    </a:cubicBezTo>
                    <a:cubicBezTo>
                      <a:pt x="1872" y="1691"/>
                      <a:pt x="1811" y="1612"/>
                      <a:pt x="1731" y="1575"/>
                    </a:cubicBezTo>
                    <a:cubicBezTo>
                      <a:pt x="1657" y="1532"/>
                      <a:pt x="1558" y="1514"/>
                      <a:pt x="1479" y="1514"/>
                    </a:cubicBezTo>
                    <a:cubicBezTo>
                      <a:pt x="1306" y="1476"/>
                      <a:pt x="1030" y="1476"/>
                      <a:pt x="913" y="1322"/>
                    </a:cubicBezTo>
                    <a:cubicBezTo>
                      <a:pt x="819" y="1181"/>
                      <a:pt x="819" y="971"/>
                      <a:pt x="819" y="812"/>
                    </a:cubicBezTo>
                    <a:cubicBezTo>
                      <a:pt x="819" y="695"/>
                      <a:pt x="838" y="578"/>
                      <a:pt x="838" y="461"/>
                    </a:cubicBezTo>
                    <a:cubicBezTo>
                      <a:pt x="819" y="344"/>
                      <a:pt x="796" y="208"/>
                      <a:pt x="721" y="129"/>
                    </a:cubicBezTo>
                    <a:cubicBezTo>
                      <a:pt x="657" y="54"/>
                      <a:pt x="559" y="1"/>
                      <a:pt x="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3;p31"/>
              <p:cNvSpPr/>
              <p:nvPr/>
            </p:nvSpPr>
            <p:spPr>
              <a:xfrm flipH="1">
                <a:off x="7686407" y="2143553"/>
                <a:ext cx="156210" cy="302041"/>
              </a:xfrm>
              <a:custGeom>
                <a:avLst/>
                <a:gdLst/>
                <a:ahLst/>
                <a:cxnLst/>
                <a:rect l="l" t="t" r="r" b="b"/>
                <a:pathLst>
                  <a:path w="1053" h="2036" extrusionOk="0">
                    <a:moveTo>
                      <a:pt x="910" y="0"/>
                    </a:moveTo>
                    <a:cubicBezTo>
                      <a:pt x="868" y="0"/>
                      <a:pt x="823" y="21"/>
                      <a:pt x="777" y="56"/>
                    </a:cubicBezTo>
                    <a:cubicBezTo>
                      <a:pt x="739" y="94"/>
                      <a:pt x="702" y="154"/>
                      <a:pt x="660" y="192"/>
                    </a:cubicBezTo>
                    <a:cubicBezTo>
                      <a:pt x="641" y="211"/>
                      <a:pt x="641" y="211"/>
                      <a:pt x="622" y="229"/>
                    </a:cubicBezTo>
                    <a:cubicBezTo>
                      <a:pt x="552" y="299"/>
                      <a:pt x="423" y="360"/>
                      <a:pt x="305" y="360"/>
                    </a:cubicBezTo>
                    <a:cubicBezTo>
                      <a:pt x="257" y="360"/>
                      <a:pt x="212" y="350"/>
                      <a:pt x="173" y="328"/>
                    </a:cubicBezTo>
                    <a:cubicBezTo>
                      <a:pt x="155" y="328"/>
                      <a:pt x="136" y="309"/>
                      <a:pt x="98" y="290"/>
                    </a:cubicBezTo>
                    <a:cubicBezTo>
                      <a:pt x="87" y="281"/>
                      <a:pt x="76" y="276"/>
                      <a:pt x="64" y="276"/>
                    </a:cubicBezTo>
                    <a:cubicBezTo>
                      <a:pt x="52" y="276"/>
                      <a:pt x="38" y="281"/>
                      <a:pt x="19" y="290"/>
                    </a:cubicBezTo>
                    <a:cubicBezTo>
                      <a:pt x="0" y="309"/>
                      <a:pt x="0" y="346"/>
                      <a:pt x="0" y="365"/>
                    </a:cubicBezTo>
                    <a:cubicBezTo>
                      <a:pt x="19" y="388"/>
                      <a:pt x="19" y="426"/>
                      <a:pt x="38" y="445"/>
                    </a:cubicBezTo>
                    <a:cubicBezTo>
                      <a:pt x="56" y="482"/>
                      <a:pt x="56" y="505"/>
                      <a:pt x="56" y="543"/>
                    </a:cubicBezTo>
                    <a:cubicBezTo>
                      <a:pt x="98" y="679"/>
                      <a:pt x="98" y="777"/>
                      <a:pt x="56" y="912"/>
                    </a:cubicBezTo>
                    <a:cubicBezTo>
                      <a:pt x="19" y="1029"/>
                      <a:pt x="38" y="1165"/>
                      <a:pt x="19" y="1282"/>
                    </a:cubicBezTo>
                    <a:lnTo>
                      <a:pt x="19" y="1535"/>
                    </a:lnTo>
                    <a:cubicBezTo>
                      <a:pt x="19" y="1694"/>
                      <a:pt x="38" y="1867"/>
                      <a:pt x="136" y="1965"/>
                    </a:cubicBezTo>
                    <a:cubicBezTo>
                      <a:pt x="179" y="2015"/>
                      <a:pt x="225" y="2036"/>
                      <a:pt x="268" y="2036"/>
                    </a:cubicBezTo>
                    <a:cubicBezTo>
                      <a:pt x="378" y="2036"/>
                      <a:pt x="473" y="1903"/>
                      <a:pt x="487" y="1792"/>
                    </a:cubicBezTo>
                    <a:cubicBezTo>
                      <a:pt x="487" y="1694"/>
                      <a:pt x="468" y="1614"/>
                      <a:pt x="468" y="1516"/>
                    </a:cubicBezTo>
                    <a:cubicBezTo>
                      <a:pt x="449" y="1343"/>
                      <a:pt x="449" y="1146"/>
                      <a:pt x="468" y="950"/>
                    </a:cubicBezTo>
                    <a:cubicBezTo>
                      <a:pt x="487" y="622"/>
                      <a:pt x="777" y="543"/>
                      <a:pt x="955" y="309"/>
                    </a:cubicBezTo>
                    <a:cubicBezTo>
                      <a:pt x="992" y="271"/>
                      <a:pt x="1011" y="229"/>
                      <a:pt x="1034" y="192"/>
                    </a:cubicBezTo>
                    <a:cubicBezTo>
                      <a:pt x="1053" y="131"/>
                      <a:pt x="1034" y="75"/>
                      <a:pt x="992" y="38"/>
                    </a:cubicBezTo>
                    <a:cubicBezTo>
                      <a:pt x="968" y="12"/>
                      <a:pt x="940" y="0"/>
                      <a:pt x="910" y="0"/>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4;p31"/>
              <p:cNvSpPr/>
              <p:nvPr/>
            </p:nvSpPr>
            <p:spPr>
              <a:xfrm flipH="1">
                <a:off x="8030588" y="2530461"/>
                <a:ext cx="200121" cy="333639"/>
              </a:xfrm>
              <a:custGeom>
                <a:avLst/>
                <a:gdLst/>
                <a:ahLst/>
                <a:cxnLst/>
                <a:rect l="l" t="t" r="r" b="b"/>
                <a:pathLst>
                  <a:path w="1349" h="2249" extrusionOk="0">
                    <a:moveTo>
                      <a:pt x="656" y="1"/>
                    </a:moveTo>
                    <a:cubicBezTo>
                      <a:pt x="436" y="1"/>
                      <a:pt x="209" y="153"/>
                      <a:pt x="118" y="354"/>
                    </a:cubicBezTo>
                    <a:cubicBezTo>
                      <a:pt x="1" y="607"/>
                      <a:pt x="99" y="915"/>
                      <a:pt x="141" y="1191"/>
                    </a:cubicBezTo>
                    <a:cubicBezTo>
                      <a:pt x="178" y="1364"/>
                      <a:pt x="197" y="1561"/>
                      <a:pt x="141" y="1715"/>
                    </a:cubicBezTo>
                    <a:cubicBezTo>
                      <a:pt x="118" y="1814"/>
                      <a:pt x="1" y="1912"/>
                      <a:pt x="43" y="2010"/>
                    </a:cubicBezTo>
                    <a:cubicBezTo>
                      <a:pt x="99" y="2127"/>
                      <a:pt x="333" y="2225"/>
                      <a:pt x="450" y="2244"/>
                    </a:cubicBezTo>
                    <a:cubicBezTo>
                      <a:pt x="472" y="2247"/>
                      <a:pt x="495" y="2249"/>
                      <a:pt x="518" y="2249"/>
                    </a:cubicBezTo>
                    <a:cubicBezTo>
                      <a:pt x="640" y="2249"/>
                      <a:pt x="776" y="2207"/>
                      <a:pt x="843" y="2108"/>
                    </a:cubicBezTo>
                    <a:cubicBezTo>
                      <a:pt x="918" y="2029"/>
                      <a:pt x="936" y="1912"/>
                      <a:pt x="960" y="1795"/>
                    </a:cubicBezTo>
                    <a:cubicBezTo>
                      <a:pt x="960" y="1641"/>
                      <a:pt x="960" y="1500"/>
                      <a:pt x="997" y="1364"/>
                    </a:cubicBezTo>
                    <a:cubicBezTo>
                      <a:pt x="1035" y="1149"/>
                      <a:pt x="1194" y="1074"/>
                      <a:pt x="1269" y="915"/>
                    </a:cubicBezTo>
                    <a:cubicBezTo>
                      <a:pt x="1348" y="742"/>
                      <a:pt x="1348" y="527"/>
                      <a:pt x="1269" y="373"/>
                    </a:cubicBezTo>
                    <a:cubicBezTo>
                      <a:pt x="1170" y="157"/>
                      <a:pt x="936" y="3"/>
                      <a:pt x="703" y="3"/>
                    </a:cubicBezTo>
                    <a:cubicBezTo>
                      <a:pt x="687" y="1"/>
                      <a:pt x="672" y="1"/>
                      <a:pt x="656" y="1"/>
                    </a:cubicBezTo>
                    <a:close/>
                  </a:path>
                </a:pathLst>
              </a:custGeom>
              <a:solidFill>
                <a:srgbClr val="7A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5;p31"/>
              <p:cNvSpPr/>
              <p:nvPr/>
            </p:nvSpPr>
            <p:spPr>
              <a:xfrm flipH="1">
                <a:off x="7735681" y="2358815"/>
                <a:ext cx="720524" cy="1036521"/>
              </a:xfrm>
              <a:custGeom>
                <a:avLst/>
                <a:gdLst/>
                <a:ahLst/>
                <a:cxnLst/>
                <a:rect l="l" t="t" r="r" b="b"/>
                <a:pathLst>
                  <a:path w="4857" h="6987" extrusionOk="0">
                    <a:moveTo>
                      <a:pt x="4500" y="1"/>
                    </a:moveTo>
                    <a:cubicBezTo>
                      <a:pt x="4337" y="1"/>
                      <a:pt x="4169" y="9"/>
                      <a:pt x="4000" y="9"/>
                    </a:cubicBezTo>
                    <a:cubicBezTo>
                      <a:pt x="4038" y="201"/>
                      <a:pt x="4038" y="397"/>
                      <a:pt x="4057" y="594"/>
                    </a:cubicBezTo>
                    <a:cubicBezTo>
                      <a:pt x="4057" y="828"/>
                      <a:pt x="4057" y="1062"/>
                      <a:pt x="4075" y="1296"/>
                    </a:cubicBezTo>
                    <a:cubicBezTo>
                      <a:pt x="4075" y="1647"/>
                      <a:pt x="4075" y="1937"/>
                      <a:pt x="3884" y="2250"/>
                    </a:cubicBezTo>
                    <a:cubicBezTo>
                      <a:pt x="3668" y="2601"/>
                      <a:pt x="3275" y="3069"/>
                      <a:pt x="2831" y="3106"/>
                    </a:cubicBezTo>
                    <a:cubicBezTo>
                      <a:pt x="2791" y="3117"/>
                      <a:pt x="2752" y="3121"/>
                      <a:pt x="2713" y="3121"/>
                    </a:cubicBezTo>
                    <a:cubicBezTo>
                      <a:pt x="2594" y="3121"/>
                      <a:pt x="2473" y="3083"/>
                      <a:pt x="2339" y="3069"/>
                    </a:cubicBezTo>
                    <a:cubicBezTo>
                      <a:pt x="2159" y="3030"/>
                      <a:pt x="1896" y="2987"/>
                      <a:pt x="1637" y="2987"/>
                    </a:cubicBezTo>
                    <a:cubicBezTo>
                      <a:pt x="1364" y="2987"/>
                      <a:pt x="1097" y="3035"/>
                      <a:pt x="936" y="3186"/>
                    </a:cubicBezTo>
                    <a:cubicBezTo>
                      <a:pt x="800" y="3303"/>
                      <a:pt x="763" y="3518"/>
                      <a:pt x="725" y="3710"/>
                    </a:cubicBezTo>
                    <a:cubicBezTo>
                      <a:pt x="627" y="4220"/>
                      <a:pt x="468" y="4707"/>
                      <a:pt x="257" y="5174"/>
                    </a:cubicBezTo>
                    <a:cubicBezTo>
                      <a:pt x="159" y="5390"/>
                      <a:pt x="42" y="5581"/>
                      <a:pt x="23" y="5797"/>
                    </a:cubicBezTo>
                    <a:cubicBezTo>
                      <a:pt x="0" y="6091"/>
                      <a:pt x="117" y="6344"/>
                      <a:pt x="314" y="6541"/>
                    </a:cubicBezTo>
                    <a:cubicBezTo>
                      <a:pt x="547" y="6751"/>
                      <a:pt x="800" y="6676"/>
                      <a:pt x="1076" y="6751"/>
                    </a:cubicBezTo>
                    <a:cubicBezTo>
                      <a:pt x="1385" y="6812"/>
                      <a:pt x="1755" y="6966"/>
                      <a:pt x="2068" y="6985"/>
                    </a:cubicBezTo>
                    <a:cubicBezTo>
                      <a:pt x="2077" y="6986"/>
                      <a:pt x="2086" y="6986"/>
                      <a:pt x="2095" y="6986"/>
                    </a:cubicBezTo>
                    <a:cubicBezTo>
                      <a:pt x="2399" y="6986"/>
                      <a:pt x="2383" y="6590"/>
                      <a:pt x="2419" y="6344"/>
                    </a:cubicBezTo>
                    <a:cubicBezTo>
                      <a:pt x="2480" y="5914"/>
                      <a:pt x="2555" y="5488"/>
                      <a:pt x="2690" y="5095"/>
                    </a:cubicBezTo>
                    <a:cubicBezTo>
                      <a:pt x="2849" y="4688"/>
                      <a:pt x="3083" y="4295"/>
                      <a:pt x="3416" y="4042"/>
                    </a:cubicBezTo>
                    <a:cubicBezTo>
                      <a:pt x="3706" y="3808"/>
                      <a:pt x="4075" y="3672"/>
                      <a:pt x="4370" y="3401"/>
                    </a:cubicBezTo>
                    <a:cubicBezTo>
                      <a:pt x="4445" y="3322"/>
                      <a:pt x="4506" y="3242"/>
                      <a:pt x="4562" y="3148"/>
                    </a:cubicBezTo>
                    <a:cubicBezTo>
                      <a:pt x="4721" y="2915"/>
                      <a:pt x="4819" y="2638"/>
                      <a:pt x="4838" y="2367"/>
                    </a:cubicBezTo>
                    <a:cubicBezTo>
                      <a:pt x="4857" y="2250"/>
                      <a:pt x="4857" y="2133"/>
                      <a:pt x="4838" y="2016"/>
                    </a:cubicBezTo>
                    <a:cubicBezTo>
                      <a:pt x="4819" y="1352"/>
                      <a:pt x="4702" y="669"/>
                      <a:pt x="4740" y="9"/>
                    </a:cubicBezTo>
                    <a:cubicBezTo>
                      <a:pt x="4662" y="3"/>
                      <a:pt x="4582" y="1"/>
                      <a:pt x="4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6;p31"/>
              <p:cNvSpPr/>
              <p:nvPr/>
            </p:nvSpPr>
            <p:spPr>
              <a:xfrm flipH="1">
                <a:off x="8241711" y="3144203"/>
                <a:ext cx="676910" cy="1246288"/>
              </a:xfrm>
              <a:custGeom>
                <a:avLst/>
                <a:gdLst/>
                <a:ahLst/>
                <a:cxnLst/>
                <a:rect l="l" t="t" r="r" b="b"/>
                <a:pathLst>
                  <a:path w="4563" h="8401" extrusionOk="0">
                    <a:moveTo>
                      <a:pt x="3300" y="1"/>
                    </a:moveTo>
                    <a:cubicBezTo>
                      <a:pt x="3274" y="1"/>
                      <a:pt x="3251" y="27"/>
                      <a:pt x="3234" y="54"/>
                    </a:cubicBezTo>
                    <a:cubicBezTo>
                      <a:pt x="2883" y="601"/>
                      <a:pt x="2766" y="1364"/>
                      <a:pt x="2593" y="1986"/>
                    </a:cubicBezTo>
                    <a:cubicBezTo>
                      <a:pt x="2532" y="2257"/>
                      <a:pt x="2495" y="2510"/>
                      <a:pt x="2396" y="2767"/>
                    </a:cubicBezTo>
                    <a:cubicBezTo>
                      <a:pt x="2298" y="3039"/>
                      <a:pt x="2181" y="3310"/>
                      <a:pt x="2106" y="3563"/>
                    </a:cubicBezTo>
                    <a:cubicBezTo>
                      <a:pt x="1989" y="3858"/>
                      <a:pt x="1891" y="4148"/>
                      <a:pt x="1793" y="4442"/>
                    </a:cubicBezTo>
                    <a:cubicBezTo>
                      <a:pt x="1737" y="4639"/>
                      <a:pt x="1657" y="4831"/>
                      <a:pt x="1578" y="5027"/>
                    </a:cubicBezTo>
                    <a:cubicBezTo>
                      <a:pt x="1171" y="5982"/>
                      <a:pt x="544" y="6819"/>
                      <a:pt x="1" y="7718"/>
                    </a:cubicBezTo>
                    <a:cubicBezTo>
                      <a:pt x="57" y="7755"/>
                      <a:pt x="937" y="8340"/>
                      <a:pt x="895" y="8401"/>
                    </a:cubicBezTo>
                    <a:cubicBezTo>
                      <a:pt x="2125" y="7114"/>
                      <a:pt x="3159" y="5125"/>
                      <a:pt x="3842" y="3118"/>
                    </a:cubicBezTo>
                    <a:cubicBezTo>
                      <a:pt x="4076" y="2473"/>
                      <a:pt x="4348" y="1832"/>
                      <a:pt x="4544" y="1167"/>
                    </a:cubicBezTo>
                    <a:cubicBezTo>
                      <a:pt x="4563" y="1130"/>
                      <a:pt x="4563" y="1069"/>
                      <a:pt x="4563" y="1031"/>
                    </a:cubicBezTo>
                    <a:cubicBezTo>
                      <a:pt x="4544" y="952"/>
                      <a:pt x="4483" y="896"/>
                      <a:pt x="4427" y="854"/>
                    </a:cubicBezTo>
                    <a:cubicBezTo>
                      <a:pt x="4095" y="564"/>
                      <a:pt x="3702" y="330"/>
                      <a:pt x="3295" y="194"/>
                    </a:cubicBezTo>
                    <a:cubicBezTo>
                      <a:pt x="3295" y="133"/>
                      <a:pt x="3295" y="77"/>
                      <a:pt x="3332" y="16"/>
                    </a:cubicBezTo>
                    <a:cubicBezTo>
                      <a:pt x="3321" y="5"/>
                      <a:pt x="3310" y="1"/>
                      <a:pt x="3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7;p31"/>
              <p:cNvSpPr/>
              <p:nvPr/>
            </p:nvSpPr>
            <p:spPr>
              <a:xfrm flipH="1">
                <a:off x="8007749" y="2802246"/>
                <a:ext cx="414631" cy="562692"/>
              </a:xfrm>
              <a:custGeom>
                <a:avLst/>
                <a:gdLst/>
                <a:ahLst/>
                <a:cxnLst/>
                <a:rect l="l" t="t" r="r" b="b"/>
                <a:pathLst>
                  <a:path w="2795" h="3793" extrusionOk="0">
                    <a:moveTo>
                      <a:pt x="1138" y="0"/>
                    </a:moveTo>
                    <a:cubicBezTo>
                      <a:pt x="1059" y="19"/>
                      <a:pt x="984" y="42"/>
                      <a:pt x="904" y="61"/>
                    </a:cubicBezTo>
                    <a:cubicBezTo>
                      <a:pt x="886" y="314"/>
                      <a:pt x="942" y="567"/>
                      <a:pt x="984" y="838"/>
                    </a:cubicBezTo>
                    <a:cubicBezTo>
                      <a:pt x="1021" y="1151"/>
                      <a:pt x="1003" y="1835"/>
                      <a:pt x="1003" y="1872"/>
                    </a:cubicBezTo>
                    <a:cubicBezTo>
                      <a:pt x="750" y="2284"/>
                      <a:pt x="240" y="2733"/>
                      <a:pt x="48" y="3159"/>
                    </a:cubicBezTo>
                    <a:cubicBezTo>
                      <a:pt x="1" y="3276"/>
                      <a:pt x="78" y="3352"/>
                      <a:pt x="166" y="3352"/>
                    </a:cubicBezTo>
                    <a:cubicBezTo>
                      <a:pt x="224" y="3352"/>
                      <a:pt x="287" y="3317"/>
                      <a:pt x="319" y="3238"/>
                    </a:cubicBezTo>
                    <a:cubicBezTo>
                      <a:pt x="418" y="3023"/>
                      <a:pt x="848" y="2592"/>
                      <a:pt x="942" y="2382"/>
                    </a:cubicBezTo>
                    <a:lnTo>
                      <a:pt x="942" y="2382"/>
                    </a:lnTo>
                    <a:cubicBezTo>
                      <a:pt x="942" y="2752"/>
                      <a:pt x="965" y="3276"/>
                      <a:pt x="923" y="3645"/>
                    </a:cubicBezTo>
                    <a:cubicBezTo>
                      <a:pt x="904" y="3744"/>
                      <a:pt x="987" y="3793"/>
                      <a:pt x="1077" y="3793"/>
                    </a:cubicBezTo>
                    <a:cubicBezTo>
                      <a:pt x="1168" y="3793"/>
                      <a:pt x="1265" y="3744"/>
                      <a:pt x="1274" y="3645"/>
                    </a:cubicBezTo>
                    <a:cubicBezTo>
                      <a:pt x="1353" y="3084"/>
                      <a:pt x="1372" y="2518"/>
                      <a:pt x="1353" y="1951"/>
                    </a:cubicBezTo>
                    <a:cubicBezTo>
                      <a:pt x="1742" y="1329"/>
                      <a:pt x="2210" y="744"/>
                      <a:pt x="2757" y="216"/>
                    </a:cubicBezTo>
                    <a:cubicBezTo>
                      <a:pt x="2776" y="197"/>
                      <a:pt x="2795" y="159"/>
                      <a:pt x="2795" y="117"/>
                    </a:cubicBezTo>
                    <a:cubicBezTo>
                      <a:pt x="2745" y="102"/>
                      <a:pt x="2689" y="96"/>
                      <a:pt x="2630" y="96"/>
                    </a:cubicBezTo>
                    <a:cubicBezTo>
                      <a:pt x="2550" y="96"/>
                      <a:pt x="2466" y="107"/>
                      <a:pt x="2388" y="117"/>
                    </a:cubicBezTo>
                    <a:cubicBezTo>
                      <a:pt x="1995" y="510"/>
                      <a:pt x="1644" y="936"/>
                      <a:pt x="1335" y="1367"/>
                    </a:cubicBezTo>
                    <a:cubicBezTo>
                      <a:pt x="1293" y="917"/>
                      <a:pt x="1237" y="45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8;p31"/>
              <p:cNvSpPr/>
              <p:nvPr/>
            </p:nvSpPr>
            <p:spPr>
              <a:xfrm flipH="1">
                <a:off x="8045288" y="2469488"/>
                <a:ext cx="552594" cy="565362"/>
              </a:xfrm>
              <a:custGeom>
                <a:avLst/>
                <a:gdLst/>
                <a:ahLst/>
                <a:cxnLst/>
                <a:rect l="l" t="t" r="r" b="b"/>
                <a:pathLst>
                  <a:path w="3725" h="3811" extrusionOk="0">
                    <a:moveTo>
                      <a:pt x="2917" y="0"/>
                    </a:moveTo>
                    <a:cubicBezTo>
                      <a:pt x="2845" y="0"/>
                      <a:pt x="2770" y="16"/>
                      <a:pt x="2710" y="40"/>
                    </a:cubicBezTo>
                    <a:cubicBezTo>
                      <a:pt x="2616" y="119"/>
                      <a:pt x="2653" y="217"/>
                      <a:pt x="2574" y="297"/>
                    </a:cubicBezTo>
                    <a:cubicBezTo>
                      <a:pt x="2536" y="334"/>
                      <a:pt x="2457" y="334"/>
                      <a:pt x="2401" y="353"/>
                    </a:cubicBezTo>
                    <a:cubicBezTo>
                      <a:pt x="2223" y="391"/>
                      <a:pt x="2069" y="568"/>
                      <a:pt x="2069" y="765"/>
                    </a:cubicBezTo>
                    <a:lnTo>
                      <a:pt x="2069" y="858"/>
                    </a:lnTo>
                    <a:cubicBezTo>
                      <a:pt x="2008" y="1092"/>
                      <a:pt x="1521" y="1036"/>
                      <a:pt x="1367" y="1074"/>
                    </a:cubicBezTo>
                    <a:cubicBezTo>
                      <a:pt x="899" y="1172"/>
                      <a:pt x="468" y="1467"/>
                      <a:pt x="253" y="1874"/>
                    </a:cubicBezTo>
                    <a:cubicBezTo>
                      <a:pt x="19" y="2285"/>
                      <a:pt x="1" y="2810"/>
                      <a:pt x="277" y="3198"/>
                    </a:cubicBezTo>
                    <a:cubicBezTo>
                      <a:pt x="450" y="3474"/>
                      <a:pt x="721" y="3647"/>
                      <a:pt x="1016" y="3745"/>
                    </a:cubicBezTo>
                    <a:cubicBezTo>
                      <a:pt x="1184" y="3791"/>
                      <a:pt x="1366" y="3811"/>
                      <a:pt x="1550" y="3811"/>
                    </a:cubicBezTo>
                    <a:cubicBezTo>
                      <a:pt x="1684" y="3811"/>
                      <a:pt x="1820" y="3800"/>
                      <a:pt x="1952" y="3783"/>
                    </a:cubicBezTo>
                    <a:cubicBezTo>
                      <a:pt x="2420" y="3708"/>
                      <a:pt x="2770" y="3572"/>
                      <a:pt x="3103" y="3198"/>
                    </a:cubicBezTo>
                    <a:cubicBezTo>
                      <a:pt x="3393" y="2889"/>
                      <a:pt x="3571" y="2477"/>
                      <a:pt x="3627" y="2052"/>
                    </a:cubicBezTo>
                    <a:cubicBezTo>
                      <a:pt x="3645" y="1972"/>
                      <a:pt x="3725" y="882"/>
                      <a:pt x="3645" y="882"/>
                    </a:cubicBezTo>
                    <a:lnTo>
                      <a:pt x="3627" y="882"/>
                    </a:lnTo>
                    <a:cubicBezTo>
                      <a:pt x="3645" y="704"/>
                      <a:pt x="3725" y="550"/>
                      <a:pt x="3725" y="372"/>
                    </a:cubicBezTo>
                    <a:cubicBezTo>
                      <a:pt x="3725" y="316"/>
                      <a:pt x="3706" y="274"/>
                      <a:pt x="3706" y="236"/>
                    </a:cubicBezTo>
                    <a:cubicBezTo>
                      <a:pt x="3659" y="125"/>
                      <a:pt x="3586" y="101"/>
                      <a:pt x="3504" y="101"/>
                    </a:cubicBezTo>
                    <a:cubicBezTo>
                      <a:pt x="3444" y="101"/>
                      <a:pt x="3379" y="114"/>
                      <a:pt x="3316" y="114"/>
                    </a:cubicBezTo>
                    <a:cubicBezTo>
                      <a:pt x="3283" y="114"/>
                      <a:pt x="3251" y="110"/>
                      <a:pt x="3220" y="100"/>
                    </a:cubicBezTo>
                    <a:cubicBezTo>
                      <a:pt x="3159" y="82"/>
                      <a:pt x="3103" y="40"/>
                      <a:pt x="3042" y="21"/>
                    </a:cubicBezTo>
                    <a:cubicBezTo>
                      <a:pt x="3004" y="7"/>
                      <a:pt x="2961"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9;p31"/>
              <p:cNvSpPr/>
              <p:nvPr/>
            </p:nvSpPr>
            <p:spPr>
              <a:xfrm flipH="1">
                <a:off x="8077178" y="3141088"/>
                <a:ext cx="399203" cy="1313936"/>
              </a:xfrm>
              <a:custGeom>
                <a:avLst/>
                <a:gdLst/>
                <a:ahLst/>
                <a:cxnLst/>
                <a:rect l="l" t="t" r="r" b="b"/>
                <a:pathLst>
                  <a:path w="2691" h="8857" extrusionOk="0">
                    <a:moveTo>
                      <a:pt x="394" y="1"/>
                    </a:moveTo>
                    <a:cubicBezTo>
                      <a:pt x="351" y="1"/>
                      <a:pt x="311" y="11"/>
                      <a:pt x="276" y="37"/>
                    </a:cubicBezTo>
                    <a:cubicBezTo>
                      <a:pt x="216" y="98"/>
                      <a:pt x="197" y="173"/>
                      <a:pt x="178" y="252"/>
                    </a:cubicBezTo>
                    <a:cubicBezTo>
                      <a:pt x="61" y="603"/>
                      <a:pt x="0" y="992"/>
                      <a:pt x="99" y="1343"/>
                    </a:cubicBezTo>
                    <a:cubicBezTo>
                      <a:pt x="216" y="1754"/>
                      <a:pt x="487" y="2086"/>
                      <a:pt x="627" y="2494"/>
                    </a:cubicBezTo>
                    <a:cubicBezTo>
                      <a:pt x="782" y="2943"/>
                      <a:pt x="763" y="3467"/>
                      <a:pt x="861" y="3935"/>
                    </a:cubicBezTo>
                    <a:cubicBezTo>
                      <a:pt x="936" y="4328"/>
                      <a:pt x="1016" y="4735"/>
                      <a:pt x="1034" y="5146"/>
                    </a:cubicBezTo>
                    <a:cubicBezTo>
                      <a:pt x="1072" y="5769"/>
                      <a:pt x="1095" y="6391"/>
                      <a:pt x="1114" y="7018"/>
                    </a:cubicBezTo>
                    <a:cubicBezTo>
                      <a:pt x="1133" y="7603"/>
                      <a:pt x="1072" y="8244"/>
                      <a:pt x="1133" y="8848"/>
                    </a:cubicBezTo>
                    <a:cubicBezTo>
                      <a:pt x="1133" y="8854"/>
                      <a:pt x="1204" y="8857"/>
                      <a:pt x="1310" y="8857"/>
                    </a:cubicBezTo>
                    <a:cubicBezTo>
                      <a:pt x="1612" y="8857"/>
                      <a:pt x="2195" y="8833"/>
                      <a:pt x="2223" y="8791"/>
                    </a:cubicBezTo>
                    <a:cubicBezTo>
                      <a:pt x="2284" y="8754"/>
                      <a:pt x="2242" y="8497"/>
                      <a:pt x="2242" y="8422"/>
                    </a:cubicBezTo>
                    <a:cubicBezTo>
                      <a:pt x="2265" y="8127"/>
                      <a:pt x="2265" y="7856"/>
                      <a:pt x="2284" y="7561"/>
                    </a:cubicBezTo>
                    <a:cubicBezTo>
                      <a:pt x="2284" y="7210"/>
                      <a:pt x="2302" y="6859"/>
                      <a:pt x="2321" y="6531"/>
                    </a:cubicBezTo>
                    <a:cubicBezTo>
                      <a:pt x="2359" y="6199"/>
                      <a:pt x="2457" y="5947"/>
                      <a:pt x="2536" y="5614"/>
                    </a:cubicBezTo>
                    <a:cubicBezTo>
                      <a:pt x="2691" y="4950"/>
                      <a:pt x="2672" y="4267"/>
                      <a:pt x="2616" y="3584"/>
                    </a:cubicBezTo>
                    <a:cubicBezTo>
                      <a:pt x="2555" y="2709"/>
                      <a:pt x="2518" y="1890"/>
                      <a:pt x="2635" y="1034"/>
                    </a:cubicBezTo>
                    <a:cubicBezTo>
                      <a:pt x="2518" y="992"/>
                      <a:pt x="2359" y="875"/>
                      <a:pt x="2223" y="818"/>
                    </a:cubicBezTo>
                    <a:cubicBezTo>
                      <a:pt x="1970" y="702"/>
                      <a:pt x="1717" y="585"/>
                      <a:pt x="1465" y="468"/>
                    </a:cubicBezTo>
                    <a:cubicBezTo>
                      <a:pt x="1250" y="369"/>
                      <a:pt x="1053" y="271"/>
                      <a:pt x="838" y="173"/>
                    </a:cubicBezTo>
                    <a:cubicBezTo>
                      <a:pt x="732" y="129"/>
                      <a:pt x="545"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0;p31"/>
              <p:cNvSpPr/>
              <p:nvPr/>
            </p:nvSpPr>
            <p:spPr>
              <a:xfrm flipH="1">
                <a:off x="8059812" y="2405547"/>
                <a:ext cx="164666" cy="171196"/>
              </a:xfrm>
              <a:custGeom>
                <a:avLst/>
                <a:gdLst/>
                <a:ahLst/>
                <a:cxnLst/>
                <a:rect l="l" t="t" r="r" b="b"/>
                <a:pathLst>
                  <a:path w="1110" h="1154" extrusionOk="0">
                    <a:moveTo>
                      <a:pt x="809" y="0"/>
                    </a:moveTo>
                    <a:cubicBezTo>
                      <a:pt x="757" y="0"/>
                      <a:pt x="704" y="10"/>
                      <a:pt x="661" y="26"/>
                    </a:cubicBezTo>
                    <a:cubicBezTo>
                      <a:pt x="469" y="82"/>
                      <a:pt x="310" y="237"/>
                      <a:pt x="216" y="414"/>
                    </a:cubicBezTo>
                    <a:cubicBezTo>
                      <a:pt x="155" y="513"/>
                      <a:pt x="118" y="611"/>
                      <a:pt x="99" y="705"/>
                    </a:cubicBezTo>
                    <a:cubicBezTo>
                      <a:pt x="76" y="784"/>
                      <a:pt x="1" y="920"/>
                      <a:pt x="38" y="981"/>
                    </a:cubicBezTo>
                    <a:cubicBezTo>
                      <a:pt x="76" y="1116"/>
                      <a:pt x="408" y="1154"/>
                      <a:pt x="525" y="1154"/>
                    </a:cubicBezTo>
                    <a:cubicBezTo>
                      <a:pt x="586" y="1154"/>
                      <a:pt x="623" y="1154"/>
                      <a:pt x="684" y="1135"/>
                    </a:cubicBezTo>
                    <a:lnTo>
                      <a:pt x="801" y="1018"/>
                    </a:lnTo>
                    <a:cubicBezTo>
                      <a:pt x="918" y="845"/>
                      <a:pt x="993" y="667"/>
                      <a:pt x="1054" y="452"/>
                    </a:cubicBezTo>
                    <a:cubicBezTo>
                      <a:pt x="1091" y="335"/>
                      <a:pt x="1110" y="199"/>
                      <a:pt x="1035" y="101"/>
                    </a:cubicBezTo>
                    <a:cubicBezTo>
                      <a:pt x="985" y="28"/>
                      <a:pt x="897" y="0"/>
                      <a:pt x="8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1;p31"/>
              <p:cNvSpPr/>
              <p:nvPr/>
            </p:nvSpPr>
            <p:spPr>
              <a:xfrm flipH="1">
                <a:off x="8079989" y="2446789"/>
                <a:ext cx="201011" cy="206800"/>
              </a:xfrm>
              <a:custGeom>
                <a:avLst/>
                <a:gdLst/>
                <a:ahLst/>
                <a:cxnLst/>
                <a:rect l="l" t="t" r="r" b="b"/>
                <a:pathLst>
                  <a:path w="1355" h="1394" extrusionOk="0">
                    <a:moveTo>
                      <a:pt x="777" y="1101"/>
                    </a:moveTo>
                    <a:cubicBezTo>
                      <a:pt x="824" y="1101"/>
                      <a:pt x="859" y="1176"/>
                      <a:pt x="808" y="1208"/>
                    </a:cubicBezTo>
                    <a:cubicBezTo>
                      <a:pt x="744" y="1245"/>
                      <a:pt x="681" y="1261"/>
                      <a:pt x="617" y="1261"/>
                    </a:cubicBezTo>
                    <a:cubicBezTo>
                      <a:pt x="545" y="1261"/>
                      <a:pt x="473" y="1240"/>
                      <a:pt x="400" y="1208"/>
                    </a:cubicBezTo>
                    <a:cubicBezTo>
                      <a:pt x="349" y="1176"/>
                      <a:pt x="371" y="1101"/>
                      <a:pt x="424" y="1101"/>
                    </a:cubicBezTo>
                    <a:cubicBezTo>
                      <a:pt x="434" y="1101"/>
                      <a:pt x="445" y="1104"/>
                      <a:pt x="457" y="1110"/>
                    </a:cubicBezTo>
                    <a:cubicBezTo>
                      <a:pt x="506" y="1140"/>
                      <a:pt x="555" y="1155"/>
                      <a:pt x="604" y="1155"/>
                    </a:cubicBezTo>
                    <a:cubicBezTo>
                      <a:pt x="653" y="1155"/>
                      <a:pt x="702" y="1140"/>
                      <a:pt x="751" y="1110"/>
                    </a:cubicBezTo>
                    <a:cubicBezTo>
                      <a:pt x="760" y="1104"/>
                      <a:pt x="769" y="1101"/>
                      <a:pt x="777" y="1101"/>
                    </a:cubicBezTo>
                    <a:close/>
                    <a:moveTo>
                      <a:pt x="789" y="1"/>
                    </a:moveTo>
                    <a:cubicBezTo>
                      <a:pt x="555" y="1"/>
                      <a:pt x="321" y="136"/>
                      <a:pt x="204" y="333"/>
                    </a:cubicBezTo>
                    <a:cubicBezTo>
                      <a:pt x="1" y="682"/>
                      <a:pt x="165" y="1393"/>
                      <a:pt x="628" y="1393"/>
                    </a:cubicBezTo>
                    <a:cubicBezTo>
                      <a:pt x="656" y="1393"/>
                      <a:pt x="684" y="1391"/>
                      <a:pt x="714" y="1386"/>
                    </a:cubicBezTo>
                    <a:cubicBezTo>
                      <a:pt x="887" y="1344"/>
                      <a:pt x="1023" y="1227"/>
                      <a:pt x="1121" y="1072"/>
                    </a:cubicBezTo>
                    <a:cubicBezTo>
                      <a:pt x="1201" y="955"/>
                      <a:pt x="1238" y="820"/>
                      <a:pt x="1275" y="660"/>
                    </a:cubicBezTo>
                    <a:cubicBezTo>
                      <a:pt x="1299" y="642"/>
                      <a:pt x="1299" y="623"/>
                      <a:pt x="1299" y="604"/>
                    </a:cubicBezTo>
                    <a:cubicBezTo>
                      <a:pt x="1336" y="506"/>
                      <a:pt x="1355" y="408"/>
                      <a:pt x="1336" y="310"/>
                    </a:cubicBezTo>
                    <a:cubicBezTo>
                      <a:pt x="1275" y="76"/>
                      <a:pt x="1004"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72;p31"/>
            <p:cNvGrpSpPr/>
            <p:nvPr/>
          </p:nvGrpSpPr>
          <p:grpSpPr>
            <a:xfrm flipH="1">
              <a:off x="6482742" y="2323119"/>
              <a:ext cx="1030483" cy="2214144"/>
              <a:chOff x="4273653" y="843806"/>
              <a:chExt cx="1811360" cy="3891974"/>
            </a:xfrm>
          </p:grpSpPr>
          <p:sp>
            <p:nvSpPr>
              <p:cNvPr id="10" name="Google Shape;573;p31"/>
              <p:cNvSpPr/>
              <p:nvPr/>
            </p:nvSpPr>
            <p:spPr>
              <a:xfrm>
                <a:off x="4820125" y="4305567"/>
                <a:ext cx="513917" cy="430213"/>
              </a:xfrm>
              <a:custGeom>
                <a:avLst/>
                <a:gdLst/>
                <a:ahLst/>
                <a:cxnLst/>
                <a:rect l="l" t="t" r="r" b="b"/>
                <a:pathLst>
                  <a:path w="1934" h="1619" extrusionOk="0">
                    <a:moveTo>
                      <a:pt x="1546" y="0"/>
                    </a:moveTo>
                    <a:cubicBezTo>
                      <a:pt x="1358" y="0"/>
                      <a:pt x="1228" y="161"/>
                      <a:pt x="1212" y="321"/>
                    </a:cubicBezTo>
                    <a:cubicBezTo>
                      <a:pt x="1170" y="574"/>
                      <a:pt x="1189" y="906"/>
                      <a:pt x="936" y="1061"/>
                    </a:cubicBezTo>
                    <a:cubicBezTo>
                      <a:pt x="861" y="1122"/>
                      <a:pt x="753" y="1147"/>
                      <a:pt x="645" y="1147"/>
                    </a:cubicBezTo>
                    <a:cubicBezTo>
                      <a:pt x="612" y="1147"/>
                      <a:pt x="580" y="1144"/>
                      <a:pt x="548" y="1140"/>
                    </a:cubicBezTo>
                    <a:lnTo>
                      <a:pt x="511" y="1140"/>
                    </a:lnTo>
                    <a:cubicBezTo>
                      <a:pt x="431" y="1140"/>
                      <a:pt x="352" y="1140"/>
                      <a:pt x="277" y="1159"/>
                    </a:cubicBezTo>
                    <a:cubicBezTo>
                      <a:pt x="1" y="1215"/>
                      <a:pt x="19" y="1528"/>
                      <a:pt x="277" y="1589"/>
                    </a:cubicBezTo>
                    <a:cubicBezTo>
                      <a:pt x="359" y="1611"/>
                      <a:pt x="446" y="1619"/>
                      <a:pt x="533" y="1619"/>
                    </a:cubicBezTo>
                    <a:cubicBezTo>
                      <a:pt x="668" y="1619"/>
                      <a:pt x="806" y="1601"/>
                      <a:pt x="936" y="1589"/>
                    </a:cubicBezTo>
                    <a:cubicBezTo>
                      <a:pt x="1212" y="1589"/>
                      <a:pt x="1503" y="1566"/>
                      <a:pt x="1774" y="1566"/>
                    </a:cubicBezTo>
                    <a:cubicBezTo>
                      <a:pt x="1797" y="1566"/>
                      <a:pt x="1835" y="1547"/>
                      <a:pt x="1853" y="1528"/>
                    </a:cubicBezTo>
                    <a:cubicBezTo>
                      <a:pt x="1872" y="1528"/>
                      <a:pt x="1872" y="1510"/>
                      <a:pt x="1872" y="1491"/>
                    </a:cubicBezTo>
                    <a:cubicBezTo>
                      <a:pt x="1933" y="1178"/>
                      <a:pt x="1933" y="845"/>
                      <a:pt x="1914" y="513"/>
                    </a:cubicBezTo>
                    <a:cubicBezTo>
                      <a:pt x="1891" y="359"/>
                      <a:pt x="1872" y="125"/>
                      <a:pt x="1680" y="27"/>
                    </a:cubicBezTo>
                    <a:cubicBezTo>
                      <a:pt x="1633" y="9"/>
                      <a:pt x="1588"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4;p31"/>
              <p:cNvSpPr/>
              <p:nvPr/>
            </p:nvSpPr>
            <p:spPr>
              <a:xfrm>
                <a:off x="4273653" y="1076766"/>
                <a:ext cx="1287220" cy="776012"/>
              </a:xfrm>
              <a:custGeom>
                <a:avLst/>
                <a:gdLst/>
                <a:ahLst/>
                <a:cxnLst/>
                <a:rect l="l" t="t" r="r" b="b"/>
                <a:pathLst>
                  <a:path w="4844" h="3065" extrusionOk="0">
                    <a:moveTo>
                      <a:pt x="70" y="0"/>
                    </a:moveTo>
                    <a:cubicBezTo>
                      <a:pt x="57" y="0"/>
                      <a:pt x="47" y="6"/>
                      <a:pt x="42" y="20"/>
                    </a:cubicBezTo>
                    <a:cubicBezTo>
                      <a:pt x="0" y="81"/>
                      <a:pt x="117" y="217"/>
                      <a:pt x="136" y="254"/>
                    </a:cubicBezTo>
                    <a:cubicBezTo>
                      <a:pt x="215" y="352"/>
                      <a:pt x="215" y="394"/>
                      <a:pt x="136" y="469"/>
                    </a:cubicBezTo>
                    <a:cubicBezTo>
                      <a:pt x="80" y="530"/>
                      <a:pt x="42" y="605"/>
                      <a:pt x="61" y="684"/>
                    </a:cubicBezTo>
                    <a:cubicBezTo>
                      <a:pt x="80" y="783"/>
                      <a:pt x="159" y="881"/>
                      <a:pt x="234" y="937"/>
                    </a:cubicBezTo>
                    <a:cubicBezTo>
                      <a:pt x="276" y="956"/>
                      <a:pt x="314" y="979"/>
                      <a:pt x="351" y="1017"/>
                    </a:cubicBezTo>
                    <a:cubicBezTo>
                      <a:pt x="510" y="1115"/>
                      <a:pt x="646" y="1269"/>
                      <a:pt x="744" y="1424"/>
                    </a:cubicBezTo>
                    <a:cubicBezTo>
                      <a:pt x="1114" y="1971"/>
                      <a:pt x="1563" y="2458"/>
                      <a:pt x="2148" y="2869"/>
                    </a:cubicBezTo>
                    <a:cubicBezTo>
                      <a:pt x="2349" y="3008"/>
                      <a:pt x="2577" y="3065"/>
                      <a:pt x="2813" y="3065"/>
                    </a:cubicBezTo>
                    <a:cubicBezTo>
                      <a:pt x="3374" y="3065"/>
                      <a:pt x="3983" y="2747"/>
                      <a:pt x="4408" y="2458"/>
                    </a:cubicBezTo>
                    <a:cubicBezTo>
                      <a:pt x="4562" y="2359"/>
                      <a:pt x="4721" y="2224"/>
                      <a:pt x="4777" y="2051"/>
                    </a:cubicBezTo>
                    <a:cubicBezTo>
                      <a:pt x="4844" y="1757"/>
                      <a:pt x="4567" y="1559"/>
                      <a:pt x="4259" y="1559"/>
                    </a:cubicBezTo>
                    <a:cubicBezTo>
                      <a:pt x="4198" y="1559"/>
                      <a:pt x="4136" y="1567"/>
                      <a:pt x="4076" y="1583"/>
                    </a:cubicBezTo>
                    <a:cubicBezTo>
                      <a:pt x="3860" y="1620"/>
                      <a:pt x="3626" y="1798"/>
                      <a:pt x="3435" y="1892"/>
                    </a:cubicBezTo>
                    <a:cubicBezTo>
                      <a:pt x="3158" y="2009"/>
                      <a:pt x="2887" y="2107"/>
                      <a:pt x="2616" y="2186"/>
                    </a:cubicBezTo>
                    <a:cubicBezTo>
                      <a:pt x="2567" y="2202"/>
                      <a:pt x="2505" y="2229"/>
                      <a:pt x="2454" y="2229"/>
                    </a:cubicBezTo>
                    <a:cubicBezTo>
                      <a:pt x="2442" y="2229"/>
                      <a:pt x="2430" y="2227"/>
                      <a:pt x="2419" y="2224"/>
                    </a:cubicBezTo>
                    <a:cubicBezTo>
                      <a:pt x="2340" y="2224"/>
                      <a:pt x="2284" y="2186"/>
                      <a:pt x="2241" y="2149"/>
                    </a:cubicBezTo>
                    <a:cubicBezTo>
                      <a:pt x="1933" y="1971"/>
                      <a:pt x="1657" y="1756"/>
                      <a:pt x="1423" y="1522"/>
                    </a:cubicBezTo>
                    <a:cubicBezTo>
                      <a:pt x="1095" y="1213"/>
                      <a:pt x="861" y="862"/>
                      <a:pt x="566" y="530"/>
                    </a:cubicBezTo>
                    <a:cubicBezTo>
                      <a:pt x="449" y="371"/>
                      <a:pt x="332" y="217"/>
                      <a:pt x="197" y="62"/>
                    </a:cubicBezTo>
                    <a:cubicBezTo>
                      <a:pt x="169" y="48"/>
                      <a:pt x="107" y="0"/>
                      <a:pt x="70" y="0"/>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5;p31"/>
              <p:cNvSpPr/>
              <p:nvPr/>
            </p:nvSpPr>
            <p:spPr>
              <a:xfrm>
                <a:off x="5037762" y="1398400"/>
                <a:ext cx="621802" cy="619145"/>
              </a:xfrm>
              <a:custGeom>
                <a:avLst/>
                <a:gdLst/>
                <a:ahLst/>
                <a:cxnLst/>
                <a:rect l="l" t="t" r="r" b="b"/>
                <a:pathLst>
                  <a:path w="2340" h="2330" extrusionOk="0">
                    <a:moveTo>
                      <a:pt x="1725" y="1"/>
                    </a:moveTo>
                    <a:cubicBezTo>
                      <a:pt x="1555" y="1"/>
                      <a:pt x="1373" y="51"/>
                      <a:pt x="1212" y="107"/>
                    </a:cubicBezTo>
                    <a:cubicBezTo>
                      <a:pt x="782" y="285"/>
                      <a:pt x="370" y="500"/>
                      <a:pt x="19" y="752"/>
                    </a:cubicBezTo>
                    <a:lnTo>
                      <a:pt x="0" y="771"/>
                    </a:lnTo>
                    <a:cubicBezTo>
                      <a:pt x="117" y="1103"/>
                      <a:pt x="276" y="1436"/>
                      <a:pt x="412" y="1768"/>
                    </a:cubicBezTo>
                    <a:cubicBezTo>
                      <a:pt x="529" y="1707"/>
                      <a:pt x="665" y="1651"/>
                      <a:pt x="782" y="1571"/>
                    </a:cubicBezTo>
                    <a:cubicBezTo>
                      <a:pt x="863" y="1516"/>
                      <a:pt x="1018" y="1434"/>
                      <a:pt x="1120" y="1434"/>
                    </a:cubicBezTo>
                    <a:cubicBezTo>
                      <a:pt x="1165" y="1434"/>
                      <a:pt x="1199" y="1450"/>
                      <a:pt x="1212" y="1492"/>
                    </a:cubicBezTo>
                    <a:cubicBezTo>
                      <a:pt x="1287" y="1726"/>
                      <a:pt x="1212" y="2119"/>
                      <a:pt x="1053" y="2329"/>
                    </a:cubicBezTo>
                    <a:cubicBezTo>
                      <a:pt x="1367" y="2292"/>
                      <a:pt x="1582" y="2119"/>
                      <a:pt x="1774" y="1922"/>
                    </a:cubicBezTo>
                    <a:cubicBezTo>
                      <a:pt x="1970" y="1707"/>
                      <a:pt x="2125" y="1571"/>
                      <a:pt x="2223" y="1300"/>
                    </a:cubicBezTo>
                    <a:cubicBezTo>
                      <a:pt x="2302" y="1066"/>
                      <a:pt x="2340" y="832"/>
                      <a:pt x="2321" y="598"/>
                    </a:cubicBezTo>
                    <a:cubicBezTo>
                      <a:pt x="2302" y="402"/>
                      <a:pt x="2242" y="186"/>
                      <a:pt x="2050" y="88"/>
                    </a:cubicBezTo>
                    <a:cubicBezTo>
                      <a:pt x="1954" y="25"/>
                      <a:pt x="1842" y="1"/>
                      <a:pt x="1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p31"/>
              <p:cNvSpPr/>
              <p:nvPr/>
            </p:nvSpPr>
            <p:spPr>
              <a:xfrm>
                <a:off x="5017832" y="2334327"/>
                <a:ext cx="564671" cy="2159833"/>
              </a:xfrm>
              <a:custGeom>
                <a:avLst/>
                <a:gdLst/>
                <a:ahLst/>
                <a:cxnLst/>
                <a:rect l="l" t="t" r="r" b="b"/>
                <a:pathLst>
                  <a:path w="2125" h="8128" extrusionOk="0">
                    <a:moveTo>
                      <a:pt x="1479" y="1"/>
                    </a:moveTo>
                    <a:cubicBezTo>
                      <a:pt x="1339" y="1"/>
                      <a:pt x="1199" y="39"/>
                      <a:pt x="1091" y="117"/>
                    </a:cubicBezTo>
                    <a:lnTo>
                      <a:pt x="759" y="445"/>
                    </a:lnTo>
                    <a:cubicBezTo>
                      <a:pt x="525" y="1226"/>
                      <a:pt x="408" y="1732"/>
                      <a:pt x="272" y="2494"/>
                    </a:cubicBezTo>
                    <a:cubicBezTo>
                      <a:pt x="94" y="3547"/>
                      <a:pt x="1" y="4600"/>
                      <a:pt x="38" y="5671"/>
                    </a:cubicBezTo>
                    <a:cubicBezTo>
                      <a:pt x="57" y="6200"/>
                      <a:pt x="94" y="7894"/>
                      <a:pt x="155" y="8128"/>
                    </a:cubicBezTo>
                    <a:cubicBezTo>
                      <a:pt x="263" y="8118"/>
                      <a:pt x="481" y="8114"/>
                      <a:pt x="700" y="8114"/>
                    </a:cubicBezTo>
                    <a:cubicBezTo>
                      <a:pt x="919" y="8114"/>
                      <a:pt x="1138" y="8118"/>
                      <a:pt x="1245" y="8128"/>
                    </a:cubicBezTo>
                    <a:cubicBezTo>
                      <a:pt x="1264" y="6939"/>
                      <a:pt x="1147" y="5634"/>
                      <a:pt x="1381" y="4483"/>
                    </a:cubicBezTo>
                    <a:cubicBezTo>
                      <a:pt x="1615" y="3234"/>
                      <a:pt x="2083" y="2045"/>
                      <a:pt x="2125" y="796"/>
                    </a:cubicBezTo>
                    <a:cubicBezTo>
                      <a:pt x="2125" y="604"/>
                      <a:pt x="2125" y="407"/>
                      <a:pt x="2008" y="253"/>
                    </a:cubicBezTo>
                    <a:cubicBezTo>
                      <a:pt x="1901" y="87"/>
                      <a:pt x="1689" y="1"/>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p31"/>
              <p:cNvSpPr/>
              <p:nvPr/>
            </p:nvSpPr>
            <p:spPr>
              <a:xfrm>
                <a:off x="5484994" y="4193160"/>
                <a:ext cx="511525" cy="540224"/>
              </a:xfrm>
              <a:custGeom>
                <a:avLst/>
                <a:gdLst/>
                <a:ahLst/>
                <a:cxnLst/>
                <a:rect l="l" t="t" r="r" b="b"/>
                <a:pathLst>
                  <a:path w="1925" h="2033" extrusionOk="0">
                    <a:moveTo>
                      <a:pt x="1240" y="0"/>
                    </a:moveTo>
                    <a:cubicBezTo>
                      <a:pt x="1202" y="0"/>
                      <a:pt x="1163" y="7"/>
                      <a:pt x="1125" y="24"/>
                    </a:cubicBezTo>
                    <a:cubicBezTo>
                      <a:pt x="793" y="141"/>
                      <a:pt x="910" y="800"/>
                      <a:pt x="910" y="1077"/>
                    </a:cubicBezTo>
                    <a:cubicBezTo>
                      <a:pt x="910" y="1133"/>
                      <a:pt x="910" y="1193"/>
                      <a:pt x="891" y="1250"/>
                    </a:cubicBezTo>
                    <a:lnTo>
                      <a:pt x="891" y="1268"/>
                    </a:lnTo>
                    <a:cubicBezTo>
                      <a:pt x="853" y="1385"/>
                      <a:pt x="718" y="1446"/>
                      <a:pt x="601" y="1484"/>
                    </a:cubicBezTo>
                    <a:cubicBezTo>
                      <a:pt x="465" y="1521"/>
                      <a:pt x="348" y="1544"/>
                      <a:pt x="208" y="1582"/>
                    </a:cubicBezTo>
                    <a:cubicBezTo>
                      <a:pt x="152" y="1619"/>
                      <a:pt x="91" y="1661"/>
                      <a:pt x="72" y="1718"/>
                    </a:cubicBezTo>
                    <a:cubicBezTo>
                      <a:pt x="1" y="1847"/>
                      <a:pt x="83" y="2032"/>
                      <a:pt x="229" y="2032"/>
                    </a:cubicBezTo>
                    <a:cubicBezTo>
                      <a:pt x="236" y="2032"/>
                      <a:pt x="243" y="2032"/>
                      <a:pt x="250" y="2031"/>
                    </a:cubicBezTo>
                    <a:cubicBezTo>
                      <a:pt x="657" y="2031"/>
                      <a:pt x="1069" y="1895"/>
                      <a:pt x="1457" y="1816"/>
                    </a:cubicBezTo>
                    <a:cubicBezTo>
                      <a:pt x="1555" y="1797"/>
                      <a:pt x="1672" y="1755"/>
                      <a:pt x="1752" y="1699"/>
                    </a:cubicBezTo>
                    <a:cubicBezTo>
                      <a:pt x="1925" y="1563"/>
                      <a:pt x="1845" y="1404"/>
                      <a:pt x="1808" y="1231"/>
                    </a:cubicBezTo>
                    <a:cubicBezTo>
                      <a:pt x="1752" y="1034"/>
                      <a:pt x="1728" y="843"/>
                      <a:pt x="1710" y="646"/>
                    </a:cubicBezTo>
                    <a:cubicBezTo>
                      <a:pt x="1672" y="412"/>
                      <a:pt x="1635" y="197"/>
                      <a:pt x="1401" y="42"/>
                    </a:cubicBezTo>
                    <a:cubicBezTo>
                      <a:pt x="1353" y="17"/>
                      <a:pt x="1298"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p31"/>
              <p:cNvSpPr/>
              <p:nvPr/>
            </p:nvSpPr>
            <p:spPr>
              <a:xfrm>
                <a:off x="5395707" y="2398901"/>
                <a:ext cx="585929" cy="2028032"/>
              </a:xfrm>
              <a:custGeom>
                <a:avLst/>
                <a:gdLst/>
                <a:ahLst/>
                <a:cxnLst/>
                <a:rect l="l" t="t" r="r" b="b"/>
                <a:pathLst>
                  <a:path w="2205" h="7632" extrusionOk="0">
                    <a:moveTo>
                      <a:pt x="1211" y="0"/>
                    </a:moveTo>
                    <a:cubicBezTo>
                      <a:pt x="1013" y="0"/>
                      <a:pt x="801" y="69"/>
                      <a:pt x="623" y="146"/>
                    </a:cubicBezTo>
                    <a:cubicBezTo>
                      <a:pt x="588" y="163"/>
                      <a:pt x="553" y="170"/>
                      <a:pt x="518" y="170"/>
                    </a:cubicBezTo>
                    <a:cubicBezTo>
                      <a:pt x="383" y="170"/>
                      <a:pt x="259" y="63"/>
                      <a:pt x="184" y="63"/>
                    </a:cubicBezTo>
                    <a:cubicBezTo>
                      <a:pt x="151" y="63"/>
                      <a:pt x="128" y="85"/>
                      <a:pt x="118" y="146"/>
                    </a:cubicBezTo>
                    <a:cubicBezTo>
                      <a:pt x="1" y="1414"/>
                      <a:pt x="216" y="3107"/>
                      <a:pt x="408" y="4357"/>
                    </a:cubicBezTo>
                    <a:cubicBezTo>
                      <a:pt x="605" y="5526"/>
                      <a:pt x="801" y="6598"/>
                      <a:pt x="1110" y="7632"/>
                    </a:cubicBezTo>
                    <a:cubicBezTo>
                      <a:pt x="1442" y="7595"/>
                      <a:pt x="1891" y="7571"/>
                      <a:pt x="2205" y="7478"/>
                    </a:cubicBezTo>
                    <a:cubicBezTo>
                      <a:pt x="1657" y="5372"/>
                      <a:pt x="1929" y="3674"/>
                      <a:pt x="1929" y="1821"/>
                    </a:cubicBezTo>
                    <a:cubicBezTo>
                      <a:pt x="1929" y="1414"/>
                      <a:pt x="1929" y="1002"/>
                      <a:pt x="1830" y="595"/>
                    </a:cubicBezTo>
                    <a:cubicBezTo>
                      <a:pt x="1793" y="398"/>
                      <a:pt x="1713" y="183"/>
                      <a:pt x="1503" y="66"/>
                    </a:cubicBezTo>
                    <a:cubicBezTo>
                      <a:pt x="1414" y="19"/>
                      <a:pt x="1314"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9;p31"/>
              <p:cNvSpPr/>
              <p:nvPr/>
            </p:nvSpPr>
            <p:spPr>
              <a:xfrm>
                <a:off x="5188168" y="1368637"/>
                <a:ext cx="849531" cy="1208263"/>
              </a:xfrm>
              <a:custGeom>
                <a:avLst/>
                <a:gdLst/>
                <a:ahLst/>
                <a:cxnLst/>
                <a:rect l="l" t="t" r="r" b="b"/>
                <a:pathLst>
                  <a:path w="3197" h="4547" extrusionOk="0">
                    <a:moveTo>
                      <a:pt x="1669" y="0"/>
                    </a:moveTo>
                    <a:cubicBezTo>
                      <a:pt x="1484" y="0"/>
                      <a:pt x="1299" y="25"/>
                      <a:pt x="1133" y="64"/>
                    </a:cubicBezTo>
                    <a:cubicBezTo>
                      <a:pt x="974" y="102"/>
                      <a:pt x="801" y="144"/>
                      <a:pt x="721" y="298"/>
                    </a:cubicBezTo>
                    <a:cubicBezTo>
                      <a:pt x="623" y="476"/>
                      <a:pt x="623" y="668"/>
                      <a:pt x="604" y="846"/>
                    </a:cubicBezTo>
                    <a:cubicBezTo>
                      <a:pt x="567" y="1487"/>
                      <a:pt x="529" y="2114"/>
                      <a:pt x="431" y="2736"/>
                    </a:cubicBezTo>
                    <a:cubicBezTo>
                      <a:pt x="370" y="3026"/>
                      <a:pt x="333" y="3321"/>
                      <a:pt x="235" y="3592"/>
                    </a:cubicBezTo>
                    <a:cubicBezTo>
                      <a:pt x="136" y="3868"/>
                      <a:pt x="38" y="4158"/>
                      <a:pt x="1" y="4453"/>
                    </a:cubicBezTo>
                    <a:cubicBezTo>
                      <a:pt x="178" y="4453"/>
                      <a:pt x="955" y="4392"/>
                      <a:pt x="1053" y="4392"/>
                    </a:cubicBezTo>
                    <a:cubicBezTo>
                      <a:pt x="1442" y="4430"/>
                      <a:pt x="1853" y="4453"/>
                      <a:pt x="2261" y="4509"/>
                    </a:cubicBezTo>
                    <a:cubicBezTo>
                      <a:pt x="2301" y="4509"/>
                      <a:pt x="2636" y="4543"/>
                      <a:pt x="2654" y="4546"/>
                    </a:cubicBezTo>
                    <a:lnTo>
                      <a:pt x="2654" y="4546"/>
                    </a:lnTo>
                    <a:cubicBezTo>
                      <a:pt x="2611" y="4023"/>
                      <a:pt x="2611" y="3494"/>
                      <a:pt x="2635" y="2989"/>
                    </a:cubicBezTo>
                    <a:cubicBezTo>
                      <a:pt x="2672" y="2483"/>
                      <a:pt x="3004" y="2053"/>
                      <a:pt x="3140" y="1566"/>
                    </a:cubicBezTo>
                    <a:cubicBezTo>
                      <a:pt x="3178" y="1388"/>
                      <a:pt x="3196" y="1215"/>
                      <a:pt x="3159" y="1061"/>
                    </a:cubicBezTo>
                    <a:cubicBezTo>
                      <a:pt x="3079" y="570"/>
                      <a:pt x="2635" y="242"/>
                      <a:pt x="2204" y="83"/>
                    </a:cubicBezTo>
                    <a:cubicBezTo>
                      <a:pt x="2038" y="25"/>
                      <a:pt x="1853" y="0"/>
                      <a:pt x="1669" y="0"/>
                    </a:cubicBezTo>
                    <a:close/>
                    <a:moveTo>
                      <a:pt x="2654" y="4546"/>
                    </a:moveTo>
                    <a:cubicBezTo>
                      <a:pt x="2654" y="4547"/>
                      <a:pt x="2654" y="4547"/>
                      <a:pt x="2654" y="4547"/>
                    </a:cubicBezTo>
                    <a:cubicBezTo>
                      <a:pt x="2654" y="4547"/>
                      <a:pt x="2654" y="4547"/>
                      <a:pt x="2654" y="45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0;p31"/>
              <p:cNvSpPr/>
              <p:nvPr/>
            </p:nvSpPr>
            <p:spPr>
              <a:xfrm>
                <a:off x="5204378" y="1804978"/>
                <a:ext cx="828273" cy="621537"/>
              </a:xfrm>
              <a:custGeom>
                <a:avLst/>
                <a:gdLst/>
                <a:ahLst/>
                <a:cxnLst/>
                <a:rect l="l" t="t" r="r" b="b"/>
                <a:pathLst>
                  <a:path w="3117" h="2339" extrusionOk="0">
                    <a:moveTo>
                      <a:pt x="2680" y="1"/>
                    </a:moveTo>
                    <a:cubicBezTo>
                      <a:pt x="2610" y="1"/>
                      <a:pt x="2539" y="29"/>
                      <a:pt x="2476" y="97"/>
                    </a:cubicBezTo>
                    <a:cubicBezTo>
                      <a:pt x="2106" y="471"/>
                      <a:pt x="1947" y="1149"/>
                      <a:pt x="1793" y="1616"/>
                    </a:cubicBezTo>
                    <a:lnTo>
                      <a:pt x="1793" y="1616"/>
                    </a:lnTo>
                    <a:cubicBezTo>
                      <a:pt x="1819" y="1519"/>
                      <a:pt x="875" y="1014"/>
                      <a:pt x="758" y="958"/>
                    </a:cubicBezTo>
                    <a:cubicBezTo>
                      <a:pt x="543" y="841"/>
                      <a:pt x="370" y="743"/>
                      <a:pt x="234" y="607"/>
                    </a:cubicBezTo>
                    <a:cubicBezTo>
                      <a:pt x="155" y="706"/>
                      <a:pt x="75" y="799"/>
                      <a:pt x="0" y="898"/>
                    </a:cubicBezTo>
                    <a:cubicBezTo>
                      <a:pt x="155" y="1057"/>
                      <a:pt x="328" y="1192"/>
                      <a:pt x="487" y="1347"/>
                    </a:cubicBezTo>
                    <a:cubicBezTo>
                      <a:pt x="796" y="1660"/>
                      <a:pt x="1128" y="1950"/>
                      <a:pt x="1521" y="2184"/>
                    </a:cubicBezTo>
                    <a:cubicBezTo>
                      <a:pt x="1657" y="2261"/>
                      <a:pt x="1808" y="2339"/>
                      <a:pt x="1959" y="2339"/>
                    </a:cubicBezTo>
                    <a:cubicBezTo>
                      <a:pt x="2000" y="2339"/>
                      <a:pt x="2041" y="2333"/>
                      <a:pt x="2083" y="2320"/>
                    </a:cubicBezTo>
                    <a:cubicBezTo>
                      <a:pt x="2223" y="2301"/>
                      <a:pt x="2316" y="2226"/>
                      <a:pt x="2396" y="2147"/>
                    </a:cubicBezTo>
                    <a:cubicBezTo>
                      <a:pt x="2766" y="1777"/>
                      <a:pt x="2901" y="1291"/>
                      <a:pt x="3042" y="799"/>
                    </a:cubicBezTo>
                    <a:cubicBezTo>
                      <a:pt x="3079" y="664"/>
                      <a:pt x="3117" y="509"/>
                      <a:pt x="3079" y="373"/>
                    </a:cubicBezTo>
                    <a:cubicBezTo>
                      <a:pt x="3052" y="203"/>
                      <a:pt x="2868" y="1"/>
                      <a:pt x="2680" y="1"/>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1;p31"/>
              <p:cNvSpPr/>
              <p:nvPr/>
            </p:nvSpPr>
            <p:spPr>
              <a:xfrm>
                <a:off x="5721499" y="1430554"/>
                <a:ext cx="363515" cy="613033"/>
              </a:xfrm>
              <a:custGeom>
                <a:avLst/>
                <a:gdLst/>
                <a:ahLst/>
                <a:cxnLst/>
                <a:rect l="l" t="t" r="r" b="b"/>
                <a:pathLst>
                  <a:path w="1368" h="2307" extrusionOk="0">
                    <a:moveTo>
                      <a:pt x="367" y="0"/>
                    </a:moveTo>
                    <a:cubicBezTo>
                      <a:pt x="347" y="0"/>
                      <a:pt x="329" y="3"/>
                      <a:pt x="314" y="9"/>
                    </a:cubicBezTo>
                    <a:cubicBezTo>
                      <a:pt x="216" y="47"/>
                      <a:pt x="254" y="243"/>
                      <a:pt x="254" y="318"/>
                    </a:cubicBezTo>
                    <a:cubicBezTo>
                      <a:pt x="296" y="688"/>
                      <a:pt x="137" y="1062"/>
                      <a:pt x="99" y="1432"/>
                    </a:cubicBezTo>
                    <a:cubicBezTo>
                      <a:pt x="80" y="1469"/>
                      <a:pt x="1" y="2016"/>
                      <a:pt x="20" y="2016"/>
                    </a:cubicBezTo>
                    <a:cubicBezTo>
                      <a:pt x="370" y="2133"/>
                      <a:pt x="721" y="2208"/>
                      <a:pt x="1072" y="2288"/>
                    </a:cubicBezTo>
                    <a:cubicBezTo>
                      <a:pt x="1096" y="2307"/>
                      <a:pt x="1096" y="2307"/>
                      <a:pt x="1114" y="2307"/>
                    </a:cubicBezTo>
                    <a:cubicBezTo>
                      <a:pt x="1133" y="2288"/>
                      <a:pt x="1133" y="2269"/>
                      <a:pt x="1133" y="2269"/>
                    </a:cubicBezTo>
                    <a:cubicBezTo>
                      <a:pt x="1250" y="1899"/>
                      <a:pt x="1348" y="1530"/>
                      <a:pt x="1367" y="1137"/>
                    </a:cubicBezTo>
                    <a:cubicBezTo>
                      <a:pt x="1367" y="1020"/>
                      <a:pt x="1348" y="865"/>
                      <a:pt x="1306" y="730"/>
                    </a:cubicBezTo>
                    <a:cubicBezTo>
                      <a:pt x="1288" y="650"/>
                      <a:pt x="1250" y="571"/>
                      <a:pt x="1213" y="496"/>
                    </a:cubicBezTo>
                    <a:cubicBezTo>
                      <a:pt x="1096" y="337"/>
                      <a:pt x="918" y="201"/>
                      <a:pt x="745" y="126"/>
                    </a:cubicBezTo>
                    <a:cubicBezTo>
                      <a:pt x="677" y="90"/>
                      <a:pt x="484" y="0"/>
                      <a:pt x="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2;p31"/>
              <p:cNvSpPr/>
              <p:nvPr/>
            </p:nvSpPr>
            <p:spPr>
              <a:xfrm>
                <a:off x="5540001" y="895890"/>
                <a:ext cx="399388" cy="640403"/>
              </a:xfrm>
              <a:custGeom>
                <a:avLst/>
                <a:gdLst/>
                <a:ahLst/>
                <a:cxnLst/>
                <a:rect l="l" t="t" r="r" b="b"/>
                <a:pathLst>
                  <a:path w="1503" h="2410" extrusionOk="0">
                    <a:moveTo>
                      <a:pt x="878" y="0"/>
                    </a:moveTo>
                    <a:cubicBezTo>
                      <a:pt x="804" y="0"/>
                      <a:pt x="731" y="16"/>
                      <a:pt x="665" y="51"/>
                    </a:cubicBezTo>
                    <a:cubicBezTo>
                      <a:pt x="586" y="107"/>
                      <a:pt x="529" y="187"/>
                      <a:pt x="469" y="267"/>
                    </a:cubicBezTo>
                    <a:cubicBezTo>
                      <a:pt x="314" y="501"/>
                      <a:pt x="216" y="753"/>
                      <a:pt x="197" y="1025"/>
                    </a:cubicBezTo>
                    <a:cubicBezTo>
                      <a:pt x="197" y="1085"/>
                      <a:pt x="197" y="1160"/>
                      <a:pt x="235" y="1221"/>
                    </a:cubicBezTo>
                    <a:cubicBezTo>
                      <a:pt x="258" y="1277"/>
                      <a:pt x="314" y="1338"/>
                      <a:pt x="352" y="1394"/>
                    </a:cubicBezTo>
                    <a:cubicBezTo>
                      <a:pt x="450" y="1530"/>
                      <a:pt x="394" y="1806"/>
                      <a:pt x="258" y="1923"/>
                    </a:cubicBezTo>
                    <a:cubicBezTo>
                      <a:pt x="141" y="2021"/>
                      <a:pt x="1" y="2077"/>
                      <a:pt x="118" y="2232"/>
                    </a:cubicBezTo>
                    <a:cubicBezTo>
                      <a:pt x="179" y="2330"/>
                      <a:pt x="295" y="2391"/>
                      <a:pt x="431" y="2410"/>
                    </a:cubicBezTo>
                    <a:cubicBezTo>
                      <a:pt x="646" y="2410"/>
                      <a:pt x="997" y="2311"/>
                      <a:pt x="1133" y="2115"/>
                    </a:cubicBezTo>
                    <a:cubicBezTo>
                      <a:pt x="1152" y="2077"/>
                      <a:pt x="1170" y="2040"/>
                      <a:pt x="1170" y="1979"/>
                    </a:cubicBezTo>
                    <a:cubicBezTo>
                      <a:pt x="1194" y="1881"/>
                      <a:pt x="1152" y="1787"/>
                      <a:pt x="1133" y="1670"/>
                    </a:cubicBezTo>
                    <a:cubicBezTo>
                      <a:pt x="1035" y="1258"/>
                      <a:pt x="1330" y="945"/>
                      <a:pt x="1428" y="575"/>
                    </a:cubicBezTo>
                    <a:cubicBezTo>
                      <a:pt x="1503" y="264"/>
                      <a:pt x="1180" y="0"/>
                      <a:pt x="878" y="0"/>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3;p31"/>
              <p:cNvSpPr/>
              <p:nvPr/>
            </p:nvSpPr>
            <p:spPr>
              <a:xfrm>
                <a:off x="5670743" y="843806"/>
                <a:ext cx="315950" cy="422772"/>
              </a:xfrm>
              <a:custGeom>
                <a:avLst/>
                <a:gdLst/>
                <a:ahLst/>
                <a:cxnLst/>
                <a:rect l="l" t="t" r="r" b="b"/>
                <a:pathLst>
                  <a:path w="1189" h="1591" extrusionOk="0">
                    <a:moveTo>
                      <a:pt x="267" y="1"/>
                    </a:moveTo>
                    <a:cubicBezTo>
                      <a:pt x="242" y="1"/>
                      <a:pt x="217" y="5"/>
                      <a:pt x="192" y="13"/>
                    </a:cubicBezTo>
                    <a:cubicBezTo>
                      <a:pt x="75" y="32"/>
                      <a:pt x="0" y="187"/>
                      <a:pt x="37" y="303"/>
                    </a:cubicBezTo>
                    <a:cubicBezTo>
                      <a:pt x="94" y="481"/>
                      <a:pt x="388" y="500"/>
                      <a:pt x="524" y="580"/>
                    </a:cubicBezTo>
                    <a:cubicBezTo>
                      <a:pt x="819" y="734"/>
                      <a:pt x="524" y="1085"/>
                      <a:pt x="468" y="1319"/>
                    </a:cubicBezTo>
                    <a:cubicBezTo>
                      <a:pt x="468" y="1356"/>
                      <a:pt x="445" y="1417"/>
                      <a:pt x="468" y="1473"/>
                    </a:cubicBezTo>
                    <a:cubicBezTo>
                      <a:pt x="487" y="1534"/>
                      <a:pt x="524" y="1571"/>
                      <a:pt x="585" y="1590"/>
                    </a:cubicBezTo>
                    <a:cubicBezTo>
                      <a:pt x="622" y="1590"/>
                      <a:pt x="678" y="1571"/>
                      <a:pt x="721" y="1534"/>
                    </a:cubicBezTo>
                    <a:cubicBezTo>
                      <a:pt x="739" y="1492"/>
                      <a:pt x="758" y="1454"/>
                      <a:pt x="795" y="1417"/>
                    </a:cubicBezTo>
                    <a:cubicBezTo>
                      <a:pt x="912" y="1202"/>
                      <a:pt x="1146" y="1024"/>
                      <a:pt x="1170" y="753"/>
                    </a:cubicBezTo>
                    <a:cubicBezTo>
                      <a:pt x="1188" y="598"/>
                      <a:pt x="1146" y="500"/>
                      <a:pt x="1053" y="420"/>
                    </a:cubicBezTo>
                    <a:cubicBezTo>
                      <a:pt x="955" y="322"/>
                      <a:pt x="795" y="266"/>
                      <a:pt x="660" y="187"/>
                    </a:cubicBezTo>
                    <a:cubicBezTo>
                      <a:pt x="543" y="138"/>
                      <a:pt x="413" y="1"/>
                      <a:pt x="267" y="1"/>
                    </a:cubicBezTo>
                    <a:close/>
                  </a:path>
                </a:pathLst>
              </a:custGeom>
              <a:solidFill>
                <a:srgbClr val="D18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4;p31"/>
              <p:cNvSpPr/>
              <p:nvPr/>
            </p:nvSpPr>
            <p:spPr>
              <a:xfrm>
                <a:off x="5799890" y="1099976"/>
                <a:ext cx="67495" cy="56600"/>
              </a:xfrm>
              <a:custGeom>
                <a:avLst/>
                <a:gdLst/>
                <a:ahLst/>
                <a:cxnLst/>
                <a:rect l="l" t="t" r="r" b="b"/>
                <a:pathLst>
                  <a:path w="254" h="213" extrusionOk="0">
                    <a:moveTo>
                      <a:pt x="131" y="1"/>
                    </a:moveTo>
                    <a:cubicBezTo>
                      <a:pt x="107" y="1"/>
                      <a:pt x="82" y="7"/>
                      <a:pt x="57" y="23"/>
                    </a:cubicBezTo>
                    <a:cubicBezTo>
                      <a:pt x="19" y="23"/>
                      <a:pt x="1" y="60"/>
                      <a:pt x="1" y="102"/>
                    </a:cubicBezTo>
                    <a:lnTo>
                      <a:pt x="1" y="121"/>
                    </a:lnTo>
                    <a:cubicBezTo>
                      <a:pt x="1" y="158"/>
                      <a:pt x="19" y="177"/>
                      <a:pt x="38" y="200"/>
                    </a:cubicBezTo>
                    <a:cubicBezTo>
                      <a:pt x="53" y="208"/>
                      <a:pt x="72" y="212"/>
                      <a:pt x="91" y="212"/>
                    </a:cubicBezTo>
                    <a:cubicBezTo>
                      <a:pt x="120" y="212"/>
                      <a:pt x="151" y="202"/>
                      <a:pt x="174" y="177"/>
                    </a:cubicBezTo>
                    <a:cubicBezTo>
                      <a:pt x="235" y="140"/>
                      <a:pt x="253" y="83"/>
                      <a:pt x="216" y="23"/>
                    </a:cubicBezTo>
                    <a:cubicBezTo>
                      <a:pt x="192" y="12"/>
                      <a:pt x="163" y="1"/>
                      <a:pt x="131" y="1"/>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5;p31"/>
              <p:cNvSpPr/>
              <p:nvPr/>
            </p:nvSpPr>
            <p:spPr>
              <a:xfrm>
                <a:off x="4970531" y="1582024"/>
                <a:ext cx="265196" cy="373347"/>
              </a:xfrm>
              <a:custGeom>
                <a:avLst/>
                <a:gdLst/>
                <a:ahLst/>
                <a:cxnLst/>
                <a:rect l="l" t="t" r="r" b="b"/>
                <a:pathLst>
                  <a:path w="998" h="1405" extrusionOk="0">
                    <a:moveTo>
                      <a:pt x="389" y="1"/>
                    </a:moveTo>
                    <a:cubicBezTo>
                      <a:pt x="314" y="1"/>
                      <a:pt x="179" y="1"/>
                      <a:pt x="80" y="24"/>
                    </a:cubicBezTo>
                    <a:cubicBezTo>
                      <a:pt x="38" y="24"/>
                      <a:pt x="1" y="61"/>
                      <a:pt x="19" y="99"/>
                    </a:cubicBezTo>
                    <a:lnTo>
                      <a:pt x="623" y="1404"/>
                    </a:lnTo>
                    <a:lnTo>
                      <a:pt x="899" y="1311"/>
                    </a:lnTo>
                    <a:cubicBezTo>
                      <a:pt x="955" y="1287"/>
                      <a:pt x="997" y="1212"/>
                      <a:pt x="955" y="1152"/>
                    </a:cubicBezTo>
                    <a:lnTo>
                      <a:pt x="487" y="61"/>
                    </a:lnTo>
                    <a:cubicBezTo>
                      <a:pt x="469" y="24"/>
                      <a:pt x="450"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6;p31"/>
              <p:cNvSpPr/>
              <p:nvPr/>
            </p:nvSpPr>
            <p:spPr>
              <a:xfrm>
                <a:off x="5080014" y="1791957"/>
                <a:ext cx="227728" cy="282734"/>
              </a:xfrm>
              <a:custGeom>
                <a:avLst/>
                <a:gdLst/>
                <a:ahLst/>
                <a:cxnLst/>
                <a:rect l="l" t="t" r="r" b="b"/>
                <a:pathLst>
                  <a:path w="857" h="1064" extrusionOk="0">
                    <a:moveTo>
                      <a:pt x="184" y="0"/>
                    </a:moveTo>
                    <a:cubicBezTo>
                      <a:pt x="174" y="0"/>
                      <a:pt x="164" y="4"/>
                      <a:pt x="155" y="11"/>
                    </a:cubicBezTo>
                    <a:cubicBezTo>
                      <a:pt x="136" y="11"/>
                      <a:pt x="136" y="53"/>
                      <a:pt x="136" y="72"/>
                    </a:cubicBezTo>
                    <a:cubicBezTo>
                      <a:pt x="174" y="146"/>
                      <a:pt x="211" y="207"/>
                      <a:pt x="211" y="287"/>
                    </a:cubicBezTo>
                    <a:cubicBezTo>
                      <a:pt x="234" y="305"/>
                      <a:pt x="234" y="324"/>
                      <a:pt x="211" y="343"/>
                    </a:cubicBezTo>
                    <a:cubicBezTo>
                      <a:pt x="211" y="343"/>
                      <a:pt x="192" y="362"/>
                      <a:pt x="192" y="380"/>
                    </a:cubicBezTo>
                    <a:cubicBezTo>
                      <a:pt x="1" y="558"/>
                      <a:pt x="309" y="830"/>
                      <a:pt x="426" y="947"/>
                    </a:cubicBezTo>
                    <a:cubicBezTo>
                      <a:pt x="445" y="989"/>
                      <a:pt x="487" y="1007"/>
                      <a:pt x="525" y="1026"/>
                    </a:cubicBezTo>
                    <a:cubicBezTo>
                      <a:pt x="543" y="1045"/>
                      <a:pt x="585" y="1045"/>
                      <a:pt x="604" y="1045"/>
                    </a:cubicBezTo>
                    <a:cubicBezTo>
                      <a:pt x="623" y="1045"/>
                      <a:pt x="642" y="1063"/>
                      <a:pt x="660" y="1063"/>
                    </a:cubicBezTo>
                    <a:cubicBezTo>
                      <a:pt x="819" y="1063"/>
                      <a:pt x="857" y="909"/>
                      <a:pt x="796" y="792"/>
                    </a:cubicBezTo>
                    <a:cubicBezTo>
                      <a:pt x="777" y="773"/>
                      <a:pt x="777" y="731"/>
                      <a:pt x="759" y="713"/>
                    </a:cubicBezTo>
                    <a:cubicBezTo>
                      <a:pt x="740" y="694"/>
                      <a:pt x="721" y="656"/>
                      <a:pt x="702" y="638"/>
                    </a:cubicBezTo>
                    <a:cubicBezTo>
                      <a:pt x="660" y="539"/>
                      <a:pt x="642" y="441"/>
                      <a:pt x="623" y="343"/>
                    </a:cubicBezTo>
                    <a:cubicBezTo>
                      <a:pt x="623" y="305"/>
                      <a:pt x="604" y="170"/>
                      <a:pt x="543" y="170"/>
                    </a:cubicBezTo>
                    <a:cubicBezTo>
                      <a:pt x="534" y="158"/>
                      <a:pt x="529" y="152"/>
                      <a:pt x="525" y="152"/>
                    </a:cubicBezTo>
                    <a:cubicBezTo>
                      <a:pt x="520" y="152"/>
                      <a:pt x="515" y="158"/>
                      <a:pt x="506" y="170"/>
                    </a:cubicBezTo>
                    <a:lnTo>
                      <a:pt x="506" y="189"/>
                    </a:lnTo>
                    <a:cubicBezTo>
                      <a:pt x="506" y="245"/>
                      <a:pt x="562" y="343"/>
                      <a:pt x="525" y="380"/>
                    </a:cubicBezTo>
                    <a:cubicBezTo>
                      <a:pt x="511" y="397"/>
                      <a:pt x="498" y="411"/>
                      <a:pt x="476" y="411"/>
                    </a:cubicBezTo>
                    <a:cubicBezTo>
                      <a:pt x="467" y="411"/>
                      <a:pt x="457" y="409"/>
                      <a:pt x="445" y="404"/>
                    </a:cubicBezTo>
                    <a:cubicBezTo>
                      <a:pt x="426" y="380"/>
                      <a:pt x="408" y="362"/>
                      <a:pt x="408" y="343"/>
                    </a:cubicBezTo>
                    <a:cubicBezTo>
                      <a:pt x="374" y="292"/>
                      <a:pt x="275" y="0"/>
                      <a:pt x="184" y="0"/>
                    </a:cubicBezTo>
                    <a:close/>
                  </a:path>
                </a:pathLst>
              </a:custGeom>
              <a:solidFill>
                <a:srgbClr val="FFD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7;p31"/>
              <p:cNvSpPr/>
              <p:nvPr/>
            </p:nvSpPr>
            <p:spPr>
              <a:xfrm>
                <a:off x="5608561" y="1230188"/>
                <a:ext cx="160499" cy="243938"/>
              </a:xfrm>
              <a:custGeom>
                <a:avLst/>
                <a:gdLst/>
                <a:ahLst/>
                <a:cxnLst/>
                <a:rect l="l" t="t" r="r" b="b"/>
                <a:pathLst>
                  <a:path w="604" h="918" extrusionOk="0">
                    <a:moveTo>
                      <a:pt x="8" y="681"/>
                    </a:moveTo>
                    <a:cubicBezTo>
                      <a:pt x="5" y="682"/>
                      <a:pt x="3" y="683"/>
                      <a:pt x="0" y="684"/>
                    </a:cubicBezTo>
                    <a:cubicBezTo>
                      <a:pt x="3" y="683"/>
                      <a:pt x="5" y="682"/>
                      <a:pt x="8" y="681"/>
                    </a:cubicBezTo>
                    <a:close/>
                    <a:moveTo>
                      <a:pt x="604" y="0"/>
                    </a:moveTo>
                    <a:lnTo>
                      <a:pt x="604" y="0"/>
                    </a:lnTo>
                    <a:cubicBezTo>
                      <a:pt x="543" y="80"/>
                      <a:pt x="468" y="117"/>
                      <a:pt x="370" y="136"/>
                    </a:cubicBezTo>
                    <a:cubicBezTo>
                      <a:pt x="328" y="155"/>
                      <a:pt x="290" y="155"/>
                      <a:pt x="234" y="155"/>
                    </a:cubicBezTo>
                    <a:cubicBezTo>
                      <a:pt x="192" y="155"/>
                      <a:pt x="154" y="136"/>
                      <a:pt x="117" y="136"/>
                    </a:cubicBezTo>
                    <a:cubicBezTo>
                      <a:pt x="136" y="234"/>
                      <a:pt x="154" y="333"/>
                      <a:pt x="136" y="431"/>
                    </a:cubicBezTo>
                    <a:cubicBezTo>
                      <a:pt x="136" y="503"/>
                      <a:pt x="79" y="654"/>
                      <a:pt x="8" y="681"/>
                    </a:cubicBezTo>
                    <a:lnTo>
                      <a:pt x="8" y="681"/>
                    </a:lnTo>
                    <a:cubicBezTo>
                      <a:pt x="29" y="675"/>
                      <a:pt x="50" y="671"/>
                      <a:pt x="72" y="671"/>
                    </a:cubicBezTo>
                    <a:cubicBezTo>
                      <a:pt x="106" y="671"/>
                      <a:pt x="140" y="680"/>
                      <a:pt x="173" y="702"/>
                    </a:cubicBezTo>
                    <a:cubicBezTo>
                      <a:pt x="211" y="721"/>
                      <a:pt x="271" y="740"/>
                      <a:pt x="309" y="782"/>
                    </a:cubicBezTo>
                    <a:lnTo>
                      <a:pt x="445" y="918"/>
                    </a:lnTo>
                    <a:cubicBezTo>
                      <a:pt x="468" y="857"/>
                      <a:pt x="468" y="782"/>
                      <a:pt x="487" y="721"/>
                    </a:cubicBezTo>
                    <a:cubicBezTo>
                      <a:pt x="543" y="468"/>
                      <a:pt x="562" y="234"/>
                      <a:pt x="604" y="0"/>
                    </a:cubicBezTo>
                    <a:close/>
                  </a:path>
                </a:pathLst>
              </a:custGeom>
              <a:solidFill>
                <a:srgbClr val="E2C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8;p31"/>
              <p:cNvSpPr/>
              <p:nvPr/>
            </p:nvSpPr>
            <p:spPr>
              <a:xfrm>
                <a:off x="5682170" y="2657729"/>
                <a:ext cx="132864" cy="112403"/>
              </a:xfrm>
              <a:custGeom>
                <a:avLst/>
                <a:gdLst/>
                <a:ahLst/>
                <a:cxnLst/>
                <a:rect l="l" t="t" r="r" b="b"/>
                <a:pathLst>
                  <a:path w="500" h="423" extrusionOk="0">
                    <a:moveTo>
                      <a:pt x="58" y="0"/>
                    </a:moveTo>
                    <a:cubicBezTo>
                      <a:pt x="31" y="0"/>
                      <a:pt x="1" y="30"/>
                      <a:pt x="13" y="70"/>
                    </a:cubicBezTo>
                    <a:cubicBezTo>
                      <a:pt x="71" y="235"/>
                      <a:pt x="215" y="422"/>
                      <a:pt x="415" y="422"/>
                    </a:cubicBezTo>
                    <a:cubicBezTo>
                      <a:pt x="425" y="422"/>
                      <a:pt x="434" y="422"/>
                      <a:pt x="444" y="421"/>
                    </a:cubicBezTo>
                    <a:cubicBezTo>
                      <a:pt x="500" y="421"/>
                      <a:pt x="500" y="323"/>
                      <a:pt x="444" y="323"/>
                    </a:cubicBezTo>
                    <a:cubicBezTo>
                      <a:pt x="434" y="324"/>
                      <a:pt x="424" y="324"/>
                      <a:pt x="415" y="324"/>
                    </a:cubicBezTo>
                    <a:cubicBezTo>
                      <a:pt x="253" y="324"/>
                      <a:pt x="146" y="178"/>
                      <a:pt x="93" y="28"/>
                    </a:cubicBezTo>
                    <a:cubicBezTo>
                      <a:pt x="86" y="9"/>
                      <a:pt x="73"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9;p31"/>
              <p:cNvSpPr/>
              <p:nvPr/>
            </p:nvSpPr>
            <p:spPr>
              <a:xfrm>
                <a:off x="5613344" y="1147012"/>
                <a:ext cx="77327" cy="47299"/>
              </a:xfrm>
              <a:custGeom>
                <a:avLst/>
                <a:gdLst/>
                <a:ahLst/>
                <a:cxnLst/>
                <a:rect l="l" t="t" r="r" b="b"/>
                <a:pathLst>
                  <a:path w="291" h="178" extrusionOk="0">
                    <a:moveTo>
                      <a:pt x="1" y="0"/>
                    </a:moveTo>
                    <a:cubicBezTo>
                      <a:pt x="1" y="0"/>
                      <a:pt x="19" y="98"/>
                      <a:pt x="118" y="159"/>
                    </a:cubicBezTo>
                    <a:cubicBezTo>
                      <a:pt x="136" y="159"/>
                      <a:pt x="174" y="178"/>
                      <a:pt x="193" y="178"/>
                    </a:cubicBezTo>
                    <a:cubicBezTo>
                      <a:pt x="253" y="178"/>
                      <a:pt x="291" y="140"/>
                      <a:pt x="291" y="140"/>
                    </a:cubicBezTo>
                    <a:lnTo>
                      <a:pt x="272" y="98"/>
                    </a:lnTo>
                    <a:cubicBezTo>
                      <a:pt x="253" y="117"/>
                      <a:pt x="235" y="140"/>
                      <a:pt x="193" y="140"/>
                    </a:cubicBezTo>
                    <a:cubicBezTo>
                      <a:pt x="174" y="140"/>
                      <a:pt x="155" y="117"/>
                      <a:pt x="118" y="117"/>
                    </a:cubicBezTo>
                    <a:cubicBezTo>
                      <a:pt x="76" y="98"/>
                      <a:pt x="57" y="61"/>
                      <a:pt x="38" y="42"/>
                    </a:cubicBezTo>
                    <a:lnTo>
                      <a:pt x="38" y="0"/>
                    </a:lnTo>
                    <a:close/>
                  </a:path>
                </a:pathLst>
              </a:custGeom>
              <a:solidFill>
                <a:srgbClr val="110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Rounded Rectangular Callout 39"/>
          <p:cNvSpPr/>
          <p:nvPr/>
        </p:nvSpPr>
        <p:spPr>
          <a:xfrm>
            <a:off x="506377" y="543181"/>
            <a:ext cx="4903506" cy="3749334"/>
          </a:xfrm>
          <a:prstGeom prst="wedgeRoundRectCallout">
            <a:avLst>
              <a:gd name="adj1" fmla="val 72040"/>
              <a:gd name="adj2" fmla="val -4830"/>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Biểu mẫu tách đôi đồng bộ hóa có thể cần đến khi muốn truy xuất thông tin, ví dụ một bạn đọc đang mượn bao nhiêu cuốn sách. Nửa trên hiển thị thông tin về bạn đọc, nửa dưới hiển thị thông tin về các cuốn sách mà bạn đọc đó đang giữ.</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97935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grpSp>
        <p:nvGrpSpPr>
          <p:cNvPr id="781" name="Google Shape;781;p37"/>
          <p:cNvGrpSpPr/>
          <p:nvPr/>
        </p:nvGrpSpPr>
        <p:grpSpPr>
          <a:xfrm>
            <a:off x="7042075" y="92219"/>
            <a:ext cx="1124233" cy="3055505"/>
            <a:chOff x="3542313" y="2582461"/>
            <a:chExt cx="360031" cy="978482"/>
          </a:xfrm>
        </p:grpSpPr>
        <p:sp>
          <p:nvSpPr>
            <p:cNvPr id="782" name="Google Shape;782;p37"/>
            <p:cNvSpPr/>
            <p:nvPr/>
          </p:nvSpPr>
          <p:spPr>
            <a:xfrm>
              <a:off x="3542313" y="2813473"/>
              <a:ext cx="360031" cy="747470"/>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3663693"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751343"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37"/>
          <p:cNvSpPr txBox="1">
            <a:spLocks noGrp="1"/>
          </p:cNvSpPr>
          <p:nvPr>
            <p:ph type="title" idx="2"/>
          </p:nvPr>
        </p:nvSpPr>
        <p:spPr>
          <a:xfrm>
            <a:off x="2825699" y="1165253"/>
            <a:ext cx="34926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smtClean="0">
                <a:latin typeface="Arial" panose="020B0604020202020204" pitchFamily="34" charset="0"/>
                <a:cs typeface="Arial" panose="020B0604020202020204" pitchFamily="34" charset="0"/>
              </a:rPr>
              <a:t>03</a:t>
            </a:r>
            <a:endParaRPr sz="6000">
              <a:latin typeface="Arial" panose="020B0604020202020204" pitchFamily="34" charset="0"/>
              <a:cs typeface="Arial" panose="020B0604020202020204" pitchFamily="34" charset="0"/>
            </a:endParaRPr>
          </a:p>
        </p:txBody>
      </p:sp>
      <p:grpSp>
        <p:nvGrpSpPr>
          <p:cNvPr id="791" name="Google Shape;791;p37"/>
          <p:cNvGrpSpPr/>
          <p:nvPr/>
        </p:nvGrpSpPr>
        <p:grpSpPr>
          <a:xfrm>
            <a:off x="798389" y="725258"/>
            <a:ext cx="1460288" cy="1109638"/>
            <a:chOff x="4101600" y="602113"/>
            <a:chExt cx="1312500" cy="997337"/>
          </a:xfrm>
        </p:grpSpPr>
        <p:grpSp>
          <p:nvGrpSpPr>
            <p:cNvPr id="792" name="Google Shape;792;p37"/>
            <p:cNvGrpSpPr/>
            <p:nvPr/>
          </p:nvGrpSpPr>
          <p:grpSpPr>
            <a:xfrm>
              <a:off x="4101600" y="882168"/>
              <a:ext cx="1312500" cy="717282"/>
              <a:chOff x="4101600" y="882168"/>
              <a:chExt cx="1312500" cy="717282"/>
            </a:xfrm>
          </p:grpSpPr>
          <p:grpSp>
            <p:nvGrpSpPr>
              <p:cNvPr id="793" name="Google Shape;793;p37"/>
              <p:cNvGrpSpPr/>
              <p:nvPr/>
            </p:nvGrpSpPr>
            <p:grpSpPr>
              <a:xfrm>
                <a:off x="4345668" y="882168"/>
                <a:ext cx="356154" cy="601800"/>
                <a:chOff x="4345668" y="880350"/>
                <a:chExt cx="356154" cy="601800"/>
              </a:xfrm>
            </p:grpSpPr>
            <p:sp>
              <p:nvSpPr>
                <p:cNvPr id="794" name="Google Shape;794;p37"/>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37"/>
              <p:cNvSpPr/>
              <p:nvPr/>
            </p:nvSpPr>
            <p:spPr>
              <a:xfrm>
                <a:off x="4101600" y="1482150"/>
                <a:ext cx="1312500" cy="117300"/>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7"/>
            <p:cNvGrpSpPr/>
            <p:nvPr/>
          </p:nvGrpSpPr>
          <p:grpSpPr>
            <a:xfrm>
              <a:off x="4848511" y="602113"/>
              <a:ext cx="427071" cy="892904"/>
              <a:chOff x="2089640" y="304828"/>
              <a:chExt cx="940685" cy="1966749"/>
            </a:xfrm>
          </p:grpSpPr>
          <p:sp>
            <p:nvSpPr>
              <p:cNvPr id="805" name="Google Shape;805;p37"/>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552;p31"/>
          <p:cNvSpPr txBox="1">
            <a:spLocks noGrp="1"/>
          </p:cNvSpPr>
          <p:nvPr>
            <p:ph type="title"/>
          </p:nvPr>
        </p:nvSpPr>
        <p:spPr>
          <a:xfrm>
            <a:off x="853325" y="2238550"/>
            <a:ext cx="7437347" cy="2097504"/>
          </a:xfrm>
          <a:prstGeom prst="rect">
            <a:avLst/>
          </a:prstGeom>
        </p:spPr>
        <p:txBody>
          <a:bodyPr spcFirstLastPara="1" wrap="square" lIns="91425" tIns="91425" rIns="91425" bIns="91425" anchor="t" anchorCtr="0">
            <a:noAutofit/>
          </a:bodyPr>
          <a:lstStyle/>
          <a:p>
            <a:pPr lvl="0">
              <a:lnSpc>
                <a:spcPct val="150000"/>
              </a:lnSpc>
            </a:pPr>
            <a:r>
              <a:rPr lang="vi-VN" sz="4000" smtClean="0">
                <a:solidFill>
                  <a:srgbClr val="000000"/>
                </a:solidFill>
                <a:latin typeface="Arial" panose="020B0604020202020204" pitchFamily="34" charset="0"/>
                <a:cs typeface="Arial" panose="020B0604020202020204" pitchFamily="34" charset="0"/>
              </a:rPr>
              <a:t>SỬ DỤNG BIỂU MẪU ĐỂ NHẬP HOẶC XEM DỮ LIỆU</a:t>
            </a:r>
            <a:endParaRPr lang="vi-VN"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099017"/>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7282" y="276075"/>
            <a:ext cx="8326813" cy="538435"/>
            <a:chOff x="517282" y="245253"/>
            <a:chExt cx="8326813" cy="538435"/>
          </a:xfrm>
        </p:grpSpPr>
        <p:sp>
          <p:nvSpPr>
            <p:cNvPr id="2" name="Rectangle 1"/>
            <p:cNvSpPr/>
            <p:nvPr/>
          </p:nvSpPr>
          <p:spPr>
            <a:xfrm>
              <a:off x="1070813" y="383578"/>
              <a:ext cx="7773282" cy="400110"/>
            </a:xfrm>
            <a:prstGeom prst="rect">
              <a:avLst/>
            </a:prstGeom>
          </p:spPr>
          <p:txBody>
            <a:bodyPr wrap="none">
              <a:spAutoFit/>
            </a:bodyPr>
            <a:lstStyle/>
            <a:p>
              <a:r>
                <a:rPr lang="vi-VN" sz="2000" i="1" smtClean="0">
                  <a:solidFill>
                    <a:schemeClr val="accent3">
                      <a:lumMod val="75000"/>
                    </a:schemeClr>
                  </a:solidFill>
                </a:rPr>
                <a:t>Các nhóm tiếp tục thảo luận, </a:t>
              </a:r>
              <a:r>
                <a:rPr lang="en-US" sz="2000" i="1" smtClean="0">
                  <a:solidFill>
                    <a:schemeClr val="accent3">
                      <a:lumMod val="75000"/>
                    </a:schemeClr>
                  </a:solidFill>
                </a:rPr>
                <a:t>thực </a:t>
              </a:r>
              <a:r>
                <a:rPr lang="en-US" sz="2000" i="1">
                  <a:solidFill>
                    <a:schemeClr val="accent3">
                      <a:lumMod val="75000"/>
                    </a:schemeClr>
                  </a:solidFill>
                </a:rPr>
                <a:t>hiện thao tác sử dụng biểu mẫu.</a:t>
              </a:r>
            </a:p>
          </p:txBody>
        </p:sp>
        <p:pic>
          <p:nvPicPr>
            <p:cNvPr id="3" name="Picture 2"/>
            <p:cNvPicPr>
              <a:picLocks noChangeAspect="1"/>
            </p:cNvPicPr>
            <p:nvPr/>
          </p:nvPicPr>
          <p:blipFill>
            <a:blip r:embed="rId2"/>
            <a:stretch>
              <a:fillRect/>
            </a:stretch>
          </p:blipFill>
          <p:spPr>
            <a:xfrm>
              <a:off x="517282" y="245253"/>
              <a:ext cx="553531" cy="538435"/>
            </a:xfrm>
            <a:prstGeom prst="rect">
              <a:avLst/>
            </a:prstGeom>
          </p:spPr>
        </p:pic>
      </p:grpSp>
      <p:sp>
        <p:nvSpPr>
          <p:cNvPr id="5" name="Rectangle 4"/>
          <p:cNvSpPr/>
          <p:nvPr/>
        </p:nvSpPr>
        <p:spPr>
          <a:xfrm>
            <a:off x="517282" y="1091160"/>
            <a:ext cx="8143833"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a:t>Mở biểu mẫu trong khung nhìn biểu mẫu (Form View) để nhập hoặc xem dữ liệu.</a:t>
            </a:r>
          </a:p>
        </p:txBody>
      </p:sp>
      <p:sp>
        <p:nvSpPr>
          <p:cNvPr id="6" name="Rectangle 5"/>
          <p:cNvSpPr/>
          <p:nvPr/>
        </p:nvSpPr>
        <p:spPr>
          <a:xfrm>
            <a:off x="517282" y="2049820"/>
            <a:ext cx="6078727"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Chú </a:t>
            </a:r>
            <a:r>
              <a:rPr lang="vi-VN" sz="2000"/>
              <a:t>ý ở góc dưới bên trái:</a:t>
            </a:r>
          </a:p>
          <a:p>
            <a:pPr marL="342900" indent="-342900" algn="just">
              <a:lnSpc>
                <a:spcPct val="150000"/>
              </a:lnSpc>
              <a:buFont typeface="Wingdings" panose="05000000000000000000" pitchFamily="2" charset="2"/>
              <a:buChar char="Ø"/>
            </a:pPr>
            <a:r>
              <a:rPr lang="vi-VN" sz="2000" smtClean="0"/>
              <a:t>Có </a:t>
            </a:r>
            <a:r>
              <a:rPr lang="vi-VN" sz="2000"/>
              <a:t>hộp hiển thị số thứ tự bản ghi đang xử lí.</a:t>
            </a:r>
          </a:p>
          <a:p>
            <a:pPr marL="342900" indent="-342900" algn="just">
              <a:lnSpc>
                <a:spcPct val="150000"/>
              </a:lnSpc>
              <a:buFont typeface="Wingdings" panose="05000000000000000000" pitchFamily="2" charset="2"/>
              <a:buChar char="Ø"/>
            </a:pPr>
            <a:r>
              <a:rPr lang="vi-VN" sz="2000" smtClean="0"/>
              <a:t>Có </a:t>
            </a:r>
            <a:r>
              <a:rPr lang="vi-VN" sz="2000"/>
              <a:t>các nút điều hướng quen thuộc: lùi, tiến, nhảy tới bản ghi cuối cùng, hiển thị một biểu mẫu trống để bắt đầu nhập dữ liệu cho bản ghi mới.</a:t>
            </a:r>
          </a:p>
          <a:p>
            <a:pPr marL="342900" indent="-342900" algn="just">
              <a:lnSpc>
                <a:spcPct val="150000"/>
              </a:lnSpc>
              <a:buFont typeface="Wingdings" panose="05000000000000000000" pitchFamily="2" charset="2"/>
              <a:buChar char="Ø"/>
            </a:pPr>
            <a:r>
              <a:rPr lang="vi-VN" sz="2000" smtClean="0"/>
              <a:t>Có </a:t>
            </a:r>
            <a:r>
              <a:rPr lang="vi-VN" sz="2000"/>
              <a:t>hộp Search để tìm kiếm.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03" y="1842609"/>
            <a:ext cx="1982912" cy="3069533"/>
          </a:xfrm>
          <a:prstGeom prst="rect">
            <a:avLst/>
          </a:prstGeom>
        </p:spPr>
      </p:pic>
    </p:spTree>
    <p:extLst>
      <p:ext uri="{BB962C8B-B14F-4D97-AF65-F5344CB8AC3E}">
        <p14:creationId xmlns:p14="http://schemas.microsoft.com/office/powerpoint/2010/main" val="7663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447" y="111294"/>
            <a:ext cx="6873412" cy="4948857"/>
          </a:xfrm>
          <a:prstGeom prst="rect">
            <a:avLst/>
          </a:prstGeom>
        </p:spPr>
      </p:pic>
    </p:spTree>
    <p:extLst>
      <p:ext uri="{BB962C8B-B14F-4D97-AF65-F5344CB8AC3E}">
        <p14:creationId xmlns:p14="http://schemas.microsoft.com/office/powerpoint/2010/main" val="359401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446" y="393852"/>
            <a:ext cx="5662127" cy="400110"/>
          </a:xfrm>
          <a:prstGeom prst="rect">
            <a:avLst/>
          </a:prstGeom>
        </p:spPr>
        <p:txBody>
          <a:bodyPr wrap="none">
            <a:spAutoFit/>
          </a:bodyPr>
          <a:lstStyle/>
          <a:p>
            <a:r>
              <a:rPr lang="vi-VN" sz="2000" b="1" i="1" smtClean="0">
                <a:solidFill>
                  <a:schemeClr val="accent3">
                    <a:lumMod val="75000"/>
                  </a:schemeClr>
                </a:solidFill>
              </a:rPr>
              <a:t>* Sắp </a:t>
            </a:r>
            <a:r>
              <a:rPr lang="vi-VN" sz="2000" b="1" i="1">
                <a:solidFill>
                  <a:schemeClr val="accent3">
                    <a:lumMod val="75000"/>
                  </a:schemeClr>
                </a:solidFill>
              </a:rPr>
              <a:t>xếp các bản ghi theo giá trị một trường</a:t>
            </a:r>
            <a:endParaRPr lang="en-US" sz="2000" b="1" i="1">
              <a:solidFill>
                <a:schemeClr val="accent3">
                  <a:lumMod val="75000"/>
                </a:schemeClr>
              </a:solidFill>
            </a:endParaRPr>
          </a:p>
        </p:txBody>
      </p:sp>
      <p:grpSp>
        <p:nvGrpSpPr>
          <p:cNvPr id="35" name="Group 34"/>
          <p:cNvGrpSpPr/>
          <p:nvPr/>
        </p:nvGrpSpPr>
        <p:grpSpPr>
          <a:xfrm>
            <a:off x="390418" y="1278990"/>
            <a:ext cx="2006151" cy="3178561"/>
            <a:chOff x="390418" y="1278990"/>
            <a:chExt cx="2006151" cy="3178561"/>
          </a:xfrm>
        </p:grpSpPr>
        <p:grpSp>
          <p:nvGrpSpPr>
            <p:cNvPr id="23" name="Group 22"/>
            <p:cNvGrpSpPr/>
            <p:nvPr/>
          </p:nvGrpSpPr>
          <p:grpSpPr>
            <a:xfrm>
              <a:off x="918464" y="1278990"/>
              <a:ext cx="1028439" cy="1111795"/>
              <a:chOff x="1133139" y="1494746"/>
              <a:chExt cx="1028439" cy="1111795"/>
            </a:xfrm>
          </p:grpSpPr>
          <p:sp>
            <p:nvSpPr>
              <p:cNvPr id="11" name="Google Shape;1651;p20"/>
              <p:cNvSpPr/>
              <p:nvPr/>
            </p:nvSpPr>
            <p:spPr>
              <a:xfrm>
                <a:off x="1518103" y="2316185"/>
                <a:ext cx="261699" cy="290356"/>
              </a:xfrm>
              <a:custGeom>
                <a:avLst/>
                <a:gdLst/>
                <a:ahLst/>
                <a:cxnLst/>
                <a:rect l="l" t="t" r="r" b="b"/>
                <a:pathLst>
                  <a:path w="10420" h="11561" extrusionOk="0">
                    <a:moveTo>
                      <a:pt x="0" y="1"/>
                    </a:moveTo>
                    <a:lnTo>
                      <a:pt x="5226" y="11560"/>
                    </a:lnTo>
                    <a:lnTo>
                      <a:pt x="10419" y="1"/>
                    </a:lnTo>
                    <a:close/>
                  </a:path>
                </a:pathLst>
              </a:custGeom>
              <a:solidFill>
                <a:srgbClr val="F2A3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Google Shape;1652;p20"/>
              <p:cNvSpPr/>
              <p:nvPr/>
            </p:nvSpPr>
            <p:spPr>
              <a:xfrm>
                <a:off x="1133139" y="1494746"/>
                <a:ext cx="1024470" cy="903239"/>
              </a:xfrm>
              <a:custGeom>
                <a:avLst/>
                <a:gdLst/>
                <a:ahLst/>
                <a:cxnLst/>
                <a:rect l="l" t="t" r="r" b="b"/>
                <a:pathLst>
                  <a:path w="40791" h="35964" extrusionOk="0">
                    <a:moveTo>
                      <a:pt x="20535" y="1"/>
                    </a:moveTo>
                    <a:cubicBezTo>
                      <a:pt x="14951" y="1"/>
                      <a:pt x="9434" y="2456"/>
                      <a:pt x="5796" y="7119"/>
                    </a:cubicBezTo>
                    <a:cubicBezTo>
                      <a:pt x="1" y="14530"/>
                      <a:pt x="1046" y="24917"/>
                      <a:pt x="7918" y="31124"/>
                    </a:cubicBezTo>
                    <a:cubicBezTo>
                      <a:pt x="8393" y="31536"/>
                      <a:pt x="8868" y="31948"/>
                      <a:pt x="9375" y="32296"/>
                    </a:cubicBezTo>
                    <a:cubicBezTo>
                      <a:pt x="12719" y="34769"/>
                      <a:pt x="16646" y="35963"/>
                      <a:pt x="20541" y="35963"/>
                    </a:cubicBezTo>
                    <a:cubicBezTo>
                      <a:pt x="26125" y="35963"/>
                      <a:pt x="31642" y="33508"/>
                      <a:pt x="35280" y="28844"/>
                    </a:cubicBezTo>
                    <a:cubicBezTo>
                      <a:pt x="40790" y="21782"/>
                      <a:pt x="40094" y="11996"/>
                      <a:pt x="34076" y="5726"/>
                    </a:cubicBezTo>
                    <a:cubicBezTo>
                      <a:pt x="33348" y="4966"/>
                      <a:pt x="32588" y="4301"/>
                      <a:pt x="31701" y="3668"/>
                    </a:cubicBezTo>
                    <a:cubicBezTo>
                      <a:pt x="28357" y="1195"/>
                      <a:pt x="24430" y="1"/>
                      <a:pt x="20535" y="1"/>
                    </a:cubicBezTo>
                    <a:close/>
                  </a:path>
                </a:pathLst>
              </a:custGeom>
              <a:solidFill>
                <a:srgbClr val="F2A3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Google Shape;1653;p20"/>
              <p:cNvSpPr/>
              <p:nvPr/>
            </p:nvSpPr>
            <p:spPr>
              <a:xfrm>
                <a:off x="1335969" y="1638555"/>
                <a:ext cx="825609" cy="759430"/>
              </a:xfrm>
              <a:custGeom>
                <a:avLst/>
                <a:gdLst/>
                <a:ahLst/>
                <a:cxnLst/>
                <a:rect l="l" t="t" r="r" b="b"/>
                <a:pathLst>
                  <a:path w="32873" h="30238" extrusionOk="0">
                    <a:moveTo>
                      <a:pt x="26159" y="0"/>
                    </a:moveTo>
                    <a:lnTo>
                      <a:pt x="17196" y="8709"/>
                    </a:lnTo>
                    <a:lnTo>
                      <a:pt x="8772" y="16880"/>
                    </a:lnTo>
                    <a:lnTo>
                      <a:pt x="0" y="25398"/>
                    </a:lnTo>
                    <a:cubicBezTo>
                      <a:pt x="444" y="25810"/>
                      <a:pt x="919" y="26222"/>
                      <a:pt x="1425" y="26570"/>
                    </a:cubicBezTo>
                    <a:cubicBezTo>
                      <a:pt x="4770" y="29043"/>
                      <a:pt x="8702" y="30237"/>
                      <a:pt x="12603" y="30237"/>
                    </a:cubicBezTo>
                    <a:cubicBezTo>
                      <a:pt x="18196" y="30237"/>
                      <a:pt x="23724" y="27782"/>
                      <a:pt x="27362" y="23118"/>
                    </a:cubicBezTo>
                    <a:cubicBezTo>
                      <a:pt x="32873" y="16056"/>
                      <a:pt x="32176" y="6270"/>
                      <a:pt x="26159" y="0"/>
                    </a:cubicBezTo>
                    <a:close/>
                  </a:path>
                </a:pathLst>
              </a:custGeom>
              <a:solidFill>
                <a:srgbClr val="DD91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Google Shape;1654;p20"/>
              <p:cNvSpPr/>
              <p:nvPr/>
            </p:nvSpPr>
            <p:spPr>
              <a:xfrm>
                <a:off x="1359828" y="1678865"/>
                <a:ext cx="558359" cy="519079"/>
              </a:xfrm>
              <a:custGeom>
                <a:avLst/>
                <a:gdLst/>
                <a:ahLst/>
                <a:cxnLst/>
                <a:rect l="l" t="t" r="r" b="b"/>
                <a:pathLst>
                  <a:path w="22232" h="20668" extrusionOk="0">
                    <a:moveTo>
                      <a:pt x="11090" y="1"/>
                    </a:moveTo>
                    <a:cubicBezTo>
                      <a:pt x="6114" y="1"/>
                      <a:pt x="1745" y="3613"/>
                      <a:pt x="919" y="8687"/>
                    </a:cubicBezTo>
                    <a:cubicBezTo>
                      <a:pt x="0" y="14324"/>
                      <a:pt x="3832" y="19613"/>
                      <a:pt x="9469" y="20532"/>
                    </a:cubicBezTo>
                    <a:cubicBezTo>
                      <a:pt x="10032" y="20623"/>
                      <a:pt x="10591" y="20668"/>
                      <a:pt x="11142" y="20668"/>
                    </a:cubicBezTo>
                    <a:cubicBezTo>
                      <a:pt x="16118" y="20668"/>
                      <a:pt x="20487" y="17059"/>
                      <a:pt x="21314" y="12013"/>
                    </a:cubicBezTo>
                    <a:cubicBezTo>
                      <a:pt x="22232" y="6376"/>
                      <a:pt x="18400" y="1055"/>
                      <a:pt x="12763" y="137"/>
                    </a:cubicBezTo>
                    <a:cubicBezTo>
                      <a:pt x="12201" y="45"/>
                      <a:pt x="11642" y="1"/>
                      <a:pt x="110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0" cap="none" spc="0" normalizeH="0" baseline="0" noProof="0" smtClean="0">
                    <a:ln>
                      <a:noFill/>
                    </a:ln>
                    <a:solidFill>
                      <a:sysClr val="windowText" lastClr="000000"/>
                    </a:solidFill>
                    <a:effectLst/>
                    <a:uLnTx/>
                    <a:uFillTx/>
                  </a:rPr>
                  <a:t>B1</a:t>
                </a:r>
                <a:endParaRPr kumimoji="0" sz="2000" b="0" i="0" u="none" strike="noStrike" kern="0" cap="none" spc="0" normalizeH="0" baseline="0" noProof="0" smtClean="0">
                  <a:ln>
                    <a:noFill/>
                  </a:ln>
                  <a:solidFill>
                    <a:sysClr val="windowText" lastClr="000000"/>
                  </a:solidFill>
                  <a:effectLst/>
                  <a:uLnTx/>
                  <a:uFillTx/>
                </a:endParaRPr>
              </a:p>
            </p:txBody>
          </p:sp>
        </p:grpSp>
        <p:grpSp>
          <p:nvGrpSpPr>
            <p:cNvPr id="34" name="Group 33"/>
            <p:cNvGrpSpPr/>
            <p:nvPr/>
          </p:nvGrpSpPr>
          <p:grpSpPr>
            <a:xfrm>
              <a:off x="390418" y="2509027"/>
              <a:ext cx="2006151" cy="1948524"/>
              <a:chOff x="400692" y="2385737"/>
              <a:chExt cx="2006151" cy="1948524"/>
            </a:xfrm>
          </p:grpSpPr>
          <p:sp>
            <p:nvSpPr>
              <p:cNvPr id="3" name="Google Shape;1639;p20"/>
              <p:cNvSpPr/>
              <p:nvPr/>
            </p:nvSpPr>
            <p:spPr>
              <a:xfrm>
                <a:off x="400692" y="2385737"/>
                <a:ext cx="2006151" cy="1948524"/>
              </a:xfrm>
              <a:custGeom>
                <a:avLst/>
                <a:gdLst/>
                <a:ahLst/>
                <a:cxnLst/>
                <a:rect l="l" t="t" r="r" b="b"/>
                <a:pathLst>
                  <a:path w="52888" h="59032" fill="none" extrusionOk="0">
                    <a:moveTo>
                      <a:pt x="50259" y="59032"/>
                    </a:moveTo>
                    <a:lnTo>
                      <a:pt x="2629" y="59032"/>
                    </a:lnTo>
                    <a:cubicBezTo>
                      <a:pt x="1172" y="59032"/>
                      <a:pt x="0" y="57860"/>
                      <a:pt x="0" y="56403"/>
                    </a:cubicBezTo>
                    <a:lnTo>
                      <a:pt x="0" y="2629"/>
                    </a:lnTo>
                    <a:cubicBezTo>
                      <a:pt x="0" y="1173"/>
                      <a:pt x="1172" y="1"/>
                      <a:pt x="2629" y="1"/>
                    </a:cubicBezTo>
                    <a:lnTo>
                      <a:pt x="50259" y="1"/>
                    </a:lnTo>
                    <a:cubicBezTo>
                      <a:pt x="51716" y="1"/>
                      <a:pt x="52888" y="1173"/>
                      <a:pt x="52888" y="2629"/>
                    </a:cubicBezTo>
                    <a:lnTo>
                      <a:pt x="52888" y="56403"/>
                    </a:lnTo>
                    <a:cubicBezTo>
                      <a:pt x="52888" y="57860"/>
                      <a:pt x="51716" y="59032"/>
                      <a:pt x="50259" y="59032"/>
                    </a:cubicBezTo>
                    <a:close/>
                  </a:path>
                </a:pathLst>
              </a:custGeom>
              <a:solidFill>
                <a:srgbClr val="FFFFFF"/>
              </a:solidFill>
              <a:ln w="19050" cap="flat" cmpd="sng">
                <a:solidFill>
                  <a:srgbClr val="F2A365"/>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Rectangle 26"/>
              <p:cNvSpPr/>
              <p:nvPr/>
            </p:nvSpPr>
            <p:spPr>
              <a:xfrm>
                <a:off x="448596" y="2594293"/>
                <a:ext cx="1910341" cy="1477328"/>
              </a:xfrm>
              <a:prstGeom prst="rect">
                <a:avLst/>
              </a:prstGeom>
            </p:spPr>
            <p:txBody>
              <a:bodyPr wrap="square">
                <a:spAutoFit/>
              </a:bodyPr>
              <a:lstStyle/>
              <a:p>
                <a:pPr algn="ctr">
                  <a:lnSpc>
                    <a:spcPct val="150000"/>
                  </a:lnSpc>
                </a:pPr>
                <a:r>
                  <a:rPr lang="en-US" sz="2000"/>
                  <a:t>Chọn cột hay ô dữ liệu trong cột đó.</a:t>
                </a:r>
              </a:p>
            </p:txBody>
          </p:sp>
        </p:grpSp>
      </p:grpSp>
      <p:grpSp>
        <p:nvGrpSpPr>
          <p:cNvPr id="36" name="Group 35"/>
          <p:cNvGrpSpPr/>
          <p:nvPr/>
        </p:nvGrpSpPr>
        <p:grpSpPr>
          <a:xfrm>
            <a:off x="2498199" y="1271301"/>
            <a:ext cx="2006189" cy="3208843"/>
            <a:chOff x="2498199" y="1271301"/>
            <a:chExt cx="2006189" cy="3208843"/>
          </a:xfrm>
        </p:grpSpPr>
        <p:grpSp>
          <p:nvGrpSpPr>
            <p:cNvPr id="24" name="Group 23"/>
            <p:cNvGrpSpPr/>
            <p:nvPr/>
          </p:nvGrpSpPr>
          <p:grpSpPr>
            <a:xfrm>
              <a:off x="3034980" y="1271301"/>
              <a:ext cx="987877" cy="1111795"/>
              <a:chOff x="3111582" y="1494746"/>
              <a:chExt cx="987877" cy="1111795"/>
            </a:xfrm>
          </p:grpSpPr>
          <p:sp>
            <p:nvSpPr>
              <p:cNvPr id="19" name="Google Shape;1670;p20"/>
              <p:cNvSpPr/>
              <p:nvPr/>
            </p:nvSpPr>
            <p:spPr>
              <a:xfrm>
                <a:off x="3467112" y="2316185"/>
                <a:ext cx="261699" cy="290356"/>
              </a:xfrm>
              <a:custGeom>
                <a:avLst/>
                <a:gdLst/>
                <a:ahLst/>
                <a:cxnLst/>
                <a:rect l="l" t="t" r="r" b="b"/>
                <a:pathLst>
                  <a:path w="10420" h="11561" extrusionOk="0">
                    <a:moveTo>
                      <a:pt x="1" y="1"/>
                    </a:moveTo>
                    <a:lnTo>
                      <a:pt x="5226" y="11560"/>
                    </a:lnTo>
                    <a:lnTo>
                      <a:pt x="10420" y="1"/>
                    </a:lnTo>
                    <a:close/>
                  </a:path>
                </a:pathLst>
              </a:custGeom>
              <a:solidFill>
                <a:srgbClr val="222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1671;p20"/>
              <p:cNvSpPr/>
              <p:nvPr/>
            </p:nvSpPr>
            <p:spPr>
              <a:xfrm>
                <a:off x="3111582" y="1494746"/>
                <a:ext cx="987877" cy="903239"/>
              </a:xfrm>
              <a:custGeom>
                <a:avLst/>
                <a:gdLst/>
                <a:ahLst/>
                <a:cxnLst/>
                <a:rect l="l" t="t" r="r" b="b"/>
                <a:pathLst>
                  <a:path w="39334" h="35964" extrusionOk="0">
                    <a:moveTo>
                      <a:pt x="19110" y="1"/>
                    </a:moveTo>
                    <a:cubicBezTo>
                      <a:pt x="13526" y="1"/>
                      <a:pt x="8009" y="2456"/>
                      <a:pt x="4371" y="7119"/>
                    </a:cubicBezTo>
                    <a:cubicBezTo>
                      <a:pt x="2693" y="9241"/>
                      <a:pt x="1616" y="11616"/>
                      <a:pt x="1046" y="14055"/>
                    </a:cubicBezTo>
                    <a:cubicBezTo>
                      <a:pt x="1" y="18584"/>
                      <a:pt x="824" y="23334"/>
                      <a:pt x="3294" y="27324"/>
                    </a:cubicBezTo>
                    <a:cubicBezTo>
                      <a:pt x="4181" y="28749"/>
                      <a:pt x="5290" y="30079"/>
                      <a:pt x="6620" y="31251"/>
                    </a:cubicBezTo>
                    <a:cubicBezTo>
                      <a:pt x="7031" y="31600"/>
                      <a:pt x="7475" y="31980"/>
                      <a:pt x="7918" y="32296"/>
                    </a:cubicBezTo>
                    <a:cubicBezTo>
                      <a:pt x="11262" y="34769"/>
                      <a:pt x="15195" y="35963"/>
                      <a:pt x="19096" y="35963"/>
                    </a:cubicBezTo>
                    <a:cubicBezTo>
                      <a:pt x="24689" y="35963"/>
                      <a:pt x="30217" y="33508"/>
                      <a:pt x="33855" y="28844"/>
                    </a:cubicBezTo>
                    <a:cubicBezTo>
                      <a:pt x="39334" y="21814"/>
                      <a:pt x="38669" y="12123"/>
                      <a:pt x="32747" y="5853"/>
                    </a:cubicBezTo>
                    <a:cubicBezTo>
                      <a:pt x="32018" y="5061"/>
                      <a:pt x="31195" y="4333"/>
                      <a:pt x="30276" y="3668"/>
                    </a:cubicBezTo>
                    <a:cubicBezTo>
                      <a:pt x="26932" y="1195"/>
                      <a:pt x="23005" y="1"/>
                      <a:pt x="19110" y="1"/>
                    </a:cubicBezTo>
                    <a:close/>
                  </a:path>
                </a:pathLst>
              </a:custGeom>
              <a:solidFill>
                <a:srgbClr val="222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1672;p20"/>
              <p:cNvSpPr/>
              <p:nvPr/>
            </p:nvSpPr>
            <p:spPr>
              <a:xfrm>
                <a:off x="3277819" y="1641720"/>
                <a:ext cx="821640" cy="756265"/>
              </a:xfrm>
              <a:custGeom>
                <a:avLst/>
                <a:gdLst/>
                <a:ahLst/>
                <a:cxnLst/>
                <a:rect l="l" t="t" r="r" b="b"/>
                <a:pathLst>
                  <a:path w="32715" h="30112" extrusionOk="0">
                    <a:moveTo>
                      <a:pt x="26128" y="1"/>
                    </a:moveTo>
                    <a:lnTo>
                      <a:pt x="18685" y="7221"/>
                    </a:lnTo>
                    <a:lnTo>
                      <a:pt x="9216" y="16437"/>
                    </a:lnTo>
                    <a:lnTo>
                      <a:pt x="1" y="25399"/>
                    </a:lnTo>
                    <a:cubicBezTo>
                      <a:pt x="412" y="25748"/>
                      <a:pt x="856" y="26128"/>
                      <a:pt x="1299" y="26444"/>
                    </a:cubicBezTo>
                    <a:cubicBezTo>
                      <a:pt x="4643" y="28917"/>
                      <a:pt x="8571" y="30111"/>
                      <a:pt x="12466" y="30111"/>
                    </a:cubicBezTo>
                    <a:cubicBezTo>
                      <a:pt x="18049" y="30111"/>
                      <a:pt x="23566" y="27656"/>
                      <a:pt x="27204" y="22992"/>
                    </a:cubicBezTo>
                    <a:cubicBezTo>
                      <a:pt x="32715" y="15962"/>
                      <a:pt x="32050" y="6271"/>
                      <a:pt x="26128" y="1"/>
                    </a:cubicBezTo>
                    <a:close/>
                  </a:path>
                </a:pathLst>
              </a:custGeom>
              <a:solidFill>
                <a:srgbClr val="1B1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1673;p20"/>
              <p:cNvSpPr/>
              <p:nvPr/>
            </p:nvSpPr>
            <p:spPr>
              <a:xfrm>
                <a:off x="3328728" y="1682281"/>
                <a:ext cx="519405" cy="519405"/>
              </a:xfrm>
              <a:custGeom>
                <a:avLst/>
                <a:gdLst/>
                <a:ahLst/>
                <a:cxnLst/>
                <a:rect l="l" t="t" r="r" b="b"/>
                <a:pathLst>
                  <a:path w="20681" h="20681" extrusionOk="0">
                    <a:moveTo>
                      <a:pt x="10325" y="1"/>
                    </a:moveTo>
                    <a:cubicBezTo>
                      <a:pt x="4624" y="1"/>
                      <a:pt x="0" y="4624"/>
                      <a:pt x="0" y="10357"/>
                    </a:cubicBezTo>
                    <a:cubicBezTo>
                      <a:pt x="0" y="16057"/>
                      <a:pt x="4624" y="20681"/>
                      <a:pt x="10325" y="20681"/>
                    </a:cubicBezTo>
                    <a:cubicBezTo>
                      <a:pt x="16025" y="20681"/>
                      <a:pt x="20680" y="16057"/>
                      <a:pt x="20680" y="10357"/>
                    </a:cubicBezTo>
                    <a:cubicBezTo>
                      <a:pt x="20680" y="4624"/>
                      <a:pt x="16025" y="1"/>
                      <a:pt x="103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0" cap="none" spc="0" normalizeH="0" baseline="0" noProof="0" smtClean="0">
                    <a:ln>
                      <a:noFill/>
                    </a:ln>
                    <a:solidFill>
                      <a:sysClr val="windowText" lastClr="000000"/>
                    </a:solidFill>
                    <a:effectLst/>
                    <a:uLnTx/>
                    <a:uFillTx/>
                  </a:rPr>
                  <a:t>B2</a:t>
                </a:r>
                <a:endParaRPr kumimoji="0" sz="2000" b="0" i="0" u="none" strike="noStrike" kern="0" cap="none" spc="0" normalizeH="0" baseline="0" noProof="0" smtClean="0">
                  <a:ln>
                    <a:noFill/>
                  </a:ln>
                  <a:solidFill>
                    <a:sysClr val="windowText" lastClr="000000"/>
                  </a:solidFill>
                  <a:effectLst/>
                  <a:uLnTx/>
                  <a:uFillTx/>
                </a:endParaRPr>
              </a:p>
            </p:txBody>
          </p:sp>
        </p:grpSp>
        <p:grpSp>
          <p:nvGrpSpPr>
            <p:cNvPr id="33" name="Group 32"/>
            <p:cNvGrpSpPr/>
            <p:nvPr/>
          </p:nvGrpSpPr>
          <p:grpSpPr>
            <a:xfrm>
              <a:off x="2498199" y="2509027"/>
              <a:ext cx="2006189" cy="1971117"/>
              <a:chOff x="2508473" y="2385737"/>
              <a:chExt cx="2006189" cy="1971117"/>
            </a:xfrm>
          </p:grpSpPr>
          <p:sp>
            <p:nvSpPr>
              <p:cNvPr id="4" name="Google Shape;1640;p20"/>
              <p:cNvSpPr/>
              <p:nvPr/>
            </p:nvSpPr>
            <p:spPr>
              <a:xfrm>
                <a:off x="2508473" y="2385737"/>
                <a:ext cx="2006189" cy="1948524"/>
              </a:xfrm>
              <a:custGeom>
                <a:avLst/>
                <a:gdLst/>
                <a:ahLst/>
                <a:cxnLst/>
                <a:rect l="l" t="t" r="r" b="b"/>
                <a:pathLst>
                  <a:path w="52889" h="59032" fill="none" extrusionOk="0">
                    <a:moveTo>
                      <a:pt x="50260" y="59032"/>
                    </a:moveTo>
                    <a:lnTo>
                      <a:pt x="2629" y="59032"/>
                    </a:lnTo>
                    <a:cubicBezTo>
                      <a:pt x="1173" y="59032"/>
                      <a:pt x="1" y="57860"/>
                      <a:pt x="1" y="56403"/>
                    </a:cubicBezTo>
                    <a:lnTo>
                      <a:pt x="1" y="2629"/>
                    </a:lnTo>
                    <a:cubicBezTo>
                      <a:pt x="1" y="1173"/>
                      <a:pt x="1173" y="1"/>
                      <a:pt x="2629" y="1"/>
                    </a:cubicBezTo>
                    <a:lnTo>
                      <a:pt x="50260" y="1"/>
                    </a:lnTo>
                    <a:cubicBezTo>
                      <a:pt x="51685" y="1"/>
                      <a:pt x="52888" y="1173"/>
                      <a:pt x="52888" y="2629"/>
                    </a:cubicBezTo>
                    <a:lnTo>
                      <a:pt x="52888" y="56403"/>
                    </a:lnTo>
                    <a:cubicBezTo>
                      <a:pt x="52857" y="57860"/>
                      <a:pt x="51685" y="59032"/>
                      <a:pt x="50260" y="59032"/>
                    </a:cubicBezTo>
                    <a:close/>
                  </a:path>
                </a:pathLst>
              </a:custGeom>
              <a:solidFill>
                <a:srgbClr val="FFFFFF"/>
              </a:solidFill>
              <a:ln w="19050" cap="flat" cmpd="sng">
                <a:solidFill>
                  <a:srgbClr val="22283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Rectangle 27"/>
              <p:cNvSpPr/>
              <p:nvPr/>
            </p:nvSpPr>
            <p:spPr>
              <a:xfrm>
                <a:off x="2508473" y="2417862"/>
                <a:ext cx="2006189" cy="1938992"/>
              </a:xfrm>
              <a:prstGeom prst="rect">
                <a:avLst/>
              </a:prstGeom>
            </p:spPr>
            <p:txBody>
              <a:bodyPr wrap="square">
                <a:spAutoFit/>
              </a:bodyPr>
              <a:lstStyle/>
              <a:p>
                <a:pPr algn="ctr">
                  <a:lnSpc>
                    <a:spcPct val="150000"/>
                  </a:lnSpc>
                </a:pPr>
                <a:r>
                  <a:rPr lang="en-US" sz="2000"/>
                  <a:t>Chọn </a:t>
                </a:r>
                <a:r>
                  <a:rPr lang="en-US" sz="2000" b="1"/>
                  <a:t>Home</a:t>
                </a:r>
                <a:r>
                  <a:rPr lang="en-US" sz="2000"/>
                  <a:t> sau đó chọn nhóm </a:t>
                </a:r>
                <a:r>
                  <a:rPr lang="en-US" sz="2000" b="1"/>
                  <a:t>Sort &amp; Filter</a:t>
                </a:r>
                <a:r>
                  <a:rPr lang="en-US" sz="2000"/>
                  <a:t>.</a:t>
                </a:r>
              </a:p>
            </p:txBody>
          </p:sp>
        </p:grpSp>
      </p:grpSp>
      <p:grpSp>
        <p:nvGrpSpPr>
          <p:cNvPr id="37" name="Group 36"/>
          <p:cNvGrpSpPr/>
          <p:nvPr/>
        </p:nvGrpSpPr>
        <p:grpSpPr>
          <a:xfrm>
            <a:off x="4554204" y="1278990"/>
            <a:ext cx="2107820" cy="3178561"/>
            <a:chOff x="4554204" y="1278990"/>
            <a:chExt cx="2107820" cy="3178561"/>
          </a:xfrm>
        </p:grpSpPr>
        <p:grpSp>
          <p:nvGrpSpPr>
            <p:cNvPr id="25" name="Group 24"/>
            <p:cNvGrpSpPr/>
            <p:nvPr/>
          </p:nvGrpSpPr>
          <p:grpSpPr>
            <a:xfrm>
              <a:off x="5130864" y="1278990"/>
              <a:ext cx="994257" cy="1111795"/>
              <a:chOff x="5049464" y="1494746"/>
              <a:chExt cx="994257" cy="1111795"/>
            </a:xfrm>
          </p:grpSpPr>
          <p:sp>
            <p:nvSpPr>
              <p:cNvPr id="15" name="Google Shape;1658;p20"/>
              <p:cNvSpPr/>
              <p:nvPr/>
            </p:nvSpPr>
            <p:spPr>
              <a:xfrm>
                <a:off x="5408183" y="2316185"/>
                <a:ext cx="262503" cy="290356"/>
              </a:xfrm>
              <a:custGeom>
                <a:avLst/>
                <a:gdLst/>
                <a:ahLst/>
                <a:cxnLst/>
                <a:rect l="l" t="t" r="r" b="b"/>
                <a:pathLst>
                  <a:path w="10452" h="11561" extrusionOk="0">
                    <a:moveTo>
                      <a:pt x="1" y="1"/>
                    </a:moveTo>
                    <a:lnTo>
                      <a:pt x="5226" y="11560"/>
                    </a:lnTo>
                    <a:lnTo>
                      <a:pt x="10451" y="1"/>
                    </a:lnTo>
                    <a:close/>
                  </a:path>
                </a:pathLst>
              </a:custGeom>
              <a:solidFill>
                <a:srgbClr val="CECE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659;p20"/>
              <p:cNvSpPr/>
              <p:nvPr/>
            </p:nvSpPr>
            <p:spPr>
              <a:xfrm>
                <a:off x="5049464" y="1494746"/>
                <a:ext cx="994256" cy="903239"/>
              </a:xfrm>
              <a:custGeom>
                <a:avLst/>
                <a:gdLst/>
                <a:ahLst/>
                <a:cxnLst/>
                <a:rect l="l" t="t" r="r" b="b"/>
                <a:pathLst>
                  <a:path w="39588" h="35964" extrusionOk="0">
                    <a:moveTo>
                      <a:pt x="19142" y="1"/>
                    </a:moveTo>
                    <a:cubicBezTo>
                      <a:pt x="13558" y="1"/>
                      <a:pt x="8041" y="2456"/>
                      <a:pt x="4403" y="7119"/>
                    </a:cubicBezTo>
                    <a:cubicBezTo>
                      <a:pt x="2788" y="9210"/>
                      <a:pt x="1679" y="11490"/>
                      <a:pt x="1109" y="13897"/>
                    </a:cubicBezTo>
                    <a:cubicBezTo>
                      <a:pt x="1" y="18520"/>
                      <a:pt x="824" y="23397"/>
                      <a:pt x="3390" y="27451"/>
                    </a:cubicBezTo>
                    <a:cubicBezTo>
                      <a:pt x="4086" y="28496"/>
                      <a:pt x="4878" y="29509"/>
                      <a:pt x="5796" y="30428"/>
                    </a:cubicBezTo>
                    <a:cubicBezTo>
                      <a:pt x="6430" y="31093"/>
                      <a:pt x="7158" y="31726"/>
                      <a:pt x="7950" y="32296"/>
                    </a:cubicBezTo>
                    <a:cubicBezTo>
                      <a:pt x="11294" y="34769"/>
                      <a:pt x="15222" y="35963"/>
                      <a:pt x="19116" y="35963"/>
                    </a:cubicBezTo>
                    <a:cubicBezTo>
                      <a:pt x="24700" y="35963"/>
                      <a:pt x="30217" y="33508"/>
                      <a:pt x="33855" y="28844"/>
                    </a:cubicBezTo>
                    <a:cubicBezTo>
                      <a:pt x="39587" y="21497"/>
                      <a:pt x="38637" y="11236"/>
                      <a:pt x="31955" y="4998"/>
                    </a:cubicBezTo>
                    <a:cubicBezTo>
                      <a:pt x="31448" y="4523"/>
                      <a:pt x="30878" y="4079"/>
                      <a:pt x="30308" y="3668"/>
                    </a:cubicBezTo>
                    <a:cubicBezTo>
                      <a:pt x="26964" y="1195"/>
                      <a:pt x="23037" y="1"/>
                      <a:pt x="19142" y="1"/>
                    </a:cubicBezTo>
                    <a:close/>
                  </a:path>
                </a:pathLst>
              </a:custGeom>
              <a:solidFill>
                <a:srgbClr val="CECE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1660;p20"/>
              <p:cNvSpPr/>
              <p:nvPr/>
            </p:nvSpPr>
            <p:spPr>
              <a:xfrm>
                <a:off x="5195031" y="1620246"/>
                <a:ext cx="848690" cy="777739"/>
              </a:xfrm>
              <a:custGeom>
                <a:avLst/>
                <a:gdLst/>
                <a:ahLst/>
                <a:cxnLst/>
                <a:rect l="l" t="t" r="r" b="b"/>
                <a:pathLst>
                  <a:path w="33792" h="30967" extrusionOk="0">
                    <a:moveTo>
                      <a:pt x="26159" y="1"/>
                    </a:moveTo>
                    <a:lnTo>
                      <a:pt x="19255" y="6714"/>
                    </a:lnTo>
                    <a:lnTo>
                      <a:pt x="0" y="25431"/>
                    </a:lnTo>
                    <a:cubicBezTo>
                      <a:pt x="634" y="26096"/>
                      <a:pt x="1362" y="26729"/>
                      <a:pt x="2154" y="27299"/>
                    </a:cubicBezTo>
                    <a:cubicBezTo>
                      <a:pt x="5498" y="29772"/>
                      <a:pt x="9426" y="30966"/>
                      <a:pt x="13320" y="30966"/>
                    </a:cubicBezTo>
                    <a:cubicBezTo>
                      <a:pt x="18904" y="30966"/>
                      <a:pt x="24421" y="28511"/>
                      <a:pt x="28059" y="23847"/>
                    </a:cubicBezTo>
                    <a:cubicBezTo>
                      <a:pt x="33791" y="16500"/>
                      <a:pt x="32841" y="6239"/>
                      <a:pt x="26159" y="1"/>
                    </a:cubicBezTo>
                    <a:close/>
                  </a:path>
                </a:pathLst>
              </a:custGeom>
              <a:solidFill>
                <a:srgbClr val="C4C4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1661;p20"/>
              <p:cNvSpPr/>
              <p:nvPr/>
            </p:nvSpPr>
            <p:spPr>
              <a:xfrm>
                <a:off x="5247522" y="1702724"/>
                <a:ext cx="558384" cy="519079"/>
              </a:xfrm>
              <a:custGeom>
                <a:avLst/>
                <a:gdLst/>
                <a:ahLst/>
                <a:cxnLst/>
                <a:rect l="l" t="t" r="r" b="b"/>
                <a:pathLst>
                  <a:path w="22233" h="20668" extrusionOk="0">
                    <a:moveTo>
                      <a:pt x="11098" y="1"/>
                    </a:moveTo>
                    <a:cubicBezTo>
                      <a:pt x="6140" y="1"/>
                      <a:pt x="1746" y="3610"/>
                      <a:pt x="919" y="8656"/>
                    </a:cubicBezTo>
                    <a:cubicBezTo>
                      <a:pt x="1" y="14293"/>
                      <a:pt x="3833" y="19613"/>
                      <a:pt x="9438" y="20532"/>
                    </a:cubicBezTo>
                    <a:cubicBezTo>
                      <a:pt x="10000" y="20623"/>
                      <a:pt x="10559" y="20668"/>
                      <a:pt x="11111" y="20668"/>
                    </a:cubicBezTo>
                    <a:cubicBezTo>
                      <a:pt x="16093" y="20668"/>
                      <a:pt x="20487" y="17056"/>
                      <a:pt x="21314" y="11981"/>
                    </a:cubicBezTo>
                    <a:cubicBezTo>
                      <a:pt x="22232" y="6376"/>
                      <a:pt x="18400" y="1055"/>
                      <a:pt x="12763" y="137"/>
                    </a:cubicBezTo>
                    <a:cubicBezTo>
                      <a:pt x="12204" y="45"/>
                      <a:pt x="11647" y="1"/>
                      <a:pt x="110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0" cap="none" spc="0" normalizeH="0" baseline="0" noProof="0" smtClean="0">
                    <a:ln>
                      <a:noFill/>
                    </a:ln>
                    <a:solidFill>
                      <a:sysClr val="windowText" lastClr="000000"/>
                    </a:solidFill>
                    <a:effectLst/>
                    <a:uLnTx/>
                    <a:uFillTx/>
                  </a:rPr>
                  <a:t>B3</a:t>
                </a:r>
                <a:endParaRPr kumimoji="0" sz="2000" b="0" i="0" u="none" strike="noStrike" kern="0" cap="none" spc="0" normalizeH="0" baseline="0" noProof="0" smtClean="0">
                  <a:ln>
                    <a:noFill/>
                  </a:ln>
                  <a:solidFill>
                    <a:sysClr val="windowText" lastClr="000000"/>
                  </a:solidFill>
                  <a:effectLst/>
                  <a:uLnTx/>
                  <a:uFillTx/>
                </a:endParaRPr>
              </a:p>
            </p:txBody>
          </p:sp>
        </p:grpSp>
        <p:grpSp>
          <p:nvGrpSpPr>
            <p:cNvPr id="32" name="Group 31"/>
            <p:cNvGrpSpPr/>
            <p:nvPr/>
          </p:nvGrpSpPr>
          <p:grpSpPr>
            <a:xfrm>
              <a:off x="4554204" y="2509027"/>
              <a:ext cx="2107820" cy="1948524"/>
              <a:chOff x="4564478" y="2385737"/>
              <a:chExt cx="2107820" cy="1948524"/>
            </a:xfrm>
          </p:grpSpPr>
          <p:sp>
            <p:nvSpPr>
              <p:cNvPr id="5" name="Google Shape;1641;p20"/>
              <p:cNvSpPr/>
              <p:nvPr/>
            </p:nvSpPr>
            <p:spPr>
              <a:xfrm>
                <a:off x="4616292" y="2385737"/>
                <a:ext cx="2006189" cy="1948524"/>
              </a:xfrm>
              <a:custGeom>
                <a:avLst/>
                <a:gdLst/>
                <a:ahLst/>
                <a:cxnLst/>
                <a:rect l="l" t="t" r="r" b="b"/>
                <a:pathLst>
                  <a:path w="52889" h="59032" fill="none" extrusionOk="0">
                    <a:moveTo>
                      <a:pt x="50260" y="59032"/>
                    </a:moveTo>
                    <a:lnTo>
                      <a:pt x="2629" y="59032"/>
                    </a:lnTo>
                    <a:cubicBezTo>
                      <a:pt x="1172" y="59032"/>
                      <a:pt x="1" y="57860"/>
                      <a:pt x="1" y="56403"/>
                    </a:cubicBezTo>
                    <a:lnTo>
                      <a:pt x="1" y="2629"/>
                    </a:lnTo>
                    <a:cubicBezTo>
                      <a:pt x="1" y="1173"/>
                      <a:pt x="1172" y="1"/>
                      <a:pt x="2629" y="1"/>
                    </a:cubicBezTo>
                    <a:lnTo>
                      <a:pt x="50260" y="1"/>
                    </a:lnTo>
                    <a:cubicBezTo>
                      <a:pt x="51716" y="1"/>
                      <a:pt x="52888" y="1173"/>
                      <a:pt x="52888" y="2629"/>
                    </a:cubicBezTo>
                    <a:lnTo>
                      <a:pt x="52888" y="56403"/>
                    </a:lnTo>
                    <a:cubicBezTo>
                      <a:pt x="52888" y="57860"/>
                      <a:pt x="51716" y="59032"/>
                      <a:pt x="50260" y="59032"/>
                    </a:cubicBezTo>
                    <a:close/>
                  </a:path>
                </a:pathLst>
              </a:custGeom>
              <a:solidFill>
                <a:srgbClr val="FFFFFF"/>
              </a:solidFill>
              <a:ln w="19050" cap="flat" cmpd="sng">
                <a:solidFill>
                  <a:srgbClr val="C4C4C4"/>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Rectangle 28"/>
              <p:cNvSpPr/>
              <p:nvPr/>
            </p:nvSpPr>
            <p:spPr>
              <a:xfrm>
                <a:off x="4564478" y="2385737"/>
                <a:ext cx="2107820" cy="1892826"/>
              </a:xfrm>
              <a:prstGeom prst="rect">
                <a:avLst/>
              </a:prstGeom>
            </p:spPr>
            <p:txBody>
              <a:bodyPr wrap="square">
                <a:spAutoFit/>
              </a:bodyPr>
              <a:lstStyle/>
              <a:p>
                <a:pPr algn="ctr">
                  <a:lnSpc>
                    <a:spcPct val="150000"/>
                  </a:lnSpc>
                </a:pPr>
                <a:r>
                  <a:rPr lang="en-US" sz="1950"/>
                  <a:t>Chọn </a:t>
                </a:r>
                <a:r>
                  <a:rPr lang="en-US" sz="1950" b="1"/>
                  <a:t>Ascending</a:t>
                </a:r>
                <a:r>
                  <a:rPr lang="en-US" sz="1950"/>
                  <a:t> hay </a:t>
                </a:r>
                <a:r>
                  <a:rPr lang="en-US" sz="1950" b="1"/>
                  <a:t>Descending</a:t>
                </a:r>
                <a:r>
                  <a:rPr lang="en-US" sz="1950"/>
                  <a:t> rồi quan sát kết quả.</a:t>
                </a:r>
              </a:p>
            </p:txBody>
          </p:sp>
        </p:grpSp>
      </p:grpSp>
      <p:grpSp>
        <p:nvGrpSpPr>
          <p:cNvPr id="38" name="Group 37"/>
          <p:cNvGrpSpPr/>
          <p:nvPr/>
        </p:nvGrpSpPr>
        <p:grpSpPr>
          <a:xfrm>
            <a:off x="6711840" y="1278990"/>
            <a:ext cx="2008148" cy="3178561"/>
            <a:chOff x="6711840" y="1278990"/>
            <a:chExt cx="2008148" cy="3178561"/>
          </a:xfrm>
        </p:grpSpPr>
        <p:grpSp>
          <p:nvGrpSpPr>
            <p:cNvPr id="26" name="Group 25"/>
            <p:cNvGrpSpPr/>
            <p:nvPr/>
          </p:nvGrpSpPr>
          <p:grpSpPr>
            <a:xfrm>
              <a:off x="7230741" y="1278990"/>
              <a:ext cx="987877" cy="1111795"/>
              <a:chOff x="7002705" y="1494746"/>
              <a:chExt cx="987877" cy="1111795"/>
            </a:xfrm>
          </p:grpSpPr>
          <p:sp>
            <p:nvSpPr>
              <p:cNvPr id="7" name="Google Shape;1644;p20"/>
              <p:cNvSpPr/>
              <p:nvPr/>
            </p:nvSpPr>
            <p:spPr>
              <a:xfrm>
                <a:off x="7358234" y="2316185"/>
                <a:ext cx="262478" cy="290356"/>
              </a:xfrm>
              <a:custGeom>
                <a:avLst/>
                <a:gdLst/>
                <a:ahLst/>
                <a:cxnLst/>
                <a:rect l="l" t="t" r="r" b="b"/>
                <a:pathLst>
                  <a:path w="10451" h="11561" extrusionOk="0">
                    <a:moveTo>
                      <a:pt x="0" y="1"/>
                    </a:moveTo>
                    <a:lnTo>
                      <a:pt x="5226" y="11560"/>
                    </a:lnTo>
                    <a:lnTo>
                      <a:pt x="10451" y="1"/>
                    </a:lnTo>
                    <a:close/>
                  </a:path>
                </a:pathLst>
              </a:custGeom>
              <a:solidFill>
                <a:srgbClr val="304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Google Shape;1645;p20"/>
              <p:cNvSpPr/>
              <p:nvPr/>
            </p:nvSpPr>
            <p:spPr>
              <a:xfrm>
                <a:off x="7002705" y="1494746"/>
                <a:ext cx="987877" cy="903239"/>
              </a:xfrm>
              <a:custGeom>
                <a:avLst/>
                <a:gdLst/>
                <a:ahLst/>
                <a:cxnLst/>
                <a:rect l="l" t="t" r="r" b="b"/>
                <a:pathLst>
                  <a:path w="39334" h="35964" extrusionOk="0">
                    <a:moveTo>
                      <a:pt x="18888" y="1"/>
                    </a:moveTo>
                    <a:cubicBezTo>
                      <a:pt x="13304" y="1"/>
                      <a:pt x="7787" y="2456"/>
                      <a:pt x="4149" y="7119"/>
                    </a:cubicBezTo>
                    <a:cubicBezTo>
                      <a:pt x="2217" y="9590"/>
                      <a:pt x="1045" y="12377"/>
                      <a:pt x="602" y="15258"/>
                    </a:cubicBezTo>
                    <a:cubicBezTo>
                      <a:pt x="0" y="19027"/>
                      <a:pt x="633" y="22891"/>
                      <a:pt x="2470" y="26279"/>
                    </a:cubicBezTo>
                    <a:cubicBezTo>
                      <a:pt x="3262" y="27799"/>
                      <a:pt x="4307" y="29224"/>
                      <a:pt x="5606" y="30491"/>
                    </a:cubicBezTo>
                    <a:cubicBezTo>
                      <a:pt x="6239" y="31124"/>
                      <a:pt x="6936" y="31758"/>
                      <a:pt x="7696" y="32296"/>
                    </a:cubicBezTo>
                    <a:cubicBezTo>
                      <a:pt x="11040" y="34769"/>
                      <a:pt x="14967" y="35963"/>
                      <a:pt x="18862" y="35963"/>
                    </a:cubicBezTo>
                    <a:cubicBezTo>
                      <a:pt x="24446" y="35963"/>
                      <a:pt x="29963" y="33508"/>
                      <a:pt x="33601" y="28844"/>
                    </a:cubicBezTo>
                    <a:cubicBezTo>
                      <a:pt x="39333" y="21529"/>
                      <a:pt x="38383" y="11300"/>
                      <a:pt x="31764" y="5061"/>
                    </a:cubicBezTo>
                    <a:lnTo>
                      <a:pt x="31733" y="5061"/>
                    </a:lnTo>
                    <a:cubicBezTo>
                      <a:pt x="31226" y="4554"/>
                      <a:pt x="30656" y="4111"/>
                      <a:pt x="30054" y="3668"/>
                    </a:cubicBezTo>
                    <a:cubicBezTo>
                      <a:pt x="26710" y="1195"/>
                      <a:pt x="22782" y="1"/>
                      <a:pt x="18888" y="1"/>
                    </a:cubicBezTo>
                    <a:close/>
                  </a:path>
                </a:pathLst>
              </a:custGeom>
              <a:solidFill>
                <a:srgbClr val="3047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 name="Google Shape;1646;p20"/>
              <p:cNvSpPr/>
              <p:nvPr/>
            </p:nvSpPr>
            <p:spPr>
              <a:xfrm>
                <a:off x="7143475" y="1621829"/>
                <a:ext cx="847107" cy="776157"/>
              </a:xfrm>
              <a:custGeom>
                <a:avLst/>
                <a:gdLst/>
                <a:ahLst/>
                <a:cxnLst/>
                <a:rect l="l" t="t" r="r" b="b"/>
                <a:pathLst>
                  <a:path w="33729" h="30904" extrusionOk="0">
                    <a:moveTo>
                      <a:pt x="26128" y="1"/>
                    </a:moveTo>
                    <a:lnTo>
                      <a:pt x="19224" y="6746"/>
                    </a:lnTo>
                    <a:lnTo>
                      <a:pt x="8678" y="16976"/>
                    </a:lnTo>
                    <a:lnTo>
                      <a:pt x="1077" y="24386"/>
                    </a:lnTo>
                    <a:lnTo>
                      <a:pt x="1" y="25431"/>
                    </a:lnTo>
                    <a:cubicBezTo>
                      <a:pt x="634" y="26064"/>
                      <a:pt x="1331" y="26698"/>
                      <a:pt x="2091" y="27236"/>
                    </a:cubicBezTo>
                    <a:cubicBezTo>
                      <a:pt x="5435" y="29709"/>
                      <a:pt x="9362" y="30903"/>
                      <a:pt x="13257" y="30903"/>
                    </a:cubicBezTo>
                    <a:cubicBezTo>
                      <a:pt x="18841" y="30903"/>
                      <a:pt x="24358" y="28448"/>
                      <a:pt x="27996" y="23784"/>
                    </a:cubicBezTo>
                    <a:cubicBezTo>
                      <a:pt x="33728" y="16469"/>
                      <a:pt x="32778" y="6240"/>
                      <a:pt x="26159" y="1"/>
                    </a:cubicBezTo>
                    <a:close/>
                  </a:path>
                </a:pathLst>
              </a:custGeom>
              <a:solidFill>
                <a:srgbClr val="263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1647;p20"/>
              <p:cNvSpPr/>
              <p:nvPr/>
            </p:nvSpPr>
            <p:spPr>
              <a:xfrm>
                <a:off x="7198351" y="1690493"/>
                <a:ext cx="570314" cy="518852"/>
              </a:xfrm>
              <a:custGeom>
                <a:avLst/>
                <a:gdLst/>
                <a:ahLst/>
                <a:cxnLst/>
                <a:rect l="l" t="t" r="r" b="b"/>
                <a:pathLst>
                  <a:path w="22708" h="20659" extrusionOk="0">
                    <a:moveTo>
                      <a:pt x="11334" y="0"/>
                    </a:moveTo>
                    <a:cubicBezTo>
                      <a:pt x="6640" y="0"/>
                      <a:pt x="2412" y="3195"/>
                      <a:pt x="1299" y="7971"/>
                    </a:cubicBezTo>
                    <a:cubicBezTo>
                      <a:pt x="1" y="13513"/>
                      <a:pt x="3421" y="19087"/>
                      <a:pt x="8995" y="20385"/>
                    </a:cubicBezTo>
                    <a:cubicBezTo>
                      <a:pt x="9784" y="20570"/>
                      <a:pt x="10573" y="20659"/>
                      <a:pt x="11351" y="20659"/>
                    </a:cubicBezTo>
                    <a:cubicBezTo>
                      <a:pt x="16037" y="20659"/>
                      <a:pt x="20295" y="17443"/>
                      <a:pt x="21409" y="12690"/>
                    </a:cubicBezTo>
                    <a:cubicBezTo>
                      <a:pt x="22707" y="7148"/>
                      <a:pt x="19256" y="1574"/>
                      <a:pt x="13713" y="276"/>
                    </a:cubicBezTo>
                    <a:cubicBezTo>
                      <a:pt x="12916" y="90"/>
                      <a:pt x="12118" y="0"/>
                      <a:pt x="113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0" cap="none" spc="0" normalizeH="0" baseline="0" noProof="0" smtClean="0">
                    <a:ln>
                      <a:noFill/>
                    </a:ln>
                    <a:solidFill>
                      <a:sysClr val="windowText" lastClr="000000"/>
                    </a:solidFill>
                    <a:effectLst/>
                    <a:uLnTx/>
                    <a:uFillTx/>
                  </a:rPr>
                  <a:t>B4</a:t>
                </a:r>
                <a:endParaRPr kumimoji="0" sz="2000" b="0" i="0" u="none" strike="noStrike" kern="0" cap="none" spc="0" normalizeH="0" baseline="0" noProof="0" smtClean="0">
                  <a:ln>
                    <a:noFill/>
                  </a:ln>
                  <a:solidFill>
                    <a:sysClr val="windowText" lastClr="000000"/>
                  </a:solidFill>
                  <a:effectLst/>
                  <a:uLnTx/>
                  <a:uFillTx/>
                </a:endParaRPr>
              </a:p>
            </p:txBody>
          </p:sp>
        </p:grpSp>
        <p:grpSp>
          <p:nvGrpSpPr>
            <p:cNvPr id="31" name="Group 30"/>
            <p:cNvGrpSpPr/>
            <p:nvPr/>
          </p:nvGrpSpPr>
          <p:grpSpPr>
            <a:xfrm>
              <a:off x="6711840" y="2509027"/>
              <a:ext cx="2008148" cy="1948524"/>
              <a:chOff x="6722114" y="2385737"/>
              <a:chExt cx="2008148" cy="1948524"/>
            </a:xfrm>
          </p:grpSpPr>
          <p:sp>
            <p:nvSpPr>
              <p:cNvPr id="6" name="Google Shape;1642;p20"/>
              <p:cNvSpPr/>
              <p:nvPr/>
            </p:nvSpPr>
            <p:spPr>
              <a:xfrm>
                <a:off x="6724111" y="2385737"/>
                <a:ext cx="2006151" cy="1948524"/>
              </a:xfrm>
              <a:custGeom>
                <a:avLst/>
                <a:gdLst/>
                <a:ahLst/>
                <a:cxnLst/>
                <a:rect l="l" t="t" r="r" b="b"/>
                <a:pathLst>
                  <a:path w="52888" h="59032" fill="none" extrusionOk="0">
                    <a:moveTo>
                      <a:pt x="50259" y="59032"/>
                    </a:moveTo>
                    <a:lnTo>
                      <a:pt x="2629" y="59032"/>
                    </a:lnTo>
                    <a:cubicBezTo>
                      <a:pt x="1172" y="59032"/>
                      <a:pt x="0" y="57860"/>
                      <a:pt x="0" y="56403"/>
                    </a:cubicBezTo>
                    <a:lnTo>
                      <a:pt x="0" y="2629"/>
                    </a:lnTo>
                    <a:cubicBezTo>
                      <a:pt x="0" y="1173"/>
                      <a:pt x="1172" y="1"/>
                      <a:pt x="2629" y="1"/>
                    </a:cubicBezTo>
                    <a:lnTo>
                      <a:pt x="50259" y="1"/>
                    </a:lnTo>
                    <a:cubicBezTo>
                      <a:pt x="51684" y="1"/>
                      <a:pt x="52888" y="1173"/>
                      <a:pt x="52888" y="2629"/>
                    </a:cubicBezTo>
                    <a:lnTo>
                      <a:pt x="52888" y="56403"/>
                    </a:lnTo>
                    <a:cubicBezTo>
                      <a:pt x="52888" y="57860"/>
                      <a:pt x="51716" y="59032"/>
                      <a:pt x="50259" y="59032"/>
                    </a:cubicBezTo>
                    <a:close/>
                  </a:path>
                </a:pathLst>
              </a:custGeom>
              <a:solidFill>
                <a:srgbClr val="FFFFFF"/>
              </a:solidFill>
              <a:ln w="19050" cap="flat" cmpd="sng">
                <a:solidFill>
                  <a:srgbClr val="30475E"/>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Rectangle 29"/>
              <p:cNvSpPr/>
              <p:nvPr/>
            </p:nvSpPr>
            <p:spPr>
              <a:xfrm>
                <a:off x="6722114" y="2417862"/>
                <a:ext cx="2008148" cy="1892826"/>
              </a:xfrm>
              <a:prstGeom prst="rect">
                <a:avLst/>
              </a:prstGeom>
            </p:spPr>
            <p:txBody>
              <a:bodyPr wrap="square">
                <a:spAutoFit/>
              </a:bodyPr>
              <a:lstStyle/>
              <a:p>
                <a:pPr algn="just">
                  <a:lnSpc>
                    <a:spcPct val="150000"/>
                  </a:lnSpc>
                </a:pPr>
                <a:r>
                  <a:rPr lang="en-US" sz="1950"/>
                  <a:t>Chọn </a:t>
                </a:r>
                <a:r>
                  <a:rPr lang="en-US" sz="1950" b="1"/>
                  <a:t>Save</a:t>
                </a:r>
                <a:r>
                  <a:rPr lang="en-US" sz="1950"/>
                  <a:t> </a:t>
                </a:r>
                <a:r>
                  <a:rPr lang="en-US" sz="1950" smtClean="0"/>
                  <a:t>tr</a:t>
                </a:r>
                <a:r>
                  <a:rPr lang="vi-VN" sz="1950" smtClean="0"/>
                  <a:t>ên</a:t>
                </a:r>
                <a:r>
                  <a:rPr lang="en-US" sz="1950" smtClean="0"/>
                  <a:t> </a:t>
                </a:r>
                <a:r>
                  <a:rPr lang="en-US" sz="1950"/>
                  <a:t>thanh công cụ nhanh </a:t>
                </a:r>
                <a:r>
                  <a:rPr lang="en-US" sz="1950" i="1"/>
                  <a:t>Quick Access Toolbar</a:t>
                </a:r>
                <a:r>
                  <a:rPr lang="en-US" sz="1950"/>
                  <a:t>.</a:t>
                </a:r>
              </a:p>
            </p:txBody>
          </p:sp>
        </p:grpSp>
      </p:grpSp>
    </p:spTree>
    <p:extLst>
      <p:ext uri="{BB962C8B-B14F-4D97-AF65-F5344CB8AC3E}">
        <p14:creationId xmlns:p14="http://schemas.microsoft.com/office/powerpoint/2010/main" val="21384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019" y="340847"/>
            <a:ext cx="8080625" cy="49699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Để </a:t>
            </a:r>
            <a:r>
              <a:rPr lang="vi-VN" sz="2000"/>
              <a:t>gỡ bỏ không sắp thứ tự nữa, nháy chuột vào </a:t>
            </a:r>
            <a:r>
              <a:rPr lang="vi-VN" sz="2000" b="1"/>
              <a:t>Remove Sort</a:t>
            </a:r>
            <a:r>
              <a:rPr lang="vi-VN" sz="200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387" y="2154938"/>
            <a:ext cx="6559887" cy="2768742"/>
          </a:xfrm>
          <a:prstGeom prst="rect">
            <a:avLst/>
          </a:prstGeom>
        </p:spPr>
      </p:pic>
      <p:sp>
        <p:nvSpPr>
          <p:cNvPr id="5" name="Rectangle 4"/>
          <p:cNvSpPr/>
          <p:nvPr/>
        </p:nvSpPr>
        <p:spPr>
          <a:xfrm>
            <a:off x="488019" y="938320"/>
            <a:ext cx="8162821" cy="1015663"/>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Việc sắp thứ tự nhiều mức, lần lượt theo vài cột phức tạp hơn, cần sử dụng nút lệnh </a:t>
            </a:r>
            <a:r>
              <a:rPr lang="vi-VN" sz="2000" b="1"/>
              <a:t>Advanced </a:t>
            </a:r>
            <a:r>
              <a:rPr lang="vi-VN" sz="2000"/>
              <a:t>trong nhóm lệnh </a:t>
            </a:r>
            <a:r>
              <a:rPr lang="vi-VN" sz="2000" b="1"/>
              <a:t>Sort &amp; Filter</a:t>
            </a:r>
            <a:r>
              <a:rPr lang="vi-VN" sz="2000"/>
              <a:t>. </a:t>
            </a:r>
          </a:p>
        </p:txBody>
      </p:sp>
    </p:spTree>
    <p:extLst>
      <p:ext uri="{BB962C8B-B14F-4D97-AF65-F5344CB8AC3E}">
        <p14:creationId xmlns:p14="http://schemas.microsoft.com/office/powerpoint/2010/main" val="160500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446" y="486320"/>
            <a:ext cx="2292615" cy="400110"/>
          </a:xfrm>
          <a:prstGeom prst="rect">
            <a:avLst/>
          </a:prstGeom>
        </p:spPr>
        <p:txBody>
          <a:bodyPr wrap="none">
            <a:spAutoFit/>
          </a:bodyPr>
          <a:lstStyle/>
          <a:p>
            <a:r>
              <a:rPr lang="vi-VN" sz="2000" b="1" i="1" smtClean="0">
                <a:solidFill>
                  <a:schemeClr val="accent3">
                    <a:lumMod val="75000"/>
                  </a:schemeClr>
                </a:solidFill>
              </a:rPr>
              <a:t>* Lọc các bản ghi</a:t>
            </a:r>
            <a:endParaRPr lang="en-US" sz="2000" b="1" i="1">
              <a:solidFill>
                <a:schemeClr val="accent3">
                  <a:lumMod val="75000"/>
                </a:schemeClr>
              </a:solidFill>
            </a:endParaRPr>
          </a:p>
        </p:txBody>
      </p:sp>
      <p:grpSp>
        <p:nvGrpSpPr>
          <p:cNvPr id="10" name="Group 9"/>
          <p:cNvGrpSpPr/>
          <p:nvPr/>
        </p:nvGrpSpPr>
        <p:grpSpPr>
          <a:xfrm>
            <a:off x="636998" y="1366462"/>
            <a:ext cx="3770615" cy="3434886"/>
            <a:chOff x="636998" y="1366462"/>
            <a:chExt cx="3770615" cy="3434886"/>
          </a:xfrm>
        </p:grpSpPr>
        <p:sp>
          <p:nvSpPr>
            <p:cNvPr id="3" name="Rounded Rectangle 2"/>
            <p:cNvSpPr/>
            <p:nvPr/>
          </p:nvSpPr>
          <p:spPr>
            <a:xfrm>
              <a:off x="636998" y="1366462"/>
              <a:ext cx="3770615" cy="2845941"/>
            </a:xfrm>
            <a:prstGeom prst="roundRect">
              <a:avLst>
                <a:gd name="adj" fmla="val 1405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8815" y="1404170"/>
              <a:ext cx="3446979" cy="2400657"/>
            </a:xfrm>
            <a:prstGeom prst="rect">
              <a:avLst/>
            </a:prstGeom>
          </p:spPr>
          <p:txBody>
            <a:bodyPr wrap="square">
              <a:spAutoFit/>
            </a:bodyPr>
            <a:lstStyle/>
            <a:p>
              <a:pPr algn="just">
                <a:lnSpc>
                  <a:spcPct val="150000"/>
                </a:lnSpc>
              </a:pPr>
              <a:r>
                <a:rPr lang="vi-VN" sz="2000" b="1"/>
                <a:t>Bước 1. </a:t>
              </a:r>
              <a:r>
                <a:rPr lang="vi-VN" sz="2000"/>
                <a:t>Nháy chuột vào dấu trỏ xuống cạnh tên cột muốn lọc; xuất hiện danh sách thả xuống các hộp đánh dấu chọn.</a:t>
              </a:r>
              <a:endParaRPr lang="en-US" sz="2000"/>
            </a:p>
          </p:txBody>
        </p:sp>
        <p:pic>
          <p:nvPicPr>
            <p:cNvPr id="7" name="Picture 6"/>
            <p:cNvPicPr>
              <a:picLocks noChangeAspect="1"/>
            </p:cNvPicPr>
            <p:nvPr/>
          </p:nvPicPr>
          <p:blipFill>
            <a:blip r:embed="rId2"/>
            <a:stretch>
              <a:fillRect/>
            </a:stretch>
          </p:blipFill>
          <p:spPr>
            <a:xfrm>
              <a:off x="1864443" y="3842535"/>
              <a:ext cx="1315722" cy="958813"/>
            </a:xfrm>
            <a:prstGeom prst="rect">
              <a:avLst/>
            </a:prstGeom>
          </p:spPr>
        </p:pic>
      </p:grpSp>
      <p:grpSp>
        <p:nvGrpSpPr>
          <p:cNvPr id="9" name="Group 8"/>
          <p:cNvGrpSpPr/>
          <p:nvPr/>
        </p:nvGrpSpPr>
        <p:grpSpPr>
          <a:xfrm>
            <a:off x="4796319" y="1366463"/>
            <a:ext cx="3770615" cy="3414334"/>
            <a:chOff x="4796319" y="1366463"/>
            <a:chExt cx="3770615" cy="3414334"/>
          </a:xfrm>
        </p:grpSpPr>
        <p:sp>
          <p:nvSpPr>
            <p:cNvPr id="4" name="Rounded Rectangle 3"/>
            <p:cNvSpPr/>
            <p:nvPr/>
          </p:nvSpPr>
          <p:spPr>
            <a:xfrm>
              <a:off x="4796319" y="1366463"/>
              <a:ext cx="3770615" cy="2845940"/>
            </a:xfrm>
            <a:prstGeom prst="roundRect">
              <a:avLst>
                <a:gd name="adj" fmla="val 1405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53172" y="1404170"/>
              <a:ext cx="3279170" cy="1477328"/>
            </a:xfrm>
            <a:prstGeom prst="rect">
              <a:avLst/>
            </a:prstGeom>
          </p:spPr>
          <p:txBody>
            <a:bodyPr wrap="square">
              <a:spAutoFit/>
            </a:bodyPr>
            <a:lstStyle/>
            <a:p>
              <a:pPr algn="just">
                <a:lnSpc>
                  <a:spcPct val="150000"/>
                </a:lnSpc>
              </a:pPr>
              <a:r>
                <a:rPr lang="vi-VN" sz="2000" b="1"/>
                <a:t>Bước 2. </a:t>
              </a:r>
              <a:r>
                <a:rPr lang="vi-VN" sz="2000"/>
                <a:t>Đánh dấu chọn những gì bạn muốn xuất hiện. Sau đó, chọn OK.</a:t>
              </a:r>
              <a:endParaRPr lang="en-US" sz="2000"/>
            </a:p>
          </p:txBody>
        </p:sp>
        <p:pic>
          <p:nvPicPr>
            <p:cNvPr id="8" name="Picture 7"/>
            <p:cNvPicPr>
              <a:picLocks noChangeAspect="1"/>
            </p:cNvPicPr>
            <p:nvPr/>
          </p:nvPicPr>
          <p:blipFill>
            <a:blip r:embed="rId2"/>
            <a:stretch>
              <a:fillRect/>
            </a:stretch>
          </p:blipFill>
          <p:spPr>
            <a:xfrm>
              <a:off x="6023765" y="3821984"/>
              <a:ext cx="1315722" cy="958813"/>
            </a:xfrm>
            <a:prstGeom prst="rect">
              <a:avLst/>
            </a:prstGeom>
          </p:spPr>
        </p:pic>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632" y="206932"/>
            <a:ext cx="958886" cy="958886"/>
          </a:xfrm>
          <a:prstGeom prst="rect">
            <a:avLst/>
          </a:prstGeom>
        </p:spPr>
      </p:pic>
    </p:spTree>
    <p:extLst>
      <p:ext uri="{BB962C8B-B14F-4D97-AF65-F5344CB8AC3E}">
        <p14:creationId xmlns:p14="http://schemas.microsoft.com/office/powerpoint/2010/main" val="13440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1"/>
          <p:cNvSpPr txBox="1">
            <a:spLocks noGrp="1"/>
          </p:cNvSpPr>
          <p:nvPr>
            <p:ph type="title"/>
          </p:nvPr>
        </p:nvSpPr>
        <p:spPr>
          <a:xfrm>
            <a:off x="677185" y="2090702"/>
            <a:ext cx="5486625" cy="209750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4000" smtClean="0">
                <a:latin typeface="Arial" panose="020B0604020202020204" pitchFamily="34" charset="0"/>
                <a:cs typeface="Arial" panose="020B0604020202020204" pitchFamily="34" charset="0"/>
              </a:rPr>
              <a:t>THỰC HÀNH TẠO VÀ SỬ DỤNG BIỂU MẪU</a:t>
            </a:r>
            <a:endParaRPr sz="4000">
              <a:latin typeface="Arial" panose="020B0604020202020204" pitchFamily="34" charset="0"/>
              <a:cs typeface="Arial" panose="020B0604020202020204" pitchFamily="34" charset="0"/>
            </a:endParaRPr>
          </a:p>
        </p:txBody>
      </p:sp>
      <p:sp>
        <p:nvSpPr>
          <p:cNvPr id="553" name="Google Shape;553;p31"/>
          <p:cNvSpPr txBox="1">
            <a:spLocks noGrp="1"/>
          </p:cNvSpPr>
          <p:nvPr>
            <p:ph type="title" idx="2"/>
          </p:nvPr>
        </p:nvSpPr>
        <p:spPr>
          <a:xfrm>
            <a:off x="697235" y="1079587"/>
            <a:ext cx="1470600" cy="9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0</a:t>
            </a:r>
            <a:r>
              <a:rPr lang="vi-VN">
                <a:latin typeface="Arial" panose="020B0604020202020204" pitchFamily="34" charset="0"/>
                <a:cs typeface="Arial" panose="020B0604020202020204" pitchFamily="34" charset="0"/>
              </a:rPr>
              <a:t>4</a:t>
            </a:r>
            <a:endParaRPr>
              <a:latin typeface="Arial" panose="020B0604020202020204" pitchFamily="34" charset="0"/>
              <a:cs typeface="Arial" panose="020B0604020202020204" pitchFamily="34" charset="0"/>
            </a:endParaRPr>
          </a:p>
        </p:txBody>
      </p:sp>
      <p:grpSp>
        <p:nvGrpSpPr>
          <p:cNvPr id="41" name="Google Shape;599;p32"/>
          <p:cNvGrpSpPr/>
          <p:nvPr/>
        </p:nvGrpSpPr>
        <p:grpSpPr>
          <a:xfrm>
            <a:off x="6365816" y="924978"/>
            <a:ext cx="1874190" cy="2952521"/>
            <a:chOff x="5695176" y="506275"/>
            <a:chExt cx="2405584" cy="3789656"/>
          </a:xfrm>
        </p:grpSpPr>
        <p:sp>
          <p:nvSpPr>
            <p:cNvPr id="42" name="Google Shape;600;p32"/>
            <p:cNvSpPr/>
            <p:nvPr/>
          </p:nvSpPr>
          <p:spPr>
            <a:xfrm>
              <a:off x="5789766" y="1147483"/>
              <a:ext cx="2235917" cy="3107021"/>
            </a:xfrm>
            <a:custGeom>
              <a:avLst/>
              <a:gdLst/>
              <a:ahLst/>
              <a:cxnLst/>
              <a:rect l="l" t="t" r="r" b="b"/>
              <a:pathLst>
                <a:path w="9317" h="12947" extrusionOk="0">
                  <a:moveTo>
                    <a:pt x="0" y="0"/>
                  </a:moveTo>
                  <a:lnTo>
                    <a:pt x="0" y="12947"/>
                  </a:lnTo>
                  <a:lnTo>
                    <a:pt x="9316" y="12947"/>
                  </a:lnTo>
                  <a:lnTo>
                    <a:pt x="931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 name="Google Shape;601;p32"/>
            <p:cNvSpPr/>
            <p:nvPr/>
          </p:nvSpPr>
          <p:spPr>
            <a:xfrm>
              <a:off x="6388275" y="1639216"/>
              <a:ext cx="444651" cy="533459"/>
            </a:xfrm>
            <a:custGeom>
              <a:avLst/>
              <a:gdLst/>
              <a:ahLst/>
              <a:cxnLst/>
              <a:rect l="l" t="t" r="r" b="b"/>
              <a:pathLst>
                <a:path w="1853" h="2223" extrusionOk="0">
                  <a:moveTo>
                    <a:pt x="838" y="0"/>
                  </a:moveTo>
                  <a:lnTo>
                    <a:pt x="838" y="0"/>
                  </a:lnTo>
                  <a:cubicBezTo>
                    <a:pt x="936" y="57"/>
                    <a:pt x="1034" y="117"/>
                    <a:pt x="1109" y="192"/>
                  </a:cubicBezTo>
                  <a:lnTo>
                    <a:pt x="0" y="1540"/>
                  </a:lnTo>
                  <a:lnTo>
                    <a:pt x="0" y="1540"/>
                  </a:lnTo>
                  <a:lnTo>
                    <a:pt x="1480" y="564"/>
                  </a:lnTo>
                  <a:lnTo>
                    <a:pt x="1480" y="564"/>
                  </a:lnTo>
                  <a:cubicBezTo>
                    <a:pt x="1320" y="331"/>
                    <a:pt x="1102" y="135"/>
                    <a:pt x="838" y="0"/>
                  </a:cubicBezTo>
                  <a:close/>
                  <a:moveTo>
                    <a:pt x="1483" y="562"/>
                  </a:moveTo>
                  <a:lnTo>
                    <a:pt x="1480" y="564"/>
                  </a:lnTo>
                  <a:lnTo>
                    <a:pt x="1480" y="564"/>
                  </a:lnTo>
                  <a:cubicBezTo>
                    <a:pt x="1743" y="948"/>
                    <a:pt x="1850" y="1432"/>
                    <a:pt x="1755" y="1902"/>
                  </a:cubicBezTo>
                  <a:lnTo>
                    <a:pt x="1755" y="1902"/>
                  </a:lnTo>
                  <a:cubicBezTo>
                    <a:pt x="1852" y="1429"/>
                    <a:pt x="1750" y="943"/>
                    <a:pt x="1483" y="562"/>
                  </a:cubicBezTo>
                  <a:close/>
                  <a:moveTo>
                    <a:pt x="1755" y="1902"/>
                  </a:moveTo>
                  <a:cubicBezTo>
                    <a:pt x="1733" y="2010"/>
                    <a:pt x="1700" y="2118"/>
                    <a:pt x="1657" y="2223"/>
                  </a:cubicBezTo>
                  <a:cubicBezTo>
                    <a:pt x="1700" y="2118"/>
                    <a:pt x="1733" y="2010"/>
                    <a:pt x="1755" y="190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602;p32"/>
            <p:cNvSpPr/>
            <p:nvPr/>
          </p:nvSpPr>
          <p:spPr>
            <a:xfrm>
              <a:off x="5967107" y="1965791"/>
              <a:ext cx="421409" cy="425965"/>
            </a:xfrm>
            <a:custGeom>
              <a:avLst/>
              <a:gdLst/>
              <a:ahLst/>
              <a:cxnLst/>
              <a:rect l="l" t="t" r="r" b="b"/>
              <a:pathLst>
                <a:path w="1756" h="1775" extrusionOk="0">
                  <a:moveTo>
                    <a:pt x="80" y="1"/>
                  </a:moveTo>
                  <a:lnTo>
                    <a:pt x="80" y="1"/>
                  </a:lnTo>
                  <a:cubicBezTo>
                    <a:pt x="1" y="745"/>
                    <a:pt x="408" y="1465"/>
                    <a:pt x="1110" y="1774"/>
                  </a:cubicBezTo>
                  <a:lnTo>
                    <a:pt x="1755" y="179"/>
                  </a:lnTo>
                  <a:lnTo>
                    <a:pt x="8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5" name="Google Shape;603;p32"/>
            <p:cNvSpPr/>
            <p:nvPr/>
          </p:nvSpPr>
          <p:spPr>
            <a:xfrm>
              <a:off x="6233250" y="1771425"/>
              <a:ext cx="611049" cy="658498"/>
            </a:xfrm>
            <a:custGeom>
              <a:avLst/>
              <a:gdLst/>
              <a:ahLst/>
              <a:cxnLst/>
              <a:rect l="l" t="t" r="r" b="b"/>
              <a:pathLst>
                <a:path w="2537" h="2734" extrusionOk="0">
                  <a:moveTo>
                    <a:pt x="2129" y="1"/>
                  </a:moveTo>
                  <a:lnTo>
                    <a:pt x="646" y="979"/>
                  </a:lnTo>
                  <a:lnTo>
                    <a:pt x="1" y="2574"/>
                  </a:lnTo>
                  <a:lnTo>
                    <a:pt x="24" y="2598"/>
                  </a:lnTo>
                  <a:cubicBezTo>
                    <a:pt x="241" y="2689"/>
                    <a:pt x="467" y="2733"/>
                    <a:pt x="690" y="2733"/>
                  </a:cubicBezTo>
                  <a:cubicBezTo>
                    <a:pt x="1365" y="2733"/>
                    <a:pt x="2011" y="2334"/>
                    <a:pt x="2303" y="1662"/>
                  </a:cubicBezTo>
                  <a:cubicBezTo>
                    <a:pt x="2537" y="1096"/>
                    <a:pt x="2457" y="469"/>
                    <a:pt x="2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604;p32"/>
            <p:cNvSpPr/>
            <p:nvPr/>
          </p:nvSpPr>
          <p:spPr>
            <a:xfrm>
              <a:off x="6276550" y="1592175"/>
              <a:ext cx="223700" cy="416574"/>
            </a:xfrm>
            <a:custGeom>
              <a:avLst/>
              <a:gdLst/>
              <a:ahLst/>
              <a:cxnLst/>
              <a:rect l="l" t="t" r="r" b="b"/>
              <a:pathLst>
                <a:path w="899" h="1726" extrusionOk="0">
                  <a:moveTo>
                    <a:pt x="524" y="0"/>
                  </a:moveTo>
                  <a:cubicBezTo>
                    <a:pt x="337" y="0"/>
                    <a:pt x="148" y="30"/>
                    <a:pt x="0" y="88"/>
                  </a:cubicBezTo>
                  <a:lnTo>
                    <a:pt x="449" y="1726"/>
                  </a:lnTo>
                  <a:lnTo>
                    <a:pt x="898" y="46"/>
                  </a:lnTo>
                  <a:cubicBezTo>
                    <a:pt x="784" y="15"/>
                    <a:pt x="655" y="0"/>
                    <a:pt x="5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605;p32"/>
            <p:cNvSpPr/>
            <p:nvPr/>
          </p:nvSpPr>
          <p:spPr>
            <a:xfrm>
              <a:off x="5986305" y="1609671"/>
              <a:ext cx="402211" cy="399087"/>
            </a:xfrm>
            <a:custGeom>
              <a:avLst/>
              <a:gdLst/>
              <a:ahLst/>
              <a:cxnLst/>
              <a:rect l="l" t="t" r="r" b="b"/>
              <a:pathLst>
                <a:path w="1676" h="1663" extrusionOk="0">
                  <a:moveTo>
                    <a:pt x="1253" y="0"/>
                  </a:moveTo>
                  <a:cubicBezTo>
                    <a:pt x="1253" y="0"/>
                    <a:pt x="1244" y="2"/>
                    <a:pt x="1226" y="6"/>
                  </a:cubicBezTo>
                  <a:lnTo>
                    <a:pt x="1227" y="8"/>
                  </a:lnTo>
                  <a:lnTo>
                    <a:pt x="1227" y="8"/>
                  </a:lnTo>
                  <a:cubicBezTo>
                    <a:pt x="1244" y="3"/>
                    <a:pt x="1254" y="0"/>
                    <a:pt x="1253" y="0"/>
                  </a:cubicBezTo>
                  <a:close/>
                  <a:moveTo>
                    <a:pt x="1227" y="8"/>
                  </a:moveTo>
                  <a:cubicBezTo>
                    <a:pt x="1087" y="53"/>
                    <a:pt x="434" y="294"/>
                    <a:pt x="136" y="998"/>
                  </a:cubicBezTo>
                  <a:cubicBezTo>
                    <a:pt x="56" y="1153"/>
                    <a:pt x="19" y="1312"/>
                    <a:pt x="0" y="1485"/>
                  </a:cubicBezTo>
                  <a:lnTo>
                    <a:pt x="1675" y="1663"/>
                  </a:lnTo>
                  <a:lnTo>
                    <a:pt x="1675" y="1644"/>
                  </a:lnTo>
                  <a:lnTo>
                    <a:pt x="1227" y="8"/>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606;p32"/>
            <p:cNvSpPr/>
            <p:nvPr/>
          </p:nvSpPr>
          <p:spPr>
            <a:xfrm>
              <a:off x="6388275" y="1603275"/>
              <a:ext cx="269899" cy="405476"/>
            </a:xfrm>
            <a:custGeom>
              <a:avLst/>
              <a:gdLst/>
              <a:ahLst/>
              <a:cxnLst/>
              <a:rect l="l" t="t" r="r" b="b"/>
              <a:pathLst>
                <a:path w="1110" h="1680" extrusionOk="0">
                  <a:moveTo>
                    <a:pt x="449" y="0"/>
                  </a:moveTo>
                  <a:lnTo>
                    <a:pt x="0" y="1680"/>
                  </a:lnTo>
                  <a:lnTo>
                    <a:pt x="1109" y="332"/>
                  </a:lnTo>
                  <a:cubicBezTo>
                    <a:pt x="992" y="234"/>
                    <a:pt x="875" y="159"/>
                    <a:pt x="721" y="98"/>
                  </a:cubicBezTo>
                  <a:cubicBezTo>
                    <a:pt x="641" y="61"/>
                    <a:pt x="548" y="23"/>
                    <a:pt x="44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9" name="Google Shape;607;p32"/>
            <p:cNvSpPr/>
            <p:nvPr/>
          </p:nvSpPr>
          <p:spPr>
            <a:xfrm>
              <a:off x="7230333" y="3220130"/>
              <a:ext cx="89034" cy="725460"/>
            </a:xfrm>
            <a:custGeom>
              <a:avLst/>
              <a:gdLst/>
              <a:ahLst/>
              <a:cxnLst/>
              <a:rect l="l" t="t" r="r" b="b"/>
              <a:pathLst>
                <a:path w="371" h="3023" extrusionOk="0">
                  <a:moveTo>
                    <a:pt x="0" y="0"/>
                  </a:moveTo>
                  <a:lnTo>
                    <a:pt x="0" y="3023"/>
                  </a:lnTo>
                  <a:lnTo>
                    <a:pt x="370" y="3023"/>
                  </a:lnTo>
                  <a:lnTo>
                    <a:pt x="37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 name="Google Shape;608;p32"/>
            <p:cNvSpPr/>
            <p:nvPr/>
          </p:nvSpPr>
          <p:spPr>
            <a:xfrm>
              <a:off x="7033794" y="3384032"/>
              <a:ext cx="89034" cy="561553"/>
            </a:xfrm>
            <a:custGeom>
              <a:avLst/>
              <a:gdLst/>
              <a:ahLst/>
              <a:cxnLst/>
              <a:rect l="l" t="t" r="r" b="b"/>
              <a:pathLst>
                <a:path w="371" h="2340" extrusionOk="0">
                  <a:moveTo>
                    <a:pt x="1" y="0"/>
                  </a:moveTo>
                  <a:lnTo>
                    <a:pt x="1" y="2340"/>
                  </a:lnTo>
                  <a:lnTo>
                    <a:pt x="370" y="2340"/>
                  </a:lnTo>
                  <a:lnTo>
                    <a:pt x="37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 name="Google Shape;609;p32"/>
            <p:cNvSpPr/>
            <p:nvPr/>
          </p:nvSpPr>
          <p:spPr>
            <a:xfrm>
              <a:off x="6832935" y="3514337"/>
              <a:ext cx="93353" cy="431244"/>
            </a:xfrm>
            <a:custGeom>
              <a:avLst/>
              <a:gdLst/>
              <a:ahLst/>
              <a:cxnLst/>
              <a:rect l="l" t="t" r="r" b="b"/>
              <a:pathLst>
                <a:path w="389" h="1797" extrusionOk="0">
                  <a:moveTo>
                    <a:pt x="0" y="0"/>
                  </a:moveTo>
                  <a:lnTo>
                    <a:pt x="0" y="1797"/>
                  </a:lnTo>
                  <a:lnTo>
                    <a:pt x="388" y="1797"/>
                  </a:lnTo>
                  <a:lnTo>
                    <a:pt x="38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 name="Google Shape;610;p32"/>
            <p:cNvSpPr/>
            <p:nvPr/>
          </p:nvSpPr>
          <p:spPr>
            <a:xfrm>
              <a:off x="6631837" y="3632164"/>
              <a:ext cx="89034" cy="313414"/>
            </a:xfrm>
            <a:custGeom>
              <a:avLst/>
              <a:gdLst/>
              <a:ahLst/>
              <a:cxnLst/>
              <a:rect l="l" t="t" r="r" b="b"/>
              <a:pathLst>
                <a:path w="371" h="1306" extrusionOk="0">
                  <a:moveTo>
                    <a:pt x="1" y="0"/>
                  </a:moveTo>
                  <a:lnTo>
                    <a:pt x="1" y="1306"/>
                  </a:lnTo>
                  <a:lnTo>
                    <a:pt x="370" y="1306"/>
                  </a:lnTo>
                  <a:lnTo>
                    <a:pt x="37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 name="Google Shape;611;p32"/>
            <p:cNvSpPr/>
            <p:nvPr/>
          </p:nvSpPr>
          <p:spPr>
            <a:xfrm>
              <a:off x="6429778" y="3734392"/>
              <a:ext cx="94553" cy="211182"/>
            </a:xfrm>
            <a:custGeom>
              <a:avLst/>
              <a:gdLst/>
              <a:ahLst/>
              <a:cxnLst/>
              <a:rect l="l" t="t" r="r" b="b"/>
              <a:pathLst>
                <a:path w="394" h="880" extrusionOk="0">
                  <a:moveTo>
                    <a:pt x="0" y="0"/>
                  </a:moveTo>
                  <a:lnTo>
                    <a:pt x="0" y="880"/>
                  </a:lnTo>
                  <a:lnTo>
                    <a:pt x="393" y="880"/>
                  </a:lnTo>
                  <a:lnTo>
                    <a:pt x="3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 name="Google Shape;612;p32"/>
            <p:cNvSpPr/>
            <p:nvPr/>
          </p:nvSpPr>
          <p:spPr>
            <a:xfrm>
              <a:off x="6289393" y="3987084"/>
              <a:ext cx="1269027" cy="19198"/>
            </a:xfrm>
            <a:custGeom>
              <a:avLst/>
              <a:gdLst/>
              <a:ahLst/>
              <a:cxnLst/>
              <a:rect l="l" t="t" r="r" b="b"/>
              <a:pathLst>
                <a:path w="5288" h="80" extrusionOk="0">
                  <a:moveTo>
                    <a:pt x="1" y="0"/>
                  </a:moveTo>
                  <a:lnTo>
                    <a:pt x="1" y="80"/>
                  </a:lnTo>
                  <a:lnTo>
                    <a:pt x="5288" y="80"/>
                  </a:lnTo>
                  <a:lnTo>
                    <a:pt x="528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 name="Google Shape;613;p32"/>
            <p:cNvSpPr/>
            <p:nvPr/>
          </p:nvSpPr>
          <p:spPr>
            <a:xfrm>
              <a:off x="6289393" y="3112382"/>
              <a:ext cx="23758" cy="898485"/>
            </a:xfrm>
            <a:custGeom>
              <a:avLst/>
              <a:gdLst/>
              <a:ahLst/>
              <a:cxnLst/>
              <a:rect l="l" t="t" r="r" b="b"/>
              <a:pathLst>
                <a:path w="99" h="3744" extrusionOk="0">
                  <a:moveTo>
                    <a:pt x="1" y="0"/>
                  </a:moveTo>
                  <a:lnTo>
                    <a:pt x="1" y="3743"/>
                  </a:lnTo>
                  <a:lnTo>
                    <a:pt x="99" y="3743"/>
                  </a:lnTo>
                  <a:lnTo>
                    <a:pt x="9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614;p32"/>
            <p:cNvSpPr/>
            <p:nvPr/>
          </p:nvSpPr>
          <p:spPr>
            <a:xfrm>
              <a:off x="7052992" y="1633668"/>
              <a:ext cx="719948" cy="89992"/>
            </a:xfrm>
            <a:custGeom>
              <a:avLst/>
              <a:gdLst/>
              <a:ahLst/>
              <a:cxnLst/>
              <a:rect l="l" t="t" r="r" b="b"/>
              <a:pathLst>
                <a:path w="3000" h="375" extrusionOk="0">
                  <a:moveTo>
                    <a:pt x="0" y="0"/>
                  </a:moveTo>
                  <a:lnTo>
                    <a:pt x="0" y="374"/>
                  </a:lnTo>
                  <a:lnTo>
                    <a:pt x="2999" y="374"/>
                  </a:lnTo>
                  <a:lnTo>
                    <a:pt x="29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615;p32"/>
            <p:cNvSpPr/>
            <p:nvPr/>
          </p:nvSpPr>
          <p:spPr>
            <a:xfrm>
              <a:off x="7052992" y="1764934"/>
              <a:ext cx="499884" cy="89033"/>
            </a:xfrm>
            <a:custGeom>
              <a:avLst/>
              <a:gdLst/>
              <a:ahLst/>
              <a:cxnLst/>
              <a:rect l="l" t="t" r="r" b="b"/>
              <a:pathLst>
                <a:path w="2083" h="371" extrusionOk="0">
                  <a:moveTo>
                    <a:pt x="0" y="0"/>
                  </a:moveTo>
                  <a:lnTo>
                    <a:pt x="0" y="370"/>
                  </a:lnTo>
                  <a:lnTo>
                    <a:pt x="2082" y="370"/>
                  </a:lnTo>
                  <a:lnTo>
                    <a:pt x="208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 name="Google Shape;616;p32"/>
            <p:cNvSpPr/>
            <p:nvPr/>
          </p:nvSpPr>
          <p:spPr>
            <a:xfrm>
              <a:off x="7052992" y="1900758"/>
              <a:ext cx="499884" cy="89033"/>
            </a:xfrm>
            <a:custGeom>
              <a:avLst/>
              <a:gdLst/>
              <a:ahLst/>
              <a:cxnLst/>
              <a:rect l="l" t="t" r="r" b="b"/>
              <a:pathLst>
                <a:path w="2083" h="371" extrusionOk="0">
                  <a:moveTo>
                    <a:pt x="0" y="1"/>
                  </a:moveTo>
                  <a:lnTo>
                    <a:pt x="0" y="370"/>
                  </a:lnTo>
                  <a:lnTo>
                    <a:pt x="2082" y="370"/>
                  </a:lnTo>
                  <a:lnTo>
                    <a:pt x="208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617;p32"/>
            <p:cNvSpPr/>
            <p:nvPr/>
          </p:nvSpPr>
          <p:spPr>
            <a:xfrm>
              <a:off x="7052992" y="2032264"/>
              <a:ext cx="280780" cy="88793"/>
            </a:xfrm>
            <a:custGeom>
              <a:avLst/>
              <a:gdLst/>
              <a:ahLst/>
              <a:cxnLst/>
              <a:rect l="l" t="t" r="r" b="b"/>
              <a:pathLst>
                <a:path w="1170" h="370" extrusionOk="0">
                  <a:moveTo>
                    <a:pt x="0" y="0"/>
                  </a:moveTo>
                  <a:lnTo>
                    <a:pt x="0" y="370"/>
                  </a:lnTo>
                  <a:lnTo>
                    <a:pt x="1170" y="370"/>
                  </a:lnTo>
                  <a:lnTo>
                    <a:pt x="117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18;p32"/>
            <p:cNvSpPr/>
            <p:nvPr/>
          </p:nvSpPr>
          <p:spPr>
            <a:xfrm>
              <a:off x="7052992" y="2166888"/>
              <a:ext cx="229183" cy="89992"/>
            </a:xfrm>
            <a:custGeom>
              <a:avLst/>
              <a:gdLst/>
              <a:ahLst/>
              <a:cxnLst/>
              <a:rect l="l" t="t" r="r" b="b"/>
              <a:pathLst>
                <a:path w="955" h="375" extrusionOk="0">
                  <a:moveTo>
                    <a:pt x="0" y="0"/>
                  </a:moveTo>
                  <a:lnTo>
                    <a:pt x="0" y="375"/>
                  </a:lnTo>
                  <a:lnTo>
                    <a:pt x="955" y="375"/>
                  </a:lnTo>
                  <a:lnTo>
                    <a:pt x="95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 name="Google Shape;619;p32"/>
            <p:cNvSpPr/>
            <p:nvPr/>
          </p:nvSpPr>
          <p:spPr>
            <a:xfrm>
              <a:off x="7052992" y="2298154"/>
              <a:ext cx="186466" cy="93592"/>
            </a:xfrm>
            <a:custGeom>
              <a:avLst/>
              <a:gdLst/>
              <a:ahLst/>
              <a:cxnLst/>
              <a:rect l="l" t="t" r="r" b="b"/>
              <a:pathLst>
                <a:path w="777" h="390" extrusionOk="0">
                  <a:moveTo>
                    <a:pt x="0" y="1"/>
                  </a:moveTo>
                  <a:lnTo>
                    <a:pt x="0" y="389"/>
                  </a:lnTo>
                  <a:lnTo>
                    <a:pt x="777" y="389"/>
                  </a:lnTo>
                  <a:lnTo>
                    <a:pt x="77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620;p32"/>
            <p:cNvSpPr/>
            <p:nvPr/>
          </p:nvSpPr>
          <p:spPr>
            <a:xfrm>
              <a:off x="6388263" y="1306825"/>
              <a:ext cx="935452" cy="41757"/>
            </a:xfrm>
            <a:custGeom>
              <a:avLst/>
              <a:gdLst/>
              <a:ahLst/>
              <a:cxnLst/>
              <a:rect l="l" t="t" r="r" b="b"/>
              <a:pathLst>
                <a:path w="3898" h="174" extrusionOk="0">
                  <a:moveTo>
                    <a:pt x="0" y="0"/>
                  </a:moveTo>
                  <a:lnTo>
                    <a:pt x="0" y="174"/>
                  </a:lnTo>
                  <a:lnTo>
                    <a:pt x="3898" y="174"/>
                  </a:lnTo>
                  <a:lnTo>
                    <a:pt x="389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621;p32"/>
            <p:cNvSpPr/>
            <p:nvPr/>
          </p:nvSpPr>
          <p:spPr>
            <a:xfrm>
              <a:off x="6388263" y="1367538"/>
              <a:ext cx="322536" cy="41757"/>
            </a:xfrm>
            <a:custGeom>
              <a:avLst/>
              <a:gdLst/>
              <a:ahLst/>
              <a:cxnLst/>
              <a:rect l="l" t="t" r="r" b="b"/>
              <a:pathLst>
                <a:path w="1344" h="174" extrusionOk="0">
                  <a:moveTo>
                    <a:pt x="0" y="0"/>
                  </a:moveTo>
                  <a:lnTo>
                    <a:pt x="0" y="173"/>
                  </a:lnTo>
                  <a:lnTo>
                    <a:pt x="1343" y="173"/>
                  </a:lnTo>
                  <a:lnTo>
                    <a:pt x="134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622;p32"/>
            <p:cNvSpPr/>
            <p:nvPr/>
          </p:nvSpPr>
          <p:spPr>
            <a:xfrm>
              <a:off x="6388263" y="2775460"/>
              <a:ext cx="935452" cy="42956"/>
            </a:xfrm>
            <a:custGeom>
              <a:avLst/>
              <a:gdLst/>
              <a:ahLst/>
              <a:cxnLst/>
              <a:rect l="l" t="t" r="r" b="b"/>
              <a:pathLst>
                <a:path w="3898" h="179" extrusionOk="0">
                  <a:moveTo>
                    <a:pt x="0" y="0"/>
                  </a:moveTo>
                  <a:lnTo>
                    <a:pt x="0" y="178"/>
                  </a:lnTo>
                  <a:lnTo>
                    <a:pt x="3898" y="178"/>
                  </a:lnTo>
                  <a:lnTo>
                    <a:pt x="389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5" name="Google Shape;623;p32"/>
            <p:cNvSpPr/>
            <p:nvPr/>
          </p:nvSpPr>
          <p:spPr>
            <a:xfrm>
              <a:off x="6388263" y="2836173"/>
              <a:ext cx="322536" cy="42716"/>
            </a:xfrm>
            <a:custGeom>
              <a:avLst/>
              <a:gdLst/>
              <a:ahLst/>
              <a:cxnLst/>
              <a:rect l="l" t="t" r="r" b="b"/>
              <a:pathLst>
                <a:path w="1344" h="178" extrusionOk="0">
                  <a:moveTo>
                    <a:pt x="0" y="0"/>
                  </a:moveTo>
                  <a:lnTo>
                    <a:pt x="0" y="178"/>
                  </a:lnTo>
                  <a:lnTo>
                    <a:pt x="1343" y="178"/>
                  </a:lnTo>
                  <a:lnTo>
                    <a:pt x="134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 name="Google Shape;624;p32"/>
            <p:cNvSpPr/>
            <p:nvPr/>
          </p:nvSpPr>
          <p:spPr>
            <a:xfrm>
              <a:off x="5835841" y="506275"/>
              <a:ext cx="2148083" cy="650346"/>
            </a:xfrm>
            <a:custGeom>
              <a:avLst/>
              <a:gdLst/>
              <a:ahLst/>
              <a:cxnLst/>
              <a:rect l="l" t="t" r="r" b="b"/>
              <a:pathLst>
                <a:path w="8951" h="2710" extrusionOk="0">
                  <a:moveTo>
                    <a:pt x="4193" y="117"/>
                  </a:moveTo>
                  <a:lnTo>
                    <a:pt x="8600" y="2616"/>
                  </a:lnTo>
                  <a:lnTo>
                    <a:pt x="8600" y="2616"/>
                  </a:lnTo>
                  <a:lnTo>
                    <a:pt x="314" y="2574"/>
                  </a:lnTo>
                  <a:lnTo>
                    <a:pt x="4193" y="117"/>
                  </a:lnTo>
                  <a:close/>
                  <a:moveTo>
                    <a:pt x="4193" y="0"/>
                  </a:moveTo>
                  <a:lnTo>
                    <a:pt x="0" y="2653"/>
                  </a:lnTo>
                  <a:lnTo>
                    <a:pt x="8951" y="2709"/>
                  </a:lnTo>
                  <a:lnTo>
                    <a:pt x="8951" y="2709"/>
                  </a:lnTo>
                  <a:lnTo>
                    <a:pt x="41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625;p32"/>
            <p:cNvSpPr/>
            <p:nvPr/>
          </p:nvSpPr>
          <p:spPr>
            <a:xfrm>
              <a:off x="5714374" y="4216018"/>
              <a:ext cx="2386386" cy="79913"/>
            </a:xfrm>
            <a:custGeom>
              <a:avLst/>
              <a:gdLst/>
              <a:ahLst/>
              <a:cxnLst/>
              <a:rect l="l" t="t" r="r" b="b"/>
              <a:pathLst>
                <a:path w="9944" h="333" extrusionOk="0">
                  <a:moveTo>
                    <a:pt x="0" y="1"/>
                  </a:moveTo>
                  <a:lnTo>
                    <a:pt x="0" y="333"/>
                  </a:lnTo>
                  <a:lnTo>
                    <a:pt x="9943" y="333"/>
                  </a:lnTo>
                  <a:lnTo>
                    <a:pt x="994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626;p32"/>
            <p:cNvSpPr/>
            <p:nvPr/>
          </p:nvSpPr>
          <p:spPr>
            <a:xfrm>
              <a:off x="5695176" y="1105728"/>
              <a:ext cx="2386386" cy="78953"/>
            </a:xfrm>
            <a:custGeom>
              <a:avLst/>
              <a:gdLst/>
              <a:ahLst/>
              <a:cxnLst/>
              <a:rect l="l" t="t" r="r" b="b"/>
              <a:pathLst>
                <a:path w="9944" h="329" extrusionOk="0">
                  <a:moveTo>
                    <a:pt x="1" y="1"/>
                  </a:moveTo>
                  <a:lnTo>
                    <a:pt x="1" y="328"/>
                  </a:lnTo>
                  <a:lnTo>
                    <a:pt x="9944" y="328"/>
                  </a:lnTo>
                  <a:lnTo>
                    <a:pt x="9944" y="1"/>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69" name="Google Shape;627;p32"/>
          <p:cNvGrpSpPr/>
          <p:nvPr/>
        </p:nvGrpSpPr>
        <p:grpSpPr>
          <a:xfrm>
            <a:off x="7902115" y="3052319"/>
            <a:ext cx="755934" cy="1636242"/>
            <a:chOff x="2089640" y="304828"/>
            <a:chExt cx="940685" cy="2036140"/>
          </a:xfrm>
        </p:grpSpPr>
        <p:sp>
          <p:nvSpPr>
            <p:cNvPr id="70" name="Google Shape;628;p32"/>
            <p:cNvSpPr/>
            <p:nvPr/>
          </p:nvSpPr>
          <p:spPr>
            <a:xfrm>
              <a:off x="2289358" y="2172202"/>
              <a:ext cx="604159" cy="168767"/>
            </a:xfrm>
            <a:custGeom>
              <a:avLst/>
              <a:gdLst/>
              <a:ahLst/>
              <a:cxnLst/>
              <a:rect l="l" t="t" r="r" b="b"/>
              <a:pathLst>
                <a:path w="2420" h="676" extrusionOk="0">
                  <a:moveTo>
                    <a:pt x="480" y="0"/>
                  </a:moveTo>
                  <a:cubicBezTo>
                    <a:pt x="437" y="0"/>
                    <a:pt x="394" y="3"/>
                    <a:pt x="352" y="9"/>
                  </a:cubicBezTo>
                  <a:cubicBezTo>
                    <a:pt x="137" y="47"/>
                    <a:pt x="1" y="206"/>
                    <a:pt x="99" y="440"/>
                  </a:cubicBezTo>
                  <a:cubicBezTo>
                    <a:pt x="206" y="652"/>
                    <a:pt x="599" y="675"/>
                    <a:pt x="889" y="675"/>
                  </a:cubicBezTo>
                  <a:cubicBezTo>
                    <a:pt x="968" y="675"/>
                    <a:pt x="1040" y="674"/>
                    <a:pt x="1096" y="674"/>
                  </a:cubicBezTo>
                  <a:cubicBezTo>
                    <a:pt x="1522" y="650"/>
                    <a:pt x="1933" y="557"/>
                    <a:pt x="2303" y="379"/>
                  </a:cubicBezTo>
                  <a:cubicBezTo>
                    <a:pt x="2340" y="360"/>
                    <a:pt x="2383" y="341"/>
                    <a:pt x="2383" y="299"/>
                  </a:cubicBezTo>
                  <a:cubicBezTo>
                    <a:pt x="2420" y="243"/>
                    <a:pt x="2340" y="164"/>
                    <a:pt x="2266" y="145"/>
                  </a:cubicBezTo>
                  <a:cubicBezTo>
                    <a:pt x="2061" y="71"/>
                    <a:pt x="1857" y="54"/>
                    <a:pt x="1651" y="54"/>
                  </a:cubicBezTo>
                  <a:cubicBezTo>
                    <a:pt x="1481" y="54"/>
                    <a:pt x="1309" y="65"/>
                    <a:pt x="1133" y="65"/>
                  </a:cubicBezTo>
                  <a:cubicBezTo>
                    <a:pt x="923" y="65"/>
                    <a:pt x="696" y="0"/>
                    <a:pt x="480" y="0"/>
                  </a:cubicBezTo>
                  <a:close/>
                </a:path>
              </a:pathLst>
            </a:custGeom>
            <a:solidFill>
              <a:srgbClr val="E0AC9B">
                <a:alpha val="48100"/>
              </a:srgbClr>
            </a:solidFill>
            <a:ln>
              <a:noFill/>
            </a:ln>
          </p:spPr>
          <p:txBody>
            <a:bodyPr spcFirstLastPara="1" wrap="square" lIns="91425" tIns="91425" rIns="91425" bIns="91425" anchor="ctr" anchorCtr="0">
              <a:noAutofit/>
            </a:bodyPr>
            <a:lstStyle/>
            <a:p>
              <a:endParaRPr/>
            </a:p>
          </p:txBody>
        </p:sp>
        <p:sp>
          <p:nvSpPr>
            <p:cNvPr id="71" name="Google Shape;629;p32"/>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630;p32"/>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 name="Google Shape;631;p32"/>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632;p32"/>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 name="Google Shape;633;p32"/>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60708707"/>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65" y="374525"/>
            <a:ext cx="8640567" cy="400110"/>
          </a:xfrm>
          <a:prstGeom prst="rect">
            <a:avLst/>
          </a:prstGeom>
        </p:spPr>
        <p:txBody>
          <a:bodyPr wrap="square">
            <a:spAutoFit/>
          </a:bodyPr>
          <a:lstStyle/>
          <a:p>
            <a:pPr algn="just"/>
            <a:r>
              <a:rPr lang="vi-VN" sz="2000" b="1" i="1" u="sng">
                <a:solidFill>
                  <a:srgbClr val="C00000"/>
                </a:solidFill>
              </a:rPr>
              <a:t>Nhiệm vụ 1</a:t>
            </a:r>
            <a:r>
              <a:rPr lang="vi-VN" sz="2000" b="1" i="1">
                <a:solidFill>
                  <a:srgbClr val="C00000"/>
                </a:solidFill>
              </a:rPr>
              <a:t>. Tạo biểu mẫu để nhập dữ liệu vào bảng Mượn-Trả sách</a:t>
            </a:r>
            <a:endParaRPr lang="en-US" sz="2000" b="1" i="1">
              <a:solidFill>
                <a:srgbClr val="C00000"/>
              </a:solidFill>
            </a:endParaRPr>
          </a:p>
        </p:txBody>
      </p:sp>
      <p:sp>
        <p:nvSpPr>
          <p:cNvPr id="3" name="TextBox 2"/>
          <p:cNvSpPr txBox="1"/>
          <p:nvPr/>
        </p:nvSpPr>
        <p:spPr>
          <a:xfrm>
            <a:off x="513707" y="970289"/>
            <a:ext cx="8157681" cy="958660"/>
          </a:xfrm>
          <a:prstGeom prst="rect">
            <a:avLst/>
          </a:prstGeom>
          <a:noFill/>
        </p:spPr>
        <p:txBody>
          <a:bodyPr wrap="square" rtlCol="0">
            <a:spAutoFit/>
          </a:bodyPr>
          <a:lstStyle/>
          <a:p>
            <a:pPr algn="just">
              <a:lnSpc>
                <a:spcPct val="150000"/>
              </a:lnSpc>
            </a:pPr>
            <a:r>
              <a:rPr lang="vi-VN" sz="2000" smtClean="0">
                <a:solidFill>
                  <a:schemeClr val="accent3">
                    <a:lumMod val="75000"/>
                  </a:schemeClr>
                </a:solidFill>
              </a:rPr>
              <a:t>Tạo một biểu mẫu nhiều bản ghi lấy dữ liệu từ bảng </a:t>
            </a:r>
            <a:r>
              <a:rPr lang="vi-VN" sz="2000" i="1" smtClean="0">
                <a:solidFill>
                  <a:schemeClr val="accent3">
                    <a:lumMod val="75000"/>
                  </a:schemeClr>
                </a:solidFill>
              </a:rPr>
              <a:t>Mượn-Trả</a:t>
            </a:r>
            <a:r>
              <a:rPr lang="vi-VN" sz="2000" smtClean="0">
                <a:solidFill>
                  <a:schemeClr val="accent3">
                    <a:lumMod val="75000"/>
                  </a:schemeClr>
                </a:solidFill>
              </a:rPr>
              <a:t>, ghi lưu với tên </a:t>
            </a:r>
            <a:r>
              <a:rPr lang="vi-VN" sz="2000" i="1" smtClean="0">
                <a:solidFill>
                  <a:schemeClr val="accent3">
                    <a:lumMod val="75000"/>
                  </a:schemeClr>
                </a:solidFill>
              </a:rPr>
              <a:t>MượnTrả</a:t>
            </a:r>
            <a:r>
              <a:rPr lang="vi-VN" sz="2000" smtClean="0">
                <a:solidFill>
                  <a:schemeClr val="accent3">
                    <a:lumMod val="75000"/>
                  </a:schemeClr>
                </a:solidFill>
              </a:rPr>
              <a:t>.</a:t>
            </a:r>
            <a:endParaRPr lang="en-US" sz="2000">
              <a:solidFill>
                <a:schemeClr val="accent3">
                  <a:lumMod val="75000"/>
                </a:schemeClr>
              </a:solidFill>
            </a:endParaRPr>
          </a:p>
        </p:txBody>
      </p:sp>
      <p:grpSp>
        <p:nvGrpSpPr>
          <p:cNvPr id="6" name="Group 5"/>
          <p:cNvGrpSpPr/>
          <p:nvPr/>
        </p:nvGrpSpPr>
        <p:grpSpPr>
          <a:xfrm>
            <a:off x="513707" y="2152590"/>
            <a:ext cx="1818527" cy="893853"/>
            <a:chOff x="513707" y="2147298"/>
            <a:chExt cx="1818527" cy="89385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7" y="2147298"/>
              <a:ext cx="1818527" cy="893853"/>
            </a:xfrm>
            <a:prstGeom prst="rect">
              <a:avLst/>
            </a:prstGeom>
          </p:spPr>
        </p:pic>
        <p:sp>
          <p:nvSpPr>
            <p:cNvPr id="5" name="TextBox 4"/>
            <p:cNvSpPr txBox="1"/>
            <p:nvPr/>
          </p:nvSpPr>
          <p:spPr>
            <a:xfrm>
              <a:off x="611311" y="2342952"/>
              <a:ext cx="1623317" cy="400110"/>
            </a:xfrm>
            <a:prstGeom prst="rect">
              <a:avLst/>
            </a:prstGeom>
            <a:noFill/>
          </p:spPr>
          <p:txBody>
            <a:bodyPr wrap="square" rtlCol="0">
              <a:spAutoFit/>
            </a:bodyPr>
            <a:lstStyle/>
            <a:p>
              <a:pPr algn="ctr"/>
              <a:r>
                <a:rPr lang="vi-VN" sz="2000" b="1" smtClean="0"/>
                <a:t>Hướng dẫn</a:t>
              </a:r>
              <a:endParaRPr lang="en-US" sz="2000" b="1"/>
            </a:p>
          </p:txBody>
        </p:sp>
      </p:grpSp>
      <p:sp>
        <p:nvSpPr>
          <p:cNvPr id="7" name="Rectangle 6"/>
          <p:cNvSpPr/>
          <p:nvPr/>
        </p:nvSpPr>
        <p:spPr>
          <a:xfrm>
            <a:off x="2429838" y="2091684"/>
            <a:ext cx="6462447"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smtClean="0"/>
              <a:t>Mở </a:t>
            </a:r>
            <a:r>
              <a:rPr lang="vi-VN" sz="2000"/>
              <a:t>hoặc đánh dấu chọn bảng </a:t>
            </a:r>
            <a:r>
              <a:rPr lang="vi-VN" sz="2000" i="1"/>
              <a:t>Mượn-Trả</a:t>
            </a:r>
            <a:r>
              <a:rPr lang="vi-VN" sz="2000"/>
              <a:t>.</a:t>
            </a:r>
          </a:p>
          <a:p>
            <a:pPr marL="342900" indent="-342900" algn="just">
              <a:lnSpc>
                <a:spcPct val="150000"/>
              </a:lnSpc>
              <a:buFont typeface="Wingdings" panose="05000000000000000000" pitchFamily="2" charset="2"/>
              <a:buChar char="§"/>
            </a:pPr>
            <a:r>
              <a:rPr lang="vi-VN" sz="2000" smtClean="0"/>
              <a:t>Chọn </a:t>
            </a:r>
            <a:r>
              <a:rPr lang="vi-VN" sz="2000"/>
              <a:t>các lệnh </a:t>
            </a:r>
            <a:r>
              <a:rPr lang="vi-VN" sz="2000" b="1"/>
              <a:t>Create\More Forms\Multiple Items</a:t>
            </a:r>
            <a:r>
              <a:rPr lang="vi-VN" sz="2000"/>
              <a:t>.</a:t>
            </a:r>
          </a:p>
        </p:txBody>
      </p:sp>
      <p:pic>
        <p:nvPicPr>
          <p:cNvPr id="8" name="Picture 7"/>
          <p:cNvPicPr>
            <a:picLocks noChangeAspect="1"/>
          </p:cNvPicPr>
          <p:nvPr/>
        </p:nvPicPr>
        <p:blipFill>
          <a:blip r:embed="rId3"/>
          <a:stretch>
            <a:fillRect/>
          </a:stretch>
        </p:blipFill>
        <p:spPr>
          <a:xfrm>
            <a:off x="3081861" y="3270082"/>
            <a:ext cx="3021372" cy="1779301"/>
          </a:xfrm>
          <a:prstGeom prst="rect">
            <a:avLst/>
          </a:prstGeom>
        </p:spPr>
      </p:pic>
    </p:spTree>
    <p:extLst>
      <p:ext uri="{BB962C8B-B14F-4D97-AF65-F5344CB8AC3E}">
        <p14:creationId xmlns:p14="http://schemas.microsoft.com/office/powerpoint/2010/main" val="204395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813"/>
          <a:stretch/>
        </p:blipFill>
        <p:spPr>
          <a:xfrm>
            <a:off x="1409481" y="99788"/>
            <a:ext cx="3111147" cy="4948047"/>
          </a:xfrm>
          <a:prstGeom prst="rect">
            <a:avLst/>
          </a:prstGeom>
        </p:spPr>
      </p:pic>
      <p:sp>
        <p:nvSpPr>
          <p:cNvPr id="4" name="Rectangle 3"/>
          <p:cNvSpPr/>
          <p:nvPr/>
        </p:nvSpPr>
        <p:spPr>
          <a:xfrm>
            <a:off x="472611" y="99788"/>
            <a:ext cx="441789" cy="4948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vi-VN" sz="2000" b="1" smtClean="0">
                <a:solidFill>
                  <a:schemeClr val="accent2">
                    <a:lumMod val="75000"/>
                  </a:schemeClr>
                </a:solidFill>
                <a:latin typeface="Arial" panose="020B0604020202020204" pitchFamily="34" charset="0"/>
                <a:cs typeface="Arial" panose="020B0604020202020204" pitchFamily="34" charset="0"/>
              </a:rPr>
              <a:t>Ví dụ một số biểu mẫu</a:t>
            </a:r>
            <a:endParaRPr lang="en-US" sz="2000" b="1">
              <a:solidFill>
                <a:schemeClr val="accent2">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304" y="99788"/>
            <a:ext cx="3502261" cy="4952780"/>
          </a:xfrm>
          <a:prstGeom prst="rect">
            <a:avLst/>
          </a:prstGeom>
        </p:spPr>
      </p:pic>
    </p:spTree>
    <p:extLst>
      <p:ext uri="{BB962C8B-B14F-4D97-AF65-F5344CB8AC3E}">
        <p14:creationId xmlns:p14="http://schemas.microsoft.com/office/powerpoint/2010/main" val="32763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65" y="374525"/>
            <a:ext cx="5876819" cy="400110"/>
          </a:xfrm>
          <a:prstGeom prst="rect">
            <a:avLst/>
          </a:prstGeom>
        </p:spPr>
        <p:txBody>
          <a:bodyPr wrap="square">
            <a:spAutoFit/>
          </a:bodyPr>
          <a:lstStyle/>
          <a:p>
            <a:pPr algn="just"/>
            <a:r>
              <a:rPr lang="vi-VN" sz="2000" b="1" i="1" u="sng">
                <a:solidFill>
                  <a:srgbClr val="C00000"/>
                </a:solidFill>
              </a:rPr>
              <a:t>Nhiệm vụ </a:t>
            </a:r>
            <a:r>
              <a:rPr lang="vi-VN" sz="2000" b="1" i="1" u="sng" smtClean="0">
                <a:solidFill>
                  <a:srgbClr val="C00000"/>
                </a:solidFill>
              </a:rPr>
              <a:t>2</a:t>
            </a:r>
            <a:r>
              <a:rPr lang="vi-VN" sz="2000" b="1" i="1">
                <a:solidFill>
                  <a:srgbClr val="C00000"/>
                </a:solidFill>
              </a:rPr>
              <a:t>. Tạo biểu mẫu để tìm mượn sách</a:t>
            </a:r>
            <a:endParaRPr lang="en-US" sz="2000" b="1" i="1">
              <a:solidFill>
                <a:srgbClr val="C00000"/>
              </a:solidFill>
            </a:endParaRPr>
          </a:p>
        </p:txBody>
      </p:sp>
      <p:sp>
        <p:nvSpPr>
          <p:cNvPr id="3" name="TextBox 2"/>
          <p:cNvSpPr txBox="1"/>
          <p:nvPr/>
        </p:nvSpPr>
        <p:spPr>
          <a:xfrm>
            <a:off x="410965" y="774635"/>
            <a:ext cx="8223584" cy="1938992"/>
          </a:xfrm>
          <a:prstGeom prst="rect">
            <a:avLst/>
          </a:prstGeom>
          <a:noFill/>
        </p:spPr>
        <p:txBody>
          <a:bodyPr wrap="square" rtlCol="0">
            <a:spAutoFit/>
          </a:bodyPr>
          <a:lstStyle/>
          <a:p>
            <a:pPr algn="just">
              <a:lnSpc>
                <a:spcPct val="150000"/>
              </a:lnSpc>
            </a:pPr>
            <a:r>
              <a:rPr lang="vi-VN" sz="2000" smtClean="0"/>
              <a:t>Biểu mẫu nhiều bản ghi để tìm mượn sách lấy dữ liệu từ bảng </a:t>
            </a:r>
            <a:r>
              <a:rPr lang="vi-VN" sz="2000" i="1" smtClean="0"/>
              <a:t>Sách</a:t>
            </a:r>
            <a:r>
              <a:rPr lang="vi-VN" sz="2000" smtClean="0"/>
              <a:t> và cần đáp ứng các yêu cầu:</a:t>
            </a:r>
          </a:p>
          <a:p>
            <a:pPr marL="457200" indent="-457200" algn="just">
              <a:lnSpc>
                <a:spcPct val="150000"/>
              </a:lnSpc>
              <a:buAutoNum type="alphaLcParenR"/>
            </a:pPr>
            <a:r>
              <a:rPr lang="vi-VN" sz="2000" smtClean="0"/>
              <a:t>Sắp xếp thứ tự theo </a:t>
            </a:r>
            <a:r>
              <a:rPr lang="vi-VN" sz="2000" i="1" smtClean="0"/>
              <a:t>Tên sách</a:t>
            </a:r>
            <a:r>
              <a:rPr lang="vi-VN" sz="2000" smtClean="0"/>
              <a:t>.</a:t>
            </a:r>
          </a:p>
          <a:p>
            <a:pPr marL="457200" indent="-457200" algn="just">
              <a:lnSpc>
                <a:spcPct val="150000"/>
              </a:lnSpc>
              <a:buAutoNum type="alphaLcParenR"/>
            </a:pPr>
            <a:r>
              <a:rPr lang="vi-VN" sz="2000" smtClean="0"/>
              <a:t>Lọc theo cột </a:t>
            </a:r>
            <a:r>
              <a:rPr lang="vi-VN" sz="2000" i="1" smtClean="0"/>
              <a:t>Sẵn có</a:t>
            </a:r>
            <a:r>
              <a:rPr lang="vi-VN" sz="2000" smtClean="0"/>
              <a:t>. Ghi lưu với tên </a:t>
            </a:r>
            <a:r>
              <a:rPr lang="vi-VN" sz="2000" i="1" smtClean="0"/>
              <a:t>Sách-Multi</a:t>
            </a:r>
            <a:r>
              <a:rPr lang="vi-VN" sz="2000" smtClean="0"/>
              <a:t>.</a:t>
            </a:r>
            <a:endParaRPr lang="en-US" sz="2000"/>
          </a:p>
        </p:txBody>
      </p:sp>
      <p:sp>
        <p:nvSpPr>
          <p:cNvPr id="4" name="Rectangle 3"/>
          <p:cNvSpPr/>
          <p:nvPr/>
        </p:nvSpPr>
        <p:spPr>
          <a:xfrm>
            <a:off x="2434976" y="2713627"/>
            <a:ext cx="6513816"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vi-VN" sz="2000" smtClean="0"/>
              <a:t>Tạo </a:t>
            </a:r>
            <a:r>
              <a:rPr lang="vi-VN" sz="2000"/>
              <a:t>biểu mẫu nhiều bản ghi lấy dữ liệu từ bảng </a:t>
            </a:r>
            <a:r>
              <a:rPr lang="vi-VN" sz="2000" i="1"/>
              <a:t>Sách </a:t>
            </a:r>
            <a:r>
              <a:rPr lang="vi-VN" sz="2000" smtClean="0"/>
              <a:t>tương </a:t>
            </a:r>
            <a:r>
              <a:rPr lang="vi-VN" sz="2000"/>
              <a:t>tự như trong Nhiệm vụ 1.</a:t>
            </a:r>
          </a:p>
          <a:p>
            <a:pPr marL="342900" indent="-342900">
              <a:lnSpc>
                <a:spcPct val="150000"/>
              </a:lnSpc>
              <a:buFont typeface="Arial" panose="020B0604020202020204" pitchFamily="34" charset="0"/>
              <a:buChar char="•"/>
            </a:pPr>
            <a:r>
              <a:rPr lang="vi-VN" sz="2000" smtClean="0"/>
              <a:t>Sắp </a:t>
            </a:r>
            <a:r>
              <a:rPr lang="vi-VN" sz="2000"/>
              <a:t>xếp thứ tự theo </a:t>
            </a:r>
            <a:r>
              <a:rPr lang="vi-VN" sz="2000" i="1"/>
              <a:t>Tên sách</a:t>
            </a:r>
            <a:r>
              <a:rPr lang="vi-VN" sz="2000"/>
              <a:t>.</a:t>
            </a:r>
          </a:p>
          <a:p>
            <a:pPr marL="342900" indent="-342900">
              <a:lnSpc>
                <a:spcPct val="150000"/>
              </a:lnSpc>
              <a:buFont typeface="Arial" panose="020B0604020202020204" pitchFamily="34" charset="0"/>
              <a:buChar char="•"/>
            </a:pPr>
            <a:r>
              <a:rPr lang="vi-VN" sz="2000" smtClean="0"/>
              <a:t>Lọc </a:t>
            </a:r>
            <a:r>
              <a:rPr lang="vi-VN" sz="2000"/>
              <a:t>theo cột </a:t>
            </a:r>
            <a:r>
              <a:rPr lang="vi-VN" sz="2000" i="1"/>
              <a:t>Sẵn có</a:t>
            </a:r>
            <a:r>
              <a:rPr lang="vi-VN" sz="2000"/>
              <a:t>.</a:t>
            </a:r>
          </a:p>
          <a:p>
            <a:pPr marL="342900" indent="-342900">
              <a:lnSpc>
                <a:spcPct val="150000"/>
              </a:lnSpc>
              <a:buFont typeface="Arial" panose="020B0604020202020204" pitchFamily="34" charset="0"/>
              <a:buChar char="•"/>
            </a:pPr>
            <a:r>
              <a:rPr lang="vi-VN" sz="2000" smtClean="0"/>
              <a:t>Ghi </a:t>
            </a:r>
            <a:r>
              <a:rPr lang="vi-VN" sz="2000"/>
              <a:t>lưu với tên </a:t>
            </a:r>
            <a:r>
              <a:rPr lang="vi-VN" sz="2000" i="1"/>
              <a:t>Sách - Multi</a:t>
            </a:r>
            <a:r>
              <a:rPr lang="vi-VN" sz="2000"/>
              <a:t>.</a:t>
            </a:r>
          </a:p>
        </p:txBody>
      </p:sp>
      <p:grpSp>
        <p:nvGrpSpPr>
          <p:cNvPr id="5" name="Group 4"/>
          <p:cNvGrpSpPr/>
          <p:nvPr/>
        </p:nvGrpSpPr>
        <p:grpSpPr>
          <a:xfrm>
            <a:off x="410965" y="2851233"/>
            <a:ext cx="1818527" cy="893853"/>
            <a:chOff x="513707" y="2147298"/>
            <a:chExt cx="1818527" cy="89385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07" y="2147298"/>
              <a:ext cx="1818527" cy="893853"/>
            </a:xfrm>
            <a:prstGeom prst="rect">
              <a:avLst/>
            </a:prstGeom>
          </p:spPr>
        </p:pic>
        <p:sp>
          <p:nvSpPr>
            <p:cNvPr id="7" name="TextBox 6"/>
            <p:cNvSpPr txBox="1"/>
            <p:nvPr/>
          </p:nvSpPr>
          <p:spPr>
            <a:xfrm>
              <a:off x="611311" y="2342952"/>
              <a:ext cx="1623317" cy="400110"/>
            </a:xfrm>
            <a:prstGeom prst="rect">
              <a:avLst/>
            </a:prstGeom>
            <a:noFill/>
          </p:spPr>
          <p:txBody>
            <a:bodyPr wrap="square" rtlCol="0">
              <a:spAutoFit/>
            </a:bodyPr>
            <a:lstStyle/>
            <a:p>
              <a:pPr algn="ctr"/>
              <a:r>
                <a:rPr lang="vi-VN" sz="2000" b="1" smtClean="0"/>
                <a:t>Hướng dẫn</a:t>
              </a:r>
              <a:endParaRPr lang="en-US" sz="2000" b="1"/>
            </a:p>
          </p:txBody>
        </p:sp>
      </p:grpSp>
      <p:pic>
        <p:nvPicPr>
          <p:cNvPr id="8" name="Picture 7"/>
          <p:cNvPicPr>
            <a:picLocks noChangeAspect="1"/>
          </p:cNvPicPr>
          <p:nvPr/>
        </p:nvPicPr>
        <p:blipFill>
          <a:blip r:embed="rId4"/>
          <a:stretch>
            <a:fillRect/>
          </a:stretch>
        </p:blipFill>
        <p:spPr>
          <a:xfrm>
            <a:off x="7557306" y="3659549"/>
            <a:ext cx="1391486" cy="1454735"/>
          </a:xfrm>
          <a:prstGeom prst="rect">
            <a:avLst/>
          </a:prstGeom>
        </p:spPr>
      </p:pic>
    </p:spTree>
    <p:extLst>
      <p:ext uri="{BB962C8B-B14F-4D97-AF65-F5344CB8AC3E}">
        <p14:creationId xmlns:p14="http://schemas.microsoft.com/office/powerpoint/2010/main" val="6898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65" y="374525"/>
            <a:ext cx="5876819" cy="400110"/>
          </a:xfrm>
          <a:prstGeom prst="rect">
            <a:avLst/>
          </a:prstGeom>
        </p:spPr>
        <p:txBody>
          <a:bodyPr wrap="square">
            <a:spAutoFit/>
          </a:bodyPr>
          <a:lstStyle/>
          <a:p>
            <a:pPr algn="just"/>
            <a:r>
              <a:rPr lang="vi-VN" sz="2000" b="1" i="1" u="sng">
                <a:solidFill>
                  <a:srgbClr val="C00000"/>
                </a:solidFill>
              </a:rPr>
              <a:t>Nhiệm vụ 3</a:t>
            </a:r>
            <a:r>
              <a:rPr lang="vi-VN" sz="2000" b="1" i="1">
                <a:solidFill>
                  <a:srgbClr val="C00000"/>
                </a:solidFill>
              </a:rPr>
              <a:t>. Sử dụng biểu mẫu để nhập dữ liệu</a:t>
            </a:r>
            <a:endParaRPr lang="en-US" sz="2000" b="1" i="1">
              <a:solidFill>
                <a:srgbClr val="C00000"/>
              </a:solidFill>
            </a:endParaRPr>
          </a:p>
        </p:txBody>
      </p:sp>
      <p:sp>
        <p:nvSpPr>
          <p:cNvPr id="3" name="TextBox 2"/>
          <p:cNvSpPr txBox="1"/>
          <p:nvPr/>
        </p:nvSpPr>
        <p:spPr>
          <a:xfrm>
            <a:off x="410965" y="774635"/>
            <a:ext cx="8236646" cy="1938992"/>
          </a:xfrm>
          <a:prstGeom prst="rect">
            <a:avLst/>
          </a:prstGeom>
          <a:noFill/>
        </p:spPr>
        <p:txBody>
          <a:bodyPr wrap="square" rtlCol="0">
            <a:spAutoFit/>
          </a:bodyPr>
          <a:lstStyle/>
          <a:p>
            <a:pPr algn="just">
              <a:lnSpc>
                <a:spcPct val="150000"/>
              </a:lnSpc>
            </a:pPr>
            <a:r>
              <a:rPr lang="vi-VN" sz="2000" smtClean="0"/>
              <a:t>Dùng biểu mẫu vừa tạo ở Nhiệm vụ 1, nhập một số bản ghi vào bảng </a:t>
            </a:r>
            <a:r>
              <a:rPr lang="vi-VN" sz="2000" i="1" smtClean="0"/>
              <a:t>Mượn-Trả</a:t>
            </a:r>
            <a:r>
              <a:rPr lang="vi-VN" sz="2000" smtClean="0"/>
              <a:t>.</a:t>
            </a:r>
          </a:p>
          <a:p>
            <a:pPr algn="just">
              <a:lnSpc>
                <a:spcPct val="150000"/>
              </a:lnSpc>
            </a:pPr>
            <a:r>
              <a:rPr lang="vi-VN" sz="2000" b="1" smtClean="0">
                <a:solidFill>
                  <a:schemeClr val="accent2"/>
                </a:solidFill>
              </a:rPr>
              <a:t>Chú ý:</a:t>
            </a:r>
            <a:r>
              <a:rPr lang="vi-VN" sz="2000" smtClean="0"/>
              <a:t> Dữ liệu nhập vào không được trái với thực tế trong hoạt động của thư viện.</a:t>
            </a:r>
            <a:endParaRPr lang="en-US" sz="2000"/>
          </a:p>
        </p:txBody>
      </p:sp>
      <p:grpSp>
        <p:nvGrpSpPr>
          <p:cNvPr id="4" name="Group 3"/>
          <p:cNvGrpSpPr/>
          <p:nvPr/>
        </p:nvGrpSpPr>
        <p:grpSpPr>
          <a:xfrm>
            <a:off x="410965" y="2713627"/>
            <a:ext cx="1818527" cy="893853"/>
            <a:chOff x="513707" y="2147298"/>
            <a:chExt cx="1818527" cy="89385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7" y="2147298"/>
              <a:ext cx="1818527" cy="893853"/>
            </a:xfrm>
            <a:prstGeom prst="rect">
              <a:avLst/>
            </a:prstGeom>
          </p:spPr>
        </p:pic>
        <p:sp>
          <p:nvSpPr>
            <p:cNvPr id="6" name="TextBox 5"/>
            <p:cNvSpPr txBox="1"/>
            <p:nvPr/>
          </p:nvSpPr>
          <p:spPr>
            <a:xfrm>
              <a:off x="611311" y="2342952"/>
              <a:ext cx="1623317" cy="400110"/>
            </a:xfrm>
            <a:prstGeom prst="rect">
              <a:avLst/>
            </a:prstGeom>
            <a:noFill/>
          </p:spPr>
          <p:txBody>
            <a:bodyPr wrap="square" rtlCol="0">
              <a:spAutoFit/>
            </a:bodyPr>
            <a:lstStyle/>
            <a:p>
              <a:pPr algn="ctr"/>
              <a:r>
                <a:rPr lang="vi-VN" sz="2000" b="1" smtClean="0"/>
                <a:t>Hướng dẫn</a:t>
              </a:r>
              <a:endParaRPr lang="en-US" sz="2000" b="1"/>
            </a:p>
          </p:txBody>
        </p:sp>
      </p:grpSp>
      <p:sp>
        <p:nvSpPr>
          <p:cNvPr id="7" name="Rectangle 6"/>
          <p:cNvSpPr/>
          <p:nvPr/>
        </p:nvSpPr>
        <p:spPr>
          <a:xfrm>
            <a:off x="2370100" y="2713627"/>
            <a:ext cx="6375115" cy="1938992"/>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1. Các trường </a:t>
            </a:r>
            <a:r>
              <a:rPr lang="en-US" sz="2000" i="1">
                <a:latin typeface="Arial" panose="020B0604020202020204" pitchFamily="34" charset="0"/>
                <a:ea typeface="Times New Roman" panose="02020603050405020304" pitchFamily="18" charset="0"/>
                <a:cs typeface="Arial" panose="020B0604020202020204" pitchFamily="34" charset="0"/>
              </a:rPr>
              <a:t>Số thẻ </a:t>
            </a:r>
            <a:r>
              <a:rPr lang="en-US" sz="2000">
                <a:latin typeface="Arial" panose="020B0604020202020204" pitchFamily="34" charset="0"/>
                <a:ea typeface="Times New Roman" panose="02020603050405020304" pitchFamily="18" charset="0"/>
                <a:cs typeface="Arial" panose="020B0604020202020204" pitchFamily="34" charset="0"/>
              </a:rPr>
              <a:t>và </a:t>
            </a:r>
            <a:r>
              <a:rPr lang="en-US" sz="2000" i="1">
                <a:latin typeface="Arial" panose="020B0604020202020204" pitchFamily="34" charset="0"/>
                <a:ea typeface="Times New Roman" panose="02020603050405020304" pitchFamily="18" charset="0"/>
                <a:cs typeface="Arial" panose="020B0604020202020204" pitchFamily="34" charset="0"/>
              </a:rPr>
              <a:t>Mã sách</a:t>
            </a:r>
            <a:r>
              <a:rPr lang="en-US" sz="2000">
                <a:latin typeface="Arial" panose="020B0604020202020204" pitchFamily="34" charset="0"/>
                <a:ea typeface="Times New Roman" panose="02020603050405020304" pitchFamily="18" charset="0"/>
                <a:cs typeface="Arial" panose="020B0604020202020204" pitchFamily="34" charset="0"/>
              </a:rPr>
              <a:t> có kiểu dữ liệu từ tra cứu (</a:t>
            </a:r>
            <a:r>
              <a:rPr lang="en-US" sz="2000" i="1">
                <a:latin typeface="Arial" panose="020B0604020202020204" pitchFamily="34" charset="0"/>
                <a:ea typeface="Times New Roman" panose="02020603050405020304" pitchFamily="18" charset="0"/>
                <a:cs typeface="Arial" panose="020B0604020202020204" pitchFamily="34" charset="0"/>
              </a:rPr>
              <a:t>lookup</a:t>
            </a:r>
            <a:r>
              <a:rPr lang="en-US" sz="2000">
                <a:latin typeface="Arial" panose="020B0604020202020204" pitchFamily="34" charset="0"/>
                <a:ea typeface="Times New Roman" panose="02020603050405020304" pitchFamily="18" charset="0"/>
                <a:cs typeface="Arial" panose="020B0604020202020204" pitchFamily="34" charset="0"/>
              </a:rPr>
              <a:t>). Chỉ cần chọn trong danh sách tra cứu. Nếu muốn thêm bạn đọc mới hay sách mới thì trước đó phải bổ sung thêm vào bảng </a:t>
            </a:r>
            <a:r>
              <a:rPr lang="en-US" sz="2000" i="1">
                <a:latin typeface="Arial" panose="020B0604020202020204" pitchFamily="34" charset="0"/>
                <a:ea typeface="Times New Roman" panose="02020603050405020304" pitchFamily="18" charset="0"/>
                <a:cs typeface="Arial" panose="020B0604020202020204" pitchFamily="34" charset="0"/>
              </a:rPr>
              <a:t>Bạn Đọc</a:t>
            </a:r>
            <a:r>
              <a:rPr lang="en-US" sz="2000">
                <a:latin typeface="Arial" panose="020B0604020202020204" pitchFamily="34" charset="0"/>
                <a:ea typeface="Times New Roman" panose="02020603050405020304" pitchFamily="18" charset="0"/>
                <a:cs typeface="Arial" panose="020B0604020202020204" pitchFamily="34" charset="0"/>
              </a:rPr>
              <a:t>, bảng </a:t>
            </a:r>
            <a:r>
              <a:rPr lang="en-US" sz="2000" i="1">
                <a:latin typeface="Arial" panose="020B0604020202020204" pitchFamily="34" charset="0"/>
                <a:ea typeface="Times New Roman" panose="02020603050405020304" pitchFamily="18" charset="0"/>
                <a:cs typeface="Arial" panose="020B0604020202020204" pitchFamily="34" charset="0"/>
              </a:rPr>
              <a:t>Sách</a:t>
            </a:r>
            <a:r>
              <a:rPr lang="en-US" sz="2000">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oogle Shape;645;p33"/>
          <p:cNvGrpSpPr/>
          <p:nvPr/>
        </p:nvGrpSpPr>
        <p:grpSpPr>
          <a:xfrm>
            <a:off x="109364" y="3946682"/>
            <a:ext cx="1460288" cy="1109638"/>
            <a:chOff x="4101600" y="602113"/>
            <a:chExt cx="1312500" cy="997337"/>
          </a:xfrm>
        </p:grpSpPr>
        <p:grpSp>
          <p:nvGrpSpPr>
            <p:cNvPr id="9" name="Google Shape;646;p33"/>
            <p:cNvGrpSpPr/>
            <p:nvPr/>
          </p:nvGrpSpPr>
          <p:grpSpPr>
            <a:xfrm>
              <a:off x="4101600" y="882168"/>
              <a:ext cx="1312500" cy="717282"/>
              <a:chOff x="4101600" y="882168"/>
              <a:chExt cx="1312500" cy="717282"/>
            </a:xfrm>
          </p:grpSpPr>
          <p:grpSp>
            <p:nvGrpSpPr>
              <p:cNvPr id="16" name="Google Shape;647;p33"/>
              <p:cNvGrpSpPr/>
              <p:nvPr/>
            </p:nvGrpSpPr>
            <p:grpSpPr>
              <a:xfrm>
                <a:off x="4345668" y="882168"/>
                <a:ext cx="356154" cy="601800"/>
                <a:chOff x="4345668" y="880350"/>
                <a:chExt cx="356154" cy="601800"/>
              </a:xfrm>
            </p:grpSpPr>
            <p:sp>
              <p:nvSpPr>
                <p:cNvPr id="18" name="Google Shape;648;p33"/>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9;p33"/>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0;p33"/>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1;p33"/>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2;p33"/>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3;p33"/>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4;p33"/>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5;p33"/>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6;p33"/>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657;p33"/>
              <p:cNvSpPr/>
              <p:nvPr/>
            </p:nvSpPr>
            <p:spPr>
              <a:xfrm>
                <a:off x="4101600" y="1482150"/>
                <a:ext cx="1312500" cy="11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58;p33"/>
            <p:cNvGrpSpPr/>
            <p:nvPr/>
          </p:nvGrpSpPr>
          <p:grpSpPr>
            <a:xfrm>
              <a:off x="4848511" y="602113"/>
              <a:ext cx="427071" cy="892904"/>
              <a:chOff x="2089640" y="304828"/>
              <a:chExt cx="940685" cy="1966749"/>
            </a:xfrm>
          </p:grpSpPr>
          <p:sp>
            <p:nvSpPr>
              <p:cNvPr id="11" name="Google Shape;659;p33"/>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0;p33"/>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1;p33"/>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2;p33"/>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33"/>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553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15" name="Rectangle 14"/>
          <p:cNvSpPr/>
          <p:nvPr/>
        </p:nvSpPr>
        <p:spPr>
          <a:xfrm>
            <a:off x="627115" y="531625"/>
            <a:ext cx="7839802" cy="1420325"/>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2. Cần nhập một số bản ghi đã có cả </a:t>
            </a:r>
            <a:r>
              <a:rPr lang="en-US" sz="2000" i="1">
                <a:latin typeface="Arial" panose="020B0604020202020204" pitchFamily="34" charset="0"/>
                <a:ea typeface="Times New Roman" panose="02020603050405020304" pitchFamily="18" charset="0"/>
                <a:cs typeface="Arial" panose="020B0604020202020204" pitchFamily="34" charset="0"/>
              </a:rPr>
              <a:t>Ngày mượn</a:t>
            </a:r>
            <a:r>
              <a:rPr lang="en-US" sz="2000">
                <a:latin typeface="Arial" panose="020B0604020202020204" pitchFamily="34" charset="0"/>
                <a:ea typeface="Times New Roman" panose="02020603050405020304" pitchFamily="18" charset="0"/>
                <a:cs typeface="Arial" panose="020B0604020202020204" pitchFamily="34" charset="0"/>
              </a:rPr>
              <a:t>, </a:t>
            </a:r>
            <a:r>
              <a:rPr lang="en-US" sz="2000" i="1">
                <a:latin typeface="Arial" panose="020B0604020202020204" pitchFamily="34" charset="0"/>
                <a:ea typeface="Times New Roman" panose="02020603050405020304" pitchFamily="18" charset="0"/>
                <a:cs typeface="Arial" panose="020B0604020202020204" pitchFamily="34" charset="0"/>
              </a:rPr>
              <a:t>Ngày trả</a:t>
            </a:r>
            <a:r>
              <a:rPr lang="en-US" sz="2000">
                <a:latin typeface="Arial" panose="020B0604020202020204" pitchFamily="34" charset="0"/>
                <a:ea typeface="Times New Roman" panose="02020603050405020304" pitchFamily="18" charset="0"/>
                <a:cs typeface="Arial" panose="020B0604020202020204" pitchFamily="34" charset="0"/>
              </a:rPr>
              <a:t>; một số khác chỉ có </a:t>
            </a:r>
            <a:r>
              <a:rPr lang="en-US" sz="2000" i="1">
                <a:latin typeface="Arial" panose="020B0604020202020204" pitchFamily="34" charset="0"/>
                <a:ea typeface="Times New Roman" panose="02020603050405020304" pitchFamily="18" charset="0"/>
                <a:cs typeface="Arial" panose="020B0604020202020204" pitchFamily="34" charset="0"/>
              </a:rPr>
              <a:t>Ngày mượn</a:t>
            </a:r>
            <a:r>
              <a:rPr lang="en-US" sz="2000">
                <a:latin typeface="Arial" panose="020B0604020202020204" pitchFamily="34" charset="0"/>
                <a:ea typeface="Times New Roman" panose="02020603050405020304" pitchFamily="18" charset="0"/>
                <a:cs typeface="Arial" panose="020B0604020202020204" pitchFamily="34" charset="0"/>
              </a:rPr>
              <a:t>, để </a:t>
            </a:r>
            <a:r>
              <a:rPr lang="en-US" sz="2000" smtClean="0">
                <a:latin typeface="Arial" panose="020B0604020202020204" pitchFamily="34" charset="0"/>
                <a:ea typeface="Times New Roman" panose="02020603050405020304" pitchFamily="18" charset="0"/>
                <a:cs typeface="Arial" panose="020B0604020202020204" pitchFamily="34" charset="0"/>
              </a:rPr>
              <a:t>tr</a:t>
            </a:r>
            <a:r>
              <a:rPr lang="vi-VN" sz="2000" smtClean="0">
                <a:latin typeface="Arial" panose="020B0604020202020204" pitchFamily="34" charset="0"/>
                <a:ea typeface="Times New Roman" panose="02020603050405020304" pitchFamily="18" charset="0"/>
                <a:cs typeface="Arial" panose="020B0604020202020204" pitchFamily="34" charset="0"/>
              </a:rPr>
              <a:t>ố</a:t>
            </a:r>
            <a:r>
              <a:rPr lang="en-US" sz="2000" smtClean="0">
                <a:latin typeface="Arial" panose="020B0604020202020204" pitchFamily="34" charset="0"/>
                <a:ea typeface="Times New Roman" panose="02020603050405020304" pitchFamily="18" charset="0"/>
                <a:cs typeface="Arial" panose="020B0604020202020204" pitchFamily="34" charset="0"/>
              </a:rPr>
              <a:t>ng </a:t>
            </a:r>
            <a:r>
              <a:rPr lang="en-US" sz="2000" i="1">
                <a:latin typeface="Arial" panose="020B0604020202020204" pitchFamily="34" charset="0"/>
                <a:ea typeface="Times New Roman" panose="02020603050405020304" pitchFamily="18" charset="0"/>
                <a:cs typeface="Arial" panose="020B0604020202020204" pitchFamily="34" charset="0"/>
              </a:rPr>
              <a:t>Ngày trả</a:t>
            </a:r>
            <a:r>
              <a:rPr lang="en-US" sz="2000">
                <a:latin typeface="Arial" panose="020B0604020202020204" pitchFamily="34" charset="0"/>
                <a:ea typeface="Times New Roman" panose="02020603050405020304" pitchFamily="18" charset="0"/>
                <a:cs typeface="Arial" panose="020B0604020202020204" pitchFamily="34" charset="0"/>
              </a:rPr>
              <a:t>. Trình tự </a:t>
            </a:r>
            <a:r>
              <a:rPr lang="en-US" sz="2000" i="1">
                <a:latin typeface="Arial" panose="020B0604020202020204" pitchFamily="34" charset="0"/>
                <a:ea typeface="Times New Roman" panose="02020603050405020304" pitchFamily="18" charset="0"/>
                <a:cs typeface="Arial" panose="020B0604020202020204" pitchFamily="34" charset="0"/>
              </a:rPr>
              <a:t>Ngày mượn</a:t>
            </a:r>
            <a:r>
              <a:rPr lang="en-US" sz="2000">
                <a:latin typeface="Arial" panose="020B0604020202020204" pitchFamily="34" charset="0"/>
                <a:ea typeface="Times New Roman" panose="02020603050405020304" pitchFamily="18" charset="0"/>
                <a:cs typeface="Arial" panose="020B0604020202020204" pitchFamily="34" charset="0"/>
              </a:rPr>
              <a:t> phù hợp với thực tế, tức là muộn dần</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627115" y="2347468"/>
            <a:ext cx="5033946" cy="1938992"/>
          </a:xfrm>
          <a:prstGeom prst="rect">
            <a:avLst/>
          </a:prstGeom>
        </p:spPr>
        <p:txBody>
          <a:bodyPr wrap="square">
            <a:spAutoFit/>
          </a:bodyPr>
          <a:lstStyle/>
          <a:p>
            <a:pPr lvl="0"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3. Dữ liệu nhập vào không được trái với thực tế (logic nghiệp vụ): một cuốn sách đang được mượn chưa trả thì ở các bản ghi dưới, muộn hơn, không thể cho mượn.</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6010383" y="2211358"/>
            <a:ext cx="2967190" cy="2819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smtClean="0">
                <a:solidFill>
                  <a:schemeClr val="accent3">
                    <a:lumMod val="75000"/>
                  </a:schemeClr>
                </a:solidFill>
                <a:latin typeface="Arial" panose="020B0604020202020204" pitchFamily="34" charset="0"/>
                <a:cs typeface="Arial" panose="020B0604020202020204" pitchFamily="34" charset="0"/>
              </a:rPr>
              <a:t>GHI NHỚ</a:t>
            </a:r>
            <a:endParaRPr sz="2800">
              <a:solidFill>
                <a:schemeClr val="accent3">
                  <a:lumMod val="75000"/>
                </a:schemeClr>
              </a:solidFill>
              <a:latin typeface="Arial" panose="020B0604020202020204" pitchFamily="34" charset="0"/>
              <a:cs typeface="Arial" panose="020B0604020202020204" pitchFamily="34" charset="0"/>
            </a:endParaRPr>
          </a:p>
        </p:txBody>
      </p:sp>
      <p:grpSp>
        <p:nvGrpSpPr>
          <p:cNvPr id="1012" name="Google Shape;1012;p41"/>
          <p:cNvGrpSpPr/>
          <p:nvPr/>
        </p:nvGrpSpPr>
        <p:grpSpPr>
          <a:xfrm>
            <a:off x="7118275" y="493738"/>
            <a:ext cx="1312500" cy="997337"/>
            <a:chOff x="4101600" y="602113"/>
            <a:chExt cx="1312500" cy="997337"/>
          </a:xfrm>
        </p:grpSpPr>
        <p:grpSp>
          <p:nvGrpSpPr>
            <p:cNvPr id="1013" name="Google Shape;1013;p41"/>
            <p:cNvGrpSpPr/>
            <p:nvPr/>
          </p:nvGrpSpPr>
          <p:grpSpPr>
            <a:xfrm>
              <a:off x="4101600" y="882168"/>
              <a:ext cx="1312500" cy="717282"/>
              <a:chOff x="4101600" y="882168"/>
              <a:chExt cx="1312500" cy="717282"/>
            </a:xfrm>
          </p:grpSpPr>
          <p:grpSp>
            <p:nvGrpSpPr>
              <p:cNvPr id="1014" name="Google Shape;1014;p41"/>
              <p:cNvGrpSpPr/>
              <p:nvPr/>
            </p:nvGrpSpPr>
            <p:grpSpPr>
              <a:xfrm>
                <a:off x="4345668" y="882168"/>
                <a:ext cx="356154" cy="601800"/>
                <a:chOff x="4345668" y="880350"/>
                <a:chExt cx="356154" cy="601800"/>
              </a:xfrm>
            </p:grpSpPr>
            <p:sp>
              <p:nvSpPr>
                <p:cNvPr id="1015" name="Google Shape;1015;p41"/>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41"/>
              <p:cNvSpPr/>
              <p:nvPr/>
            </p:nvSpPr>
            <p:spPr>
              <a:xfrm>
                <a:off x="4101600" y="1482150"/>
                <a:ext cx="1312500" cy="11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41"/>
            <p:cNvGrpSpPr/>
            <p:nvPr/>
          </p:nvGrpSpPr>
          <p:grpSpPr>
            <a:xfrm>
              <a:off x="4848511" y="602113"/>
              <a:ext cx="427071" cy="892904"/>
              <a:chOff x="2089640" y="304828"/>
              <a:chExt cx="940685" cy="1966749"/>
            </a:xfrm>
          </p:grpSpPr>
          <p:sp>
            <p:nvSpPr>
              <p:cNvPr id="1026" name="Google Shape;1026;p41"/>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821933" y="1490948"/>
            <a:ext cx="7608842" cy="3563473"/>
            <a:chOff x="821933" y="1490948"/>
            <a:chExt cx="7608842" cy="3563473"/>
          </a:xfrm>
        </p:grpSpPr>
        <p:sp>
          <p:nvSpPr>
            <p:cNvPr id="2" name="Rectangle 1"/>
            <p:cNvSpPr/>
            <p:nvPr/>
          </p:nvSpPr>
          <p:spPr>
            <a:xfrm>
              <a:off x="821933" y="1490948"/>
              <a:ext cx="7608842" cy="356347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83227" y="1581077"/>
              <a:ext cx="7249074" cy="332398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Biểu mẫu dùng để nhập và xem dữ liệu từ một hoặc nhiều bảng; có thể hiển thị một bản ghi hay nhiều bản ghi; có thể trình bày tách đôi thành hai phần.</a:t>
              </a:r>
            </a:p>
            <a:p>
              <a:pPr marL="342900" indent="-342900" algn="just">
                <a:lnSpc>
                  <a:spcPct val="150000"/>
                </a:lnSpc>
                <a:buFont typeface="Wingdings" panose="05000000000000000000" pitchFamily="2" charset="2"/>
                <a:buChar char="§"/>
              </a:pPr>
              <a:r>
                <a:rPr lang="vi-VN" sz="2000" smtClean="0"/>
                <a:t>Nút </a:t>
              </a:r>
              <a:r>
                <a:rPr lang="vi-VN" sz="2000"/>
                <a:t>lệnh Form để tạo nhanh biểu mẫu nhưng không cho phép tuỳ biến.</a:t>
              </a:r>
            </a:p>
            <a:p>
              <a:pPr marL="342900" indent="-342900" algn="just">
                <a:lnSpc>
                  <a:spcPct val="150000"/>
                </a:lnSpc>
                <a:buFont typeface="Wingdings" panose="05000000000000000000" pitchFamily="2" charset="2"/>
                <a:buChar char="§"/>
              </a:pPr>
              <a:r>
                <a:rPr lang="vi-VN" sz="2000" smtClean="0"/>
                <a:t>Tiện </a:t>
              </a:r>
              <a:r>
                <a:rPr lang="vi-VN" sz="2000"/>
                <a:t>ích tạo biểu mẫu Form Wizard hỗ trợ tạo các loại biểu mẫu tuỳ biến theo yêu cầu sử dụng.</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791">
            <a:off x="777906" y="385609"/>
            <a:ext cx="713316" cy="789067"/>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9"/>
          <p:cNvSpPr txBox="1">
            <a:spLocks noGrp="1"/>
          </p:cNvSpPr>
          <p:nvPr>
            <p:ph type="title"/>
          </p:nvPr>
        </p:nvSpPr>
        <p:spPr>
          <a:xfrm>
            <a:off x="710833" y="37952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smtClean="0">
                <a:solidFill>
                  <a:schemeClr val="accent3">
                    <a:lumMod val="75000"/>
                  </a:schemeClr>
                </a:solidFill>
                <a:latin typeface="Arial" panose="020B0604020202020204" pitchFamily="34" charset="0"/>
                <a:cs typeface="Arial" panose="020B0604020202020204" pitchFamily="34" charset="0"/>
              </a:rPr>
              <a:t>Câu hỏi tự kiểm tra SGK - tr.149</a:t>
            </a:r>
            <a:endParaRPr sz="2400">
              <a:solidFill>
                <a:schemeClr val="accent3">
                  <a:lumMod val="75000"/>
                </a:schemeClr>
              </a:solidFill>
              <a:latin typeface="Arial" panose="020B0604020202020204" pitchFamily="34" charset="0"/>
              <a:cs typeface="Arial" panose="020B0604020202020204" pitchFamily="34" charset="0"/>
            </a:endParaRPr>
          </a:p>
        </p:txBody>
      </p:sp>
      <p:grpSp>
        <p:nvGrpSpPr>
          <p:cNvPr id="979" name="Google Shape;979;p39"/>
          <p:cNvGrpSpPr/>
          <p:nvPr/>
        </p:nvGrpSpPr>
        <p:grpSpPr>
          <a:xfrm>
            <a:off x="7990400" y="92219"/>
            <a:ext cx="988584" cy="5051288"/>
            <a:chOff x="3564034" y="2582461"/>
            <a:chExt cx="316590" cy="1617603"/>
          </a:xfrm>
        </p:grpSpPr>
        <p:sp>
          <p:nvSpPr>
            <p:cNvPr id="980" name="Google Shape;980;p39"/>
            <p:cNvSpPr/>
            <p:nvPr/>
          </p:nvSpPr>
          <p:spPr>
            <a:xfrm>
              <a:off x="3564034" y="2813473"/>
              <a:ext cx="316590" cy="1386591"/>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3656647"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744297"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06736" y="964670"/>
            <a:ext cx="8060077" cy="1015663"/>
          </a:xfrm>
          <a:prstGeom prst="rect">
            <a:avLst/>
          </a:prstGeom>
        </p:spPr>
        <p:txBody>
          <a:bodyPr wrap="square">
            <a:spAutoFit/>
          </a:bodyPr>
          <a:lstStyle/>
          <a:p>
            <a:pPr algn="just">
              <a:lnSpc>
                <a:spcPct val="150000"/>
              </a:lnSpc>
            </a:pPr>
            <a:r>
              <a:rPr lang="vi-VN" sz="2000" b="1">
                <a:solidFill>
                  <a:srgbClr val="C00000"/>
                </a:solidFill>
              </a:rPr>
              <a:t>Câu 1. </a:t>
            </a:r>
            <a:r>
              <a:rPr lang="vi-VN" sz="2000"/>
              <a:t>Mục dữ liệu “có kết buộc với bảng CSDL” và “không kết buộc” khác nhau như thế nào?</a:t>
            </a:r>
            <a:endParaRPr lang="en-US" sz="2000"/>
          </a:p>
        </p:txBody>
      </p:sp>
      <p:sp>
        <p:nvSpPr>
          <p:cNvPr id="5" name="Rectangle 4"/>
          <p:cNvSpPr/>
          <p:nvPr/>
        </p:nvSpPr>
        <p:spPr>
          <a:xfrm>
            <a:off x="1645752" y="2007057"/>
            <a:ext cx="6921061"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mtClean="0"/>
              <a:t>Nếu </a:t>
            </a:r>
            <a:r>
              <a:rPr lang="en-US" sz="2000"/>
              <a:t>mục dữ liệu “có kết buộc với bảng CSDL” thì dữ liệu trong bảng sẽ bị thay đổi khi gõ nhập giá trị mới; khi xem dữ liệu thì đó là giá trị lấy ra từ bảng tại đúng thời điểm ta truy cập dữ liệu để </a:t>
            </a:r>
            <a:r>
              <a:rPr lang="en-US" sz="2000" smtClean="0"/>
              <a:t>xem.</a:t>
            </a:r>
            <a:endParaRPr lang="vi-VN" sz="2000" smtClean="0"/>
          </a:p>
          <a:p>
            <a:pPr marL="342900" indent="-342900" algn="just">
              <a:lnSpc>
                <a:spcPct val="150000"/>
              </a:lnSpc>
              <a:buFont typeface="Arial" panose="020B0604020202020204" pitchFamily="34" charset="0"/>
              <a:buChar char="•"/>
            </a:pPr>
            <a:r>
              <a:rPr lang="en-US" sz="2000" smtClean="0"/>
              <a:t>Nếu </a:t>
            </a:r>
            <a:r>
              <a:rPr lang="en-US" sz="2000"/>
              <a:t>“không kết buộc” thì đó chỉ là các nhãn văn bản, không liên quan đến dữ liệu trong bảng CSDL.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17" y="2297744"/>
            <a:ext cx="1373435" cy="277055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64"/>
                                        </p:tgtEl>
                                        <p:attrNameLst>
                                          <p:attrName>style.visibility</p:attrName>
                                        </p:attrNameLst>
                                      </p:cBhvr>
                                      <p:to>
                                        <p:strVal val="visible"/>
                                      </p:to>
                                    </p:set>
                                    <p:animEffect transition="in" filter="barn(outVertical)">
                                      <p:cBhvr>
                                        <p:cTn id="7" dur="500"/>
                                        <p:tgtEl>
                                          <p:spTgt spid="9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312" y="337501"/>
            <a:ext cx="7844320" cy="1015663"/>
          </a:xfrm>
          <a:prstGeom prst="rect">
            <a:avLst/>
          </a:prstGeom>
        </p:spPr>
        <p:txBody>
          <a:bodyPr wrap="square">
            <a:spAutoFit/>
          </a:bodyPr>
          <a:lstStyle/>
          <a:p>
            <a:pPr algn="just">
              <a:lnSpc>
                <a:spcPct val="150000"/>
              </a:lnSpc>
            </a:pPr>
            <a:r>
              <a:rPr lang="vi-VN" sz="2000" b="1">
                <a:solidFill>
                  <a:srgbClr val="C00000"/>
                </a:solidFill>
              </a:rPr>
              <a:t>Câu 2. </a:t>
            </a:r>
            <a:r>
              <a:rPr lang="vi-VN" sz="2000"/>
              <a:t>Dùng nút lệnh nào để tạo nhanh biểu mẫu? Trường hợp nào nên chọn cách làm này?</a:t>
            </a:r>
            <a:endParaRPr lang="en-US" sz="2000"/>
          </a:p>
        </p:txBody>
      </p:sp>
      <p:grpSp>
        <p:nvGrpSpPr>
          <p:cNvPr id="7" name="Group 6"/>
          <p:cNvGrpSpPr/>
          <p:nvPr/>
        </p:nvGrpSpPr>
        <p:grpSpPr>
          <a:xfrm>
            <a:off x="1705510" y="1646810"/>
            <a:ext cx="5805297" cy="1194807"/>
            <a:chOff x="1705510" y="1626751"/>
            <a:chExt cx="5805297" cy="1194807"/>
          </a:xfrm>
        </p:grpSpPr>
        <p:grpSp>
          <p:nvGrpSpPr>
            <p:cNvPr id="5" name="Group 4"/>
            <p:cNvGrpSpPr/>
            <p:nvPr/>
          </p:nvGrpSpPr>
          <p:grpSpPr>
            <a:xfrm>
              <a:off x="1705510" y="1626751"/>
              <a:ext cx="3667874" cy="1095900"/>
              <a:chOff x="1407560" y="1534284"/>
              <a:chExt cx="3667874" cy="1095900"/>
            </a:xfrm>
          </p:grpSpPr>
          <p:sp>
            <p:nvSpPr>
              <p:cNvPr id="4" name="Rounded Rectangular Callout 3"/>
              <p:cNvSpPr/>
              <p:nvPr/>
            </p:nvSpPr>
            <p:spPr>
              <a:xfrm>
                <a:off x="1407560" y="1534284"/>
                <a:ext cx="3667874" cy="1095900"/>
              </a:xfrm>
              <a:prstGeom prst="wedgeRoundRectCallout">
                <a:avLst>
                  <a:gd name="adj1" fmla="val 75526"/>
                  <a:gd name="adj2" fmla="val 4093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47131" y="1574402"/>
                <a:ext cx="3388731" cy="1015663"/>
              </a:xfrm>
              <a:prstGeom prst="rect">
                <a:avLst/>
              </a:prstGeom>
            </p:spPr>
            <p:txBody>
              <a:bodyPr wrap="square">
                <a:spAutoFit/>
              </a:bodyPr>
              <a:lstStyle/>
              <a:p>
                <a:pPr algn="just">
                  <a:lnSpc>
                    <a:spcPct val="150000"/>
                  </a:lnSpc>
                </a:pPr>
                <a:r>
                  <a:rPr lang="en-US" sz="2000"/>
                  <a:t>Nút lệnh </a:t>
                </a:r>
                <a:r>
                  <a:rPr lang="en-US" sz="2000" b="1"/>
                  <a:t>Create\Form</a:t>
                </a:r>
                <a:r>
                  <a:rPr lang="en-US" sz="2000"/>
                  <a:t> dùng để tạo nhanh biểu </a:t>
                </a:r>
                <a:r>
                  <a:rPr lang="en-US" sz="2000" smtClean="0"/>
                  <a:t>mẫu</a:t>
                </a:r>
                <a:r>
                  <a:rPr lang="vi-VN" sz="2000" smtClean="0"/>
                  <a:t>.</a:t>
                </a:r>
                <a:endParaRPr lang="en-US" sz="2000"/>
              </a:p>
            </p:txBody>
          </p:sp>
        </p:grpSp>
        <p:pic>
          <p:nvPicPr>
            <p:cNvPr id="6" name="Picture 5"/>
            <p:cNvPicPr>
              <a:picLocks noChangeAspect="1"/>
            </p:cNvPicPr>
            <p:nvPr/>
          </p:nvPicPr>
          <p:blipFill>
            <a:blip r:embed="rId2"/>
            <a:stretch>
              <a:fillRect/>
            </a:stretch>
          </p:blipFill>
          <p:spPr>
            <a:xfrm>
              <a:off x="6400800" y="1666869"/>
              <a:ext cx="1110007" cy="1154689"/>
            </a:xfrm>
            <a:prstGeom prst="rect">
              <a:avLst/>
            </a:prstGeom>
          </p:spPr>
        </p:pic>
      </p:grpSp>
      <p:sp>
        <p:nvSpPr>
          <p:cNvPr id="8" name="Rectangle 7"/>
          <p:cNvSpPr/>
          <p:nvPr/>
        </p:nvSpPr>
        <p:spPr>
          <a:xfrm>
            <a:off x="1705510" y="3135263"/>
            <a:ext cx="6750122" cy="1477328"/>
          </a:xfrm>
          <a:prstGeom prst="rect">
            <a:avLst/>
          </a:prstGeom>
        </p:spPr>
        <p:txBody>
          <a:bodyPr wrap="square">
            <a:spAutoFit/>
          </a:bodyPr>
          <a:lstStyle/>
          <a:p>
            <a:pPr algn="just">
              <a:lnSpc>
                <a:spcPct val="150000"/>
              </a:lnSpc>
            </a:pPr>
            <a:r>
              <a:rPr lang="en-US" sz="2000"/>
              <a:t>Chỉ nên chọn cách làm này khi tạo biểu mẫu để nhập dữ liệu cho một bảng và bảng chứa dữ liệu về một loại thực thể nào đó, ví dụ Học Sinh, Sách,...</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12" y="3349375"/>
            <a:ext cx="906607" cy="797531"/>
          </a:xfrm>
          <a:prstGeom prst="rect">
            <a:avLst/>
          </a:prstGeom>
        </p:spPr>
      </p:pic>
    </p:spTree>
    <p:extLst>
      <p:ext uri="{BB962C8B-B14F-4D97-AF65-F5344CB8AC3E}">
        <p14:creationId xmlns:p14="http://schemas.microsoft.com/office/powerpoint/2010/main" val="42712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966"/>
            <a:ext cx="9144000" cy="6164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smtClean="0">
                <a:solidFill>
                  <a:srgbClr val="000000"/>
                </a:solidFill>
                <a:latin typeface="Arial" panose="020B0604020202020204" pitchFamily="34" charset="0"/>
                <a:cs typeface="Arial" panose="020B0604020202020204" pitchFamily="34" charset="0"/>
              </a:rPr>
              <a:t>LUYỆN TẬP</a:t>
            </a:r>
            <a:endParaRPr lang="en-US" sz="3200" b="1">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690937" y="1200531"/>
            <a:ext cx="7762125" cy="1015663"/>
          </a:xfrm>
          <a:prstGeom prst="rect">
            <a:avLst/>
          </a:prstGeom>
        </p:spPr>
        <p:txBody>
          <a:bodyPr wrap="square">
            <a:spAutoFit/>
          </a:bodyPr>
          <a:lstStyle/>
          <a:p>
            <a:pPr algn="just">
              <a:lnSpc>
                <a:spcPct val="150000"/>
              </a:lnSpc>
            </a:pPr>
            <a:r>
              <a:rPr lang="vi-VN" sz="2000" b="1">
                <a:solidFill>
                  <a:srgbClr val="C00000"/>
                </a:solidFill>
              </a:rPr>
              <a:t>Câu 1: </a:t>
            </a:r>
            <a:r>
              <a:rPr lang="vi-VN" sz="2000"/>
              <a:t>Nhóm lệnh nào có các nút lệnh để tạo nhanh một biểu mẫu và sau đó sử dụng ngay được?</a:t>
            </a:r>
            <a:endParaRPr lang="en-US" sz="2000"/>
          </a:p>
        </p:txBody>
      </p:sp>
      <p:sp>
        <p:nvSpPr>
          <p:cNvPr id="5" name="Plaque 4"/>
          <p:cNvSpPr/>
          <p:nvPr/>
        </p:nvSpPr>
        <p:spPr>
          <a:xfrm>
            <a:off x="852756" y="2481776"/>
            <a:ext cx="3657599" cy="1017141"/>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A. </a:t>
            </a:r>
            <a:r>
              <a:rPr lang="vi-VN" sz="2000" b="1" smtClean="0">
                <a:solidFill>
                  <a:srgbClr val="000000"/>
                </a:solidFill>
                <a:latin typeface="Arial" panose="020B0604020202020204" pitchFamily="34" charset="0"/>
                <a:cs typeface="Arial" panose="020B0604020202020204" pitchFamily="34" charset="0"/>
              </a:rPr>
              <a:t>Templates</a:t>
            </a:r>
            <a:r>
              <a:rPr lang="vi-VN" sz="2000" smtClean="0">
                <a:solidFill>
                  <a:srgbClr val="000000"/>
                </a:solidFill>
                <a:latin typeface="Arial" panose="020B0604020202020204" pitchFamily="34"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p:txBody>
      </p:sp>
      <p:sp>
        <p:nvSpPr>
          <p:cNvPr id="6" name="Plaque 5"/>
          <p:cNvSpPr/>
          <p:nvPr/>
        </p:nvSpPr>
        <p:spPr>
          <a:xfrm>
            <a:off x="4795463" y="2481776"/>
            <a:ext cx="3657599" cy="1017141"/>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B. </a:t>
            </a:r>
            <a:r>
              <a:rPr lang="vi-VN" sz="2000" b="1" smtClean="0">
                <a:solidFill>
                  <a:srgbClr val="000000"/>
                </a:solidFill>
                <a:latin typeface="Arial" panose="020B0604020202020204" pitchFamily="34" charset="0"/>
                <a:cs typeface="Arial" panose="020B0604020202020204" pitchFamily="34" charset="0"/>
              </a:rPr>
              <a:t>Tables</a:t>
            </a:r>
            <a:endParaRPr lang="en-US" sz="2000">
              <a:solidFill>
                <a:srgbClr val="000000"/>
              </a:solidFill>
              <a:latin typeface="Arial" panose="020B0604020202020204" pitchFamily="34" charset="0"/>
              <a:cs typeface="Arial" panose="020B0604020202020204" pitchFamily="34" charset="0"/>
            </a:endParaRPr>
          </a:p>
        </p:txBody>
      </p:sp>
      <p:sp>
        <p:nvSpPr>
          <p:cNvPr id="7" name="Plaque 6"/>
          <p:cNvSpPr/>
          <p:nvPr/>
        </p:nvSpPr>
        <p:spPr>
          <a:xfrm>
            <a:off x="852756" y="3764499"/>
            <a:ext cx="3657599" cy="1017141"/>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C. </a:t>
            </a:r>
            <a:r>
              <a:rPr lang="vi-VN" sz="2000" b="1" smtClean="0">
                <a:solidFill>
                  <a:srgbClr val="000000"/>
                </a:solidFill>
                <a:latin typeface="Arial" panose="020B0604020202020204" pitchFamily="34" charset="0"/>
                <a:cs typeface="Arial" panose="020B0604020202020204" pitchFamily="34" charset="0"/>
              </a:rPr>
              <a:t>Queries</a:t>
            </a:r>
            <a:endParaRPr lang="en-US" sz="2000">
              <a:solidFill>
                <a:srgbClr val="000000"/>
              </a:solidFill>
              <a:latin typeface="Arial" panose="020B0604020202020204" pitchFamily="34" charset="0"/>
              <a:cs typeface="Arial" panose="020B0604020202020204" pitchFamily="34" charset="0"/>
            </a:endParaRPr>
          </a:p>
        </p:txBody>
      </p:sp>
      <p:sp>
        <p:nvSpPr>
          <p:cNvPr id="8" name="Plaque 7"/>
          <p:cNvSpPr/>
          <p:nvPr/>
        </p:nvSpPr>
        <p:spPr>
          <a:xfrm>
            <a:off x="4795463" y="3764499"/>
            <a:ext cx="3657599" cy="1017141"/>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D. </a:t>
            </a:r>
            <a:r>
              <a:rPr lang="vi-VN" sz="2000" b="1" smtClean="0">
                <a:solidFill>
                  <a:srgbClr val="000000"/>
                </a:solidFill>
                <a:latin typeface="Arial" panose="020B0604020202020204" pitchFamily="34" charset="0"/>
                <a:cs typeface="Arial" panose="020B0604020202020204" pitchFamily="34" charset="0"/>
              </a:rPr>
              <a:t>Forms</a:t>
            </a:r>
            <a:endParaRPr lang="en-US" sz="2000" b="1">
              <a:solidFill>
                <a:srgbClr val="000000"/>
              </a:solidFill>
              <a:latin typeface="Arial" panose="020B0604020202020204" pitchFamily="34" charset="0"/>
              <a:cs typeface="Arial" panose="020B0604020202020204" pitchFamily="34" charset="0"/>
            </a:endParaRPr>
          </a:p>
        </p:txBody>
      </p:sp>
      <p:sp>
        <p:nvSpPr>
          <p:cNvPr id="9" name="Plaque 8"/>
          <p:cNvSpPr/>
          <p:nvPr/>
        </p:nvSpPr>
        <p:spPr>
          <a:xfrm>
            <a:off x="4795463" y="3764499"/>
            <a:ext cx="3657599" cy="1017141"/>
          </a:xfrm>
          <a:prstGeom prst="plaqu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D. </a:t>
            </a:r>
            <a:r>
              <a:rPr lang="vi-VN" sz="2000" b="1" smtClean="0">
                <a:solidFill>
                  <a:srgbClr val="000000"/>
                </a:solidFill>
                <a:latin typeface="Arial" panose="020B0604020202020204" pitchFamily="34" charset="0"/>
                <a:cs typeface="Arial" panose="020B0604020202020204" pitchFamily="34" charset="0"/>
              </a:rPr>
              <a:t>Forms</a:t>
            </a:r>
            <a:endParaRPr lang="en-US" sz="20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6406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Rectangle 2"/>
          <p:cNvSpPr/>
          <p:nvPr/>
        </p:nvSpPr>
        <p:spPr>
          <a:xfrm>
            <a:off x="670395" y="630158"/>
            <a:ext cx="3090911" cy="400110"/>
          </a:xfrm>
          <a:prstGeom prst="rect">
            <a:avLst/>
          </a:prstGeom>
        </p:spPr>
        <p:txBody>
          <a:bodyPr wrap="none">
            <a:spAutoFit/>
          </a:bodyPr>
          <a:lstStyle/>
          <a:p>
            <a:r>
              <a:rPr lang="en-US" sz="2000" b="1">
                <a:solidFill>
                  <a:srgbClr val="C00000"/>
                </a:solidFill>
              </a:rPr>
              <a:t>Câu 2: </a:t>
            </a:r>
            <a:r>
              <a:rPr lang="en-US" sz="2000"/>
              <a:t>Biểu mẫu dùng để</a:t>
            </a:r>
          </a:p>
        </p:txBody>
      </p:sp>
      <p:sp>
        <p:nvSpPr>
          <p:cNvPr id="45" name="Plaque 44"/>
          <p:cNvSpPr/>
          <p:nvPr/>
        </p:nvSpPr>
        <p:spPr>
          <a:xfrm>
            <a:off x="464912" y="146920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A. nhập và xem dữ liệu từ một hoặc nhiều bảng.</a:t>
            </a:r>
            <a:endParaRPr lang="en-US" sz="2000">
              <a:solidFill>
                <a:srgbClr val="000000"/>
              </a:solidFill>
              <a:latin typeface="Arial" panose="020B0604020202020204" pitchFamily="34" charset="0"/>
              <a:cs typeface="Arial" panose="020B0604020202020204" pitchFamily="34" charset="0"/>
            </a:endParaRPr>
          </a:p>
        </p:txBody>
      </p:sp>
      <p:sp>
        <p:nvSpPr>
          <p:cNvPr id="46" name="Plaque 45"/>
          <p:cNvSpPr/>
          <p:nvPr/>
        </p:nvSpPr>
        <p:spPr>
          <a:xfrm>
            <a:off x="4633650" y="146920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chọn mục dữ liệu từ một danh sách thay cho gõ nhập.</a:t>
            </a:r>
            <a:endParaRPr lang="en-US" sz="2000">
              <a:solidFill>
                <a:srgbClr val="000000"/>
              </a:solidFill>
              <a:latin typeface="Arial" panose="020B0604020202020204" pitchFamily="34" charset="0"/>
              <a:cs typeface="Arial" panose="020B0604020202020204" pitchFamily="34" charset="0"/>
            </a:endParaRPr>
          </a:p>
        </p:txBody>
      </p:sp>
      <p:sp>
        <p:nvSpPr>
          <p:cNvPr id="47" name="Plaque 46"/>
          <p:cNvSpPr/>
          <p:nvPr/>
        </p:nvSpPr>
        <p:spPr>
          <a:xfrm>
            <a:off x="464912" y="307042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nối dữ liệu giữa hai bản ghi tương ứng trong mỗi bảng.</a:t>
            </a:r>
            <a:endParaRPr lang="en-US" sz="2000">
              <a:solidFill>
                <a:srgbClr val="000000"/>
              </a:solidFill>
              <a:latin typeface="Arial" panose="020B0604020202020204" pitchFamily="34" charset="0"/>
              <a:cs typeface="Arial" panose="020B0604020202020204" pitchFamily="34" charset="0"/>
            </a:endParaRPr>
          </a:p>
        </p:txBody>
      </p:sp>
      <p:sp>
        <p:nvSpPr>
          <p:cNvPr id="48" name="Plaque 47"/>
          <p:cNvSpPr/>
          <p:nvPr/>
        </p:nvSpPr>
        <p:spPr>
          <a:xfrm>
            <a:off x="4633650" y="307042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D. xác định chi tiết các thuộc tính của kiểu dữ liệu đã chọn.</a:t>
            </a:r>
            <a:endParaRPr lang="en-US" sz="200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592602" y="225207"/>
            <a:ext cx="1397285" cy="1000271"/>
          </a:xfrm>
          <a:prstGeom prst="rect">
            <a:avLst/>
          </a:prstGeom>
        </p:spPr>
      </p:pic>
      <p:sp>
        <p:nvSpPr>
          <p:cNvPr id="52" name="Plaque 51"/>
          <p:cNvSpPr/>
          <p:nvPr/>
        </p:nvSpPr>
        <p:spPr>
          <a:xfrm>
            <a:off x="464912" y="1469206"/>
            <a:ext cx="4037739" cy="1357492"/>
          </a:xfrm>
          <a:prstGeom prst="plaqu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A. nhập và xem dữ liệu từ một hoặc nhiều bảng.</a:t>
            </a:r>
            <a:endParaRPr lang="en-US" sz="200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arn(inVertical)">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P spid="46" grpId="0" animBg="1"/>
      <p:bldP spid="47" grpId="0" animBg="1"/>
      <p:bldP spid="48" grpId="0" animBg="1"/>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45" name="Google Shape;645;p33"/>
          <p:cNvGrpSpPr/>
          <p:nvPr/>
        </p:nvGrpSpPr>
        <p:grpSpPr>
          <a:xfrm>
            <a:off x="-82193" y="177909"/>
            <a:ext cx="1079815" cy="820526"/>
            <a:chOff x="4101600" y="602113"/>
            <a:chExt cx="1312500" cy="997337"/>
          </a:xfrm>
        </p:grpSpPr>
        <p:grpSp>
          <p:nvGrpSpPr>
            <p:cNvPr id="646" name="Google Shape;646;p33"/>
            <p:cNvGrpSpPr/>
            <p:nvPr/>
          </p:nvGrpSpPr>
          <p:grpSpPr>
            <a:xfrm>
              <a:off x="4101600" y="882168"/>
              <a:ext cx="1312500" cy="717282"/>
              <a:chOff x="4101600" y="882168"/>
              <a:chExt cx="1312500" cy="717282"/>
            </a:xfrm>
          </p:grpSpPr>
          <p:grpSp>
            <p:nvGrpSpPr>
              <p:cNvPr id="647" name="Google Shape;647;p33"/>
              <p:cNvGrpSpPr/>
              <p:nvPr/>
            </p:nvGrpSpPr>
            <p:grpSpPr>
              <a:xfrm>
                <a:off x="4345668" y="882168"/>
                <a:ext cx="356154" cy="601800"/>
                <a:chOff x="4345668" y="880350"/>
                <a:chExt cx="356154" cy="601800"/>
              </a:xfrm>
            </p:grpSpPr>
            <p:sp>
              <p:nvSpPr>
                <p:cNvPr id="648" name="Google Shape;648;p33"/>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3"/>
              <p:cNvSpPr/>
              <p:nvPr/>
            </p:nvSpPr>
            <p:spPr>
              <a:xfrm>
                <a:off x="4101600" y="1482150"/>
                <a:ext cx="1312500" cy="11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33"/>
            <p:cNvGrpSpPr/>
            <p:nvPr/>
          </p:nvGrpSpPr>
          <p:grpSpPr>
            <a:xfrm>
              <a:off x="4848511" y="602113"/>
              <a:ext cx="427071" cy="892904"/>
              <a:chOff x="2089640" y="304828"/>
              <a:chExt cx="940685" cy="1966749"/>
            </a:xfrm>
          </p:grpSpPr>
          <p:sp>
            <p:nvSpPr>
              <p:cNvPr id="659" name="Google Shape;659;p33"/>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Plaque 34"/>
          <p:cNvSpPr/>
          <p:nvPr/>
        </p:nvSpPr>
        <p:spPr>
          <a:xfrm>
            <a:off x="532303" y="3264815"/>
            <a:ext cx="3968052" cy="807087"/>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A. </a:t>
            </a:r>
            <a:r>
              <a:rPr lang="en-US" sz="2000">
                <a:solidFill>
                  <a:srgbClr val="000000"/>
                </a:solidFill>
                <a:latin typeface="Arial" panose="020B0604020202020204" pitchFamily="34" charset="0"/>
                <a:cs typeface="Arial" panose="020B0604020202020204" pitchFamily="34" charset="0"/>
              </a:rPr>
              <a:t>Tạo biểu mẫu một bản ghi.</a:t>
            </a:r>
          </a:p>
        </p:txBody>
      </p:sp>
      <p:sp>
        <p:nvSpPr>
          <p:cNvPr id="36" name="Plaque 35"/>
          <p:cNvSpPr/>
          <p:nvPr/>
        </p:nvSpPr>
        <p:spPr>
          <a:xfrm>
            <a:off x="4633111" y="3264815"/>
            <a:ext cx="3968052" cy="807087"/>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rgbClr val="000000"/>
                </a:solidFill>
                <a:latin typeface="Arial" panose="020B0604020202020204" pitchFamily="34" charset="0"/>
                <a:cs typeface="Arial" panose="020B0604020202020204" pitchFamily="34" charset="0"/>
              </a:rPr>
              <a:t>B. </a:t>
            </a:r>
            <a:r>
              <a:rPr lang="en-US" sz="2000">
                <a:solidFill>
                  <a:srgbClr val="000000"/>
                </a:solidFill>
                <a:latin typeface="Arial" panose="020B0604020202020204" pitchFamily="34" charset="0"/>
                <a:cs typeface="Arial" panose="020B0604020202020204" pitchFamily="34" charset="0"/>
              </a:rPr>
              <a:t>Tạo biểu mẫu nhiều bản ghi.</a:t>
            </a:r>
          </a:p>
        </p:txBody>
      </p:sp>
      <p:sp>
        <p:nvSpPr>
          <p:cNvPr id="37" name="Plaque 36"/>
          <p:cNvSpPr/>
          <p:nvPr/>
        </p:nvSpPr>
        <p:spPr>
          <a:xfrm>
            <a:off x="532303" y="4157821"/>
            <a:ext cx="3968052" cy="807087"/>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C. </a:t>
            </a:r>
            <a:r>
              <a:rPr lang="en-US" sz="2000">
                <a:solidFill>
                  <a:srgbClr val="000000"/>
                </a:solidFill>
                <a:latin typeface="Arial" panose="020B0604020202020204" pitchFamily="34" charset="0"/>
                <a:cs typeface="Arial" panose="020B0604020202020204" pitchFamily="34" charset="0"/>
              </a:rPr>
              <a:t>Tạo biểu mẫu đồng bộ hóa.</a:t>
            </a:r>
          </a:p>
        </p:txBody>
      </p:sp>
      <p:sp>
        <p:nvSpPr>
          <p:cNvPr id="38" name="Plaque 37"/>
          <p:cNvSpPr/>
          <p:nvPr/>
        </p:nvSpPr>
        <p:spPr>
          <a:xfrm>
            <a:off x="4633111" y="4157821"/>
            <a:ext cx="3968052" cy="807087"/>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rgbClr val="000000"/>
                </a:solidFill>
                <a:latin typeface="Arial" panose="020B0604020202020204" pitchFamily="34" charset="0"/>
                <a:cs typeface="Arial" panose="020B0604020202020204" pitchFamily="34" charset="0"/>
              </a:rPr>
              <a:t>D. </a:t>
            </a:r>
            <a:r>
              <a:rPr lang="en-US" sz="2000">
                <a:solidFill>
                  <a:srgbClr val="000000"/>
                </a:solidFill>
                <a:latin typeface="Arial" panose="020B0604020202020204" pitchFamily="34" charset="0"/>
                <a:cs typeface="Arial" panose="020B0604020202020204" pitchFamily="34" charset="0"/>
              </a:rPr>
              <a:t>Tạo biểu mẫu phân cấp.</a:t>
            </a:r>
          </a:p>
        </p:txBody>
      </p:sp>
      <p:grpSp>
        <p:nvGrpSpPr>
          <p:cNvPr id="12" name="Group 11"/>
          <p:cNvGrpSpPr/>
          <p:nvPr/>
        </p:nvGrpSpPr>
        <p:grpSpPr>
          <a:xfrm>
            <a:off x="1041681" y="331207"/>
            <a:ext cx="7487564" cy="2808776"/>
            <a:chOff x="1041681" y="331207"/>
            <a:chExt cx="7487564" cy="2808776"/>
          </a:xfrm>
        </p:grpSpPr>
        <p:sp>
          <p:nvSpPr>
            <p:cNvPr id="9" name="Rectangle 8"/>
            <p:cNvSpPr/>
            <p:nvPr/>
          </p:nvSpPr>
          <p:spPr>
            <a:xfrm>
              <a:off x="1041681" y="331207"/>
              <a:ext cx="7487564" cy="400110"/>
            </a:xfrm>
            <a:prstGeom prst="rect">
              <a:avLst/>
            </a:prstGeom>
          </p:spPr>
          <p:txBody>
            <a:bodyPr wrap="square">
              <a:spAutoFit/>
            </a:bodyPr>
            <a:lstStyle/>
            <a:p>
              <a:r>
                <a:rPr lang="vi-VN" sz="2000" b="1">
                  <a:solidFill>
                    <a:srgbClr val="C00000"/>
                  </a:solidFill>
                </a:rPr>
                <a:t>Câu 3: </a:t>
              </a:r>
              <a:r>
                <a:rPr lang="vi-VN" sz="2000"/>
                <a:t>Cho biết hình ảnh dưới đây đang thực hiện công việc gì?</a:t>
              </a:r>
              <a:endParaRPr lang="en-US" sz="2000"/>
            </a:p>
          </p:txBody>
        </p:sp>
        <p:pic>
          <p:nvPicPr>
            <p:cNvPr id="11" name="Picture 10"/>
            <p:cNvPicPr>
              <a:picLocks noChangeAspect="1"/>
            </p:cNvPicPr>
            <p:nvPr/>
          </p:nvPicPr>
          <p:blipFill>
            <a:blip r:embed="rId3"/>
            <a:stretch>
              <a:fillRect/>
            </a:stretch>
          </p:blipFill>
          <p:spPr>
            <a:xfrm>
              <a:off x="2959231" y="816115"/>
              <a:ext cx="3082248" cy="2323868"/>
            </a:xfrm>
            <a:prstGeom prst="rect">
              <a:avLst/>
            </a:prstGeom>
          </p:spPr>
        </p:pic>
      </p:grpSp>
      <p:sp>
        <p:nvSpPr>
          <p:cNvPr id="44" name="Plaque 43"/>
          <p:cNvSpPr/>
          <p:nvPr/>
        </p:nvSpPr>
        <p:spPr>
          <a:xfrm>
            <a:off x="532303" y="4157821"/>
            <a:ext cx="3968052" cy="807087"/>
          </a:xfrm>
          <a:prstGeom prst="plaqu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rgbClr val="000000"/>
                </a:solidFill>
                <a:latin typeface="Arial" panose="020B0604020202020204" pitchFamily="34" charset="0"/>
                <a:cs typeface="Arial" panose="020B0604020202020204" pitchFamily="34" charset="0"/>
              </a:rPr>
              <a:t>C. </a:t>
            </a:r>
            <a:r>
              <a:rPr lang="en-US" sz="2000">
                <a:solidFill>
                  <a:srgbClr val="000000"/>
                </a:solidFill>
                <a:latin typeface="Arial" panose="020B0604020202020204" pitchFamily="34" charset="0"/>
                <a:cs typeface="Arial" panose="020B0604020202020204" pitchFamily="34" charset="0"/>
              </a:rPr>
              <a:t>Tạo biểu mẫu đồng bộ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inVertical)">
                                      <p:cBhvr>
                                        <p:cTn id="21" dur="500"/>
                                        <p:tgtEl>
                                          <p:spTgt spid="37"/>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dissolv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Rectangle 2"/>
          <p:cNvSpPr/>
          <p:nvPr/>
        </p:nvSpPr>
        <p:spPr>
          <a:xfrm>
            <a:off x="464912" y="630158"/>
            <a:ext cx="7390165" cy="400110"/>
          </a:xfrm>
          <a:prstGeom prst="rect">
            <a:avLst/>
          </a:prstGeom>
        </p:spPr>
        <p:txBody>
          <a:bodyPr wrap="none">
            <a:spAutoFit/>
          </a:bodyPr>
          <a:lstStyle/>
          <a:p>
            <a:r>
              <a:rPr lang="en-US" sz="2000" b="1">
                <a:solidFill>
                  <a:srgbClr val="C00000"/>
                </a:solidFill>
              </a:rPr>
              <a:t>Câu </a:t>
            </a:r>
            <a:r>
              <a:rPr lang="vi-VN" sz="2000" b="1" smtClean="0">
                <a:solidFill>
                  <a:srgbClr val="C00000"/>
                </a:solidFill>
              </a:rPr>
              <a:t>4</a:t>
            </a:r>
            <a:r>
              <a:rPr lang="en-US" sz="2000" b="1" smtClean="0">
                <a:solidFill>
                  <a:srgbClr val="C00000"/>
                </a:solidFill>
              </a:rPr>
              <a:t>: </a:t>
            </a:r>
            <a:r>
              <a:rPr lang="en-US" sz="2000"/>
              <a:t>Thao tác nháy chuột chọn </a:t>
            </a:r>
            <a:r>
              <a:rPr lang="en-US" sz="2000" b="1"/>
              <a:t>Create\More Forms </a:t>
            </a:r>
            <a:r>
              <a:rPr lang="en-US" sz="2000"/>
              <a:t>dùng để</a:t>
            </a:r>
          </a:p>
        </p:txBody>
      </p:sp>
      <p:sp>
        <p:nvSpPr>
          <p:cNvPr id="45" name="Plaque 44"/>
          <p:cNvSpPr/>
          <p:nvPr/>
        </p:nvSpPr>
        <p:spPr>
          <a:xfrm>
            <a:off x="464912" y="146920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A. </a:t>
            </a:r>
            <a:r>
              <a:rPr lang="vi-VN" sz="2000" smtClean="0">
                <a:solidFill>
                  <a:srgbClr val="000000"/>
                </a:solidFill>
                <a:latin typeface="Arial" panose="020B0604020202020204" pitchFamily="34" charset="0"/>
                <a:cs typeface="Arial" panose="020B0604020202020204" pitchFamily="34" charset="0"/>
              </a:rPr>
              <a:t>Tạo biểu mẫu một bản ghi.</a:t>
            </a:r>
            <a:endParaRPr lang="en-US" sz="2000">
              <a:solidFill>
                <a:srgbClr val="000000"/>
              </a:solidFill>
              <a:latin typeface="Arial" panose="020B0604020202020204" pitchFamily="34" charset="0"/>
              <a:cs typeface="Arial" panose="020B0604020202020204" pitchFamily="34" charset="0"/>
            </a:endParaRPr>
          </a:p>
        </p:txBody>
      </p:sp>
      <p:sp>
        <p:nvSpPr>
          <p:cNvPr id="46" name="Plaque 45"/>
          <p:cNvSpPr/>
          <p:nvPr/>
        </p:nvSpPr>
        <p:spPr>
          <a:xfrm>
            <a:off x="4633650" y="146920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a:t>
            </a:r>
            <a:r>
              <a:rPr lang="vi-VN" sz="2000" smtClean="0">
                <a:solidFill>
                  <a:srgbClr val="000000"/>
                </a:solidFill>
                <a:cs typeface="Arial" panose="020B0604020202020204" pitchFamily="34" charset="0"/>
              </a:rPr>
              <a:t>Tạo biểu mẫu nhiều bản ghi.</a:t>
            </a:r>
            <a:endParaRPr lang="en-US" sz="2000">
              <a:solidFill>
                <a:srgbClr val="000000"/>
              </a:solidFill>
              <a:latin typeface="Arial" panose="020B0604020202020204" pitchFamily="34" charset="0"/>
              <a:cs typeface="Arial" panose="020B0604020202020204" pitchFamily="34" charset="0"/>
            </a:endParaRPr>
          </a:p>
        </p:txBody>
      </p:sp>
      <p:sp>
        <p:nvSpPr>
          <p:cNvPr id="47" name="Plaque 46"/>
          <p:cNvSpPr/>
          <p:nvPr/>
        </p:nvSpPr>
        <p:spPr>
          <a:xfrm>
            <a:off x="464912" y="307042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a:t>
            </a:r>
            <a:r>
              <a:rPr lang="vi-VN" sz="2000" smtClean="0">
                <a:solidFill>
                  <a:srgbClr val="000000"/>
                </a:solidFill>
                <a:cs typeface="Arial" panose="020B0604020202020204" pitchFamily="34" charset="0"/>
              </a:rPr>
              <a:t>Tạo biểu mẫu đồng bộ hóa.</a:t>
            </a:r>
            <a:endParaRPr lang="en-US" sz="2000">
              <a:solidFill>
                <a:srgbClr val="000000"/>
              </a:solidFill>
              <a:latin typeface="Arial" panose="020B0604020202020204" pitchFamily="34" charset="0"/>
              <a:cs typeface="Arial" panose="020B0604020202020204" pitchFamily="34" charset="0"/>
            </a:endParaRPr>
          </a:p>
        </p:txBody>
      </p:sp>
      <p:sp>
        <p:nvSpPr>
          <p:cNvPr id="48" name="Plaque 47"/>
          <p:cNvSpPr/>
          <p:nvPr/>
        </p:nvSpPr>
        <p:spPr>
          <a:xfrm>
            <a:off x="4633650" y="3070426"/>
            <a:ext cx="4037739" cy="1357492"/>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D. </a:t>
            </a:r>
            <a:r>
              <a:rPr lang="vi-VN" sz="2000" smtClean="0">
                <a:solidFill>
                  <a:srgbClr val="000000"/>
                </a:solidFill>
                <a:cs typeface="Arial" panose="020B0604020202020204" pitchFamily="34" charset="0"/>
              </a:rPr>
              <a:t>Tạo biểu mẫu phân cấp.</a:t>
            </a:r>
            <a:endParaRPr lang="en-US" sz="200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855077" y="317674"/>
            <a:ext cx="1124595" cy="805061"/>
          </a:xfrm>
          <a:prstGeom prst="rect">
            <a:avLst/>
          </a:prstGeom>
        </p:spPr>
      </p:pic>
      <p:sp>
        <p:nvSpPr>
          <p:cNvPr id="9" name="Plaque 8"/>
          <p:cNvSpPr/>
          <p:nvPr/>
        </p:nvSpPr>
        <p:spPr>
          <a:xfrm>
            <a:off x="4633649" y="1464068"/>
            <a:ext cx="4037739" cy="1357492"/>
          </a:xfrm>
          <a:prstGeom prst="plaqu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a:t>
            </a:r>
            <a:r>
              <a:rPr lang="vi-VN" sz="2000" smtClean="0">
                <a:solidFill>
                  <a:srgbClr val="000000"/>
                </a:solidFill>
                <a:cs typeface="Arial" panose="020B0604020202020204" pitchFamily="34" charset="0"/>
              </a:rPr>
              <a:t>Tạo biểu mẫu nhiều bản ghi.</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6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arn(inVertical)">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P spid="46" grpId="0" animBg="1"/>
      <p:bldP spid="47" grpId="0" animBg="1"/>
      <p:bldP spid="4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27"/>
          <p:cNvGrpSpPr/>
          <p:nvPr/>
        </p:nvGrpSpPr>
        <p:grpSpPr>
          <a:xfrm>
            <a:off x="6484450" y="92219"/>
            <a:ext cx="1124233" cy="3180255"/>
            <a:chOff x="3542313" y="2582461"/>
            <a:chExt cx="360031" cy="1018431"/>
          </a:xfrm>
        </p:grpSpPr>
        <p:sp>
          <p:nvSpPr>
            <p:cNvPr id="357" name="Google Shape;357;p27"/>
            <p:cNvSpPr/>
            <p:nvPr/>
          </p:nvSpPr>
          <p:spPr>
            <a:xfrm>
              <a:off x="3542313" y="2813474"/>
              <a:ext cx="360031" cy="787418"/>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3663693"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3751343"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7"/>
          <p:cNvSpPr txBox="1">
            <a:spLocks noGrp="1"/>
          </p:cNvSpPr>
          <p:nvPr>
            <p:ph type="ctrTitle"/>
          </p:nvPr>
        </p:nvSpPr>
        <p:spPr>
          <a:xfrm>
            <a:off x="723601" y="1024527"/>
            <a:ext cx="4254300" cy="3321381"/>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mtClean="0">
                <a:solidFill>
                  <a:schemeClr val="accent4"/>
                </a:solidFill>
                <a:latin typeface="Arial" panose="020B0604020202020204" pitchFamily="34" charset="0"/>
                <a:cs typeface="Arial" panose="020B0604020202020204" pitchFamily="34" charset="0"/>
              </a:rPr>
              <a:t>BÀI 4: TẠO VÀ SỬ DỤNG BIỂU MẪU </a:t>
            </a:r>
            <a:endParaRPr>
              <a:solidFill>
                <a:schemeClr val="accent4"/>
              </a:solidFill>
              <a:latin typeface="Arial" panose="020B0604020202020204" pitchFamily="34" charset="0"/>
              <a:cs typeface="Arial" panose="020B0604020202020204" pitchFamily="34" charset="0"/>
            </a:endParaRPr>
          </a:p>
        </p:txBody>
      </p:sp>
      <p:grpSp>
        <p:nvGrpSpPr>
          <p:cNvPr id="362" name="Google Shape;362;p27"/>
          <p:cNvGrpSpPr/>
          <p:nvPr/>
        </p:nvGrpSpPr>
        <p:grpSpPr>
          <a:xfrm>
            <a:off x="4947257" y="1612410"/>
            <a:ext cx="3628769" cy="2871556"/>
            <a:chOff x="4706910" y="1423451"/>
            <a:chExt cx="4019461" cy="3180722"/>
          </a:xfrm>
        </p:grpSpPr>
        <p:sp>
          <p:nvSpPr>
            <p:cNvPr id="363" name="Google Shape;363;p27"/>
            <p:cNvSpPr/>
            <p:nvPr/>
          </p:nvSpPr>
          <p:spPr>
            <a:xfrm flipH="1">
              <a:off x="4706910" y="4298330"/>
              <a:ext cx="4019461" cy="305843"/>
            </a:xfrm>
            <a:custGeom>
              <a:avLst/>
              <a:gdLst/>
              <a:ahLst/>
              <a:cxnLst/>
              <a:rect l="l" t="t" r="r" b="b"/>
              <a:pathLst>
                <a:path w="14623" h="1728" extrusionOk="0">
                  <a:moveTo>
                    <a:pt x="7407" y="0"/>
                  </a:moveTo>
                  <a:cubicBezTo>
                    <a:pt x="5417" y="0"/>
                    <a:pt x="3429" y="113"/>
                    <a:pt x="1461" y="335"/>
                  </a:cubicBezTo>
                  <a:cubicBezTo>
                    <a:pt x="1133" y="372"/>
                    <a:pt x="623" y="354"/>
                    <a:pt x="370" y="587"/>
                  </a:cubicBezTo>
                  <a:cubicBezTo>
                    <a:pt x="155" y="765"/>
                    <a:pt x="1" y="1191"/>
                    <a:pt x="197" y="1425"/>
                  </a:cubicBezTo>
                  <a:cubicBezTo>
                    <a:pt x="216" y="1444"/>
                    <a:pt x="235" y="1467"/>
                    <a:pt x="253" y="1486"/>
                  </a:cubicBezTo>
                  <a:cubicBezTo>
                    <a:pt x="453" y="1658"/>
                    <a:pt x="865" y="1681"/>
                    <a:pt x="1209" y="1681"/>
                  </a:cubicBezTo>
                  <a:cubicBezTo>
                    <a:pt x="1332" y="1681"/>
                    <a:pt x="1447" y="1678"/>
                    <a:pt x="1540" y="1678"/>
                  </a:cubicBezTo>
                  <a:cubicBezTo>
                    <a:pt x="2787" y="1708"/>
                    <a:pt x="4040" y="1728"/>
                    <a:pt x="5295" y="1728"/>
                  </a:cubicBezTo>
                  <a:cubicBezTo>
                    <a:pt x="6550" y="1728"/>
                    <a:pt x="7808" y="1708"/>
                    <a:pt x="9064" y="1659"/>
                  </a:cubicBezTo>
                  <a:cubicBezTo>
                    <a:pt x="10313" y="1622"/>
                    <a:pt x="11562" y="1561"/>
                    <a:pt x="12830" y="1467"/>
                  </a:cubicBezTo>
                  <a:cubicBezTo>
                    <a:pt x="12890" y="1463"/>
                    <a:pt x="12963" y="1463"/>
                    <a:pt x="13046" y="1463"/>
                  </a:cubicBezTo>
                  <a:cubicBezTo>
                    <a:pt x="13086" y="1463"/>
                    <a:pt x="13129" y="1463"/>
                    <a:pt x="13172" y="1463"/>
                  </a:cubicBezTo>
                  <a:cubicBezTo>
                    <a:pt x="13598" y="1463"/>
                    <a:pt x="14167" y="1449"/>
                    <a:pt x="14328" y="1154"/>
                  </a:cubicBezTo>
                  <a:cubicBezTo>
                    <a:pt x="14622" y="625"/>
                    <a:pt x="13841" y="414"/>
                    <a:pt x="13490" y="354"/>
                  </a:cubicBezTo>
                  <a:cubicBezTo>
                    <a:pt x="11472" y="117"/>
                    <a:pt x="9438" y="0"/>
                    <a:pt x="7407"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27"/>
            <p:cNvGrpSpPr/>
            <p:nvPr/>
          </p:nvGrpSpPr>
          <p:grpSpPr>
            <a:xfrm>
              <a:off x="5174862" y="1423451"/>
              <a:ext cx="1758305" cy="3032902"/>
              <a:chOff x="5121135" y="1869008"/>
              <a:chExt cx="1512000" cy="2608051"/>
            </a:xfrm>
          </p:grpSpPr>
          <p:sp>
            <p:nvSpPr>
              <p:cNvPr id="365" name="Google Shape;365;p27"/>
              <p:cNvSpPr/>
              <p:nvPr/>
            </p:nvSpPr>
            <p:spPr>
              <a:xfrm>
                <a:off x="6426861" y="2460837"/>
                <a:ext cx="137842" cy="111834"/>
              </a:xfrm>
              <a:custGeom>
                <a:avLst/>
                <a:gdLst/>
                <a:ahLst/>
                <a:cxnLst/>
                <a:rect l="l" t="t" r="r" b="b"/>
                <a:pathLst>
                  <a:path w="848" h="688" extrusionOk="0">
                    <a:moveTo>
                      <a:pt x="600" y="0"/>
                    </a:moveTo>
                    <a:cubicBezTo>
                      <a:pt x="576" y="0"/>
                      <a:pt x="551" y="7"/>
                      <a:pt x="525" y="23"/>
                    </a:cubicBezTo>
                    <a:lnTo>
                      <a:pt x="1" y="294"/>
                    </a:lnTo>
                    <a:lnTo>
                      <a:pt x="155" y="687"/>
                    </a:lnTo>
                    <a:lnTo>
                      <a:pt x="661" y="435"/>
                    </a:lnTo>
                    <a:cubicBezTo>
                      <a:pt x="847" y="297"/>
                      <a:pt x="756" y="0"/>
                      <a:pt x="600"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6455143" y="2406384"/>
                <a:ext cx="177992" cy="138818"/>
              </a:xfrm>
              <a:custGeom>
                <a:avLst/>
                <a:gdLst/>
                <a:ahLst/>
                <a:cxnLst/>
                <a:rect l="l" t="t" r="r" b="b"/>
                <a:pathLst>
                  <a:path w="1095" h="854" extrusionOk="0">
                    <a:moveTo>
                      <a:pt x="1053" y="0"/>
                    </a:moveTo>
                    <a:cubicBezTo>
                      <a:pt x="1048" y="0"/>
                      <a:pt x="1041" y="2"/>
                      <a:pt x="1034" y="7"/>
                    </a:cubicBezTo>
                    <a:cubicBezTo>
                      <a:pt x="880" y="86"/>
                      <a:pt x="566" y="203"/>
                      <a:pt x="393" y="278"/>
                    </a:cubicBezTo>
                    <a:cubicBezTo>
                      <a:pt x="234" y="339"/>
                      <a:pt x="80" y="377"/>
                      <a:pt x="42" y="493"/>
                    </a:cubicBezTo>
                    <a:cubicBezTo>
                      <a:pt x="19" y="554"/>
                      <a:pt x="0" y="653"/>
                      <a:pt x="42" y="746"/>
                    </a:cubicBezTo>
                    <a:cubicBezTo>
                      <a:pt x="69" y="830"/>
                      <a:pt x="136" y="854"/>
                      <a:pt x="208" y="854"/>
                    </a:cubicBezTo>
                    <a:cubicBezTo>
                      <a:pt x="237" y="854"/>
                      <a:pt x="267" y="850"/>
                      <a:pt x="295" y="844"/>
                    </a:cubicBezTo>
                    <a:cubicBezTo>
                      <a:pt x="370" y="844"/>
                      <a:pt x="487" y="826"/>
                      <a:pt x="566" y="807"/>
                    </a:cubicBezTo>
                    <a:cubicBezTo>
                      <a:pt x="566" y="788"/>
                      <a:pt x="585" y="788"/>
                      <a:pt x="585" y="788"/>
                    </a:cubicBezTo>
                    <a:lnTo>
                      <a:pt x="604" y="788"/>
                    </a:lnTo>
                    <a:cubicBezTo>
                      <a:pt x="683" y="770"/>
                      <a:pt x="744" y="746"/>
                      <a:pt x="781" y="709"/>
                    </a:cubicBezTo>
                    <a:cubicBezTo>
                      <a:pt x="819" y="671"/>
                      <a:pt x="800" y="629"/>
                      <a:pt x="781" y="610"/>
                    </a:cubicBezTo>
                    <a:lnTo>
                      <a:pt x="763" y="592"/>
                    </a:lnTo>
                    <a:cubicBezTo>
                      <a:pt x="800" y="592"/>
                      <a:pt x="819" y="554"/>
                      <a:pt x="800" y="512"/>
                    </a:cubicBezTo>
                    <a:cubicBezTo>
                      <a:pt x="800" y="493"/>
                      <a:pt x="763" y="456"/>
                      <a:pt x="721" y="456"/>
                    </a:cubicBezTo>
                    <a:cubicBezTo>
                      <a:pt x="721" y="456"/>
                      <a:pt x="702" y="475"/>
                      <a:pt x="683" y="475"/>
                    </a:cubicBezTo>
                    <a:cubicBezTo>
                      <a:pt x="702" y="456"/>
                      <a:pt x="702" y="456"/>
                      <a:pt x="721" y="456"/>
                    </a:cubicBezTo>
                    <a:cubicBezTo>
                      <a:pt x="795" y="439"/>
                      <a:pt x="800" y="319"/>
                      <a:pt x="720" y="319"/>
                    </a:cubicBezTo>
                    <a:cubicBezTo>
                      <a:pt x="714" y="319"/>
                      <a:pt x="708" y="319"/>
                      <a:pt x="702" y="320"/>
                    </a:cubicBezTo>
                    <a:cubicBezTo>
                      <a:pt x="683" y="320"/>
                      <a:pt x="646" y="339"/>
                      <a:pt x="646" y="339"/>
                    </a:cubicBezTo>
                    <a:cubicBezTo>
                      <a:pt x="627" y="320"/>
                      <a:pt x="627" y="320"/>
                      <a:pt x="665" y="302"/>
                    </a:cubicBezTo>
                    <a:cubicBezTo>
                      <a:pt x="800" y="241"/>
                      <a:pt x="898" y="203"/>
                      <a:pt x="1034" y="143"/>
                    </a:cubicBezTo>
                    <a:cubicBezTo>
                      <a:pt x="1088" y="110"/>
                      <a:pt x="1094" y="0"/>
                      <a:pt x="1053"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6460670" y="2402646"/>
                <a:ext cx="35598" cy="95417"/>
              </a:xfrm>
              <a:custGeom>
                <a:avLst/>
                <a:gdLst/>
                <a:ahLst/>
                <a:cxnLst/>
                <a:rect l="l" t="t" r="r" b="b"/>
                <a:pathLst>
                  <a:path w="219" h="587" extrusionOk="0">
                    <a:moveTo>
                      <a:pt x="123" y="1"/>
                    </a:moveTo>
                    <a:cubicBezTo>
                      <a:pt x="96" y="1"/>
                      <a:pt x="75" y="16"/>
                      <a:pt x="83" y="49"/>
                    </a:cubicBezTo>
                    <a:cubicBezTo>
                      <a:pt x="125" y="208"/>
                      <a:pt x="83" y="343"/>
                      <a:pt x="8" y="559"/>
                    </a:cubicBezTo>
                    <a:cubicBezTo>
                      <a:pt x="0" y="578"/>
                      <a:pt x="16" y="586"/>
                      <a:pt x="41" y="586"/>
                    </a:cubicBezTo>
                    <a:cubicBezTo>
                      <a:pt x="88" y="586"/>
                      <a:pt x="169" y="556"/>
                      <a:pt x="181" y="516"/>
                    </a:cubicBezTo>
                    <a:cubicBezTo>
                      <a:pt x="219" y="325"/>
                      <a:pt x="219" y="283"/>
                      <a:pt x="200" y="67"/>
                    </a:cubicBezTo>
                    <a:cubicBezTo>
                      <a:pt x="200" y="25"/>
                      <a:pt x="157" y="1"/>
                      <a:pt x="123" y="1"/>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6509108" y="2466201"/>
                <a:ext cx="71685" cy="30397"/>
              </a:xfrm>
              <a:custGeom>
                <a:avLst/>
                <a:gdLst/>
                <a:ahLst/>
                <a:cxnLst/>
                <a:rect l="l" t="t" r="r" b="b"/>
                <a:pathLst>
                  <a:path w="441" h="187" extrusionOk="0">
                    <a:moveTo>
                      <a:pt x="359" y="0"/>
                    </a:moveTo>
                    <a:cubicBezTo>
                      <a:pt x="350" y="0"/>
                      <a:pt x="341" y="3"/>
                      <a:pt x="333" y="9"/>
                    </a:cubicBezTo>
                    <a:cubicBezTo>
                      <a:pt x="253" y="51"/>
                      <a:pt x="178" y="69"/>
                      <a:pt x="80" y="69"/>
                    </a:cubicBezTo>
                    <a:cubicBezTo>
                      <a:pt x="0" y="69"/>
                      <a:pt x="0" y="186"/>
                      <a:pt x="80" y="186"/>
                    </a:cubicBezTo>
                    <a:cubicBezTo>
                      <a:pt x="197" y="186"/>
                      <a:pt x="295" y="144"/>
                      <a:pt x="389" y="107"/>
                    </a:cubicBezTo>
                    <a:cubicBezTo>
                      <a:pt x="440" y="75"/>
                      <a:pt x="405" y="0"/>
                      <a:pt x="359" y="0"/>
                    </a:cubicBezTo>
                    <a:close/>
                  </a:path>
                </a:pathLst>
              </a:custGeom>
              <a:solidFill>
                <a:srgbClr val="74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6528126" y="2485381"/>
                <a:ext cx="51041" cy="31372"/>
              </a:xfrm>
              <a:custGeom>
                <a:avLst/>
                <a:gdLst/>
                <a:ahLst/>
                <a:cxnLst/>
                <a:rect l="l" t="t" r="r" b="b"/>
                <a:pathLst>
                  <a:path w="314" h="193" extrusionOk="0">
                    <a:moveTo>
                      <a:pt x="261" y="0"/>
                    </a:moveTo>
                    <a:cubicBezTo>
                      <a:pt x="253" y="0"/>
                      <a:pt x="244" y="3"/>
                      <a:pt x="234" y="7"/>
                    </a:cubicBezTo>
                    <a:cubicBezTo>
                      <a:pt x="178" y="26"/>
                      <a:pt x="117" y="50"/>
                      <a:pt x="61" y="87"/>
                    </a:cubicBezTo>
                    <a:cubicBezTo>
                      <a:pt x="19" y="87"/>
                      <a:pt x="0" y="124"/>
                      <a:pt x="0" y="143"/>
                    </a:cubicBezTo>
                    <a:cubicBezTo>
                      <a:pt x="14" y="174"/>
                      <a:pt x="41" y="193"/>
                      <a:pt x="61" y="193"/>
                    </a:cubicBezTo>
                    <a:cubicBezTo>
                      <a:pt x="68" y="193"/>
                      <a:pt x="75" y="190"/>
                      <a:pt x="80" y="185"/>
                    </a:cubicBezTo>
                    <a:cubicBezTo>
                      <a:pt x="136" y="167"/>
                      <a:pt x="216" y="143"/>
                      <a:pt x="272" y="106"/>
                    </a:cubicBezTo>
                    <a:cubicBezTo>
                      <a:pt x="295" y="106"/>
                      <a:pt x="314" y="68"/>
                      <a:pt x="314" y="50"/>
                    </a:cubicBezTo>
                    <a:cubicBezTo>
                      <a:pt x="300" y="19"/>
                      <a:pt x="284" y="0"/>
                      <a:pt x="261" y="0"/>
                    </a:cubicBezTo>
                    <a:close/>
                  </a:path>
                </a:pathLst>
              </a:custGeom>
              <a:solidFill>
                <a:srgbClr val="74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6538042" y="2507325"/>
                <a:ext cx="47302" cy="30234"/>
              </a:xfrm>
              <a:custGeom>
                <a:avLst/>
                <a:gdLst/>
                <a:ahLst/>
                <a:cxnLst/>
                <a:rect l="l" t="t" r="r" b="b"/>
                <a:pathLst>
                  <a:path w="291" h="186" extrusionOk="0">
                    <a:moveTo>
                      <a:pt x="231" y="1"/>
                    </a:moveTo>
                    <a:cubicBezTo>
                      <a:pt x="224" y="1"/>
                      <a:pt x="217" y="3"/>
                      <a:pt x="211" y="8"/>
                    </a:cubicBezTo>
                    <a:cubicBezTo>
                      <a:pt x="155" y="32"/>
                      <a:pt x="94" y="50"/>
                      <a:pt x="38" y="69"/>
                    </a:cubicBezTo>
                    <a:cubicBezTo>
                      <a:pt x="19" y="88"/>
                      <a:pt x="0" y="106"/>
                      <a:pt x="0" y="149"/>
                    </a:cubicBezTo>
                    <a:cubicBezTo>
                      <a:pt x="19" y="167"/>
                      <a:pt x="56" y="186"/>
                      <a:pt x="75" y="186"/>
                    </a:cubicBezTo>
                    <a:cubicBezTo>
                      <a:pt x="136" y="149"/>
                      <a:pt x="192" y="125"/>
                      <a:pt x="234" y="106"/>
                    </a:cubicBezTo>
                    <a:cubicBezTo>
                      <a:pt x="271" y="106"/>
                      <a:pt x="290" y="69"/>
                      <a:pt x="271" y="50"/>
                    </a:cubicBezTo>
                    <a:cubicBezTo>
                      <a:pt x="271" y="19"/>
                      <a:pt x="251" y="1"/>
                      <a:pt x="231" y="1"/>
                    </a:cubicBezTo>
                    <a:close/>
                  </a:path>
                </a:pathLst>
              </a:custGeom>
              <a:solidFill>
                <a:srgbClr val="74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5419243" y="2781539"/>
                <a:ext cx="113785" cy="38524"/>
              </a:xfrm>
              <a:custGeom>
                <a:avLst/>
                <a:gdLst/>
                <a:ahLst/>
                <a:cxnLst/>
                <a:rect l="l" t="t" r="r" b="b"/>
                <a:pathLst>
                  <a:path w="700" h="237" extrusionOk="0">
                    <a:moveTo>
                      <a:pt x="99" y="1"/>
                    </a:moveTo>
                    <a:cubicBezTo>
                      <a:pt x="57" y="1"/>
                      <a:pt x="0" y="174"/>
                      <a:pt x="38" y="193"/>
                    </a:cubicBezTo>
                    <a:cubicBezTo>
                      <a:pt x="50" y="201"/>
                      <a:pt x="61" y="203"/>
                      <a:pt x="72" y="203"/>
                    </a:cubicBezTo>
                    <a:cubicBezTo>
                      <a:pt x="95" y="203"/>
                      <a:pt x="117" y="193"/>
                      <a:pt x="155" y="193"/>
                    </a:cubicBezTo>
                    <a:cubicBezTo>
                      <a:pt x="221" y="193"/>
                      <a:pt x="296" y="184"/>
                      <a:pt x="370" y="184"/>
                    </a:cubicBezTo>
                    <a:cubicBezTo>
                      <a:pt x="449" y="184"/>
                      <a:pt x="525" y="194"/>
                      <a:pt x="585" y="235"/>
                    </a:cubicBezTo>
                    <a:cubicBezTo>
                      <a:pt x="586" y="236"/>
                      <a:pt x="588" y="237"/>
                      <a:pt x="590" y="237"/>
                    </a:cubicBezTo>
                    <a:cubicBezTo>
                      <a:pt x="616" y="237"/>
                      <a:pt x="700" y="117"/>
                      <a:pt x="660" y="99"/>
                    </a:cubicBezTo>
                    <a:cubicBezTo>
                      <a:pt x="506" y="1"/>
                      <a:pt x="291" y="20"/>
                      <a:pt x="99" y="1"/>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5355363" y="4210640"/>
                <a:ext cx="276172" cy="266419"/>
              </a:xfrm>
              <a:custGeom>
                <a:avLst/>
                <a:gdLst/>
                <a:ahLst/>
                <a:cxnLst/>
                <a:rect l="l" t="t" r="r" b="b"/>
                <a:pathLst>
                  <a:path w="1699" h="1639" extrusionOk="0">
                    <a:moveTo>
                      <a:pt x="1287" y="1"/>
                    </a:moveTo>
                    <a:cubicBezTo>
                      <a:pt x="763" y="1"/>
                      <a:pt x="1034" y="623"/>
                      <a:pt x="800" y="876"/>
                    </a:cubicBezTo>
                    <a:cubicBezTo>
                      <a:pt x="744" y="918"/>
                      <a:pt x="684" y="955"/>
                      <a:pt x="609" y="993"/>
                    </a:cubicBezTo>
                    <a:cubicBezTo>
                      <a:pt x="510" y="1035"/>
                      <a:pt x="412" y="1072"/>
                      <a:pt x="314" y="1091"/>
                    </a:cubicBezTo>
                    <a:cubicBezTo>
                      <a:pt x="197" y="1133"/>
                      <a:pt x="61" y="1170"/>
                      <a:pt x="24" y="1306"/>
                    </a:cubicBezTo>
                    <a:cubicBezTo>
                      <a:pt x="0" y="1343"/>
                      <a:pt x="24" y="1386"/>
                      <a:pt x="24" y="1423"/>
                    </a:cubicBezTo>
                    <a:cubicBezTo>
                      <a:pt x="80" y="1559"/>
                      <a:pt x="216" y="1638"/>
                      <a:pt x="351" y="1638"/>
                    </a:cubicBezTo>
                    <a:cubicBezTo>
                      <a:pt x="492" y="1638"/>
                      <a:pt x="627" y="1577"/>
                      <a:pt x="763" y="1540"/>
                    </a:cubicBezTo>
                    <a:cubicBezTo>
                      <a:pt x="1016" y="1442"/>
                      <a:pt x="1250" y="1343"/>
                      <a:pt x="1502" y="1269"/>
                    </a:cubicBezTo>
                    <a:cubicBezTo>
                      <a:pt x="1521" y="1250"/>
                      <a:pt x="1563" y="1226"/>
                      <a:pt x="1582" y="1208"/>
                    </a:cubicBezTo>
                    <a:cubicBezTo>
                      <a:pt x="1619" y="1170"/>
                      <a:pt x="1619" y="1109"/>
                      <a:pt x="1638" y="1072"/>
                    </a:cubicBezTo>
                    <a:cubicBezTo>
                      <a:pt x="1638" y="899"/>
                      <a:pt x="1699" y="604"/>
                      <a:pt x="1661" y="370"/>
                    </a:cubicBezTo>
                    <a:cubicBezTo>
                      <a:pt x="1638" y="155"/>
                      <a:pt x="1544"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5668925" y="2098025"/>
                <a:ext cx="118549" cy="287551"/>
              </a:xfrm>
              <a:custGeom>
                <a:avLst/>
                <a:gdLst/>
                <a:ahLst/>
                <a:cxnLst/>
                <a:rect l="l" t="t" r="r" b="b"/>
                <a:pathLst>
                  <a:path w="820" h="1769" extrusionOk="0">
                    <a:moveTo>
                      <a:pt x="436" y="0"/>
                    </a:moveTo>
                    <a:cubicBezTo>
                      <a:pt x="251" y="0"/>
                      <a:pt x="58" y="150"/>
                      <a:pt x="38" y="365"/>
                    </a:cubicBezTo>
                    <a:cubicBezTo>
                      <a:pt x="38" y="444"/>
                      <a:pt x="0" y="870"/>
                      <a:pt x="0" y="968"/>
                    </a:cubicBezTo>
                    <a:cubicBezTo>
                      <a:pt x="0" y="1104"/>
                      <a:pt x="272" y="1768"/>
                      <a:pt x="407" y="1768"/>
                    </a:cubicBezTo>
                    <a:cubicBezTo>
                      <a:pt x="585" y="1768"/>
                      <a:pt x="819" y="1122"/>
                      <a:pt x="819" y="968"/>
                    </a:cubicBezTo>
                    <a:cubicBezTo>
                      <a:pt x="819" y="753"/>
                      <a:pt x="777" y="346"/>
                      <a:pt x="777" y="346"/>
                    </a:cubicBezTo>
                    <a:cubicBezTo>
                      <a:pt x="733" y="100"/>
                      <a:pt x="587" y="0"/>
                      <a:pt x="436"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5479385" y="2825752"/>
                <a:ext cx="491388" cy="263331"/>
              </a:xfrm>
              <a:custGeom>
                <a:avLst/>
                <a:gdLst/>
                <a:ahLst/>
                <a:cxnLst/>
                <a:rect l="l" t="t" r="r" b="b"/>
                <a:pathLst>
                  <a:path w="3023" h="1620" extrusionOk="0">
                    <a:moveTo>
                      <a:pt x="0" y="0"/>
                    </a:moveTo>
                    <a:lnTo>
                      <a:pt x="0" y="1619"/>
                    </a:lnTo>
                    <a:lnTo>
                      <a:pt x="3023" y="1619"/>
                    </a:lnTo>
                    <a:lnTo>
                      <a:pt x="3023" y="0"/>
                    </a:lnTo>
                    <a:close/>
                  </a:path>
                </a:pathLst>
              </a:custGeom>
              <a:solidFill>
                <a:srgbClr val="1E3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5673325" y="2098025"/>
                <a:ext cx="110676" cy="118000"/>
              </a:xfrm>
              <a:custGeom>
                <a:avLst/>
                <a:gdLst/>
                <a:ahLst/>
                <a:cxnLst/>
                <a:rect l="l" t="t" r="r" b="b"/>
                <a:pathLst>
                  <a:path w="777" h="726" extrusionOk="0">
                    <a:moveTo>
                      <a:pt x="417" y="0"/>
                    </a:moveTo>
                    <a:cubicBezTo>
                      <a:pt x="232" y="0"/>
                      <a:pt x="39" y="150"/>
                      <a:pt x="19" y="365"/>
                    </a:cubicBezTo>
                    <a:cubicBezTo>
                      <a:pt x="19" y="383"/>
                      <a:pt x="19" y="481"/>
                      <a:pt x="0" y="580"/>
                    </a:cubicBezTo>
                    <a:cubicBezTo>
                      <a:pt x="19" y="598"/>
                      <a:pt x="19" y="598"/>
                      <a:pt x="38" y="617"/>
                    </a:cubicBezTo>
                    <a:cubicBezTo>
                      <a:pt x="118" y="690"/>
                      <a:pt x="216" y="726"/>
                      <a:pt x="321" y="726"/>
                    </a:cubicBezTo>
                    <a:cubicBezTo>
                      <a:pt x="473" y="726"/>
                      <a:pt x="638" y="650"/>
                      <a:pt x="777" y="500"/>
                    </a:cubicBezTo>
                    <a:cubicBezTo>
                      <a:pt x="758" y="402"/>
                      <a:pt x="758" y="346"/>
                      <a:pt x="758" y="346"/>
                    </a:cubicBezTo>
                    <a:cubicBezTo>
                      <a:pt x="714" y="100"/>
                      <a:pt x="568" y="0"/>
                      <a:pt x="417" y="0"/>
                    </a:cubicBezTo>
                    <a:close/>
                  </a:path>
                </a:pathLst>
              </a:custGeom>
              <a:solidFill>
                <a:srgbClr val="74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5450452" y="2866713"/>
                <a:ext cx="298279" cy="1433203"/>
              </a:xfrm>
              <a:custGeom>
                <a:avLst/>
                <a:gdLst/>
                <a:ahLst/>
                <a:cxnLst/>
                <a:rect l="l" t="t" r="r" b="b"/>
                <a:pathLst>
                  <a:path w="1835" h="8817" extrusionOk="0">
                    <a:moveTo>
                      <a:pt x="978" y="1"/>
                    </a:moveTo>
                    <a:cubicBezTo>
                      <a:pt x="215" y="1"/>
                      <a:pt x="197" y="820"/>
                      <a:pt x="117" y="1386"/>
                    </a:cubicBezTo>
                    <a:cubicBezTo>
                      <a:pt x="0" y="2167"/>
                      <a:pt x="61" y="2986"/>
                      <a:pt x="80" y="3763"/>
                    </a:cubicBezTo>
                    <a:cubicBezTo>
                      <a:pt x="80" y="4175"/>
                      <a:pt x="215" y="8816"/>
                      <a:pt x="234" y="8816"/>
                    </a:cubicBezTo>
                    <a:cubicBezTo>
                      <a:pt x="422" y="8791"/>
                      <a:pt x="610" y="8781"/>
                      <a:pt x="797" y="8781"/>
                    </a:cubicBezTo>
                    <a:cubicBezTo>
                      <a:pt x="922" y="8781"/>
                      <a:pt x="1046" y="8785"/>
                      <a:pt x="1170" y="8793"/>
                    </a:cubicBezTo>
                    <a:cubicBezTo>
                      <a:pt x="1212" y="8676"/>
                      <a:pt x="1193" y="8540"/>
                      <a:pt x="1212" y="8367"/>
                    </a:cubicBezTo>
                    <a:cubicBezTo>
                      <a:pt x="1231" y="7763"/>
                      <a:pt x="1268" y="7136"/>
                      <a:pt x="1329" y="6533"/>
                    </a:cubicBezTo>
                    <a:cubicBezTo>
                      <a:pt x="1427" y="5283"/>
                      <a:pt x="1544" y="4058"/>
                      <a:pt x="1717" y="2850"/>
                    </a:cubicBezTo>
                    <a:cubicBezTo>
                      <a:pt x="1755" y="2457"/>
                      <a:pt x="1816" y="2088"/>
                      <a:pt x="1834" y="1699"/>
                    </a:cubicBezTo>
                    <a:cubicBezTo>
                      <a:pt x="1834" y="1386"/>
                      <a:pt x="1755" y="1096"/>
                      <a:pt x="1755" y="801"/>
                    </a:cubicBezTo>
                    <a:cubicBezTo>
                      <a:pt x="1755" y="647"/>
                      <a:pt x="1736" y="511"/>
                      <a:pt x="1638" y="371"/>
                    </a:cubicBezTo>
                    <a:cubicBezTo>
                      <a:pt x="1502" y="137"/>
                      <a:pt x="1250"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5827719" y="4197799"/>
                <a:ext cx="276172" cy="266907"/>
              </a:xfrm>
              <a:custGeom>
                <a:avLst/>
                <a:gdLst/>
                <a:ahLst/>
                <a:cxnLst/>
                <a:rect l="l" t="t" r="r" b="b"/>
                <a:pathLst>
                  <a:path w="1699" h="1642" extrusionOk="0">
                    <a:moveTo>
                      <a:pt x="412" y="0"/>
                    </a:moveTo>
                    <a:cubicBezTo>
                      <a:pt x="159" y="0"/>
                      <a:pt x="61" y="178"/>
                      <a:pt x="42" y="393"/>
                    </a:cubicBezTo>
                    <a:cubicBezTo>
                      <a:pt x="0" y="627"/>
                      <a:pt x="61" y="898"/>
                      <a:pt x="80" y="1072"/>
                    </a:cubicBezTo>
                    <a:cubicBezTo>
                      <a:pt x="80" y="1132"/>
                      <a:pt x="80" y="1170"/>
                      <a:pt x="117" y="1212"/>
                    </a:cubicBezTo>
                    <a:cubicBezTo>
                      <a:pt x="136" y="1249"/>
                      <a:pt x="178" y="1249"/>
                      <a:pt x="215" y="1268"/>
                    </a:cubicBezTo>
                    <a:cubicBezTo>
                      <a:pt x="449" y="1366"/>
                      <a:pt x="702" y="1465"/>
                      <a:pt x="936" y="1539"/>
                    </a:cubicBezTo>
                    <a:cubicBezTo>
                      <a:pt x="1053" y="1592"/>
                      <a:pt x="1174" y="1641"/>
                      <a:pt x="1293" y="1641"/>
                    </a:cubicBezTo>
                    <a:cubicBezTo>
                      <a:pt x="1311" y="1641"/>
                      <a:pt x="1329" y="1640"/>
                      <a:pt x="1348" y="1638"/>
                    </a:cubicBezTo>
                    <a:cubicBezTo>
                      <a:pt x="1483" y="1638"/>
                      <a:pt x="1638" y="1563"/>
                      <a:pt x="1680" y="1422"/>
                    </a:cubicBezTo>
                    <a:cubicBezTo>
                      <a:pt x="1698" y="1385"/>
                      <a:pt x="1698" y="1348"/>
                      <a:pt x="1680" y="1305"/>
                    </a:cubicBezTo>
                    <a:cubicBezTo>
                      <a:pt x="1656" y="1188"/>
                      <a:pt x="1502" y="1132"/>
                      <a:pt x="1385" y="1114"/>
                    </a:cubicBezTo>
                    <a:cubicBezTo>
                      <a:pt x="1287" y="1072"/>
                      <a:pt x="1188" y="1034"/>
                      <a:pt x="1095" y="997"/>
                    </a:cubicBezTo>
                    <a:cubicBezTo>
                      <a:pt x="1015" y="978"/>
                      <a:pt x="955" y="936"/>
                      <a:pt x="917" y="880"/>
                    </a:cubicBezTo>
                    <a:cubicBezTo>
                      <a:pt x="664" y="627"/>
                      <a:pt x="9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5710524" y="2796819"/>
                <a:ext cx="285438" cy="1493184"/>
              </a:xfrm>
              <a:custGeom>
                <a:avLst/>
                <a:gdLst/>
                <a:ahLst/>
                <a:cxnLst/>
                <a:rect l="l" t="t" r="r" b="b"/>
                <a:pathLst>
                  <a:path w="1756" h="9186" extrusionOk="0">
                    <a:moveTo>
                      <a:pt x="963" y="0"/>
                    </a:moveTo>
                    <a:cubicBezTo>
                      <a:pt x="551" y="0"/>
                      <a:pt x="120" y="462"/>
                      <a:pt x="38" y="801"/>
                    </a:cubicBezTo>
                    <a:cubicBezTo>
                      <a:pt x="19" y="918"/>
                      <a:pt x="0" y="1035"/>
                      <a:pt x="0" y="1151"/>
                    </a:cubicBezTo>
                    <a:cubicBezTo>
                      <a:pt x="0" y="1311"/>
                      <a:pt x="19" y="1465"/>
                      <a:pt x="19" y="1619"/>
                    </a:cubicBezTo>
                    <a:cubicBezTo>
                      <a:pt x="178" y="3374"/>
                      <a:pt x="370" y="5129"/>
                      <a:pt x="506" y="6883"/>
                    </a:cubicBezTo>
                    <a:cubicBezTo>
                      <a:pt x="567" y="7510"/>
                      <a:pt x="604" y="8114"/>
                      <a:pt x="646" y="8736"/>
                    </a:cubicBezTo>
                    <a:cubicBezTo>
                      <a:pt x="646" y="8895"/>
                      <a:pt x="623" y="9031"/>
                      <a:pt x="665" y="9148"/>
                    </a:cubicBezTo>
                    <a:cubicBezTo>
                      <a:pt x="748" y="9143"/>
                      <a:pt x="832" y="9140"/>
                      <a:pt x="917" y="9140"/>
                    </a:cubicBezTo>
                    <a:cubicBezTo>
                      <a:pt x="1150" y="9140"/>
                      <a:pt x="1390" y="9158"/>
                      <a:pt x="1619" y="9185"/>
                    </a:cubicBezTo>
                    <a:cubicBezTo>
                      <a:pt x="1559" y="9166"/>
                      <a:pt x="1718" y="6088"/>
                      <a:pt x="1718" y="5854"/>
                    </a:cubicBezTo>
                    <a:cubicBezTo>
                      <a:pt x="1755" y="4389"/>
                      <a:pt x="1755" y="2887"/>
                      <a:pt x="1676" y="1428"/>
                    </a:cubicBezTo>
                    <a:cubicBezTo>
                      <a:pt x="1657" y="997"/>
                      <a:pt x="1638" y="590"/>
                      <a:pt x="1385" y="239"/>
                    </a:cubicBezTo>
                    <a:cubicBezTo>
                      <a:pt x="1348" y="160"/>
                      <a:pt x="1287" y="99"/>
                      <a:pt x="1208" y="61"/>
                    </a:cubicBezTo>
                    <a:cubicBezTo>
                      <a:pt x="1129" y="19"/>
                      <a:pt x="1047" y="0"/>
                      <a:pt x="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5492226" y="2220269"/>
                <a:ext cx="471720" cy="732613"/>
              </a:xfrm>
              <a:custGeom>
                <a:avLst/>
                <a:gdLst/>
                <a:ahLst/>
                <a:cxnLst/>
                <a:rect l="l" t="t" r="r" b="b"/>
                <a:pathLst>
                  <a:path w="2902" h="4507" extrusionOk="0">
                    <a:moveTo>
                      <a:pt x="1091" y="1"/>
                    </a:moveTo>
                    <a:cubicBezTo>
                      <a:pt x="740" y="62"/>
                      <a:pt x="562" y="118"/>
                      <a:pt x="155" y="235"/>
                    </a:cubicBezTo>
                    <a:cubicBezTo>
                      <a:pt x="1" y="370"/>
                      <a:pt x="155" y="586"/>
                      <a:pt x="136" y="684"/>
                    </a:cubicBezTo>
                    <a:cubicBezTo>
                      <a:pt x="57" y="979"/>
                      <a:pt x="94" y="4507"/>
                      <a:pt x="94" y="4507"/>
                    </a:cubicBezTo>
                    <a:lnTo>
                      <a:pt x="2808" y="4507"/>
                    </a:lnTo>
                    <a:cubicBezTo>
                      <a:pt x="2808" y="4507"/>
                      <a:pt x="2902" y="979"/>
                      <a:pt x="2845" y="684"/>
                    </a:cubicBezTo>
                    <a:cubicBezTo>
                      <a:pt x="2827" y="586"/>
                      <a:pt x="2902" y="370"/>
                      <a:pt x="2747" y="254"/>
                    </a:cubicBezTo>
                    <a:cubicBezTo>
                      <a:pt x="2340" y="118"/>
                      <a:pt x="2162" y="62"/>
                      <a:pt x="1811" y="1"/>
                    </a:cubicBezTo>
                    <a:cubicBezTo>
                      <a:pt x="1811" y="179"/>
                      <a:pt x="1596" y="370"/>
                      <a:pt x="1498" y="450"/>
                    </a:cubicBezTo>
                    <a:cubicBezTo>
                      <a:pt x="1488" y="459"/>
                      <a:pt x="1474" y="464"/>
                      <a:pt x="1458" y="464"/>
                    </a:cubicBezTo>
                    <a:cubicBezTo>
                      <a:pt x="1442" y="464"/>
                      <a:pt x="1423" y="459"/>
                      <a:pt x="1404" y="450"/>
                    </a:cubicBezTo>
                    <a:cubicBezTo>
                      <a:pt x="1306" y="370"/>
                      <a:pt x="1091" y="160"/>
                      <a:pt x="1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5631365" y="1969136"/>
                <a:ext cx="196360" cy="226107"/>
              </a:xfrm>
              <a:custGeom>
                <a:avLst/>
                <a:gdLst/>
                <a:ahLst/>
                <a:cxnLst/>
                <a:rect l="l" t="t" r="r" b="b"/>
                <a:pathLst>
                  <a:path w="1208" h="1391" extrusionOk="0">
                    <a:moveTo>
                      <a:pt x="910" y="0"/>
                    </a:moveTo>
                    <a:cubicBezTo>
                      <a:pt x="814" y="0"/>
                      <a:pt x="701" y="25"/>
                      <a:pt x="623" y="25"/>
                    </a:cubicBezTo>
                    <a:cubicBezTo>
                      <a:pt x="506" y="25"/>
                      <a:pt x="314" y="25"/>
                      <a:pt x="235" y="105"/>
                    </a:cubicBezTo>
                    <a:cubicBezTo>
                      <a:pt x="20" y="259"/>
                      <a:pt x="1" y="573"/>
                      <a:pt x="80" y="807"/>
                    </a:cubicBezTo>
                    <a:cubicBezTo>
                      <a:pt x="80" y="844"/>
                      <a:pt x="118" y="942"/>
                      <a:pt x="118" y="980"/>
                    </a:cubicBezTo>
                    <a:cubicBezTo>
                      <a:pt x="197" y="1195"/>
                      <a:pt x="314" y="1256"/>
                      <a:pt x="370" y="1293"/>
                    </a:cubicBezTo>
                    <a:cubicBezTo>
                      <a:pt x="454" y="1356"/>
                      <a:pt x="555" y="1391"/>
                      <a:pt x="655" y="1391"/>
                    </a:cubicBezTo>
                    <a:cubicBezTo>
                      <a:pt x="741" y="1391"/>
                      <a:pt x="826" y="1366"/>
                      <a:pt x="899" y="1312"/>
                    </a:cubicBezTo>
                    <a:cubicBezTo>
                      <a:pt x="993" y="1237"/>
                      <a:pt x="1054" y="1120"/>
                      <a:pt x="1091" y="1022"/>
                    </a:cubicBezTo>
                    <a:cubicBezTo>
                      <a:pt x="1171" y="825"/>
                      <a:pt x="1208" y="652"/>
                      <a:pt x="1208" y="437"/>
                    </a:cubicBezTo>
                    <a:cubicBezTo>
                      <a:pt x="1189" y="320"/>
                      <a:pt x="1171" y="105"/>
                      <a:pt x="1035" y="25"/>
                    </a:cubicBezTo>
                    <a:cubicBezTo>
                      <a:pt x="1002" y="6"/>
                      <a:pt x="958" y="0"/>
                      <a:pt x="910"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5745471" y="2223358"/>
                <a:ext cx="279261" cy="878095"/>
              </a:xfrm>
              <a:custGeom>
                <a:avLst/>
                <a:gdLst/>
                <a:ahLst/>
                <a:cxnLst/>
                <a:rect l="l" t="t" r="r" b="b"/>
                <a:pathLst>
                  <a:path w="1718" h="5402" extrusionOk="0">
                    <a:moveTo>
                      <a:pt x="431" y="1"/>
                    </a:moveTo>
                    <a:cubicBezTo>
                      <a:pt x="333" y="861"/>
                      <a:pt x="235" y="1718"/>
                      <a:pt x="174" y="2574"/>
                    </a:cubicBezTo>
                    <a:cubicBezTo>
                      <a:pt x="174" y="2714"/>
                      <a:pt x="155" y="2850"/>
                      <a:pt x="155" y="3004"/>
                    </a:cubicBezTo>
                    <a:cubicBezTo>
                      <a:pt x="118" y="3491"/>
                      <a:pt x="118" y="4001"/>
                      <a:pt x="99" y="4506"/>
                    </a:cubicBezTo>
                    <a:cubicBezTo>
                      <a:pt x="99" y="4895"/>
                      <a:pt x="1" y="5363"/>
                      <a:pt x="525" y="5363"/>
                    </a:cubicBezTo>
                    <a:cubicBezTo>
                      <a:pt x="659" y="5363"/>
                      <a:pt x="962" y="5401"/>
                      <a:pt x="1221" y="5401"/>
                    </a:cubicBezTo>
                    <a:cubicBezTo>
                      <a:pt x="1413" y="5401"/>
                      <a:pt x="1581" y="5380"/>
                      <a:pt x="1638" y="5306"/>
                    </a:cubicBezTo>
                    <a:cubicBezTo>
                      <a:pt x="1718" y="5208"/>
                      <a:pt x="1657" y="4796"/>
                      <a:pt x="1657" y="4661"/>
                    </a:cubicBezTo>
                    <a:cubicBezTo>
                      <a:pt x="1676" y="4446"/>
                      <a:pt x="1694" y="4235"/>
                      <a:pt x="1694" y="4020"/>
                    </a:cubicBezTo>
                    <a:cubicBezTo>
                      <a:pt x="1718" y="3159"/>
                      <a:pt x="1718" y="2303"/>
                      <a:pt x="1676" y="1465"/>
                    </a:cubicBezTo>
                    <a:cubicBezTo>
                      <a:pt x="1657" y="1152"/>
                      <a:pt x="1657" y="819"/>
                      <a:pt x="1559" y="529"/>
                    </a:cubicBezTo>
                    <a:cubicBezTo>
                      <a:pt x="1461" y="216"/>
                      <a:pt x="1344" y="197"/>
                      <a:pt x="1053" y="118"/>
                    </a:cubicBezTo>
                    <a:cubicBezTo>
                      <a:pt x="857" y="80"/>
                      <a:pt x="642" y="24"/>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5422332" y="2226121"/>
                <a:ext cx="294378" cy="878908"/>
              </a:xfrm>
              <a:custGeom>
                <a:avLst/>
                <a:gdLst/>
                <a:ahLst/>
                <a:cxnLst/>
                <a:rect l="l" t="t" r="r" b="b"/>
                <a:pathLst>
                  <a:path w="1811" h="5407" extrusionOk="0">
                    <a:moveTo>
                      <a:pt x="1200" y="1"/>
                    </a:moveTo>
                    <a:cubicBezTo>
                      <a:pt x="1102" y="1"/>
                      <a:pt x="980" y="52"/>
                      <a:pt x="838" y="82"/>
                    </a:cubicBezTo>
                    <a:cubicBezTo>
                      <a:pt x="702" y="124"/>
                      <a:pt x="468" y="143"/>
                      <a:pt x="351" y="218"/>
                    </a:cubicBezTo>
                    <a:cubicBezTo>
                      <a:pt x="0" y="475"/>
                      <a:pt x="38" y="919"/>
                      <a:pt x="98" y="1312"/>
                    </a:cubicBezTo>
                    <a:cubicBezTo>
                      <a:pt x="155" y="1719"/>
                      <a:pt x="215" y="2150"/>
                      <a:pt x="272" y="2580"/>
                    </a:cubicBezTo>
                    <a:cubicBezTo>
                      <a:pt x="332" y="2987"/>
                      <a:pt x="407" y="3357"/>
                      <a:pt x="370" y="3769"/>
                    </a:cubicBezTo>
                    <a:cubicBezTo>
                      <a:pt x="332" y="4195"/>
                      <a:pt x="272" y="4625"/>
                      <a:pt x="234" y="5056"/>
                    </a:cubicBezTo>
                    <a:cubicBezTo>
                      <a:pt x="215" y="5130"/>
                      <a:pt x="215" y="5191"/>
                      <a:pt x="234" y="5271"/>
                    </a:cubicBezTo>
                    <a:cubicBezTo>
                      <a:pt x="270" y="5377"/>
                      <a:pt x="387" y="5406"/>
                      <a:pt x="521" y="5406"/>
                    </a:cubicBezTo>
                    <a:cubicBezTo>
                      <a:pt x="682" y="5406"/>
                      <a:pt x="869" y="5364"/>
                      <a:pt x="973" y="5364"/>
                    </a:cubicBezTo>
                    <a:cubicBezTo>
                      <a:pt x="1072" y="5346"/>
                      <a:pt x="1170" y="5346"/>
                      <a:pt x="1287" y="5346"/>
                    </a:cubicBezTo>
                    <a:cubicBezTo>
                      <a:pt x="1638" y="5346"/>
                      <a:pt x="1811" y="5154"/>
                      <a:pt x="1792" y="4822"/>
                    </a:cubicBezTo>
                    <a:cubicBezTo>
                      <a:pt x="1736" y="4059"/>
                      <a:pt x="1675" y="3301"/>
                      <a:pt x="1638" y="2538"/>
                    </a:cubicBezTo>
                    <a:cubicBezTo>
                      <a:pt x="1619" y="2304"/>
                      <a:pt x="1600" y="2052"/>
                      <a:pt x="1577" y="1818"/>
                    </a:cubicBezTo>
                    <a:cubicBezTo>
                      <a:pt x="1540" y="1270"/>
                      <a:pt x="1540" y="709"/>
                      <a:pt x="1404" y="180"/>
                    </a:cubicBezTo>
                    <a:cubicBezTo>
                      <a:pt x="1357" y="43"/>
                      <a:pt x="1289" y="1"/>
                      <a:pt x="1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6071699" y="2499523"/>
                <a:ext cx="412389" cy="247726"/>
              </a:xfrm>
              <a:custGeom>
                <a:avLst/>
                <a:gdLst/>
                <a:ahLst/>
                <a:cxnLst/>
                <a:rect l="l" t="t" r="r" b="b"/>
                <a:pathLst>
                  <a:path w="2537" h="1524" extrusionOk="0">
                    <a:moveTo>
                      <a:pt x="2242" y="0"/>
                    </a:moveTo>
                    <a:cubicBezTo>
                      <a:pt x="2106" y="0"/>
                      <a:pt x="1971" y="98"/>
                      <a:pt x="1854" y="136"/>
                    </a:cubicBezTo>
                    <a:cubicBezTo>
                      <a:pt x="1676" y="215"/>
                      <a:pt x="1522" y="271"/>
                      <a:pt x="1367" y="332"/>
                    </a:cubicBezTo>
                    <a:cubicBezTo>
                      <a:pt x="1054" y="468"/>
                      <a:pt x="740" y="604"/>
                      <a:pt x="431" y="758"/>
                    </a:cubicBezTo>
                    <a:cubicBezTo>
                      <a:pt x="235" y="856"/>
                      <a:pt x="1" y="1090"/>
                      <a:pt x="179" y="1305"/>
                    </a:cubicBezTo>
                    <a:cubicBezTo>
                      <a:pt x="284" y="1445"/>
                      <a:pt x="467" y="1523"/>
                      <a:pt x="646" y="1523"/>
                    </a:cubicBezTo>
                    <a:cubicBezTo>
                      <a:pt x="665" y="1523"/>
                      <a:pt x="684" y="1522"/>
                      <a:pt x="703" y="1521"/>
                    </a:cubicBezTo>
                    <a:cubicBezTo>
                      <a:pt x="881" y="1502"/>
                      <a:pt x="1054" y="1404"/>
                      <a:pt x="1208" y="1324"/>
                    </a:cubicBezTo>
                    <a:cubicBezTo>
                      <a:pt x="1325" y="1249"/>
                      <a:pt x="2537" y="505"/>
                      <a:pt x="2537" y="468"/>
                    </a:cubicBezTo>
                    <a:cubicBezTo>
                      <a:pt x="2439" y="314"/>
                      <a:pt x="2340" y="154"/>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5868681" y="2256355"/>
                <a:ext cx="346231" cy="487812"/>
              </a:xfrm>
              <a:custGeom>
                <a:avLst/>
                <a:gdLst/>
                <a:ahLst/>
                <a:cxnLst/>
                <a:rect l="l" t="t" r="r" b="b"/>
                <a:pathLst>
                  <a:path w="2130" h="3001" extrusionOk="0">
                    <a:moveTo>
                      <a:pt x="522" y="1"/>
                    </a:moveTo>
                    <a:cubicBezTo>
                      <a:pt x="471" y="1"/>
                      <a:pt x="419" y="10"/>
                      <a:pt x="375" y="32"/>
                    </a:cubicBezTo>
                    <a:cubicBezTo>
                      <a:pt x="141" y="111"/>
                      <a:pt x="1" y="364"/>
                      <a:pt x="80" y="598"/>
                    </a:cubicBezTo>
                    <a:cubicBezTo>
                      <a:pt x="118" y="696"/>
                      <a:pt x="178" y="775"/>
                      <a:pt x="258" y="832"/>
                    </a:cubicBezTo>
                    <a:lnTo>
                      <a:pt x="235" y="832"/>
                    </a:lnTo>
                    <a:lnTo>
                      <a:pt x="1428" y="2839"/>
                    </a:lnTo>
                    <a:cubicBezTo>
                      <a:pt x="1497" y="2943"/>
                      <a:pt x="1613" y="3001"/>
                      <a:pt x="1739" y="3001"/>
                    </a:cubicBezTo>
                    <a:cubicBezTo>
                      <a:pt x="1782" y="3001"/>
                      <a:pt x="1828" y="2994"/>
                      <a:pt x="1872" y="2979"/>
                    </a:cubicBezTo>
                    <a:cubicBezTo>
                      <a:pt x="2050" y="2900"/>
                      <a:pt x="2130" y="2684"/>
                      <a:pt x="2050" y="2511"/>
                    </a:cubicBezTo>
                    <a:lnTo>
                      <a:pt x="2050" y="2488"/>
                    </a:lnTo>
                    <a:cubicBezTo>
                      <a:pt x="1952" y="2198"/>
                      <a:pt x="1718" y="1552"/>
                      <a:pt x="1545" y="1243"/>
                    </a:cubicBezTo>
                    <a:cubicBezTo>
                      <a:pt x="1287" y="733"/>
                      <a:pt x="1077" y="172"/>
                      <a:pt x="684" y="32"/>
                    </a:cubicBezTo>
                    <a:cubicBezTo>
                      <a:pt x="665" y="32"/>
                      <a:pt x="646" y="32"/>
                      <a:pt x="628" y="13"/>
                    </a:cubicBezTo>
                    <a:cubicBezTo>
                      <a:pt x="595" y="5"/>
                      <a:pt x="559" y="1"/>
                      <a:pt x="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5374381" y="2771787"/>
                <a:ext cx="208552" cy="184494"/>
              </a:xfrm>
              <a:custGeom>
                <a:avLst/>
                <a:gdLst/>
                <a:ahLst/>
                <a:cxnLst/>
                <a:rect l="l" t="t" r="r" b="b"/>
                <a:pathLst>
                  <a:path w="1283" h="1135" extrusionOk="0">
                    <a:moveTo>
                      <a:pt x="314" y="0"/>
                    </a:moveTo>
                    <a:cubicBezTo>
                      <a:pt x="234" y="0"/>
                      <a:pt x="0" y="117"/>
                      <a:pt x="42" y="276"/>
                    </a:cubicBezTo>
                    <a:cubicBezTo>
                      <a:pt x="61" y="370"/>
                      <a:pt x="117" y="468"/>
                      <a:pt x="178" y="548"/>
                    </a:cubicBezTo>
                    <a:cubicBezTo>
                      <a:pt x="258" y="646"/>
                      <a:pt x="351" y="721"/>
                      <a:pt x="450" y="819"/>
                    </a:cubicBezTo>
                    <a:cubicBezTo>
                      <a:pt x="529" y="955"/>
                      <a:pt x="627" y="1072"/>
                      <a:pt x="782" y="1132"/>
                    </a:cubicBezTo>
                    <a:cubicBezTo>
                      <a:pt x="787" y="1134"/>
                      <a:pt x="792" y="1135"/>
                      <a:pt x="797" y="1135"/>
                    </a:cubicBezTo>
                    <a:cubicBezTo>
                      <a:pt x="848" y="1135"/>
                      <a:pt x="875" y="1051"/>
                      <a:pt x="819" y="1034"/>
                    </a:cubicBezTo>
                    <a:cubicBezTo>
                      <a:pt x="683" y="997"/>
                      <a:pt x="609" y="880"/>
                      <a:pt x="529" y="744"/>
                    </a:cubicBezTo>
                    <a:lnTo>
                      <a:pt x="548" y="721"/>
                    </a:lnTo>
                    <a:cubicBezTo>
                      <a:pt x="683" y="880"/>
                      <a:pt x="861" y="1015"/>
                      <a:pt x="1034" y="1114"/>
                    </a:cubicBezTo>
                    <a:cubicBezTo>
                      <a:pt x="1044" y="1119"/>
                      <a:pt x="1053" y="1122"/>
                      <a:pt x="1061" y="1122"/>
                    </a:cubicBezTo>
                    <a:cubicBezTo>
                      <a:pt x="1105" y="1122"/>
                      <a:pt x="1127" y="1047"/>
                      <a:pt x="1095" y="1015"/>
                    </a:cubicBezTo>
                    <a:cubicBezTo>
                      <a:pt x="917" y="936"/>
                      <a:pt x="763" y="800"/>
                      <a:pt x="627" y="646"/>
                    </a:cubicBezTo>
                    <a:cubicBezTo>
                      <a:pt x="646" y="627"/>
                      <a:pt x="646" y="627"/>
                      <a:pt x="646" y="604"/>
                    </a:cubicBezTo>
                    <a:cubicBezTo>
                      <a:pt x="800" y="763"/>
                      <a:pt x="997" y="898"/>
                      <a:pt x="1193" y="997"/>
                    </a:cubicBezTo>
                    <a:cubicBezTo>
                      <a:pt x="1197" y="998"/>
                      <a:pt x="1200" y="999"/>
                      <a:pt x="1204" y="999"/>
                    </a:cubicBezTo>
                    <a:cubicBezTo>
                      <a:pt x="1240" y="999"/>
                      <a:pt x="1282" y="916"/>
                      <a:pt x="1231" y="898"/>
                    </a:cubicBezTo>
                    <a:cubicBezTo>
                      <a:pt x="1034" y="800"/>
                      <a:pt x="880" y="683"/>
                      <a:pt x="726" y="529"/>
                    </a:cubicBezTo>
                    <a:cubicBezTo>
                      <a:pt x="726" y="510"/>
                      <a:pt x="744" y="510"/>
                      <a:pt x="744" y="487"/>
                    </a:cubicBezTo>
                    <a:cubicBezTo>
                      <a:pt x="880" y="566"/>
                      <a:pt x="997" y="646"/>
                      <a:pt x="1133" y="721"/>
                    </a:cubicBezTo>
                    <a:cubicBezTo>
                      <a:pt x="1139" y="723"/>
                      <a:pt x="1145" y="724"/>
                      <a:pt x="1151" y="724"/>
                    </a:cubicBezTo>
                    <a:cubicBezTo>
                      <a:pt x="1201" y="724"/>
                      <a:pt x="1227" y="644"/>
                      <a:pt x="1193" y="627"/>
                    </a:cubicBezTo>
                    <a:cubicBezTo>
                      <a:pt x="1016" y="548"/>
                      <a:pt x="861" y="431"/>
                      <a:pt x="702" y="314"/>
                    </a:cubicBezTo>
                    <a:cubicBezTo>
                      <a:pt x="683" y="295"/>
                      <a:pt x="585" y="197"/>
                      <a:pt x="529" y="117"/>
                    </a:cubicBezTo>
                    <a:cubicBezTo>
                      <a:pt x="468" y="61"/>
                      <a:pt x="375" y="19"/>
                      <a:pt x="314"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5124224" y="2519028"/>
                <a:ext cx="330139" cy="338754"/>
              </a:xfrm>
              <a:custGeom>
                <a:avLst/>
                <a:gdLst/>
                <a:ahLst/>
                <a:cxnLst/>
                <a:rect l="l" t="t" r="r" b="b"/>
                <a:pathLst>
                  <a:path w="2031" h="2084" extrusionOk="0">
                    <a:moveTo>
                      <a:pt x="400" y="0"/>
                    </a:moveTo>
                    <a:cubicBezTo>
                      <a:pt x="315" y="0"/>
                      <a:pt x="229" y="35"/>
                      <a:pt x="159" y="95"/>
                    </a:cubicBezTo>
                    <a:cubicBezTo>
                      <a:pt x="0" y="231"/>
                      <a:pt x="19" y="484"/>
                      <a:pt x="80" y="638"/>
                    </a:cubicBezTo>
                    <a:lnTo>
                      <a:pt x="80" y="661"/>
                    </a:lnTo>
                    <a:cubicBezTo>
                      <a:pt x="136" y="797"/>
                      <a:pt x="234" y="914"/>
                      <a:pt x="332" y="1012"/>
                    </a:cubicBezTo>
                    <a:cubicBezTo>
                      <a:pt x="721" y="1457"/>
                      <a:pt x="1188" y="1808"/>
                      <a:pt x="1717" y="2084"/>
                    </a:cubicBezTo>
                    <a:cubicBezTo>
                      <a:pt x="1797" y="1906"/>
                      <a:pt x="1890" y="1752"/>
                      <a:pt x="2007" y="1574"/>
                    </a:cubicBezTo>
                    <a:cubicBezTo>
                      <a:pt x="2007" y="1574"/>
                      <a:pt x="2031" y="1555"/>
                      <a:pt x="2031" y="1536"/>
                    </a:cubicBezTo>
                    <a:cubicBezTo>
                      <a:pt x="1914" y="1419"/>
                      <a:pt x="683" y="151"/>
                      <a:pt x="683" y="151"/>
                    </a:cubicBezTo>
                    <a:cubicBezTo>
                      <a:pt x="683" y="151"/>
                      <a:pt x="664" y="133"/>
                      <a:pt x="664" y="114"/>
                    </a:cubicBezTo>
                    <a:lnTo>
                      <a:pt x="646" y="114"/>
                    </a:lnTo>
                    <a:lnTo>
                      <a:pt x="627" y="95"/>
                    </a:lnTo>
                    <a:cubicBezTo>
                      <a:pt x="559" y="30"/>
                      <a:pt x="480" y="0"/>
                      <a:pt x="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5121135" y="2254892"/>
                <a:ext cx="466356" cy="375978"/>
              </a:xfrm>
              <a:custGeom>
                <a:avLst/>
                <a:gdLst/>
                <a:ahLst/>
                <a:cxnLst/>
                <a:rect l="l" t="t" r="r" b="b"/>
                <a:pathLst>
                  <a:path w="2869" h="2313" extrusionOk="0">
                    <a:moveTo>
                      <a:pt x="2347" y="1"/>
                    </a:moveTo>
                    <a:cubicBezTo>
                      <a:pt x="1936" y="1"/>
                      <a:pt x="1540" y="406"/>
                      <a:pt x="1114" y="742"/>
                    </a:cubicBezTo>
                    <a:cubicBezTo>
                      <a:pt x="838" y="976"/>
                      <a:pt x="351" y="1468"/>
                      <a:pt x="155" y="1702"/>
                    </a:cubicBezTo>
                    <a:lnTo>
                      <a:pt x="136" y="1702"/>
                    </a:lnTo>
                    <a:cubicBezTo>
                      <a:pt x="0" y="1837"/>
                      <a:pt x="0" y="2071"/>
                      <a:pt x="136" y="2207"/>
                    </a:cubicBezTo>
                    <a:cubicBezTo>
                      <a:pt x="205" y="2283"/>
                      <a:pt x="289" y="2312"/>
                      <a:pt x="376" y="2312"/>
                    </a:cubicBezTo>
                    <a:cubicBezTo>
                      <a:pt x="514" y="2312"/>
                      <a:pt x="662" y="2241"/>
                      <a:pt x="782" y="2169"/>
                    </a:cubicBezTo>
                    <a:cubicBezTo>
                      <a:pt x="1133" y="1954"/>
                      <a:pt x="1502" y="1739"/>
                      <a:pt x="1872" y="1524"/>
                    </a:cubicBezTo>
                    <a:cubicBezTo>
                      <a:pt x="2241" y="1290"/>
                      <a:pt x="2653" y="1037"/>
                      <a:pt x="2808" y="625"/>
                    </a:cubicBezTo>
                    <a:cubicBezTo>
                      <a:pt x="2868" y="452"/>
                      <a:pt x="2826" y="237"/>
                      <a:pt x="2691" y="120"/>
                    </a:cubicBezTo>
                    <a:cubicBezTo>
                      <a:pt x="2611" y="64"/>
                      <a:pt x="2536" y="22"/>
                      <a:pt x="2457" y="3"/>
                    </a:cubicBezTo>
                    <a:lnTo>
                      <a:pt x="2401" y="3"/>
                    </a:lnTo>
                    <a:cubicBezTo>
                      <a:pt x="2383" y="2"/>
                      <a:pt x="2365" y="1"/>
                      <a:pt x="2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5625350" y="1869008"/>
                <a:ext cx="237485" cy="199449"/>
              </a:xfrm>
              <a:custGeom>
                <a:avLst/>
                <a:gdLst/>
                <a:ahLst/>
                <a:cxnLst/>
                <a:rect l="l" t="t" r="r" b="b"/>
                <a:pathLst>
                  <a:path w="1461" h="1227" extrusionOk="0">
                    <a:moveTo>
                      <a:pt x="1072" y="0"/>
                    </a:moveTo>
                    <a:cubicBezTo>
                      <a:pt x="992" y="0"/>
                      <a:pt x="875" y="19"/>
                      <a:pt x="819" y="56"/>
                    </a:cubicBezTo>
                    <a:cubicBezTo>
                      <a:pt x="721" y="98"/>
                      <a:pt x="679" y="173"/>
                      <a:pt x="585" y="215"/>
                    </a:cubicBezTo>
                    <a:cubicBezTo>
                      <a:pt x="543" y="253"/>
                      <a:pt x="487" y="253"/>
                      <a:pt x="426" y="272"/>
                    </a:cubicBezTo>
                    <a:cubicBezTo>
                      <a:pt x="351" y="290"/>
                      <a:pt x="291" y="309"/>
                      <a:pt x="234" y="332"/>
                    </a:cubicBezTo>
                    <a:cubicBezTo>
                      <a:pt x="155" y="370"/>
                      <a:pt x="94" y="407"/>
                      <a:pt x="57" y="468"/>
                    </a:cubicBezTo>
                    <a:cubicBezTo>
                      <a:pt x="0" y="585"/>
                      <a:pt x="19" y="758"/>
                      <a:pt x="19" y="875"/>
                    </a:cubicBezTo>
                    <a:cubicBezTo>
                      <a:pt x="19" y="936"/>
                      <a:pt x="19" y="1109"/>
                      <a:pt x="94" y="1128"/>
                    </a:cubicBezTo>
                    <a:cubicBezTo>
                      <a:pt x="98" y="1129"/>
                      <a:pt x="102" y="1130"/>
                      <a:pt x="106" y="1130"/>
                    </a:cubicBezTo>
                    <a:cubicBezTo>
                      <a:pt x="160" y="1130"/>
                      <a:pt x="194" y="990"/>
                      <a:pt x="211" y="955"/>
                    </a:cubicBezTo>
                    <a:cubicBezTo>
                      <a:pt x="234" y="894"/>
                      <a:pt x="272" y="819"/>
                      <a:pt x="309" y="777"/>
                    </a:cubicBezTo>
                    <a:cubicBezTo>
                      <a:pt x="355" y="735"/>
                      <a:pt x="398" y="714"/>
                      <a:pt x="450" y="714"/>
                    </a:cubicBezTo>
                    <a:cubicBezTo>
                      <a:pt x="467" y="714"/>
                      <a:pt x="486" y="716"/>
                      <a:pt x="506" y="721"/>
                    </a:cubicBezTo>
                    <a:cubicBezTo>
                      <a:pt x="543" y="739"/>
                      <a:pt x="585" y="777"/>
                      <a:pt x="641" y="800"/>
                    </a:cubicBezTo>
                    <a:cubicBezTo>
                      <a:pt x="681" y="819"/>
                      <a:pt x="726" y="828"/>
                      <a:pt x="767" y="828"/>
                    </a:cubicBezTo>
                    <a:cubicBezTo>
                      <a:pt x="809" y="828"/>
                      <a:pt x="847" y="819"/>
                      <a:pt x="875" y="800"/>
                    </a:cubicBezTo>
                    <a:cubicBezTo>
                      <a:pt x="936" y="758"/>
                      <a:pt x="992" y="721"/>
                      <a:pt x="1053" y="721"/>
                    </a:cubicBezTo>
                    <a:cubicBezTo>
                      <a:pt x="1091" y="721"/>
                      <a:pt x="1128" y="758"/>
                      <a:pt x="1147" y="819"/>
                    </a:cubicBezTo>
                    <a:cubicBezTo>
                      <a:pt x="1170" y="856"/>
                      <a:pt x="1170" y="894"/>
                      <a:pt x="1170" y="955"/>
                    </a:cubicBezTo>
                    <a:cubicBezTo>
                      <a:pt x="1170" y="1053"/>
                      <a:pt x="1170" y="1128"/>
                      <a:pt x="1189" y="1226"/>
                    </a:cubicBezTo>
                    <a:cubicBezTo>
                      <a:pt x="1226" y="1151"/>
                      <a:pt x="1264" y="1053"/>
                      <a:pt x="1287" y="955"/>
                    </a:cubicBezTo>
                    <a:cubicBezTo>
                      <a:pt x="1306" y="875"/>
                      <a:pt x="1306" y="800"/>
                      <a:pt x="1343" y="721"/>
                    </a:cubicBezTo>
                    <a:lnTo>
                      <a:pt x="1343" y="702"/>
                    </a:lnTo>
                    <a:cubicBezTo>
                      <a:pt x="1381" y="622"/>
                      <a:pt x="1460" y="543"/>
                      <a:pt x="1423" y="487"/>
                    </a:cubicBezTo>
                    <a:cubicBezTo>
                      <a:pt x="1381" y="407"/>
                      <a:pt x="1287" y="407"/>
                      <a:pt x="1264" y="351"/>
                    </a:cubicBezTo>
                    <a:cubicBezTo>
                      <a:pt x="1226" y="272"/>
                      <a:pt x="1287" y="215"/>
                      <a:pt x="1287" y="136"/>
                    </a:cubicBezTo>
                    <a:cubicBezTo>
                      <a:pt x="1264" y="38"/>
                      <a:pt x="1170" y="0"/>
                      <a:pt x="1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5628439" y="2056098"/>
                <a:ext cx="19181" cy="31372"/>
              </a:xfrm>
              <a:custGeom>
                <a:avLst/>
                <a:gdLst/>
                <a:ahLst/>
                <a:cxnLst/>
                <a:rect l="l" t="t" r="r" b="b"/>
                <a:pathLst>
                  <a:path w="118" h="193" extrusionOk="0">
                    <a:moveTo>
                      <a:pt x="56" y="0"/>
                    </a:moveTo>
                    <a:cubicBezTo>
                      <a:pt x="19" y="0"/>
                      <a:pt x="0" y="38"/>
                      <a:pt x="0" y="94"/>
                    </a:cubicBezTo>
                    <a:cubicBezTo>
                      <a:pt x="0" y="155"/>
                      <a:pt x="19" y="192"/>
                      <a:pt x="56" y="192"/>
                    </a:cubicBezTo>
                    <a:cubicBezTo>
                      <a:pt x="98" y="192"/>
                      <a:pt x="117" y="155"/>
                      <a:pt x="117" y="94"/>
                    </a:cubicBezTo>
                    <a:cubicBezTo>
                      <a:pt x="117" y="38"/>
                      <a:pt x="98" y="0"/>
                      <a:pt x="56"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5818454" y="2056098"/>
                <a:ext cx="19181" cy="31372"/>
              </a:xfrm>
              <a:custGeom>
                <a:avLst/>
                <a:gdLst/>
                <a:ahLst/>
                <a:cxnLst/>
                <a:rect l="l" t="t" r="r" b="b"/>
                <a:pathLst>
                  <a:path w="118" h="193" extrusionOk="0">
                    <a:moveTo>
                      <a:pt x="57" y="0"/>
                    </a:moveTo>
                    <a:cubicBezTo>
                      <a:pt x="20" y="0"/>
                      <a:pt x="1" y="38"/>
                      <a:pt x="1" y="94"/>
                    </a:cubicBezTo>
                    <a:cubicBezTo>
                      <a:pt x="1" y="155"/>
                      <a:pt x="20" y="192"/>
                      <a:pt x="57" y="192"/>
                    </a:cubicBezTo>
                    <a:cubicBezTo>
                      <a:pt x="76" y="192"/>
                      <a:pt x="118" y="155"/>
                      <a:pt x="118" y="94"/>
                    </a:cubicBezTo>
                    <a:cubicBezTo>
                      <a:pt x="118" y="38"/>
                      <a:pt x="76" y="0"/>
                      <a:pt x="57" y="0"/>
                    </a:cubicBezTo>
                    <a:close/>
                  </a:path>
                </a:pathLst>
              </a:custGeom>
              <a:solidFill>
                <a:srgbClr val="976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5720439" y="2122254"/>
                <a:ext cx="43888" cy="28121"/>
              </a:xfrm>
              <a:custGeom>
                <a:avLst/>
                <a:gdLst/>
                <a:ahLst/>
                <a:cxnLst/>
                <a:rect l="l" t="t" r="r" b="b"/>
                <a:pathLst>
                  <a:path w="270" h="173" extrusionOk="0">
                    <a:moveTo>
                      <a:pt x="211" y="0"/>
                    </a:moveTo>
                    <a:cubicBezTo>
                      <a:pt x="192" y="0"/>
                      <a:pt x="173" y="0"/>
                      <a:pt x="155" y="19"/>
                    </a:cubicBezTo>
                    <a:lnTo>
                      <a:pt x="117" y="19"/>
                    </a:lnTo>
                    <a:cubicBezTo>
                      <a:pt x="75" y="38"/>
                      <a:pt x="56" y="38"/>
                      <a:pt x="19" y="61"/>
                    </a:cubicBezTo>
                    <a:cubicBezTo>
                      <a:pt x="19" y="61"/>
                      <a:pt x="0" y="80"/>
                      <a:pt x="0" y="99"/>
                    </a:cubicBezTo>
                    <a:lnTo>
                      <a:pt x="0" y="117"/>
                    </a:lnTo>
                    <a:cubicBezTo>
                      <a:pt x="20" y="157"/>
                      <a:pt x="48" y="173"/>
                      <a:pt x="79" y="173"/>
                    </a:cubicBezTo>
                    <a:cubicBezTo>
                      <a:pt x="167" y="173"/>
                      <a:pt x="270" y="45"/>
                      <a:pt x="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7"/>
            <p:cNvGrpSpPr/>
            <p:nvPr/>
          </p:nvGrpSpPr>
          <p:grpSpPr>
            <a:xfrm>
              <a:off x="5909717" y="2023170"/>
              <a:ext cx="2277543" cy="2530756"/>
              <a:chOff x="6427876" y="2384718"/>
              <a:chExt cx="1958502" cy="2176245"/>
            </a:xfrm>
          </p:grpSpPr>
          <p:sp>
            <p:nvSpPr>
              <p:cNvPr id="393" name="Google Shape;393;p27"/>
              <p:cNvSpPr/>
              <p:nvPr/>
            </p:nvSpPr>
            <p:spPr>
              <a:xfrm flipH="1">
                <a:off x="7804386" y="3706368"/>
                <a:ext cx="24504" cy="546236"/>
              </a:xfrm>
              <a:custGeom>
                <a:avLst/>
                <a:gdLst/>
                <a:ahLst/>
                <a:cxnLst/>
                <a:rect l="l" t="t" r="r" b="b"/>
                <a:pathLst>
                  <a:path w="161" h="3589" extrusionOk="0">
                    <a:moveTo>
                      <a:pt x="1" y="0"/>
                    </a:moveTo>
                    <a:lnTo>
                      <a:pt x="1" y="3589"/>
                    </a:lnTo>
                    <a:lnTo>
                      <a:pt x="160" y="3589"/>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flipH="1">
                <a:off x="7593735" y="4240416"/>
                <a:ext cx="451576" cy="124802"/>
              </a:xfrm>
              <a:custGeom>
                <a:avLst/>
                <a:gdLst/>
                <a:ahLst/>
                <a:cxnLst/>
                <a:rect l="l" t="t" r="r" b="b"/>
                <a:pathLst>
                  <a:path w="2967" h="820" extrusionOk="0">
                    <a:moveTo>
                      <a:pt x="1484" y="0"/>
                    </a:moveTo>
                    <a:cubicBezTo>
                      <a:pt x="1231" y="0"/>
                      <a:pt x="880" y="61"/>
                      <a:pt x="585" y="178"/>
                    </a:cubicBezTo>
                    <a:cubicBezTo>
                      <a:pt x="431" y="234"/>
                      <a:pt x="295" y="332"/>
                      <a:pt x="178" y="431"/>
                    </a:cubicBezTo>
                    <a:cubicBezTo>
                      <a:pt x="80" y="529"/>
                      <a:pt x="1" y="665"/>
                      <a:pt x="1" y="819"/>
                    </a:cubicBezTo>
                    <a:lnTo>
                      <a:pt x="160" y="819"/>
                    </a:lnTo>
                    <a:cubicBezTo>
                      <a:pt x="160" y="725"/>
                      <a:pt x="197" y="627"/>
                      <a:pt x="295" y="548"/>
                    </a:cubicBezTo>
                    <a:cubicBezTo>
                      <a:pt x="412" y="412"/>
                      <a:pt x="628" y="314"/>
                      <a:pt x="861" y="258"/>
                    </a:cubicBezTo>
                    <a:cubicBezTo>
                      <a:pt x="1072" y="178"/>
                      <a:pt x="1329" y="159"/>
                      <a:pt x="1484" y="159"/>
                    </a:cubicBezTo>
                    <a:cubicBezTo>
                      <a:pt x="1755" y="159"/>
                      <a:pt x="2106" y="197"/>
                      <a:pt x="2359" y="314"/>
                    </a:cubicBezTo>
                    <a:cubicBezTo>
                      <a:pt x="2499" y="375"/>
                      <a:pt x="2616" y="449"/>
                      <a:pt x="2691" y="529"/>
                    </a:cubicBezTo>
                    <a:cubicBezTo>
                      <a:pt x="2770" y="608"/>
                      <a:pt x="2808" y="702"/>
                      <a:pt x="2808" y="819"/>
                    </a:cubicBezTo>
                    <a:lnTo>
                      <a:pt x="2967" y="819"/>
                    </a:lnTo>
                    <a:cubicBezTo>
                      <a:pt x="2967" y="665"/>
                      <a:pt x="2906" y="529"/>
                      <a:pt x="2808" y="431"/>
                    </a:cubicBezTo>
                    <a:cubicBezTo>
                      <a:pt x="2654" y="258"/>
                      <a:pt x="2438" y="159"/>
                      <a:pt x="2204" y="98"/>
                    </a:cubicBezTo>
                    <a:cubicBezTo>
                      <a:pt x="1952" y="24"/>
                      <a:pt x="1699" y="0"/>
                      <a:pt x="1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flipH="1">
                <a:off x="7804386" y="4252439"/>
                <a:ext cx="24504" cy="136978"/>
              </a:xfrm>
              <a:custGeom>
                <a:avLst/>
                <a:gdLst/>
                <a:ahLst/>
                <a:cxnLst/>
                <a:rect l="l" t="t" r="r" b="b"/>
                <a:pathLst>
                  <a:path w="161" h="900" extrusionOk="0">
                    <a:moveTo>
                      <a:pt x="1" y="1"/>
                    </a:moveTo>
                    <a:lnTo>
                      <a:pt x="1" y="899"/>
                    </a:lnTo>
                    <a:lnTo>
                      <a:pt x="160" y="899"/>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flipH="1">
                <a:off x="7570158" y="4350756"/>
                <a:ext cx="71382" cy="71381"/>
              </a:xfrm>
              <a:custGeom>
                <a:avLst/>
                <a:gdLst/>
                <a:ahLst/>
                <a:cxnLst/>
                <a:rect l="l" t="t" r="r" b="b"/>
                <a:pathLst>
                  <a:path w="469" h="469" extrusionOk="0">
                    <a:moveTo>
                      <a:pt x="234" y="0"/>
                    </a:moveTo>
                    <a:cubicBezTo>
                      <a:pt x="117" y="0"/>
                      <a:pt x="1" y="94"/>
                      <a:pt x="1" y="234"/>
                    </a:cubicBezTo>
                    <a:cubicBezTo>
                      <a:pt x="1" y="351"/>
                      <a:pt x="117" y="468"/>
                      <a:pt x="234" y="468"/>
                    </a:cubicBezTo>
                    <a:cubicBezTo>
                      <a:pt x="370" y="468"/>
                      <a:pt x="468" y="351"/>
                      <a:pt x="468" y="234"/>
                    </a:cubicBezTo>
                    <a:cubicBezTo>
                      <a:pt x="468" y="94"/>
                      <a:pt x="370"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flipH="1">
                <a:off x="7783839" y="4350756"/>
                <a:ext cx="68490" cy="71381"/>
              </a:xfrm>
              <a:custGeom>
                <a:avLst/>
                <a:gdLst/>
                <a:ahLst/>
                <a:cxnLst/>
                <a:rect l="l" t="t" r="r" b="b"/>
                <a:pathLst>
                  <a:path w="450" h="469" extrusionOk="0">
                    <a:moveTo>
                      <a:pt x="234" y="0"/>
                    </a:moveTo>
                    <a:cubicBezTo>
                      <a:pt x="99" y="0"/>
                      <a:pt x="1" y="94"/>
                      <a:pt x="1" y="234"/>
                    </a:cubicBezTo>
                    <a:cubicBezTo>
                      <a:pt x="1" y="351"/>
                      <a:pt x="99" y="468"/>
                      <a:pt x="234" y="468"/>
                    </a:cubicBezTo>
                    <a:cubicBezTo>
                      <a:pt x="351" y="468"/>
                      <a:pt x="450" y="351"/>
                      <a:pt x="450" y="234"/>
                    </a:cubicBezTo>
                    <a:cubicBezTo>
                      <a:pt x="450" y="94"/>
                      <a:pt x="351"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flipH="1">
                <a:off x="7994628" y="4350756"/>
                <a:ext cx="71382" cy="71381"/>
              </a:xfrm>
              <a:custGeom>
                <a:avLst/>
                <a:gdLst/>
                <a:ahLst/>
                <a:cxnLst/>
                <a:rect l="l" t="t" r="r" b="b"/>
                <a:pathLst>
                  <a:path w="469" h="469" extrusionOk="0">
                    <a:moveTo>
                      <a:pt x="235" y="0"/>
                    </a:moveTo>
                    <a:cubicBezTo>
                      <a:pt x="118" y="0"/>
                      <a:pt x="1" y="94"/>
                      <a:pt x="1" y="234"/>
                    </a:cubicBezTo>
                    <a:cubicBezTo>
                      <a:pt x="1" y="351"/>
                      <a:pt x="118" y="468"/>
                      <a:pt x="235" y="468"/>
                    </a:cubicBezTo>
                    <a:cubicBezTo>
                      <a:pt x="371" y="468"/>
                      <a:pt x="469" y="351"/>
                      <a:pt x="469" y="234"/>
                    </a:cubicBezTo>
                    <a:cubicBezTo>
                      <a:pt x="469" y="94"/>
                      <a:pt x="371"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flipH="1">
                <a:off x="7579422" y="2994254"/>
                <a:ext cx="652479" cy="757030"/>
              </a:xfrm>
              <a:custGeom>
                <a:avLst/>
                <a:gdLst/>
                <a:ahLst/>
                <a:cxnLst/>
                <a:rect l="l" t="t" r="r" b="b"/>
                <a:pathLst>
                  <a:path w="4287" h="4974" extrusionOk="0">
                    <a:moveTo>
                      <a:pt x="838" y="0"/>
                    </a:moveTo>
                    <a:cubicBezTo>
                      <a:pt x="370" y="0"/>
                      <a:pt x="1" y="374"/>
                      <a:pt x="1" y="842"/>
                    </a:cubicBezTo>
                    <a:lnTo>
                      <a:pt x="1" y="3785"/>
                    </a:lnTo>
                    <a:cubicBezTo>
                      <a:pt x="1" y="4426"/>
                      <a:pt x="543" y="4974"/>
                      <a:pt x="1189" y="4974"/>
                    </a:cubicBezTo>
                    <a:lnTo>
                      <a:pt x="4151" y="4974"/>
                    </a:lnTo>
                    <a:cubicBezTo>
                      <a:pt x="4230" y="4974"/>
                      <a:pt x="4287" y="4913"/>
                      <a:pt x="4287" y="4838"/>
                    </a:cubicBezTo>
                    <a:cubicBezTo>
                      <a:pt x="4287" y="4759"/>
                      <a:pt x="4230" y="4679"/>
                      <a:pt x="4151" y="4679"/>
                    </a:cubicBezTo>
                    <a:lnTo>
                      <a:pt x="3781" y="4679"/>
                    </a:lnTo>
                    <a:cubicBezTo>
                      <a:pt x="3117" y="4679"/>
                      <a:pt x="2574" y="4155"/>
                      <a:pt x="2574" y="3472"/>
                    </a:cubicBezTo>
                    <a:lnTo>
                      <a:pt x="2574" y="842"/>
                    </a:lnTo>
                    <a:cubicBezTo>
                      <a:pt x="2574" y="374"/>
                      <a:pt x="2204" y="0"/>
                      <a:pt x="1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flipH="1">
                <a:off x="7214169" y="4218652"/>
                <a:ext cx="258587" cy="224643"/>
              </a:xfrm>
              <a:custGeom>
                <a:avLst/>
                <a:gdLst/>
                <a:ahLst/>
                <a:cxnLst/>
                <a:rect l="l" t="t" r="r" b="b"/>
                <a:pathLst>
                  <a:path w="1699" h="1476" extrusionOk="0">
                    <a:moveTo>
                      <a:pt x="501" y="1"/>
                    </a:moveTo>
                    <a:cubicBezTo>
                      <a:pt x="351" y="1"/>
                      <a:pt x="211" y="109"/>
                      <a:pt x="178" y="260"/>
                    </a:cubicBezTo>
                    <a:lnTo>
                      <a:pt x="159" y="377"/>
                    </a:lnTo>
                    <a:lnTo>
                      <a:pt x="24" y="1079"/>
                    </a:lnTo>
                    <a:cubicBezTo>
                      <a:pt x="0" y="1159"/>
                      <a:pt x="43" y="1219"/>
                      <a:pt x="117" y="1238"/>
                    </a:cubicBezTo>
                    <a:cubicBezTo>
                      <a:pt x="375" y="1276"/>
                      <a:pt x="627" y="1313"/>
                      <a:pt x="880" y="1374"/>
                    </a:cubicBezTo>
                    <a:cubicBezTo>
                      <a:pt x="1009" y="1398"/>
                      <a:pt x="1220" y="1475"/>
                      <a:pt x="1399" y="1475"/>
                    </a:cubicBezTo>
                    <a:cubicBezTo>
                      <a:pt x="1493" y="1475"/>
                      <a:pt x="1578" y="1454"/>
                      <a:pt x="1638" y="1392"/>
                    </a:cubicBezTo>
                    <a:cubicBezTo>
                      <a:pt x="1680" y="1374"/>
                      <a:pt x="1699" y="1313"/>
                      <a:pt x="1680" y="1276"/>
                    </a:cubicBezTo>
                    <a:cubicBezTo>
                      <a:pt x="1661" y="1257"/>
                      <a:pt x="1638" y="1238"/>
                      <a:pt x="1619" y="1238"/>
                    </a:cubicBezTo>
                    <a:cubicBezTo>
                      <a:pt x="1427" y="1079"/>
                      <a:pt x="1151" y="1042"/>
                      <a:pt x="960" y="868"/>
                    </a:cubicBezTo>
                    <a:cubicBezTo>
                      <a:pt x="843" y="751"/>
                      <a:pt x="819" y="635"/>
                      <a:pt x="819" y="494"/>
                    </a:cubicBezTo>
                    <a:lnTo>
                      <a:pt x="819" y="340"/>
                    </a:lnTo>
                    <a:cubicBezTo>
                      <a:pt x="819" y="185"/>
                      <a:pt x="726" y="50"/>
                      <a:pt x="567" y="8"/>
                    </a:cubicBezTo>
                    <a:cubicBezTo>
                      <a:pt x="545" y="3"/>
                      <a:pt x="523" y="1"/>
                      <a:pt x="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flipH="1">
                <a:off x="6549685" y="4245438"/>
                <a:ext cx="344123" cy="185833"/>
              </a:xfrm>
              <a:custGeom>
                <a:avLst/>
                <a:gdLst/>
                <a:ahLst/>
                <a:cxnLst/>
                <a:rect l="l" t="t" r="r" b="b"/>
                <a:pathLst>
                  <a:path w="2261" h="1221" extrusionOk="0">
                    <a:moveTo>
                      <a:pt x="384" y="0"/>
                    </a:moveTo>
                    <a:cubicBezTo>
                      <a:pt x="302" y="0"/>
                      <a:pt x="225" y="23"/>
                      <a:pt x="173" y="84"/>
                    </a:cubicBezTo>
                    <a:cubicBezTo>
                      <a:pt x="136" y="145"/>
                      <a:pt x="117" y="182"/>
                      <a:pt x="99" y="243"/>
                    </a:cubicBezTo>
                    <a:cubicBezTo>
                      <a:pt x="80" y="262"/>
                      <a:pt x="57" y="281"/>
                      <a:pt x="38" y="299"/>
                    </a:cubicBezTo>
                    <a:cubicBezTo>
                      <a:pt x="0" y="398"/>
                      <a:pt x="136" y="594"/>
                      <a:pt x="216" y="650"/>
                    </a:cubicBezTo>
                    <a:cubicBezTo>
                      <a:pt x="314" y="749"/>
                      <a:pt x="407" y="809"/>
                      <a:pt x="506" y="903"/>
                    </a:cubicBezTo>
                    <a:cubicBezTo>
                      <a:pt x="614" y="1011"/>
                      <a:pt x="775" y="1220"/>
                      <a:pt x="969" y="1220"/>
                    </a:cubicBezTo>
                    <a:cubicBezTo>
                      <a:pt x="985" y="1220"/>
                      <a:pt x="1000" y="1219"/>
                      <a:pt x="1016" y="1216"/>
                    </a:cubicBezTo>
                    <a:cubicBezTo>
                      <a:pt x="1072" y="1198"/>
                      <a:pt x="1109" y="1160"/>
                      <a:pt x="1151" y="1118"/>
                    </a:cubicBezTo>
                    <a:cubicBezTo>
                      <a:pt x="1367" y="945"/>
                      <a:pt x="1601" y="749"/>
                      <a:pt x="1811" y="575"/>
                    </a:cubicBezTo>
                    <a:cubicBezTo>
                      <a:pt x="1909" y="496"/>
                      <a:pt x="2260" y="164"/>
                      <a:pt x="2008" y="65"/>
                    </a:cubicBezTo>
                    <a:cubicBezTo>
                      <a:pt x="1991" y="60"/>
                      <a:pt x="1974" y="58"/>
                      <a:pt x="1957" y="58"/>
                    </a:cubicBezTo>
                    <a:cubicBezTo>
                      <a:pt x="1916" y="58"/>
                      <a:pt x="1874" y="71"/>
                      <a:pt x="1835" y="84"/>
                    </a:cubicBezTo>
                    <a:cubicBezTo>
                      <a:pt x="1694" y="145"/>
                      <a:pt x="1558" y="262"/>
                      <a:pt x="1423" y="342"/>
                    </a:cubicBezTo>
                    <a:cubicBezTo>
                      <a:pt x="1372" y="374"/>
                      <a:pt x="1303" y="389"/>
                      <a:pt x="1232" y="389"/>
                    </a:cubicBezTo>
                    <a:cubicBezTo>
                      <a:pt x="1138" y="389"/>
                      <a:pt x="1040" y="363"/>
                      <a:pt x="974" y="318"/>
                    </a:cubicBezTo>
                    <a:cubicBezTo>
                      <a:pt x="936" y="299"/>
                      <a:pt x="899" y="262"/>
                      <a:pt x="857" y="243"/>
                    </a:cubicBezTo>
                    <a:cubicBezTo>
                      <a:pt x="782" y="164"/>
                      <a:pt x="702" y="108"/>
                      <a:pt x="604" y="47"/>
                    </a:cubicBezTo>
                    <a:cubicBezTo>
                      <a:pt x="539" y="20"/>
                      <a:pt x="460"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flipH="1">
                <a:off x="7526015" y="2848909"/>
                <a:ext cx="225256" cy="433915"/>
              </a:xfrm>
              <a:custGeom>
                <a:avLst/>
                <a:gdLst/>
                <a:ahLst/>
                <a:cxnLst/>
                <a:rect l="l" t="t" r="r" b="b"/>
                <a:pathLst>
                  <a:path w="1480" h="2851" extrusionOk="0">
                    <a:moveTo>
                      <a:pt x="1474" y="2687"/>
                    </a:moveTo>
                    <a:lnTo>
                      <a:pt x="1479" y="2733"/>
                    </a:lnTo>
                    <a:lnTo>
                      <a:pt x="1479" y="2710"/>
                    </a:lnTo>
                    <a:cubicBezTo>
                      <a:pt x="1478" y="2702"/>
                      <a:pt x="1476" y="2695"/>
                      <a:pt x="1474" y="2687"/>
                    </a:cubicBezTo>
                    <a:close/>
                    <a:moveTo>
                      <a:pt x="1" y="1"/>
                    </a:moveTo>
                    <a:lnTo>
                      <a:pt x="605" y="2850"/>
                    </a:lnTo>
                    <a:cubicBezTo>
                      <a:pt x="567" y="2616"/>
                      <a:pt x="722" y="2401"/>
                      <a:pt x="955" y="2340"/>
                    </a:cubicBezTo>
                    <a:cubicBezTo>
                      <a:pt x="981" y="2336"/>
                      <a:pt x="1006" y="2335"/>
                      <a:pt x="1030" y="2335"/>
                    </a:cubicBezTo>
                    <a:cubicBezTo>
                      <a:pt x="1242" y="2335"/>
                      <a:pt x="1417" y="2473"/>
                      <a:pt x="1474" y="2687"/>
                    </a:cubicBezTo>
                    <a:lnTo>
                      <a:pt x="1474" y="2687"/>
                    </a:lnTo>
                    <a:lnTo>
                      <a:pt x="1227" y="604"/>
                    </a:lnTo>
                    <a:lnTo>
                      <a:pt x="174" y="782"/>
                    </a:lnTo>
                    <a:lnTo>
                      <a:pt x="1" y="1"/>
                    </a:lnTo>
                    <a:close/>
                  </a:path>
                </a:pathLst>
              </a:custGeom>
              <a:solidFill>
                <a:srgbClr val="C2A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flipH="1">
                <a:off x="7656302" y="3288292"/>
                <a:ext cx="152" cy="3044"/>
              </a:xfrm>
              <a:custGeom>
                <a:avLst/>
                <a:gdLst/>
                <a:ahLst/>
                <a:cxnLst/>
                <a:rect l="l" t="t" r="r" b="b"/>
                <a:pathLst>
                  <a:path w="1" h="20" extrusionOk="0">
                    <a:moveTo>
                      <a:pt x="0" y="19"/>
                    </a:moveTo>
                    <a:lnTo>
                      <a:pt x="0" y="19"/>
                    </a:lnTo>
                    <a:lnTo>
                      <a:pt x="0" y="1"/>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flipH="1">
                <a:off x="7751119" y="2840386"/>
                <a:ext cx="152" cy="8675"/>
              </a:xfrm>
              <a:custGeom>
                <a:avLst/>
                <a:gdLst/>
                <a:ahLst/>
                <a:cxnLst/>
                <a:rect l="l" t="t" r="r" b="b"/>
                <a:pathLst>
                  <a:path w="1" h="57" extrusionOk="0">
                    <a:moveTo>
                      <a:pt x="1" y="0"/>
                    </a:moveTo>
                    <a:lnTo>
                      <a:pt x="1" y="57"/>
                    </a:lnTo>
                    <a:lnTo>
                      <a:pt x="1" y="57"/>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flipH="1">
                <a:off x="7656302" y="3282661"/>
                <a:ext cx="3044" cy="5784"/>
              </a:xfrm>
              <a:custGeom>
                <a:avLst/>
                <a:gdLst/>
                <a:ahLst/>
                <a:cxnLst/>
                <a:rect l="l" t="t" r="r" b="b"/>
                <a:pathLst>
                  <a:path w="20" h="38" extrusionOk="0">
                    <a:moveTo>
                      <a:pt x="1" y="0"/>
                    </a:moveTo>
                    <a:lnTo>
                      <a:pt x="1" y="19"/>
                    </a:lnTo>
                    <a:cubicBezTo>
                      <a:pt x="1" y="19"/>
                      <a:pt x="1" y="38"/>
                      <a:pt x="19" y="38"/>
                    </a:cubicBezTo>
                    <a:lnTo>
                      <a:pt x="1" y="0"/>
                    </a:ln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flipH="1">
                <a:off x="7522519" y="3264854"/>
                <a:ext cx="133936" cy="75033"/>
              </a:xfrm>
              <a:custGeom>
                <a:avLst/>
                <a:gdLst/>
                <a:ahLst/>
                <a:cxnLst/>
                <a:rect l="l" t="t" r="r" b="b"/>
                <a:pathLst>
                  <a:path w="880" h="493" extrusionOk="0">
                    <a:moveTo>
                      <a:pt x="856" y="0"/>
                    </a:moveTo>
                    <a:lnTo>
                      <a:pt x="0" y="173"/>
                    </a:lnTo>
                    <a:cubicBezTo>
                      <a:pt x="54" y="364"/>
                      <a:pt x="227" y="493"/>
                      <a:pt x="415" y="493"/>
                    </a:cubicBezTo>
                    <a:cubicBezTo>
                      <a:pt x="439" y="493"/>
                      <a:pt x="463" y="491"/>
                      <a:pt x="487" y="487"/>
                    </a:cubicBezTo>
                    <a:cubicBezTo>
                      <a:pt x="721" y="445"/>
                      <a:pt x="880" y="234"/>
                      <a:pt x="856" y="0"/>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flipH="1">
                <a:off x="7526019" y="3204129"/>
                <a:ext cx="138958" cy="87209"/>
              </a:xfrm>
              <a:custGeom>
                <a:avLst/>
                <a:gdLst/>
                <a:ahLst/>
                <a:cxnLst/>
                <a:rect l="l" t="t" r="r" b="b"/>
                <a:pathLst>
                  <a:path w="913" h="573" extrusionOk="0">
                    <a:moveTo>
                      <a:pt x="463" y="1"/>
                    </a:moveTo>
                    <a:cubicBezTo>
                      <a:pt x="439" y="1"/>
                      <a:pt x="414" y="2"/>
                      <a:pt x="388" y="6"/>
                    </a:cubicBezTo>
                    <a:cubicBezTo>
                      <a:pt x="155" y="67"/>
                      <a:pt x="0" y="282"/>
                      <a:pt x="38" y="516"/>
                    </a:cubicBezTo>
                    <a:lnTo>
                      <a:pt x="56" y="554"/>
                    </a:lnTo>
                    <a:lnTo>
                      <a:pt x="56" y="572"/>
                    </a:lnTo>
                    <a:lnTo>
                      <a:pt x="912" y="399"/>
                    </a:lnTo>
                    <a:lnTo>
                      <a:pt x="912" y="376"/>
                    </a:lnTo>
                    <a:cubicBezTo>
                      <a:pt x="862" y="148"/>
                      <a:pt x="683" y="1"/>
                      <a:pt x="463" y="1"/>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flipH="1">
                <a:off x="7564528" y="2816187"/>
                <a:ext cx="15068" cy="124802"/>
              </a:xfrm>
              <a:custGeom>
                <a:avLst/>
                <a:gdLst/>
                <a:ahLst/>
                <a:cxnLst/>
                <a:rect l="l" t="t" r="r" b="b"/>
                <a:pathLst>
                  <a:path w="99" h="820" extrusionOk="0">
                    <a:moveTo>
                      <a:pt x="99" y="819"/>
                    </a:moveTo>
                    <a:lnTo>
                      <a:pt x="1" y="0"/>
                    </a:lnTo>
                    <a:close/>
                  </a:path>
                </a:pathLst>
              </a:custGeom>
              <a:solidFill>
                <a:srgbClr val="D18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flipH="1">
                <a:off x="7564522" y="2706456"/>
                <a:ext cx="201664" cy="261475"/>
              </a:xfrm>
              <a:custGeom>
                <a:avLst/>
                <a:gdLst/>
                <a:ahLst/>
                <a:cxnLst/>
                <a:rect l="l" t="t" r="r" b="b"/>
                <a:pathLst>
                  <a:path w="1325" h="1718" extrusionOk="0">
                    <a:moveTo>
                      <a:pt x="80" y="1"/>
                    </a:moveTo>
                    <a:cubicBezTo>
                      <a:pt x="57" y="1"/>
                      <a:pt x="19" y="1"/>
                      <a:pt x="1" y="43"/>
                    </a:cubicBezTo>
                    <a:cubicBezTo>
                      <a:pt x="1" y="43"/>
                      <a:pt x="1" y="62"/>
                      <a:pt x="19" y="62"/>
                    </a:cubicBezTo>
                    <a:cubicBezTo>
                      <a:pt x="19" y="118"/>
                      <a:pt x="1" y="160"/>
                      <a:pt x="1" y="197"/>
                    </a:cubicBezTo>
                    <a:cubicBezTo>
                      <a:pt x="19" y="253"/>
                      <a:pt x="38" y="314"/>
                      <a:pt x="38" y="370"/>
                    </a:cubicBezTo>
                    <a:cubicBezTo>
                      <a:pt x="80" y="487"/>
                      <a:pt x="118" y="628"/>
                      <a:pt x="99" y="745"/>
                    </a:cubicBezTo>
                    <a:cubicBezTo>
                      <a:pt x="80" y="937"/>
                      <a:pt x="174" y="1096"/>
                      <a:pt x="174" y="1269"/>
                    </a:cubicBezTo>
                    <a:cubicBezTo>
                      <a:pt x="174" y="1306"/>
                      <a:pt x="272" y="1718"/>
                      <a:pt x="272" y="1718"/>
                    </a:cubicBezTo>
                    <a:lnTo>
                      <a:pt x="1325" y="1540"/>
                    </a:lnTo>
                    <a:cubicBezTo>
                      <a:pt x="1287" y="1269"/>
                      <a:pt x="1287" y="997"/>
                      <a:pt x="1189" y="745"/>
                    </a:cubicBezTo>
                    <a:cubicBezTo>
                      <a:pt x="1133" y="530"/>
                      <a:pt x="993" y="333"/>
                      <a:pt x="801" y="216"/>
                    </a:cubicBezTo>
                    <a:cubicBezTo>
                      <a:pt x="740" y="197"/>
                      <a:pt x="665" y="160"/>
                      <a:pt x="604" y="137"/>
                    </a:cubicBezTo>
                    <a:cubicBezTo>
                      <a:pt x="431" y="80"/>
                      <a:pt x="253" y="43"/>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flipH="1">
                <a:off x="7127872" y="3202000"/>
                <a:ext cx="543503" cy="136975"/>
              </a:xfrm>
              <a:custGeom>
                <a:avLst/>
                <a:gdLst/>
                <a:ahLst/>
                <a:cxnLst/>
                <a:rect l="l" t="t" r="r" b="b"/>
                <a:pathLst>
                  <a:path w="3511" h="882" extrusionOk="0">
                    <a:moveTo>
                      <a:pt x="454" y="1"/>
                    </a:moveTo>
                    <a:cubicBezTo>
                      <a:pt x="218" y="1"/>
                      <a:pt x="37" y="190"/>
                      <a:pt x="20" y="414"/>
                    </a:cubicBezTo>
                    <a:cubicBezTo>
                      <a:pt x="1" y="666"/>
                      <a:pt x="193" y="863"/>
                      <a:pt x="427" y="882"/>
                    </a:cubicBezTo>
                    <a:lnTo>
                      <a:pt x="469" y="882"/>
                    </a:lnTo>
                    <a:lnTo>
                      <a:pt x="3491" y="685"/>
                    </a:lnTo>
                    <a:lnTo>
                      <a:pt x="3510" y="334"/>
                    </a:lnTo>
                    <a:lnTo>
                      <a:pt x="544" y="2"/>
                    </a:lnTo>
                    <a:lnTo>
                      <a:pt x="487" y="2"/>
                    </a:lnTo>
                    <a:cubicBezTo>
                      <a:pt x="476" y="1"/>
                      <a:pt x="465" y="1"/>
                      <a:pt x="454" y="1"/>
                    </a:cubicBezTo>
                    <a:close/>
                  </a:path>
                </a:pathLst>
              </a:custGeom>
              <a:solidFill>
                <a:srgbClr val="C2A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flipH="1">
                <a:off x="7112942" y="3445508"/>
                <a:ext cx="772108" cy="287044"/>
              </a:xfrm>
              <a:custGeom>
                <a:avLst/>
                <a:gdLst/>
                <a:ahLst/>
                <a:cxnLst/>
                <a:rect l="l" t="t" r="r" b="b"/>
                <a:pathLst>
                  <a:path w="5073" h="1886" extrusionOk="0">
                    <a:moveTo>
                      <a:pt x="833" y="1"/>
                    </a:moveTo>
                    <a:cubicBezTo>
                      <a:pt x="415" y="1"/>
                      <a:pt x="60" y="401"/>
                      <a:pt x="19" y="895"/>
                    </a:cubicBezTo>
                    <a:cubicBezTo>
                      <a:pt x="0" y="1405"/>
                      <a:pt x="333" y="1831"/>
                      <a:pt x="763" y="1831"/>
                    </a:cubicBezTo>
                    <a:lnTo>
                      <a:pt x="800" y="1831"/>
                    </a:lnTo>
                    <a:cubicBezTo>
                      <a:pt x="1465" y="1831"/>
                      <a:pt x="2125" y="1854"/>
                      <a:pt x="2789" y="1854"/>
                    </a:cubicBezTo>
                    <a:cubicBezTo>
                      <a:pt x="3098" y="1854"/>
                      <a:pt x="3404" y="1886"/>
                      <a:pt x="3711" y="1886"/>
                    </a:cubicBezTo>
                    <a:cubicBezTo>
                      <a:pt x="3814" y="1886"/>
                      <a:pt x="3917" y="1882"/>
                      <a:pt x="4020" y="1873"/>
                    </a:cubicBezTo>
                    <a:cubicBezTo>
                      <a:pt x="4370" y="1854"/>
                      <a:pt x="4857" y="1812"/>
                      <a:pt x="5011" y="1443"/>
                    </a:cubicBezTo>
                    <a:cubicBezTo>
                      <a:pt x="5049" y="1344"/>
                      <a:pt x="5072" y="1246"/>
                      <a:pt x="5049" y="1153"/>
                    </a:cubicBezTo>
                    <a:cubicBezTo>
                      <a:pt x="5049" y="1073"/>
                      <a:pt x="5030" y="1012"/>
                      <a:pt x="4993" y="937"/>
                    </a:cubicBezTo>
                    <a:cubicBezTo>
                      <a:pt x="4955" y="858"/>
                      <a:pt x="4993" y="760"/>
                      <a:pt x="4932" y="685"/>
                    </a:cubicBezTo>
                    <a:cubicBezTo>
                      <a:pt x="4506" y="254"/>
                      <a:pt x="3762" y="292"/>
                      <a:pt x="3201" y="235"/>
                    </a:cubicBezTo>
                    <a:cubicBezTo>
                      <a:pt x="2555" y="175"/>
                      <a:pt x="1891" y="100"/>
                      <a:pt x="1250" y="39"/>
                    </a:cubicBezTo>
                    <a:cubicBezTo>
                      <a:pt x="1133" y="20"/>
                      <a:pt x="1016" y="2"/>
                      <a:pt x="899" y="2"/>
                    </a:cubicBezTo>
                    <a:lnTo>
                      <a:pt x="861" y="2"/>
                    </a:lnTo>
                    <a:cubicBezTo>
                      <a:pt x="852" y="1"/>
                      <a:pt x="842" y="1"/>
                      <a:pt x="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flipH="1">
                <a:off x="7101541" y="3492688"/>
                <a:ext cx="356299" cy="789904"/>
              </a:xfrm>
              <a:custGeom>
                <a:avLst/>
                <a:gdLst/>
                <a:ahLst/>
                <a:cxnLst/>
                <a:rect l="l" t="t" r="r" b="b"/>
                <a:pathLst>
                  <a:path w="2341" h="5190" extrusionOk="0">
                    <a:moveTo>
                      <a:pt x="1287" y="0"/>
                    </a:moveTo>
                    <a:cubicBezTo>
                      <a:pt x="1170" y="0"/>
                      <a:pt x="1035" y="0"/>
                      <a:pt x="918" y="61"/>
                    </a:cubicBezTo>
                    <a:cubicBezTo>
                      <a:pt x="819" y="99"/>
                      <a:pt x="703" y="178"/>
                      <a:pt x="684" y="295"/>
                    </a:cubicBezTo>
                    <a:cubicBezTo>
                      <a:pt x="628" y="450"/>
                      <a:pt x="703" y="609"/>
                      <a:pt x="745" y="744"/>
                    </a:cubicBezTo>
                    <a:cubicBezTo>
                      <a:pt x="862" y="1016"/>
                      <a:pt x="801" y="1250"/>
                      <a:pt x="763" y="1521"/>
                    </a:cubicBezTo>
                    <a:cubicBezTo>
                      <a:pt x="721" y="1755"/>
                      <a:pt x="277" y="3219"/>
                      <a:pt x="197" y="3743"/>
                    </a:cubicBezTo>
                    <a:cubicBezTo>
                      <a:pt x="136" y="4174"/>
                      <a:pt x="61" y="4604"/>
                      <a:pt x="1" y="5054"/>
                    </a:cubicBezTo>
                    <a:lnTo>
                      <a:pt x="819" y="5189"/>
                    </a:lnTo>
                    <a:cubicBezTo>
                      <a:pt x="1016" y="4661"/>
                      <a:pt x="1213" y="4118"/>
                      <a:pt x="1386" y="3570"/>
                    </a:cubicBezTo>
                    <a:cubicBezTo>
                      <a:pt x="1657" y="2789"/>
                      <a:pt x="1933" y="2012"/>
                      <a:pt x="2204" y="1231"/>
                    </a:cubicBezTo>
                    <a:cubicBezTo>
                      <a:pt x="2321" y="899"/>
                      <a:pt x="2340" y="548"/>
                      <a:pt x="2050" y="276"/>
                    </a:cubicBezTo>
                    <a:cubicBezTo>
                      <a:pt x="1970" y="197"/>
                      <a:pt x="1872" y="159"/>
                      <a:pt x="1774" y="99"/>
                    </a:cubicBezTo>
                    <a:cubicBezTo>
                      <a:pt x="1620" y="42"/>
                      <a:pt x="1446"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flipH="1">
                <a:off x="7605757" y="3303207"/>
                <a:ext cx="513673" cy="420978"/>
              </a:xfrm>
              <a:custGeom>
                <a:avLst/>
                <a:gdLst/>
                <a:ahLst/>
                <a:cxnLst/>
                <a:rect l="l" t="t" r="r" b="b"/>
                <a:pathLst>
                  <a:path w="3375" h="2766" extrusionOk="0">
                    <a:moveTo>
                      <a:pt x="1" y="1"/>
                    </a:moveTo>
                    <a:lnTo>
                      <a:pt x="1" y="1854"/>
                    </a:lnTo>
                    <a:cubicBezTo>
                      <a:pt x="20" y="2457"/>
                      <a:pt x="506" y="2766"/>
                      <a:pt x="1133" y="2766"/>
                    </a:cubicBezTo>
                    <a:lnTo>
                      <a:pt x="2205" y="2766"/>
                    </a:lnTo>
                    <a:cubicBezTo>
                      <a:pt x="2827" y="2766"/>
                      <a:pt x="3295" y="2555"/>
                      <a:pt x="3374" y="1812"/>
                    </a:cubicBezTo>
                    <a:lnTo>
                      <a:pt x="23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flipH="1">
                <a:off x="7154941" y="3443986"/>
                <a:ext cx="976512" cy="423565"/>
              </a:xfrm>
              <a:custGeom>
                <a:avLst/>
                <a:gdLst/>
                <a:ahLst/>
                <a:cxnLst/>
                <a:rect l="l" t="t" r="r" b="b"/>
                <a:pathLst>
                  <a:path w="6416" h="2783" extrusionOk="0">
                    <a:moveTo>
                      <a:pt x="1699" y="0"/>
                    </a:moveTo>
                    <a:cubicBezTo>
                      <a:pt x="1549" y="0"/>
                      <a:pt x="1399" y="10"/>
                      <a:pt x="1250" y="30"/>
                    </a:cubicBezTo>
                    <a:cubicBezTo>
                      <a:pt x="763" y="86"/>
                      <a:pt x="234" y="166"/>
                      <a:pt x="117" y="732"/>
                    </a:cubicBezTo>
                    <a:cubicBezTo>
                      <a:pt x="0" y="1237"/>
                      <a:pt x="333" y="1724"/>
                      <a:pt x="819" y="1822"/>
                    </a:cubicBezTo>
                    <a:cubicBezTo>
                      <a:pt x="843" y="1841"/>
                      <a:pt x="843" y="1841"/>
                      <a:pt x="861" y="1841"/>
                    </a:cubicBezTo>
                    <a:lnTo>
                      <a:pt x="5498" y="2758"/>
                    </a:lnTo>
                    <a:lnTo>
                      <a:pt x="5522" y="2758"/>
                    </a:lnTo>
                    <a:cubicBezTo>
                      <a:pt x="5559" y="2758"/>
                      <a:pt x="5578" y="2777"/>
                      <a:pt x="5596" y="2777"/>
                    </a:cubicBezTo>
                    <a:cubicBezTo>
                      <a:pt x="5627" y="2780"/>
                      <a:pt x="5657" y="2782"/>
                      <a:pt x="5687" y="2782"/>
                    </a:cubicBezTo>
                    <a:cubicBezTo>
                      <a:pt x="6014" y="2782"/>
                      <a:pt x="6267" y="2573"/>
                      <a:pt x="6340" y="2234"/>
                    </a:cubicBezTo>
                    <a:cubicBezTo>
                      <a:pt x="6415" y="1841"/>
                      <a:pt x="6200" y="1471"/>
                      <a:pt x="5774" y="1181"/>
                    </a:cubicBezTo>
                    <a:cubicBezTo>
                      <a:pt x="5264" y="849"/>
                      <a:pt x="3257" y="362"/>
                      <a:pt x="2986" y="245"/>
                    </a:cubicBezTo>
                    <a:cubicBezTo>
                      <a:pt x="2578" y="85"/>
                      <a:pt x="2138" y="0"/>
                      <a:pt x="1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flipH="1">
                <a:off x="6768985" y="3613073"/>
                <a:ext cx="709554" cy="740745"/>
              </a:xfrm>
              <a:custGeom>
                <a:avLst/>
                <a:gdLst/>
                <a:ahLst/>
                <a:cxnLst/>
                <a:rect l="l" t="t" r="r" b="b"/>
                <a:pathLst>
                  <a:path w="4662" h="4867" extrusionOk="0">
                    <a:moveTo>
                      <a:pt x="1035" y="0"/>
                    </a:moveTo>
                    <a:cubicBezTo>
                      <a:pt x="744" y="0"/>
                      <a:pt x="446" y="75"/>
                      <a:pt x="296" y="206"/>
                    </a:cubicBezTo>
                    <a:cubicBezTo>
                      <a:pt x="1" y="477"/>
                      <a:pt x="81" y="828"/>
                      <a:pt x="352" y="1123"/>
                    </a:cubicBezTo>
                    <a:cubicBezTo>
                      <a:pt x="371" y="1142"/>
                      <a:pt x="567" y="1474"/>
                      <a:pt x="567" y="1474"/>
                    </a:cubicBezTo>
                    <a:lnTo>
                      <a:pt x="3880" y="4866"/>
                    </a:lnTo>
                    <a:cubicBezTo>
                      <a:pt x="4076" y="4707"/>
                      <a:pt x="4465" y="4337"/>
                      <a:pt x="4661" y="4183"/>
                    </a:cubicBezTo>
                    <a:lnTo>
                      <a:pt x="1971" y="557"/>
                    </a:lnTo>
                    <a:cubicBezTo>
                      <a:pt x="1971" y="557"/>
                      <a:pt x="1699" y="225"/>
                      <a:pt x="1699" y="206"/>
                    </a:cubicBezTo>
                    <a:cubicBezTo>
                      <a:pt x="1567" y="64"/>
                      <a:pt x="1304"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flipH="1">
                <a:off x="7620670" y="2700825"/>
                <a:ext cx="569835" cy="753529"/>
              </a:xfrm>
              <a:custGeom>
                <a:avLst/>
                <a:gdLst/>
                <a:ahLst/>
                <a:cxnLst/>
                <a:rect l="l" t="t" r="r" b="b"/>
                <a:pathLst>
                  <a:path w="3744" h="4951" extrusionOk="0">
                    <a:moveTo>
                      <a:pt x="2223" y="0"/>
                    </a:moveTo>
                    <a:cubicBezTo>
                      <a:pt x="1834" y="0"/>
                      <a:pt x="1441" y="19"/>
                      <a:pt x="1072" y="155"/>
                    </a:cubicBezTo>
                    <a:cubicBezTo>
                      <a:pt x="683" y="314"/>
                      <a:pt x="332" y="641"/>
                      <a:pt x="178" y="1034"/>
                    </a:cubicBezTo>
                    <a:cubicBezTo>
                      <a:pt x="0" y="1460"/>
                      <a:pt x="234" y="1989"/>
                      <a:pt x="295" y="2419"/>
                    </a:cubicBezTo>
                    <a:cubicBezTo>
                      <a:pt x="370" y="3257"/>
                      <a:pt x="449" y="4113"/>
                      <a:pt x="487" y="4951"/>
                    </a:cubicBezTo>
                    <a:cubicBezTo>
                      <a:pt x="898" y="4932"/>
                      <a:pt x="1305" y="4932"/>
                      <a:pt x="1717" y="4913"/>
                    </a:cubicBezTo>
                    <a:cubicBezTo>
                      <a:pt x="2204" y="4876"/>
                      <a:pt x="2770" y="4852"/>
                      <a:pt x="3257" y="4679"/>
                    </a:cubicBezTo>
                    <a:cubicBezTo>
                      <a:pt x="3294" y="4057"/>
                      <a:pt x="3430" y="3449"/>
                      <a:pt x="3491" y="2845"/>
                    </a:cubicBezTo>
                    <a:cubicBezTo>
                      <a:pt x="3547" y="2438"/>
                      <a:pt x="3570" y="2026"/>
                      <a:pt x="3645" y="1638"/>
                    </a:cubicBezTo>
                    <a:cubicBezTo>
                      <a:pt x="3724" y="1287"/>
                      <a:pt x="3743" y="819"/>
                      <a:pt x="3528" y="506"/>
                    </a:cubicBezTo>
                    <a:cubicBezTo>
                      <a:pt x="3528" y="487"/>
                      <a:pt x="3509" y="450"/>
                      <a:pt x="3491" y="431"/>
                    </a:cubicBezTo>
                    <a:cubicBezTo>
                      <a:pt x="3453" y="407"/>
                      <a:pt x="3430" y="370"/>
                      <a:pt x="3411" y="351"/>
                    </a:cubicBezTo>
                    <a:cubicBezTo>
                      <a:pt x="3374" y="314"/>
                      <a:pt x="3313" y="253"/>
                      <a:pt x="3275" y="216"/>
                    </a:cubicBezTo>
                    <a:cubicBezTo>
                      <a:pt x="2985" y="0"/>
                      <a:pt x="2555" y="19"/>
                      <a:pt x="2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flipH="1">
                <a:off x="7748222" y="2561263"/>
                <a:ext cx="166050" cy="239102"/>
              </a:xfrm>
              <a:custGeom>
                <a:avLst/>
                <a:gdLst/>
                <a:ahLst/>
                <a:cxnLst/>
                <a:rect l="l" t="t" r="r" b="b"/>
                <a:pathLst>
                  <a:path w="1091" h="1571" extrusionOk="0">
                    <a:moveTo>
                      <a:pt x="272" y="0"/>
                    </a:moveTo>
                    <a:lnTo>
                      <a:pt x="57" y="1034"/>
                    </a:lnTo>
                    <a:cubicBezTo>
                      <a:pt x="0" y="1268"/>
                      <a:pt x="155" y="1521"/>
                      <a:pt x="408" y="1558"/>
                    </a:cubicBezTo>
                    <a:cubicBezTo>
                      <a:pt x="441" y="1567"/>
                      <a:pt x="475" y="1570"/>
                      <a:pt x="507" y="1570"/>
                    </a:cubicBezTo>
                    <a:cubicBezTo>
                      <a:pt x="719" y="1570"/>
                      <a:pt x="900" y="1408"/>
                      <a:pt x="936" y="1189"/>
                    </a:cubicBezTo>
                    <a:lnTo>
                      <a:pt x="1091" y="136"/>
                    </a:lnTo>
                    <a:lnTo>
                      <a:pt x="272" y="0"/>
                    </a:ln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flipH="1">
                <a:off x="7757507" y="2606160"/>
                <a:ext cx="127543" cy="109734"/>
              </a:xfrm>
              <a:custGeom>
                <a:avLst/>
                <a:gdLst/>
                <a:ahLst/>
                <a:cxnLst/>
                <a:rect l="l" t="t" r="r" b="b"/>
                <a:pathLst>
                  <a:path w="838" h="721" extrusionOk="0">
                    <a:moveTo>
                      <a:pt x="838" y="0"/>
                    </a:moveTo>
                    <a:lnTo>
                      <a:pt x="0" y="75"/>
                    </a:lnTo>
                    <a:lnTo>
                      <a:pt x="295" y="721"/>
                    </a:lnTo>
                    <a:lnTo>
                      <a:pt x="782" y="641"/>
                    </a:lnTo>
                    <a:lnTo>
                      <a:pt x="838" y="0"/>
                    </a:lnTo>
                    <a:close/>
                  </a:path>
                </a:pathLst>
              </a:custGeom>
              <a:solidFill>
                <a:srgbClr val="C2A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flipH="1">
                <a:off x="7718238" y="2428094"/>
                <a:ext cx="210948" cy="242755"/>
              </a:xfrm>
              <a:custGeom>
                <a:avLst/>
                <a:gdLst/>
                <a:ahLst/>
                <a:cxnLst/>
                <a:rect l="l" t="t" r="r" b="b"/>
                <a:pathLst>
                  <a:path w="1386" h="1595" extrusionOk="0">
                    <a:moveTo>
                      <a:pt x="1170" y="0"/>
                    </a:moveTo>
                    <a:lnTo>
                      <a:pt x="0" y="351"/>
                    </a:lnTo>
                    <a:lnTo>
                      <a:pt x="155" y="1147"/>
                    </a:lnTo>
                    <a:cubicBezTo>
                      <a:pt x="222" y="1413"/>
                      <a:pt x="455" y="1595"/>
                      <a:pt x="727" y="1595"/>
                    </a:cubicBezTo>
                    <a:cubicBezTo>
                      <a:pt x="776" y="1595"/>
                      <a:pt x="825" y="1589"/>
                      <a:pt x="875" y="1577"/>
                    </a:cubicBezTo>
                    <a:cubicBezTo>
                      <a:pt x="1189" y="1521"/>
                      <a:pt x="1385" y="1189"/>
                      <a:pt x="1306" y="875"/>
                    </a:cubicBezTo>
                    <a:lnTo>
                      <a:pt x="1170" y="0"/>
                    </a:ln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flipH="1">
                <a:off x="7724630" y="2384718"/>
                <a:ext cx="225255" cy="232862"/>
              </a:xfrm>
              <a:custGeom>
                <a:avLst/>
                <a:gdLst/>
                <a:ahLst/>
                <a:cxnLst/>
                <a:rect l="l" t="t" r="r" b="b"/>
                <a:pathLst>
                  <a:path w="1480" h="1530" extrusionOk="0">
                    <a:moveTo>
                      <a:pt x="1154" y="0"/>
                    </a:moveTo>
                    <a:cubicBezTo>
                      <a:pt x="1079" y="0"/>
                      <a:pt x="1002" y="26"/>
                      <a:pt x="936" y="70"/>
                    </a:cubicBezTo>
                    <a:cubicBezTo>
                      <a:pt x="819" y="126"/>
                      <a:pt x="721" y="206"/>
                      <a:pt x="623" y="285"/>
                    </a:cubicBezTo>
                    <a:cubicBezTo>
                      <a:pt x="506" y="342"/>
                      <a:pt x="370" y="402"/>
                      <a:pt x="253" y="458"/>
                    </a:cubicBezTo>
                    <a:cubicBezTo>
                      <a:pt x="174" y="519"/>
                      <a:pt x="94" y="594"/>
                      <a:pt x="57" y="674"/>
                    </a:cubicBezTo>
                    <a:cubicBezTo>
                      <a:pt x="1" y="772"/>
                      <a:pt x="38" y="870"/>
                      <a:pt x="75" y="964"/>
                    </a:cubicBezTo>
                    <a:cubicBezTo>
                      <a:pt x="136" y="1160"/>
                      <a:pt x="211" y="1357"/>
                      <a:pt x="291" y="1530"/>
                    </a:cubicBezTo>
                    <a:cubicBezTo>
                      <a:pt x="389" y="1455"/>
                      <a:pt x="487" y="1376"/>
                      <a:pt x="468" y="1259"/>
                    </a:cubicBezTo>
                    <a:cubicBezTo>
                      <a:pt x="468" y="1123"/>
                      <a:pt x="426" y="908"/>
                      <a:pt x="506" y="809"/>
                    </a:cubicBezTo>
                    <a:cubicBezTo>
                      <a:pt x="562" y="692"/>
                      <a:pt x="604" y="674"/>
                      <a:pt x="721" y="636"/>
                    </a:cubicBezTo>
                    <a:cubicBezTo>
                      <a:pt x="857" y="594"/>
                      <a:pt x="974" y="575"/>
                      <a:pt x="1109" y="538"/>
                    </a:cubicBezTo>
                    <a:cubicBezTo>
                      <a:pt x="1189" y="519"/>
                      <a:pt x="1287" y="496"/>
                      <a:pt x="1362" y="458"/>
                    </a:cubicBezTo>
                    <a:cubicBezTo>
                      <a:pt x="1423" y="421"/>
                      <a:pt x="1479" y="360"/>
                      <a:pt x="1479" y="262"/>
                    </a:cubicBezTo>
                    <a:cubicBezTo>
                      <a:pt x="1479" y="168"/>
                      <a:pt x="1404" y="89"/>
                      <a:pt x="1325" y="51"/>
                    </a:cubicBezTo>
                    <a:cubicBezTo>
                      <a:pt x="1273" y="16"/>
                      <a:pt x="1214" y="0"/>
                      <a:pt x="1154" y="0"/>
                    </a:cubicBezTo>
                    <a:close/>
                  </a:path>
                </a:pathLst>
              </a:custGeom>
              <a:solidFill>
                <a:srgbClr val="97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flipH="1">
                <a:off x="7855066" y="2552740"/>
                <a:ext cx="44899" cy="39267"/>
              </a:xfrm>
              <a:custGeom>
                <a:avLst/>
                <a:gdLst/>
                <a:ahLst/>
                <a:cxnLst/>
                <a:rect l="l" t="t" r="r" b="b"/>
                <a:pathLst>
                  <a:path w="295" h="258" extrusionOk="0">
                    <a:moveTo>
                      <a:pt x="117" y="0"/>
                    </a:moveTo>
                    <a:cubicBezTo>
                      <a:pt x="42" y="19"/>
                      <a:pt x="0" y="94"/>
                      <a:pt x="23" y="155"/>
                    </a:cubicBezTo>
                    <a:cubicBezTo>
                      <a:pt x="39" y="221"/>
                      <a:pt x="80" y="258"/>
                      <a:pt x="139" y="258"/>
                    </a:cubicBezTo>
                    <a:cubicBezTo>
                      <a:pt x="151" y="258"/>
                      <a:pt x="164" y="256"/>
                      <a:pt x="178" y="253"/>
                    </a:cubicBezTo>
                    <a:cubicBezTo>
                      <a:pt x="257" y="234"/>
                      <a:pt x="295" y="173"/>
                      <a:pt x="276" y="94"/>
                    </a:cubicBezTo>
                    <a:cubicBezTo>
                      <a:pt x="257" y="38"/>
                      <a:pt x="197" y="0"/>
                      <a:pt x="117"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flipH="1">
                <a:off x="7748226" y="2591093"/>
                <a:ext cx="47791" cy="20851"/>
              </a:xfrm>
              <a:custGeom>
                <a:avLst/>
                <a:gdLst/>
                <a:ahLst/>
                <a:cxnLst/>
                <a:rect l="l" t="t" r="r" b="b"/>
                <a:pathLst>
                  <a:path w="314" h="137" extrusionOk="0">
                    <a:moveTo>
                      <a:pt x="276" y="1"/>
                    </a:moveTo>
                    <a:cubicBezTo>
                      <a:pt x="276" y="1"/>
                      <a:pt x="253" y="57"/>
                      <a:pt x="159" y="99"/>
                    </a:cubicBezTo>
                    <a:lnTo>
                      <a:pt x="136" y="99"/>
                    </a:lnTo>
                    <a:cubicBezTo>
                      <a:pt x="98" y="99"/>
                      <a:pt x="80" y="76"/>
                      <a:pt x="61" y="76"/>
                    </a:cubicBezTo>
                    <a:cubicBezTo>
                      <a:pt x="42" y="57"/>
                      <a:pt x="42" y="57"/>
                      <a:pt x="19" y="57"/>
                    </a:cubicBezTo>
                    <a:lnTo>
                      <a:pt x="0" y="76"/>
                    </a:lnTo>
                    <a:cubicBezTo>
                      <a:pt x="0" y="76"/>
                      <a:pt x="42" y="137"/>
                      <a:pt x="136" y="137"/>
                    </a:cubicBezTo>
                    <a:cubicBezTo>
                      <a:pt x="136" y="137"/>
                      <a:pt x="159" y="137"/>
                      <a:pt x="178" y="118"/>
                    </a:cubicBezTo>
                    <a:cubicBezTo>
                      <a:pt x="234" y="118"/>
                      <a:pt x="276" y="76"/>
                      <a:pt x="295" y="57"/>
                    </a:cubicBezTo>
                    <a:cubicBezTo>
                      <a:pt x="314" y="38"/>
                      <a:pt x="314"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flipH="1">
                <a:off x="8006648" y="2831863"/>
                <a:ext cx="168941" cy="450961"/>
              </a:xfrm>
              <a:custGeom>
                <a:avLst/>
                <a:gdLst/>
                <a:ahLst/>
                <a:cxnLst/>
                <a:rect l="l" t="t" r="r" b="b"/>
                <a:pathLst>
                  <a:path w="1110" h="2963" extrusionOk="0">
                    <a:moveTo>
                      <a:pt x="615" y="1"/>
                    </a:moveTo>
                    <a:cubicBezTo>
                      <a:pt x="534" y="1"/>
                      <a:pt x="450" y="21"/>
                      <a:pt x="370" y="56"/>
                    </a:cubicBezTo>
                    <a:cubicBezTo>
                      <a:pt x="253" y="131"/>
                      <a:pt x="173" y="248"/>
                      <a:pt x="117" y="365"/>
                    </a:cubicBezTo>
                    <a:cubicBezTo>
                      <a:pt x="38" y="506"/>
                      <a:pt x="0" y="679"/>
                      <a:pt x="0" y="857"/>
                    </a:cubicBezTo>
                    <a:lnTo>
                      <a:pt x="0" y="1184"/>
                    </a:lnTo>
                    <a:lnTo>
                      <a:pt x="0" y="1947"/>
                    </a:lnTo>
                    <a:cubicBezTo>
                      <a:pt x="19" y="2298"/>
                      <a:pt x="19" y="2630"/>
                      <a:pt x="19" y="2962"/>
                    </a:cubicBezTo>
                    <a:lnTo>
                      <a:pt x="899" y="2962"/>
                    </a:lnTo>
                    <a:lnTo>
                      <a:pt x="1091" y="524"/>
                    </a:lnTo>
                    <a:cubicBezTo>
                      <a:pt x="1109" y="347"/>
                      <a:pt x="1034" y="192"/>
                      <a:pt x="899" y="94"/>
                    </a:cubicBezTo>
                    <a:cubicBezTo>
                      <a:pt x="811" y="30"/>
                      <a:pt x="714" y="1"/>
                      <a:pt x="615" y="1"/>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flipH="1">
                <a:off x="7994624" y="2766268"/>
                <a:ext cx="183857" cy="192530"/>
              </a:xfrm>
              <a:custGeom>
                <a:avLst/>
                <a:gdLst/>
                <a:ahLst/>
                <a:cxnLst/>
                <a:rect l="l" t="t" r="r" b="b"/>
                <a:pathLst>
                  <a:path w="1208" h="1265" extrusionOk="0">
                    <a:moveTo>
                      <a:pt x="801" y="1"/>
                    </a:moveTo>
                    <a:cubicBezTo>
                      <a:pt x="740" y="1"/>
                      <a:pt x="642" y="20"/>
                      <a:pt x="604" y="38"/>
                    </a:cubicBezTo>
                    <a:cubicBezTo>
                      <a:pt x="408" y="155"/>
                      <a:pt x="235" y="328"/>
                      <a:pt x="136" y="544"/>
                    </a:cubicBezTo>
                    <a:cubicBezTo>
                      <a:pt x="57" y="661"/>
                      <a:pt x="19" y="796"/>
                      <a:pt x="1" y="937"/>
                    </a:cubicBezTo>
                    <a:lnTo>
                      <a:pt x="1" y="1171"/>
                    </a:lnTo>
                    <a:cubicBezTo>
                      <a:pt x="1" y="1220"/>
                      <a:pt x="9" y="1237"/>
                      <a:pt x="31" y="1237"/>
                    </a:cubicBezTo>
                    <a:cubicBezTo>
                      <a:pt x="42" y="1237"/>
                      <a:pt x="57" y="1233"/>
                      <a:pt x="75" y="1227"/>
                    </a:cubicBezTo>
                    <a:cubicBezTo>
                      <a:pt x="408" y="1227"/>
                      <a:pt x="759" y="1245"/>
                      <a:pt x="1091" y="1264"/>
                    </a:cubicBezTo>
                    <a:cubicBezTo>
                      <a:pt x="1110" y="1110"/>
                      <a:pt x="1110" y="974"/>
                      <a:pt x="1128" y="820"/>
                    </a:cubicBezTo>
                    <a:cubicBezTo>
                      <a:pt x="1152" y="623"/>
                      <a:pt x="1208" y="408"/>
                      <a:pt x="1152" y="235"/>
                    </a:cubicBezTo>
                    <a:cubicBezTo>
                      <a:pt x="1128" y="155"/>
                      <a:pt x="1072" y="76"/>
                      <a:pt x="993" y="38"/>
                    </a:cubicBezTo>
                    <a:cubicBezTo>
                      <a:pt x="936" y="1"/>
                      <a:pt x="876" y="1"/>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flipH="1">
                <a:off x="7629194" y="3211434"/>
                <a:ext cx="543504" cy="133325"/>
              </a:xfrm>
              <a:custGeom>
                <a:avLst/>
                <a:gdLst/>
                <a:ahLst/>
                <a:cxnLst/>
                <a:rect l="l" t="t" r="r" b="b"/>
                <a:pathLst>
                  <a:path w="3571" h="876" extrusionOk="0">
                    <a:moveTo>
                      <a:pt x="449" y="0"/>
                    </a:moveTo>
                    <a:cubicBezTo>
                      <a:pt x="197" y="0"/>
                      <a:pt x="0" y="192"/>
                      <a:pt x="0" y="426"/>
                    </a:cubicBezTo>
                    <a:cubicBezTo>
                      <a:pt x="0" y="679"/>
                      <a:pt x="197" y="875"/>
                      <a:pt x="431" y="875"/>
                    </a:cubicBezTo>
                    <a:lnTo>
                      <a:pt x="3509" y="875"/>
                    </a:lnTo>
                    <a:cubicBezTo>
                      <a:pt x="3528" y="875"/>
                      <a:pt x="3547" y="856"/>
                      <a:pt x="3547" y="838"/>
                    </a:cubicBezTo>
                    <a:lnTo>
                      <a:pt x="3570" y="562"/>
                    </a:lnTo>
                    <a:cubicBezTo>
                      <a:pt x="3570" y="543"/>
                      <a:pt x="3547" y="506"/>
                      <a:pt x="3528" y="506"/>
                    </a:cubicBezTo>
                    <a:lnTo>
                      <a:pt x="547" y="19"/>
                    </a:lnTo>
                    <a:cubicBezTo>
                      <a:pt x="529" y="0"/>
                      <a:pt x="487" y="0"/>
                      <a:pt x="449"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flipH="1">
                <a:off x="7478992" y="3248722"/>
                <a:ext cx="108062" cy="31048"/>
              </a:xfrm>
              <a:custGeom>
                <a:avLst/>
                <a:gdLst/>
                <a:ahLst/>
                <a:cxnLst/>
                <a:rect l="l" t="t" r="r" b="b"/>
                <a:pathLst>
                  <a:path w="710" h="204" extrusionOk="0">
                    <a:moveTo>
                      <a:pt x="477" y="0"/>
                    </a:moveTo>
                    <a:cubicBezTo>
                      <a:pt x="333" y="0"/>
                      <a:pt x="183" y="58"/>
                      <a:pt x="50" y="125"/>
                    </a:cubicBezTo>
                    <a:cubicBezTo>
                      <a:pt x="1" y="141"/>
                      <a:pt x="69" y="204"/>
                      <a:pt x="125" y="204"/>
                    </a:cubicBezTo>
                    <a:cubicBezTo>
                      <a:pt x="133" y="204"/>
                      <a:pt x="141" y="203"/>
                      <a:pt x="148" y="200"/>
                    </a:cubicBezTo>
                    <a:cubicBezTo>
                      <a:pt x="308" y="139"/>
                      <a:pt x="390" y="100"/>
                      <a:pt x="508" y="100"/>
                    </a:cubicBezTo>
                    <a:cubicBezTo>
                      <a:pt x="535" y="100"/>
                      <a:pt x="565" y="102"/>
                      <a:pt x="597" y="106"/>
                    </a:cubicBezTo>
                    <a:cubicBezTo>
                      <a:pt x="607" y="109"/>
                      <a:pt x="617" y="110"/>
                      <a:pt x="626" y="110"/>
                    </a:cubicBezTo>
                    <a:cubicBezTo>
                      <a:pt x="685" y="110"/>
                      <a:pt x="709" y="62"/>
                      <a:pt x="677" y="45"/>
                    </a:cubicBezTo>
                    <a:cubicBezTo>
                      <a:pt x="613" y="14"/>
                      <a:pt x="546" y="0"/>
                      <a:pt x="477"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flipH="1">
                <a:off x="7501819" y="3265767"/>
                <a:ext cx="182335" cy="81730"/>
              </a:xfrm>
              <a:custGeom>
                <a:avLst/>
                <a:gdLst/>
                <a:ahLst/>
                <a:cxnLst/>
                <a:rect l="l" t="t" r="r" b="b"/>
                <a:pathLst>
                  <a:path w="1198" h="537" extrusionOk="0">
                    <a:moveTo>
                      <a:pt x="842" y="1"/>
                    </a:moveTo>
                    <a:cubicBezTo>
                      <a:pt x="712" y="1"/>
                      <a:pt x="612" y="26"/>
                      <a:pt x="514" y="50"/>
                    </a:cubicBezTo>
                    <a:cubicBezTo>
                      <a:pt x="416" y="88"/>
                      <a:pt x="299" y="130"/>
                      <a:pt x="201" y="228"/>
                    </a:cubicBezTo>
                    <a:cubicBezTo>
                      <a:pt x="1" y="406"/>
                      <a:pt x="124" y="520"/>
                      <a:pt x="316" y="520"/>
                    </a:cubicBezTo>
                    <a:cubicBezTo>
                      <a:pt x="330" y="520"/>
                      <a:pt x="345" y="519"/>
                      <a:pt x="360" y="518"/>
                    </a:cubicBezTo>
                    <a:cubicBezTo>
                      <a:pt x="416" y="513"/>
                      <a:pt x="456" y="510"/>
                      <a:pt x="489" y="510"/>
                    </a:cubicBezTo>
                    <a:cubicBezTo>
                      <a:pt x="567" y="510"/>
                      <a:pt x="604" y="524"/>
                      <a:pt x="730" y="537"/>
                    </a:cubicBezTo>
                    <a:cubicBezTo>
                      <a:pt x="805" y="537"/>
                      <a:pt x="922" y="382"/>
                      <a:pt x="982" y="284"/>
                    </a:cubicBezTo>
                    <a:cubicBezTo>
                      <a:pt x="1038" y="186"/>
                      <a:pt x="1198" y="50"/>
                      <a:pt x="1099" y="32"/>
                    </a:cubicBezTo>
                    <a:cubicBezTo>
                      <a:pt x="1000" y="9"/>
                      <a:pt x="916" y="1"/>
                      <a:pt x="842" y="1"/>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flipH="1">
                <a:off x="7496190" y="3326797"/>
                <a:ext cx="104104" cy="57987"/>
              </a:xfrm>
              <a:custGeom>
                <a:avLst/>
                <a:gdLst/>
                <a:ahLst/>
                <a:cxnLst/>
                <a:rect l="l" t="t" r="r" b="b"/>
                <a:pathLst>
                  <a:path w="684" h="381" extrusionOk="0">
                    <a:moveTo>
                      <a:pt x="99" y="0"/>
                    </a:moveTo>
                    <a:cubicBezTo>
                      <a:pt x="1" y="0"/>
                      <a:pt x="1" y="98"/>
                      <a:pt x="99" y="117"/>
                    </a:cubicBezTo>
                    <a:cubicBezTo>
                      <a:pt x="277" y="136"/>
                      <a:pt x="431" y="215"/>
                      <a:pt x="548" y="351"/>
                    </a:cubicBezTo>
                    <a:cubicBezTo>
                      <a:pt x="568" y="372"/>
                      <a:pt x="592" y="381"/>
                      <a:pt x="614" y="381"/>
                    </a:cubicBezTo>
                    <a:cubicBezTo>
                      <a:pt x="654" y="381"/>
                      <a:pt x="683" y="350"/>
                      <a:pt x="647" y="314"/>
                    </a:cubicBezTo>
                    <a:cubicBezTo>
                      <a:pt x="511" y="136"/>
                      <a:pt x="314" y="38"/>
                      <a:pt x="99"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flipH="1">
                <a:off x="7438050" y="3289358"/>
                <a:ext cx="164984" cy="80056"/>
              </a:xfrm>
              <a:custGeom>
                <a:avLst/>
                <a:gdLst/>
                <a:ahLst/>
                <a:cxnLst/>
                <a:rect l="l" t="t" r="r" b="b"/>
                <a:pathLst>
                  <a:path w="1084" h="526" extrusionOk="0">
                    <a:moveTo>
                      <a:pt x="254" y="0"/>
                    </a:moveTo>
                    <a:cubicBezTo>
                      <a:pt x="199" y="0"/>
                      <a:pt x="141" y="4"/>
                      <a:pt x="80" y="12"/>
                    </a:cubicBezTo>
                    <a:cubicBezTo>
                      <a:pt x="0" y="31"/>
                      <a:pt x="19" y="129"/>
                      <a:pt x="98" y="129"/>
                    </a:cubicBezTo>
                    <a:cubicBezTo>
                      <a:pt x="130" y="127"/>
                      <a:pt x="161" y="127"/>
                      <a:pt x="192" y="127"/>
                    </a:cubicBezTo>
                    <a:cubicBezTo>
                      <a:pt x="501" y="127"/>
                      <a:pt x="757" y="216"/>
                      <a:pt x="936" y="480"/>
                    </a:cubicBezTo>
                    <a:cubicBezTo>
                      <a:pt x="966" y="511"/>
                      <a:pt x="1011" y="526"/>
                      <a:pt x="1040" y="526"/>
                    </a:cubicBezTo>
                    <a:cubicBezTo>
                      <a:pt x="1069" y="526"/>
                      <a:pt x="1083" y="511"/>
                      <a:pt x="1053" y="480"/>
                    </a:cubicBezTo>
                    <a:cubicBezTo>
                      <a:pt x="820" y="147"/>
                      <a:pt x="584" y="0"/>
                      <a:pt x="254"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flipH="1">
                <a:off x="7469554" y="3304577"/>
                <a:ext cx="154178" cy="77164"/>
              </a:xfrm>
              <a:custGeom>
                <a:avLst/>
                <a:gdLst/>
                <a:ahLst/>
                <a:cxnLst/>
                <a:rect l="l" t="t" r="r" b="b"/>
                <a:pathLst>
                  <a:path w="1013" h="507" extrusionOk="0">
                    <a:moveTo>
                      <a:pt x="235" y="0"/>
                    </a:moveTo>
                    <a:cubicBezTo>
                      <a:pt x="183" y="0"/>
                      <a:pt x="131" y="4"/>
                      <a:pt x="80" y="10"/>
                    </a:cubicBezTo>
                    <a:cubicBezTo>
                      <a:pt x="0" y="10"/>
                      <a:pt x="19" y="127"/>
                      <a:pt x="99" y="127"/>
                    </a:cubicBezTo>
                    <a:cubicBezTo>
                      <a:pt x="137" y="123"/>
                      <a:pt x="175" y="121"/>
                      <a:pt x="212" y="121"/>
                    </a:cubicBezTo>
                    <a:cubicBezTo>
                      <a:pt x="341" y="121"/>
                      <a:pt x="461" y="149"/>
                      <a:pt x="567" y="226"/>
                    </a:cubicBezTo>
                    <a:cubicBezTo>
                      <a:pt x="702" y="301"/>
                      <a:pt x="782" y="361"/>
                      <a:pt x="875" y="478"/>
                    </a:cubicBezTo>
                    <a:cubicBezTo>
                      <a:pt x="891" y="499"/>
                      <a:pt x="917" y="507"/>
                      <a:pt x="940" y="507"/>
                    </a:cubicBezTo>
                    <a:cubicBezTo>
                      <a:pt x="980" y="507"/>
                      <a:pt x="1012" y="483"/>
                      <a:pt x="974" y="460"/>
                    </a:cubicBezTo>
                    <a:cubicBezTo>
                      <a:pt x="857" y="301"/>
                      <a:pt x="721" y="165"/>
                      <a:pt x="548" y="67"/>
                    </a:cubicBezTo>
                    <a:cubicBezTo>
                      <a:pt x="442" y="17"/>
                      <a:pt x="338" y="0"/>
                      <a:pt x="235"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flipH="1">
                <a:off x="7431051" y="3270181"/>
                <a:ext cx="105474" cy="67119"/>
              </a:xfrm>
              <a:custGeom>
                <a:avLst/>
                <a:gdLst/>
                <a:ahLst/>
                <a:cxnLst/>
                <a:rect l="l" t="t" r="r" b="b"/>
                <a:pathLst>
                  <a:path w="693" h="441" extrusionOk="0">
                    <a:moveTo>
                      <a:pt x="109" y="0"/>
                    </a:moveTo>
                    <a:cubicBezTo>
                      <a:pt x="41" y="0"/>
                      <a:pt x="0" y="84"/>
                      <a:pt x="68" y="101"/>
                    </a:cubicBezTo>
                    <a:cubicBezTo>
                      <a:pt x="302" y="199"/>
                      <a:pt x="401" y="218"/>
                      <a:pt x="560" y="410"/>
                    </a:cubicBezTo>
                    <a:cubicBezTo>
                      <a:pt x="580" y="431"/>
                      <a:pt x="605" y="441"/>
                      <a:pt x="627" y="441"/>
                    </a:cubicBezTo>
                    <a:cubicBezTo>
                      <a:pt x="666" y="441"/>
                      <a:pt x="692" y="411"/>
                      <a:pt x="653" y="372"/>
                    </a:cubicBezTo>
                    <a:cubicBezTo>
                      <a:pt x="480" y="176"/>
                      <a:pt x="382" y="101"/>
                      <a:pt x="129" y="3"/>
                    </a:cubicBezTo>
                    <a:cubicBezTo>
                      <a:pt x="122" y="1"/>
                      <a:pt x="116" y="0"/>
                      <a:pt x="109" y="0"/>
                    </a:cubicBezTo>
                    <a:close/>
                  </a:path>
                </a:pathLst>
              </a:custGeom>
              <a:solidFill>
                <a:srgbClr val="E0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flipH="1">
                <a:off x="6977815" y="3285400"/>
                <a:ext cx="138197" cy="70620"/>
              </a:xfrm>
              <a:custGeom>
                <a:avLst/>
                <a:gdLst/>
                <a:ahLst/>
                <a:cxnLst/>
                <a:rect l="l" t="t" r="r" b="b"/>
                <a:pathLst>
                  <a:path w="908" h="464" extrusionOk="0">
                    <a:moveTo>
                      <a:pt x="57" y="1"/>
                    </a:moveTo>
                    <a:cubicBezTo>
                      <a:pt x="0" y="18"/>
                      <a:pt x="16" y="120"/>
                      <a:pt x="49" y="120"/>
                    </a:cubicBezTo>
                    <a:cubicBezTo>
                      <a:pt x="51" y="120"/>
                      <a:pt x="54" y="119"/>
                      <a:pt x="57" y="118"/>
                    </a:cubicBezTo>
                    <a:cubicBezTo>
                      <a:pt x="347" y="118"/>
                      <a:pt x="604" y="193"/>
                      <a:pt x="777" y="427"/>
                    </a:cubicBezTo>
                    <a:cubicBezTo>
                      <a:pt x="803" y="452"/>
                      <a:pt x="835" y="464"/>
                      <a:pt x="859" y="464"/>
                    </a:cubicBezTo>
                    <a:cubicBezTo>
                      <a:pt x="891" y="464"/>
                      <a:pt x="908" y="443"/>
                      <a:pt x="876" y="408"/>
                    </a:cubicBezTo>
                    <a:cubicBezTo>
                      <a:pt x="679" y="118"/>
                      <a:pt x="370" y="1"/>
                      <a:pt x="57" y="1"/>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flipH="1">
                <a:off x="6949353" y="3269725"/>
                <a:ext cx="170159" cy="71533"/>
              </a:xfrm>
              <a:custGeom>
                <a:avLst/>
                <a:gdLst/>
                <a:ahLst/>
                <a:cxnLst/>
                <a:rect l="l" t="t" r="r" b="b"/>
                <a:pathLst>
                  <a:path w="1118" h="470" extrusionOk="0">
                    <a:moveTo>
                      <a:pt x="319" y="0"/>
                    </a:moveTo>
                    <a:cubicBezTo>
                      <a:pt x="244" y="0"/>
                      <a:pt x="165" y="8"/>
                      <a:pt x="80" y="24"/>
                    </a:cubicBezTo>
                    <a:cubicBezTo>
                      <a:pt x="0" y="43"/>
                      <a:pt x="42" y="141"/>
                      <a:pt x="98" y="141"/>
                    </a:cubicBezTo>
                    <a:cubicBezTo>
                      <a:pt x="170" y="130"/>
                      <a:pt x="239" y="124"/>
                      <a:pt x="305" y="124"/>
                    </a:cubicBezTo>
                    <a:cubicBezTo>
                      <a:pt x="566" y="124"/>
                      <a:pt x="787" y="216"/>
                      <a:pt x="955" y="436"/>
                    </a:cubicBezTo>
                    <a:cubicBezTo>
                      <a:pt x="980" y="459"/>
                      <a:pt x="1014" y="470"/>
                      <a:pt x="1044" y="470"/>
                    </a:cubicBezTo>
                    <a:cubicBezTo>
                      <a:pt x="1086" y="470"/>
                      <a:pt x="1117" y="448"/>
                      <a:pt x="1095" y="413"/>
                    </a:cubicBezTo>
                    <a:cubicBezTo>
                      <a:pt x="844" y="131"/>
                      <a:pt x="620" y="0"/>
                      <a:pt x="319" y="0"/>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flipH="1">
                <a:off x="6944331" y="3252983"/>
                <a:ext cx="156613" cy="63466"/>
              </a:xfrm>
              <a:custGeom>
                <a:avLst/>
                <a:gdLst/>
                <a:ahLst/>
                <a:cxnLst/>
                <a:rect l="l" t="t" r="r" b="b"/>
                <a:pathLst>
                  <a:path w="1029" h="417" extrusionOk="0">
                    <a:moveTo>
                      <a:pt x="317" y="1"/>
                    </a:moveTo>
                    <a:cubicBezTo>
                      <a:pt x="235" y="1"/>
                      <a:pt x="151" y="15"/>
                      <a:pt x="56" y="36"/>
                    </a:cubicBezTo>
                    <a:cubicBezTo>
                      <a:pt x="0" y="36"/>
                      <a:pt x="11" y="118"/>
                      <a:pt x="74" y="118"/>
                    </a:cubicBezTo>
                    <a:cubicBezTo>
                      <a:pt x="80" y="118"/>
                      <a:pt x="86" y="117"/>
                      <a:pt x="93" y="116"/>
                    </a:cubicBezTo>
                    <a:cubicBezTo>
                      <a:pt x="158" y="109"/>
                      <a:pt x="218" y="104"/>
                      <a:pt x="275" y="104"/>
                    </a:cubicBezTo>
                    <a:cubicBezTo>
                      <a:pt x="373" y="104"/>
                      <a:pt x="463" y="117"/>
                      <a:pt x="561" y="153"/>
                    </a:cubicBezTo>
                    <a:cubicBezTo>
                      <a:pt x="697" y="214"/>
                      <a:pt x="777" y="289"/>
                      <a:pt x="893" y="387"/>
                    </a:cubicBezTo>
                    <a:cubicBezTo>
                      <a:pt x="913" y="408"/>
                      <a:pt x="938" y="417"/>
                      <a:pt x="959" y="417"/>
                    </a:cubicBezTo>
                    <a:cubicBezTo>
                      <a:pt x="999" y="417"/>
                      <a:pt x="1028" y="386"/>
                      <a:pt x="992" y="349"/>
                    </a:cubicBezTo>
                    <a:cubicBezTo>
                      <a:pt x="856" y="233"/>
                      <a:pt x="716" y="97"/>
                      <a:pt x="524" y="36"/>
                    </a:cubicBezTo>
                    <a:cubicBezTo>
                      <a:pt x="452" y="11"/>
                      <a:pt x="385" y="1"/>
                      <a:pt x="317" y="1"/>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flipH="1">
                <a:off x="6949812" y="3240199"/>
                <a:ext cx="100147" cy="41702"/>
              </a:xfrm>
              <a:custGeom>
                <a:avLst/>
                <a:gdLst/>
                <a:ahLst/>
                <a:cxnLst/>
                <a:rect l="l" t="t" r="r" b="b"/>
                <a:pathLst>
                  <a:path w="658" h="274" extrusionOk="0">
                    <a:moveTo>
                      <a:pt x="68" y="0"/>
                    </a:moveTo>
                    <a:cubicBezTo>
                      <a:pt x="8" y="0"/>
                      <a:pt x="1" y="66"/>
                      <a:pt x="72" y="83"/>
                    </a:cubicBezTo>
                    <a:cubicBezTo>
                      <a:pt x="306" y="120"/>
                      <a:pt x="325" y="120"/>
                      <a:pt x="540" y="256"/>
                    </a:cubicBezTo>
                    <a:cubicBezTo>
                      <a:pt x="556" y="268"/>
                      <a:pt x="575" y="273"/>
                      <a:pt x="592" y="273"/>
                    </a:cubicBezTo>
                    <a:cubicBezTo>
                      <a:pt x="631" y="273"/>
                      <a:pt x="657" y="245"/>
                      <a:pt x="615" y="218"/>
                    </a:cubicBezTo>
                    <a:cubicBezTo>
                      <a:pt x="381" y="64"/>
                      <a:pt x="362" y="22"/>
                      <a:pt x="91" y="3"/>
                    </a:cubicBezTo>
                    <a:cubicBezTo>
                      <a:pt x="82" y="1"/>
                      <a:pt x="75" y="0"/>
                      <a:pt x="68" y="0"/>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flipH="1">
                <a:off x="7023931" y="3290423"/>
                <a:ext cx="98777" cy="51747"/>
              </a:xfrm>
              <a:custGeom>
                <a:avLst/>
                <a:gdLst/>
                <a:ahLst/>
                <a:cxnLst/>
                <a:rect l="l" t="t" r="r" b="b"/>
                <a:pathLst>
                  <a:path w="649" h="340" extrusionOk="0">
                    <a:moveTo>
                      <a:pt x="106" y="1"/>
                    </a:moveTo>
                    <a:cubicBezTo>
                      <a:pt x="57" y="1"/>
                      <a:pt x="0" y="42"/>
                      <a:pt x="40" y="85"/>
                    </a:cubicBezTo>
                    <a:cubicBezTo>
                      <a:pt x="170" y="228"/>
                      <a:pt x="329" y="339"/>
                      <a:pt x="524" y="339"/>
                    </a:cubicBezTo>
                    <a:cubicBezTo>
                      <a:pt x="538" y="339"/>
                      <a:pt x="553" y="339"/>
                      <a:pt x="569" y="337"/>
                    </a:cubicBezTo>
                    <a:cubicBezTo>
                      <a:pt x="648" y="337"/>
                      <a:pt x="587" y="239"/>
                      <a:pt x="508" y="239"/>
                    </a:cubicBezTo>
                    <a:cubicBezTo>
                      <a:pt x="372" y="239"/>
                      <a:pt x="274" y="183"/>
                      <a:pt x="157" y="24"/>
                    </a:cubicBezTo>
                    <a:cubicBezTo>
                      <a:pt x="146" y="8"/>
                      <a:pt x="127" y="1"/>
                      <a:pt x="106" y="1"/>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flipH="1">
                <a:off x="7021189" y="3239286"/>
                <a:ext cx="160875" cy="75490"/>
              </a:xfrm>
              <a:custGeom>
                <a:avLst/>
                <a:gdLst/>
                <a:ahLst/>
                <a:cxnLst/>
                <a:rect l="l" t="t" r="r" b="b"/>
                <a:pathLst>
                  <a:path w="1057" h="496" extrusionOk="0">
                    <a:moveTo>
                      <a:pt x="869" y="1"/>
                    </a:moveTo>
                    <a:cubicBezTo>
                      <a:pt x="666" y="1"/>
                      <a:pt x="295" y="84"/>
                      <a:pt x="196" y="168"/>
                    </a:cubicBezTo>
                    <a:cubicBezTo>
                      <a:pt x="0" y="346"/>
                      <a:pt x="136" y="460"/>
                      <a:pt x="329" y="460"/>
                    </a:cubicBezTo>
                    <a:cubicBezTo>
                      <a:pt x="344" y="460"/>
                      <a:pt x="359" y="460"/>
                      <a:pt x="374" y="458"/>
                    </a:cubicBezTo>
                    <a:cubicBezTo>
                      <a:pt x="390" y="456"/>
                      <a:pt x="406" y="454"/>
                      <a:pt x="420" y="454"/>
                    </a:cubicBezTo>
                    <a:cubicBezTo>
                      <a:pt x="508" y="454"/>
                      <a:pt x="561" y="496"/>
                      <a:pt x="645" y="496"/>
                    </a:cubicBezTo>
                    <a:cubicBezTo>
                      <a:pt x="687" y="496"/>
                      <a:pt x="762" y="458"/>
                      <a:pt x="823" y="458"/>
                    </a:cubicBezTo>
                    <a:cubicBezTo>
                      <a:pt x="898" y="458"/>
                      <a:pt x="921" y="379"/>
                      <a:pt x="996" y="285"/>
                    </a:cubicBezTo>
                    <a:cubicBezTo>
                      <a:pt x="1057" y="206"/>
                      <a:pt x="1057" y="9"/>
                      <a:pt x="959" y="9"/>
                    </a:cubicBezTo>
                    <a:cubicBezTo>
                      <a:pt x="936" y="3"/>
                      <a:pt x="905" y="1"/>
                      <a:pt x="869" y="1"/>
                    </a:cubicBezTo>
                    <a:close/>
                  </a:path>
                </a:pathLst>
              </a:custGeom>
              <a:solidFill>
                <a:srgbClr val="E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27"/>
              <p:cNvGrpSpPr/>
              <p:nvPr/>
            </p:nvGrpSpPr>
            <p:grpSpPr>
              <a:xfrm>
                <a:off x="6427876" y="3395132"/>
                <a:ext cx="1958502" cy="1165832"/>
                <a:chOff x="6427876" y="3395132"/>
                <a:chExt cx="1958502" cy="1165832"/>
              </a:xfrm>
            </p:grpSpPr>
            <p:sp>
              <p:nvSpPr>
                <p:cNvPr id="439" name="Google Shape;439;p27"/>
                <p:cNvSpPr/>
                <p:nvPr/>
              </p:nvSpPr>
              <p:spPr>
                <a:xfrm flipH="1">
                  <a:off x="6427876" y="3395132"/>
                  <a:ext cx="1958502" cy="41398"/>
                </a:xfrm>
                <a:custGeom>
                  <a:avLst/>
                  <a:gdLst/>
                  <a:ahLst/>
                  <a:cxnLst/>
                  <a:rect l="l" t="t" r="r" b="b"/>
                  <a:pathLst>
                    <a:path w="12868" h="272" extrusionOk="0">
                      <a:moveTo>
                        <a:pt x="0" y="0"/>
                      </a:moveTo>
                      <a:lnTo>
                        <a:pt x="0" y="272"/>
                      </a:lnTo>
                      <a:lnTo>
                        <a:pt x="12867" y="272"/>
                      </a:lnTo>
                      <a:lnTo>
                        <a:pt x="12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flipH="1">
                  <a:off x="6427939" y="3407155"/>
                  <a:ext cx="32875" cy="1153808"/>
                </a:xfrm>
                <a:custGeom>
                  <a:avLst/>
                  <a:gdLst/>
                  <a:ahLst/>
                  <a:cxnLst/>
                  <a:rect l="l" t="t" r="r" b="b"/>
                  <a:pathLst>
                    <a:path w="216" h="7581" extrusionOk="0">
                      <a:moveTo>
                        <a:pt x="0" y="1"/>
                      </a:moveTo>
                      <a:lnTo>
                        <a:pt x="0" y="7581"/>
                      </a:lnTo>
                      <a:lnTo>
                        <a:pt x="215" y="7581"/>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flipH="1">
                  <a:off x="8353504" y="3407155"/>
                  <a:ext cx="32875" cy="1153808"/>
                </a:xfrm>
                <a:custGeom>
                  <a:avLst/>
                  <a:gdLst/>
                  <a:ahLst/>
                  <a:cxnLst/>
                  <a:rect l="l" t="t" r="r" b="b"/>
                  <a:pathLst>
                    <a:path w="216" h="7581" extrusionOk="0">
                      <a:moveTo>
                        <a:pt x="0" y="1"/>
                      </a:moveTo>
                      <a:lnTo>
                        <a:pt x="0" y="7581"/>
                      </a:lnTo>
                      <a:lnTo>
                        <a:pt x="216" y="7581"/>
                      </a:lnTo>
                      <a:lnTo>
                        <a:pt x="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27"/>
              <p:cNvSpPr/>
              <p:nvPr/>
            </p:nvSpPr>
            <p:spPr>
              <a:xfrm flipH="1">
                <a:off x="6570334" y="3433637"/>
                <a:ext cx="1673591" cy="32875"/>
              </a:xfrm>
              <a:custGeom>
                <a:avLst/>
                <a:gdLst/>
                <a:ahLst/>
                <a:cxnLst/>
                <a:rect l="l" t="t" r="r" b="b"/>
                <a:pathLst>
                  <a:path w="10996" h="216" extrusionOk="0">
                    <a:moveTo>
                      <a:pt x="0" y="0"/>
                    </a:moveTo>
                    <a:lnTo>
                      <a:pt x="0" y="215"/>
                    </a:lnTo>
                    <a:lnTo>
                      <a:pt x="10996" y="215"/>
                    </a:lnTo>
                    <a:lnTo>
                      <a:pt x="109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flipH="1">
                <a:off x="7021176" y="3377325"/>
                <a:ext cx="549136" cy="17959"/>
              </a:xfrm>
              <a:custGeom>
                <a:avLst/>
                <a:gdLst/>
                <a:ahLst/>
                <a:cxnLst/>
                <a:rect l="l" t="t" r="r" b="b"/>
                <a:pathLst>
                  <a:path w="3608" h="118" extrusionOk="0">
                    <a:moveTo>
                      <a:pt x="136" y="0"/>
                    </a:moveTo>
                    <a:cubicBezTo>
                      <a:pt x="57" y="0"/>
                      <a:pt x="0" y="38"/>
                      <a:pt x="0" y="117"/>
                    </a:cubicBezTo>
                    <a:lnTo>
                      <a:pt x="3608" y="117"/>
                    </a:lnTo>
                    <a:lnTo>
                      <a:pt x="36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flipH="1">
                <a:off x="6828191" y="3068981"/>
                <a:ext cx="647456" cy="308504"/>
              </a:xfrm>
              <a:custGeom>
                <a:avLst/>
                <a:gdLst/>
                <a:ahLst/>
                <a:cxnLst/>
                <a:rect l="l" t="t" r="r" b="b"/>
                <a:pathLst>
                  <a:path w="4254" h="2027" extrusionOk="0">
                    <a:moveTo>
                      <a:pt x="801" y="0"/>
                    </a:moveTo>
                    <a:cubicBezTo>
                      <a:pt x="745" y="0"/>
                      <a:pt x="665" y="57"/>
                      <a:pt x="646" y="117"/>
                    </a:cubicBezTo>
                    <a:lnTo>
                      <a:pt x="1" y="2026"/>
                    </a:lnTo>
                    <a:lnTo>
                      <a:pt x="3608" y="2026"/>
                    </a:lnTo>
                    <a:lnTo>
                      <a:pt x="4212" y="211"/>
                    </a:lnTo>
                    <a:cubicBezTo>
                      <a:pt x="4254" y="117"/>
                      <a:pt x="4174" y="0"/>
                      <a:pt x="4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flipH="1">
                <a:off x="6926350" y="3365044"/>
                <a:ext cx="552200" cy="30225"/>
              </a:xfrm>
              <a:custGeom>
                <a:avLst/>
                <a:gdLst/>
                <a:ahLst/>
                <a:cxnLst/>
                <a:rect l="l" t="t" r="r" b="b"/>
                <a:pathLst>
                  <a:path w="3628" h="118" extrusionOk="0">
                    <a:moveTo>
                      <a:pt x="1" y="0"/>
                    </a:moveTo>
                    <a:lnTo>
                      <a:pt x="1" y="117"/>
                    </a:lnTo>
                    <a:lnTo>
                      <a:pt x="3627" y="117"/>
                    </a:lnTo>
                    <a:lnTo>
                      <a:pt x="3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flipH="1">
                <a:off x="7122250" y="3193628"/>
                <a:ext cx="50682" cy="44289"/>
              </a:xfrm>
              <a:custGeom>
                <a:avLst/>
                <a:gdLst/>
                <a:ahLst/>
                <a:cxnLst/>
                <a:rect l="l" t="t" r="r" b="b"/>
                <a:pathLst>
                  <a:path w="333" h="291" extrusionOk="0">
                    <a:moveTo>
                      <a:pt x="197" y="38"/>
                    </a:moveTo>
                    <a:cubicBezTo>
                      <a:pt x="308" y="73"/>
                      <a:pt x="297" y="236"/>
                      <a:pt x="195" y="236"/>
                    </a:cubicBezTo>
                    <a:cubicBezTo>
                      <a:pt x="189" y="236"/>
                      <a:pt x="184" y="235"/>
                      <a:pt x="178" y="234"/>
                    </a:cubicBezTo>
                    <a:cubicBezTo>
                      <a:pt x="98" y="234"/>
                      <a:pt x="42" y="173"/>
                      <a:pt x="80" y="94"/>
                    </a:cubicBezTo>
                    <a:cubicBezTo>
                      <a:pt x="98" y="56"/>
                      <a:pt x="136" y="38"/>
                      <a:pt x="178" y="38"/>
                    </a:cubicBezTo>
                    <a:close/>
                    <a:moveTo>
                      <a:pt x="178" y="0"/>
                    </a:moveTo>
                    <a:cubicBezTo>
                      <a:pt x="98" y="0"/>
                      <a:pt x="19" y="56"/>
                      <a:pt x="19" y="136"/>
                    </a:cubicBezTo>
                    <a:cubicBezTo>
                      <a:pt x="0" y="211"/>
                      <a:pt x="80" y="272"/>
                      <a:pt x="159" y="290"/>
                    </a:cubicBezTo>
                    <a:cubicBezTo>
                      <a:pt x="234" y="290"/>
                      <a:pt x="314" y="253"/>
                      <a:pt x="332" y="173"/>
                    </a:cubicBezTo>
                    <a:cubicBezTo>
                      <a:pt x="332" y="94"/>
                      <a:pt x="295" y="19"/>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834782" y="3132238"/>
            <a:ext cx="3521461" cy="790865"/>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A. </a:t>
            </a:r>
            <a:r>
              <a:rPr lang="vi-VN" sz="2000">
                <a:solidFill>
                  <a:srgbClr val="000000"/>
                </a:solidFill>
                <a:cs typeface="Arial" panose="020B0604020202020204" pitchFamily="34" charset="0"/>
              </a:rPr>
              <a:t>1 → 2 → 3 → 4.	</a:t>
            </a:r>
            <a:endParaRPr lang="en-US" sz="2000">
              <a:solidFill>
                <a:srgbClr val="000000"/>
              </a:solidFill>
              <a:latin typeface="Arial" panose="020B0604020202020204" pitchFamily="34" charset="0"/>
              <a:cs typeface="Arial" panose="020B0604020202020204" pitchFamily="34" charset="0"/>
            </a:endParaRPr>
          </a:p>
        </p:txBody>
      </p:sp>
      <p:sp>
        <p:nvSpPr>
          <p:cNvPr id="4" name="Plaque 3"/>
          <p:cNvSpPr/>
          <p:nvPr/>
        </p:nvSpPr>
        <p:spPr>
          <a:xfrm>
            <a:off x="5095987" y="3132238"/>
            <a:ext cx="3521461" cy="790865"/>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2 → 3 → 4 → 1.</a:t>
            </a:r>
            <a:endParaRPr lang="en-US" sz="2000">
              <a:solidFill>
                <a:srgbClr val="000000"/>
              </a:solidFill>
              <a:latin typeface="Arial" panose="020B0604020202020204" pitchFamily="34" charset="0"/>
              <a:cs typeface="Arial" panose="020B0604020202020204" pitchFamily="34" charset="0"/>
            </a:endParaRPr>
          </a:p>
        </p:txBody>
      </p:sp>
      <p:sp>
        <p:nvSpPr>
          <p:cNvPr id="5" name="Plaque 4"/>
          <p:cNvSpPr/>
          <p:nvPr/>
        </p:nvSpPr>
        <p:spPr>
          <a:xfrm>
            <a:off x="834782" y="4130212"/>
            <a:ext cx="3521461" cy="790865"/>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3 → 4 → 1 → 2.	</a:t>
            </a:r>
            <a:endParaRPr lang="en-US" sz="2000">
              <a:solidFill>
                <a:srgbClr val="000000"/>
              </a:solidFill>
              <a:latin typeface="Arial" panose="020B0604020202020204" pitchFamily="34" charset="0"/>
              <a:cs typeface="Arial" panose="020B0604020202020204" pitchFamily="34" charset="0"/>
            </a:endParaRPr>
          </a:p>
        </p:txBody>
      </p:sp>
      <p:sp>
        <p:nvSpPr>
          <p:cNvPr id="6" name="Plaque 5"/>
          <p:cNvSpPr/>
          <p:nvPr/>
        </p:nvSpPr>
        <p:spPr>
          <a:xfrm>
            <a:off x="5095987" y="4130212"/>
            <a:ext cx="3521461" cy="790865"/>
          </a:xfrm>
          <a:prstGeom prst="plaqu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D. 4 → 3 → 2 → 1.</a:t>
            </a:r>
            <a:endParaRPr lang="en-US" sz="200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619024" y="166362"/>
            <a:ext cx="7998424" cy="2862322"/>
          </a:xfrm>
          <a:prstGeom prst="rect">
            <a:avLst/>
          </a:prstGeom>
        </p:spPr>
        <p:txBody>
          <a:bodyPr wrap="square">
            <a:spAutoFit/>
          </a:bodyPr>
          <a:lstStyle/>
          <a:p>
            <a:pPr algn="just">
              <a:lnSpc>
                <a:spcPct val="150000"/>
              </a:lnSpc>
            </a:pPr>
            <a:r>
              <a:rPr lang="en-US" sz="2000" b="1">
                <a:solidFill>
                  <a:srgbClr val="C00000"/>
                </a:solidFill>
                <a:latin typeface="Arial" panose="020B0604020202020204" pitchFamily="34" charset="0"/>
                <a:ea typeface="Times New Roman" panose="02020603050405020304" pitchFamily="18" charset="0"/>
                <a:cs typeface="Arial" panose="020B0604020202020204" pitchFamily="34" charset="0"/>
              </a:rPr>
              <a:t>Câu 5</a:t>
            </a:r>
            <a:r>
              <a:rPr lang="en-US" sz="200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Sắp xếp các nội dung sau để hoàn thành thao tác sắp xếp các bản ghi theo giá trị một trường:</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1. Chọn </a:t>
            </a:r>
            <a:r>
              <a:rPr lang="en-US" sz="2000" b="1">
                <a:latin typeface="Arial" panose="020B0604020202020204" pitchFamily="34" charset="0"/>
                <a:ea typeface="Times New Roman" panose="02020603050405020304" pitchFamily="18" charset="0"/>
                <a:cs typeface="Arial" panose="020B0604020202020204" pitchFamily="34" charset="0"/>
              </a:rPr>
              <a:t>Ascending </a:t>
            </a:r>
            <a:r>
              <a:rPr lang="en-US" sz="2000">
                <a:latin typeface="Arial" panose="020B0604020202020204" pitchFamily="34" charset="0"/>
                <a:ea typeface="Times New Roman" panose="02020603050405020304" pitchFamily="18" charset="0"/>
                <a:cs typeface="Arial" panose="020B0604020202020204" pitchFamily="34" charset="0"/>
              </a:rPr>
              <a:t>hay </a:t>
            </a:r>
            <a:r>
              <a:rPr lang="en-US" sz="2000" b="1">
                <a:latin typeface="Arial" panose="020B0604020202020204" pitchFamily="34" charset="0"/>
                <a:ea typeface="Times New Roman" panose="02020603050405020304" pitchFamily="18" charset="0"/>
                <a:cs typeface="Arial" panose="020B0604020202020204" pitchFamily="34" charset="0"/>
              </a:rPr>
              <a:t>Descending</a:t>
            </a:r>
            <a:r>
              <a:rPr lang="en-US" sz="2000">
                <a:latin typeface="Arial" panose="020B0604020202020204" pitchFamily="34" charset="0"/>
                <a:ea typeface="Times New Roman" panose="02020603050405020304" pitchFamily="18" charset="0"/>
                <a:cs typeface="Arial" panose="020B0604020202020204" pitchFamily="34" charset="0"/>
              </a:rPr>
              <a:t> rồi quan sát kết quả.</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2. Chọn </a:t>
            </a:r>
            <a:r>
              <a:rPr lang="en-US" sz="2000" b="1">
                <a:latin typeface="Arial" panose="020B0604020202020204" pitchFamily="34" charset="0"/>
                <a:ea typeface="Times New Roman" panose="02020603050405020304" pitchFamily="18" charset="0"/>
                <a:cs typeface="Arial" panose="020B0604020202020204" pitchFamily="34" charset="0"/>
              </a:rPr>
              <a:t>Save </a:t>
            </a:r>
            <a:r>
              <a:rPr lang="en-US" sz="2000">
                <a:latin typeface="Arial" panose="020B0604020202020204" pitchFamily="34" charset="0"/>
                <a:ea typeface="Times New Roman" panose="02020603050405020304" pitchFamily="18" charset="0"/>
                <a:cs typeface="Arial" panose="020B0604020202020204" pitchFamily="34" charset="0"/>
              </a:rPr>
              <a:t>trong thanh công cụ nhanh Quick Access Toolbar.</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3. Chọn cột hay ô dữ liệu trong cột đó.</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4. Chọn </a:t>
            </a:r>
            <a:r>
              <a:rPr lang="en-US" sz="2000" b="1">
                <a:latin typeface="Arial" panose="020B0604020202020204" pitchFamily="34" charset="0"/>
                <a:ea typeface="Times New Roman" panose="02020603050405020304" pitchFamily="18" charset="0"/>
                <a:cs typeface="Arial" panose="020B0604020202020204" pitchFamily="34" charset="0"/>
              </a:rPr>
              <a:t>Home </a:t>
            </a:r>
            <a:r>
              <a:rPr lang="en-US" sz="2000">
                <a:latin typeface="Arial" panose="020B0604020202020204" pitchFamily="34" charset="0"/>
                <a:ea typeface="Times New Roman" panose="02020603050405020304" pitchFamily="18" charset="0"/>
                <a:cs typeface="Arial" panose="020B0604020202020204" pitchFamily="34" charset="0"/>
              </a:rPr>
              <a:t>sau đó chọn nhóm </a:t>
            </a:r>
            <a:r>
              <a:rPr lang="en-US" sz="2000" b="1">
                <a:latin typeface="Arial" panose="020B0604020202020204" pitchFamily="34" charset="0"/>
                <a:ea typeface="Times New Roman" panose="02020603050405020304" pitchFamily="18" charset="0"/>
                <a:cs typeface="Arial" panose="020B0604020202020204" pitchFamily="34" charset="0"/>
              </a:rPr>
              <a:t>Sort &amp; Filter</a:t>
            </a:r>
            <a:r>
              <a:rPr lang="en-US" sz="2000">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
        <p:nvSpPr>
          <p:cNvPr id="9" name="Plaque 8"/>
          <p:cNvSpPr/>
          <p:nvPr/>
        </p:nvSpPr>
        <p:spPr>
          <a:xfrm>
            <a:off x="5095987" y="4130212"/>
            <a:ext cx="3521461" cy="790865"/>
          </a:xfrm>
          <a:prstGeom prst="plaqu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D. 4 → 3 → 2 → 1.</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8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44" name="Google Shape;544;p30"/>
          <p:cNvGrpSpPr/>
          <p:nvPr/>
        </p:nvGrpSpPr>
        <p:grpSpPr>
          <a:xfrm>
            <a:off x="8107916" y="92212"/>
            <a:ext cx="1036084" cy="5051288"/>
            <a:chOff x="3568173" y="2582461"/>
            <a:chExt cx="331802" cy="1617603"/>
          </a:xfrm>
        </p:grpSpPr>
        <p:sp>
          <p:nvSpPr>
            <p:cNvPr id="545" name="Google Shape;545;p30"/>
            <p:cNvSpPr/>
            <p:nvPr/>
          </p:nvSpPr>
          <p:spPr>
            <a:xfrm>
              <a:off x="3568173" y="2813473"/>
              <a:ext cx="331802" cy="1386591"/>
            </a:xfrm>
            <a:custGeom>
              <a:avLst/>
              <a:gdLst/>
              <a:ahLst/>
              <a:cxnLst/>
              <a:rect l="l" t="t" r="r" b="b"/>
              <a:pathLst>
                <a:path w="6650" h="10356" extrusionOk="0">
                  <a:moveTo>
                    <a:pt x="4975" y="1"/>
                  </a:moveTo>
                  <a:lnTo>
                    <a:pt x="2691" y="160"/>
                  </a:lnTo>
                  <a:lnTo>
                    <a:pt x="1" y="10355"/>
                  </a:lnTo>
                  <a:lnTo>
                    <a:pt x="1" y="10355"/>
                  </a:lnTo>
                  <a:lnTo>
                    <a:pt x="6650" y="10219"/>
                  </a:lnTo>
                  <a:lnTo>
                    <a:pt x="4975" y="1"/>
                  </a:lnTo>
                  <a:close/>
                </a:path>
              </a:pathLst>
            </a:custGeom>
            <a:solidFill>
              <a:srgbClr val="FCCA59">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3663693" y="2722788"/>
              <a:ext cx="179637" cy="135079"/>
            </a:xfrm>
            <a:custGeom>
              <a:avLst/>
              <a:gdLst/>
              <a:ahLst/>
              <a:cxnLst/>
              <a:rect l="l" t="t" r="r" b="b"/>
              <a:pathLst>
                <a:path w="3318" h="2495" extrusionOk="0">
                  <a:moveTo>
                    <a:pt x="1661" y="1"/>
                  </a:moveTo>
                  <a:cubicBezTo>
                    <a:pt x="744" y="1"/>
                    <a:pt x="0" y="740"/>
                    <a:pt x="0" y="1657"/>
                  </a:cubicBezTo>
                  <a:lnTo>
                    <a:pt x="0" y="2494"/>
                  </a:lnTo>
                  <a:lnTo>
                    <a:pt x="3318" y="2494"/>
                  </a:lnTo>
                  <a:lnTo>
                    <a:pt x="3318" y="1657"/>
                  </a:lnTo>
                  <a:cubicBezTo>
                    <a:pt x="3318" y="740"/>
                    <a:pt x="2574" y="1"/>
                    <a:pt x="1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3751343" y="2582461"/>
              <a:ext cx="8662" cy="140385"/>
            </a:xfrm>
            <a:custGeom>
              <a:avLst/>
              <a:gdLst/>
              <a:ahLst/>
              <a:cxnLst/>
              <a:rect l="l" t="t" r="r" b="b"/>
              <a:pathLst>
                <a:path w="160" h="2593" extrusionOk="0">
                  <a:moveTo>
                    <a:pt x="0" y="0"/>
                  </a:moveTo>
                  <a:lnTo>
                    <a:pt x="0" y="2593"/>
                  </a:lnTo>
                  <a:lnTo>
                    <a:pt x="159" y="2593"/>
                  </a:lnTo>
                  <a:lnTo>
                    <a:pt x="1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pPr algn="ctr"/>
            <a:r>
              <a:rPr lang="vi-VN" smtClean="0">
                <a:solidFill>
                  <a:schemeClr val="accent3">
                    <a:lumMod val="75000"/>
                  </a:schemeClr>
                </a:solidFill>
                <a:latin typeface="Arial" panose="020B0604020202020204" pitchFamily="34" charset="0"/>
                <a:cs typeface="Arial" panose="020B0604020202020204" pitchFamily="34" charset="0"/>
              </a:rPr>
              <a:t>VẬN DỤNG</a:t>
            </a:r>
            <a:endParaRPr lang="en-US">
              <a:solidFill>
                <a:schemeClr val="accent3">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564633" y="1123666"/>
            <a:ext cx="7698650" cy="1015663"/>
          </a:xfrm>
          <a:prstGeom prst="rect">
            <a:avLst/>
          </a:prstGeom>
        </p:spPr>
        <p:txBody>
          <a:bodyPr wrap="square">
            <a:spAutoFit/>
          </a:bodyPr>
          <a:lstStyle/>
          <a:p>
            <a:pPr algn="just">
              <a:lnSpc>
                <a:spcPct val="150000"/>
              </a:lnSpc>
            </a:pPr>
            <a:r>
              <a:rPr lang="vi-VN" sz="2000"/>
              <a:t>Quản lí thư viện cần biết mỗi bạn đọc đã mượn những cuốn sách nào. Em hãy tạo một biểu mẫu cho phép làm việc này.</a:t>
            </a:r>
            <a:endParaRPr lang="en-US" sz="2000"/>
          </a:p>
        </p:txBody>
      </p:sp>
      <p:grpSp>
        <p:nvGrpSpPr>
          <p:cNvPr id="6" name="Group 5"/>
          <p:cNvGrpSpPr/>
          <p:nvPr/>
        </p:nvGrpSpPr>
        <p:grpSpPr>
          <a:xfrm>
            <a:off x="564633" y="2342507"/>
            <a:ext cx="1377183" cy="939591"/>
            <a:chOff x="564633" y="2342507"/>
            <a:chExt cx="1664272" cy="93959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33" y="2342507"/>
              <a:ext cx="1664272" cy="939591"/>
            </a:xfrm>
            <a:prstGeom prst="rect">
              <a:avLst/>
            </a:prstGeom>
          </p:spPr>
        </p:pic>
        <p:sp>
          <p:nvSpPr>
            <p:cNvPr id="5" name="TextBox 4"/>
            <p:cNvSpPr txBox="1"/>
            <p:nvPr/>
          </p:nvSpPr>
          <p:spPr>
            <a:xfrm>
              <a:off x="594352" y="2541132"/>
              <a:ext cx="1582666" cy="400110"/>
            </a:xfrm>
            <a:prstGeom prst="rect">
              <a:avLst/>
            </a:prstGeom>
            <a:noFill/>
          </p:spPr>
          <p:txBody>
            <a:bodyPr wrap="square" rtlCol="0">
              <a:spAutoFit/>
            </a:bodyPr>
            <a:lstStyle/>
            <a:p>
              <a:pPr algn="ctr"/>
              <a:r>
                <a:rPr lang="vi-VN" sz="2000" b="1" smtClean="0"/>
                <a:t>Gợi ý</a:t>
              </a:r>
              <a:endParaRPr lang="en-US" sz="2000" b="1"/>
            </a:p>
          </p:txBody>
        </p:sp>
      </p:grpSp>
      <p:sp>
        <p:nvSpPr>
          <p:cNvPr id="8" name="Rectangle 7"/>
          <p:cNvSpPr/>
          <p:nvPr/>
        </p:nvSpPr>
        <p:spPr>
          <a:xfrm>
            <a:off x="2378468" y="2507897"/>
            <a:ext cx="5884815" cy="1938992"/>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Tạo biểu mẫu tách đôi đồng bộ hóa chọn các bản ghi từ hai bảng </a:t>
            </a:r>
            <a:r>
              <a:rPr lang="en-US" sz="2000" i="1">
                <a:latin typeface="Arial" panose="020B0604020202020204" pitchFamily="34" charset="0"/>
                <a:ea typeface="Times New Roman" panose="02020603050405020304" pitchFamily="18" charset="0"/>
                <a:cs typeface="Arial" panose="020B0604020202020204" pitchFamily="34" charset="0"/>
              </a:rPr>
              <a:t>Bạn Đọc </a:t>
            </a:r>
            <a:r>
              <a:rPr lang="en-US" sz="2000">
                <a:latin typeface="Arial" panose="020B0604020202020204" pitchFamily="34" charset="0"/>
                <a:ea typeface="Times New Roman" panose="02020603050405020304" pitchFamily="18" charset="0"/>
                <a:cs typeface="Arial" panose="020B0604020202020204" pitchFamily="34" charset="0"/>
              </a:rPr>
              <a:t>và </a:t>
            </a:r>
            <a:r>
              <a:rPr lang="en-US" sz="2000" i="1">
                <a:latin typeface="Arial" panose="020B0604020202020204" pitchFamily="34" charset="0"/>
                <a:ea typeface="Times New Roman" panose="02020603050405020304" pitchFamily="18" charset="0"/>
                <a:cs typeface="Arial" panose="020B0604020202020204" pitchFamily="34" charset="0"/>
              </a:rPr>
              <a:t>Mượn-Trả</a:t>
            </a:r>
            <a:r>
              <a:rPr lang="en-US" sz="2000">
                <a:latin typeface="Arial" panose="020B0604020202020204" pitchFamily="34" charset="0"/>
                <a:ea typeface="Times New Roman" panose="02020603050405020304" pitchFamily="18" charset="0"/>
                <a:cs typeface="Arial" panose="020B0604020202020204" pitchFamily="34" charset="0"/>
              </a:rPr>
              <a:t>. Nửa trên hiển thị thông tin một bạn đọc, nửa dưới hiển thị các bản ghi mượn/trả tương ứng với bạn đọc đó.</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71" y="3565648"/>
            <a:ext cx="1458306" cy="1499854"/>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9" name="Google Shape;599;p32"/>
          <p:cNvGrpSpPr/>
          <p:nvPr/>
        </p:nvGrpSpPr>
        <p:grpSpPr>
          <a:xfrm>
            <a:off x="6365816" y="924978"/>
            <a:ext cx="1874190" cy="2952521"/>
            <a:chOff x="5695176" y="506275"/>
            <a:chExt cx="2405584" cy="3789656"/>
          </a:xfrm>
        </p:grpSpPr>
        <p:sp>
          <p:nvSpPr>
            <p:cNvPr id="600" name="Google Shape;600;p32"/>
            <p:cNvSpPr/>
            <p:nvPr/>
          </p:nvSpPr>
          <p:spPr>
            <a:xfrm>
              <a:off x="5789766" y="1147483"/>
              <a:ext cx="2235917" cy="3107021"/>
            </a:xfrm>
            <a:custGeom>
              <a:avLst/>
              <a:gdLst/>
              <a:ahLst/>
              <a:cxnLst/>
              <a:rect l="l" t="t" r="r" b="b"/>
              <a:pathLst>
                <a:path w="9317" h="12947" extrusionOk="0">
                  <a:moveTo>
                    <a:pt x="0" y="0"/>
                  </a:moveTo>
                  <a:lnTo>
                    <a:pt x="0" y="12947"/>
                  </a:lnTo>
                  <a:lnTo>
                    <a:pt x="9316" y="12947"/>
                  </a:lnTo>
                  <a:lnTo>
                    <a:pt x="9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6388275" y="1639216"/>
              <a:ext cx="444651" cy="533459"/>
            </a:xfrm>
            <a:custGeom>
              <a:avLst/>
              <a:gdLst/>
              <a:ahLst/>
              <a:cxnLst/>
              <a:rect l="l" t="t" r="r" b="b"/>
              <a:pathLst>
                <a:path w="1853" h="2223" extrusionOk="0">
                  <a:moveTo>
                    <a:pt x="838" y="0"/>
                  </a:moveTo>
                  <a:lnTo>
                    <a:pt x="838" y="0"/>
                  </a:lnTo>
                  <a:cubicBezTo>
                    <a:pt x="936" y="57"/>
                    <a:pt x="1034" y="117"/>
                    <a:pt x="1109" y="192"/>
                  </a:cubicBezTo>
                  <a:lnTo>
                    <a:pt x="0" y="1540"/>
                  </a:lnTo>
                  <a:lnTo>
                    <a:pt x="0" y="1540"/>
                  </a:lnTo>
                  <a:lnTo>
                    <a:pt x="1480" y="564"/>
                  </a:lnTo>
                  <a:lnTo>
                    <a:pt x="1480" y="564"/>
                  </a:lnTo>
                  <a:cubicBezTo>
                    <a:pt x="1320" y="331"/>
                    <a:pt x="1102" y="135"/>
                    <a:pt x="838" y="0"/>
                  </a:cubicBezTo>
                  <a:close/>
                  <a:moveTo>
                    <a:pt x="1483" y="562"/>
                  </a:moveTo>
                  <a:lnTo>
                    <a:pt x="1480" y="564"/>
                  </a:lnTo>
                  <a:lnTo>
                    <a:pt x="1480" y="564"/>
                  </a:lnTo>
                  <a:cubicBezTo>
                    <a:pt x="1743" y="948"/>
                    <a:pt x="1850" y="1432"/>
                    <a:pt x="1755" y="1902"/>
                  </a:cubicBezTo>
                  <a:lnTo>
                    <a:pt x="1755" y="1902"/>
                  </a:lnTo>
                  <a:cubicBezTo>
                    <a:pt x="1852" y="1429"/>
                    <a:pt x="1750" y="943"/>
                    <a:pt x="1483" y="562"/>
                  </a:cubicBezTo>
                  <a:close/>
                  <a:moveTo>
                    <a:pt x="1755" y="1902"/>
                  </a:moveTo>
                  <a:cubicBezTo>
                    <a:pt x="1733" y="2010"/>
                    <a:pt x="1700" y="2118"/>
                    <a:pt x="1657" y="2223"/>
                  </a:cubicBezTo>
                  <a:cubicBezTo>
                    <a:pt x="1700" y="2118"/>
                    <a:pt x="1733" y="2010"/>
                    <a:pt x="1755" y="190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5967107" y="1965791"/>
              <a:ext cx="421409" cy="425965"/>
            </a:xfrm>
            <a:custGeom>
              <a:avLst/>
              <a:gdLst/>
              <a:ahLst/>
              <a:cxnLst/>
              <a:rect l="l" t="t" r="r" b="b"/>
              <a:pathLst>
                <a:path w="1756" h="1775" extrusionOk="0">
                  <a:moveTo>
                    <a:pt x="80" y="1"/>
                  </a:moveTo>
                  <a:lnTo>
                    <a:pt x="80" y="1"/>
                  </a:lnTo>
                  <a:cubicBezTo>
                    <a:pt x="1" y="745"/>
                    <a:pt x="408" y="1465"/>
                    <a:pt x="1110" y="1774"/>
                  </a:cubicBezTo>
                  <a:lnTo>
                    <a:pt x="1755" y="179"/>
                  </a:lnTo>
                  <a:lnTo>
                    <a:pt x="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6233250" y="1771425"/>
              <a:ext cx="611049" cy="658498"/>
            </a:xfrm>
            <a:custGeom>
              <a:avLst/>
              <a:gdLst/>
              <a:ahLst/>
              <a:cxnLst/>
              <a:rect l="l" t="t" r="r" b="b"/>
              <a:pathLst>
                <a:path w="2537" h="2734" extrusionOk="0">
                  <a:moveTo>
                    <a:pt x="2129" y="1"/>
                  </a:moveTo>
                  <a:lnTo>
                    <a:pt x="646" y="979"/>
                  </a:lnTo>
                  <a:lnTo>
                    <a:pt x="1" y="2574"/>
                  </a:lnTo>
                  <a:lnTo>
                    <a:pt x="24" y="2598"/>
                  </a:lnTo>
                  <a:cubicBezTo>
                    <a:pt x="241" y="2689"/>
                    <a:pt x="467" y="2733"/>
                    <a:pt x="690" y="2733"/>
                  </a:cubicBezTo>
                  <a:cubicBezTo>
                    <a:pt x="1365" y="2733"/>
                    <a:pt x="2011" y="2334"/>
                    <a:pt x="2303" y="1662"/>
                  </a:cubicBezTo>
                  <a:cubicBezTo>
                    <a:pt x="2537" y="1096"/>
                    <a:pt x="2457" y="469"/>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6276550" y="1592175"/>
              <a:ext cx="223700" cy="416574"/>
            </a:xfrm>
            <a:custGeom>
              <a:avLst/>
              <a:gdLst/>
              <a:ahLst/>
              <a:cxnLst/>
              <a:rect l="l" t="t" r="r" b="b"/>
              <a:pathLst>
                <a:path w="899" h="1726" extrusionOk="0">
                  <a:moveTo>
                    <a:pt x="524" y="0"/>
                  </a:moveTo>
                  <a:cubicBezTo>
                    <a:pt x="337" y="0"/>
                    <a:pt x="148" y="30"/>
                    <a:pt x="0" y="88"/>
                  </a:cubicBezTo>
                  <a:lnTo>
                    <a:pt x="449" y="1726"/>
                  </a:lnTo>
                  <a:lnTo>
                    <a:pt x="898" y="46"/>
                  </a:lnTo>
                  <a:cubicBezTo>
                    <a:pt x="784" y="15"/>
                    <a:pt x="655" y="0"/>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986305" y="1609671"/>
              <a:ext cx="402211" cy="399087"/>
            </a:xfrm>
            <a:custGeom>
              <a:avLst/>
              <a:gdLst/>
              <a:ahLst/>
              <a:cxnLst/>
              <a:rect l="l" t="t" r="r" b="b"/>
              <a:pathLst>
                <a:path w="1676" h="1663" extrusionOk="0">
                  <a:moveTo>
                    <a:pt x="1253" y="0"/>
                  </a:moveTo>
                  <a:cubicBezTo>
                    <a:pt x="1253" y="0"/>
                    <a:pt x="1244" y="2"/>
                    <a:pt x="1226" y="6"/>
                  </a:cubicBezTo>
                  <a:lnTo>
                    <a:pt x="1227" y="8"/>
                  </a:lnTo>
                  <a:lnTo>
                    <a:pt x="1227" y="8"/>
                  </a:lnTo>
                  <a:cubicBezTo>
                    <a:pt x="1244" y="3"/>
                    <a:pt x="1254" y="0"/>
                    <a:pt x="1253" y="0"/>
                  </a:cubicBezTo>
                  <a:close/>
                  <a:moveTo>
                    <a:pt x="1227" y="8"/>
                  </a:moveTo>
                  <a:cubicBezTo>
                    <a:pt x="1087" y="53"/>
                    <a:pt x="434" y="294"/>
                    <a:pt x="136" y="998"/>
                  </a:cubicBezTo>
                  <a:cubicBezTo>
                    <a:pt x="56" y="1153"/>
                    <a:pt x="19" y="1312"/>
                    <a:pt x="0" y="1485"/>
                  </a:cubicBezTo>
                  <a:lnTo>
                    <a:pt x="1675" y="1663"/>
                  </a:lnTo>
                  <a:lnTo>
                    <a:pt x="1675" y="1644"/>
                  </a:lnTo>
                  <a:lnTo>
                    <a:pt x="1227" y="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6388275" y="1603275"/>
              <a:ext cx="269899" cy="405476"/>
            </a:xfrm>
            <a:custGeom>
              <a:avLst/>
              <a:gdLst/>
              <a:ahLst/>
              <a:cxnLst/>
              <a:rect l="l" t="t" r="r" b="b"/>
              <a:pathLst>
                <a:path w="1110" h="1680" extrusionOk="0">
                  <a:moveTo>
                    <a:pt x="449" y="0"/>
                  </a:moveTo>
                  <a:lnTo>
                    <a:pt x="0" y="1680"/>
                  </a:lnTo>
                  <a:lnTo>
                    <a:pt x="1109" y="332"/>
                  </a:lnTo>
                  <a:cubicBezTo>
                    <a:pt x="992" y="234"/>
                    <a:pt x="875" y="159"/>
                    <a:pt x="721" y="98"/>
                  </a:cubicBezTo>
                  <a:cubicBezTo>
                    <a:pt x="641" y="61"/>
                    <a:pt x="548" y="23"/>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7230333" y="3220130"/>
              <a:ext cx="89034" cy="725460"/>
            </a:xfrm>
            <a:custGeom>
              <a:avLst/>
              <a:gdLst/>
              <a:ahLst/>
              <a:cxnLst/>
              <a:rect l="l" t="t" r="r" b="b"/>
              <a:pathLst>
                <a:path w="371" h="3023" extrusionOk="0">
                  <a:moveTo>
                    <a:pt x="0" y="0"/>
                  </a:moveTo>
                  <a:lnTo>
                    <a:pt x="0" y="3023"/>
                  </a:lnTo>
                  <a:lnTo>
                    <a:pt x="370" y="3023"/>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033794" y="3384032"/>
              <a:ext cx="89034" cy="561553"/>
            </a:xfrm>
            <a:custGeom>
              <a:avLst/>
              <a:gdLst/>
              <a:ahLst/>
              <a:cxnLst/>
              <a:rect l="l" t="t" r="r" b="b"/>
              <a:pathLst>
                <a:path w="371" h="2340" extrusionOk="0">
                  <a:moveTo>
                    <a:pt x="1" y="0"/>
                  </a:moveTo>
                  <a:lnTo>
                    <a:pt x="1" y="2340"/>
                  </a:lnTo>
                  <a:lnTo>
                    <a:pt x="370" y="2340"/>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6832935" y="3514337"/>
              <a:ext cx="93353" cy="431244"/>
            </a:xfrm>
            <a:custGeom>
              <a:avLst/>
              <a:gdLst/>
              <a:ahLst/>
              <a:cxnLst/>
              <a:rect l="l" t="t" r="r" b="b"/>
              <a:pathLst>
                <a:path w="389" h="1797" extrusionOk="0">
                  <a:moveTo>
                    <a:pt x="0" y="0"/>
                  </a:moveTo>
                  <a:lnTo>
                    <a:pt x="0" y="1797"/>
                  </a:lnTo>
                  <a:lnTo>
                    <a:pt x="388" y="1797"/>
                  </a:lnTo>
                  <a:lnTo>
                    <a:pt x="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6631837" y="3632164"/>
              <a:ext cx="89034" cy="313414"/>
            </a:xfrm>
            <a:custGeom>
              <a:avLst/>
              <a:gdLst/>
              <a:ahLst/>
              <a:cxnLst/>
              <a:rect l="l" t="t" r="r" b="b"/>
              <a:pathLst>
                <a:path w="371" h="1306" extrusionOk="0">
                  <a:moveTo>
                    <a:pt x="1" y="0"/>
                  </a:moveTo>
                  <a:lnTo>
                    <a:pt x="1" y="1306"/>
                  </a:lnTo>
                  <a:lnTo>
                    <a:pt x="370" y="1306"/>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6429778" y="3734392"/>
              <a:ext cx="94553" cy="211182"/>
            </a:xfrm>
            <a:custGeom>
              <a:avLst/>
              <a:gdLst/>
              <a:ahLst/>
              <a:cxnLst/>
              <a:rect l="l" t="t" r="r" b="b"/>
              <a:pathLst>
                <a:path w="394" h="880" extrusionOk="0">
                  <a:moveTo>
                    <a:pt x="0" y="0"/>
                  </a:moveTo>
                  <a:lnTo>
                    <a:pt x="0" y="880"/>
                  </a:lnTo>
                  <a:lnTo>
                    <a:pt x="393" y="880"/>
                  </a:lnTo>
                  <a:lnTo>
                    <a:pt x="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6289393" y="3987084"/>
              <a:ext cx="1269027" cy="19198"/>
            </a:xfrm>
            <a:custGeom>
              <a:avLst/>
              <a:gdLst/>
              <a:ahLst/>
              <a:cxnLst/>
              <a:rect l="l" t="t" r="r" b="b"/>
              <a:pathLst>
                <a:path w="5288" h="80" extrusionOk="0">
                  <a:moveTo>
                    <a:pt x="1" y="0"/>
                  </a:moveTo>
                  <a:lnTo>
                    <a:pt x="1" y="80"/>
                  </a:lnTo>
                  <a:lnTo>
                    <a:pt x="5288" y="80"/>
                  </a:lnTo>
                  <a:lnTo>
                    <a:pt x="52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6289393" y="3112382"/>
              <a:ext cx="23758" cy="898485"/>
            </a:xfrm>
            <a:custGeom>
              <a:avLst/>
              <a:gdLst/>
              <a:ahLst/>
              <a:cxnLst/>
              <a:rect l="l" t="t" r="r" b="b"/>
              <a:pathLst>
                <a:path w="99" h="3744" extrusionOk="0">
                  <a:moveTo>
                    <a:pt x="1" y="0"/>
                  </a:moveTo>
                  <a:lnTo>
                    <a:pt x="1" y="3743"/>
                  </a:lnTo>
                  <a:lnTo>
                    <a:pt x="99" y="3743"/>
                  </a:ln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052992" y="1633668"/>
              <a:ext cx="719948" cy="89992"/>
            </a:xfrm>
            <a:custGeom>
              <a:avLst/>
              <a:gdLst/>
              <a:ahLst/>
              <a:cxnLst/>
              <a:rect l="l" t="t" r="r" b="b"/>
              <a:pathLst>
                <a:path w="3000" h="375" extrusionOk="0">
                  <a:moveTo>
                    <a:pt x="0" y="0"/>
                  </a:moveTo>
                  <a:lnTo>
                    <a:pt x="0" y="374"/>
                  </a:lnTo>
                  <a:lnTo>
                    <a:pt x="2999" y="374"/>
                  </a:lnTo>
                  <a:lnTo>
                    <a:pt x="29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7052992" y="1764934"/>
              <a:ext cx="499884" cy="89033"/>
            </a:xfrm>
            <a:custGeom>
              <a:avLst/>
              <a:gdLst/>
              <a:ahLst/>
              <a:cxnLst/>
              <a:rect l="l" t="t" r="r" b="b"/>
              <a:pathLst>
                <a:path w="2083" h="371" extrusionOk="0">
                  <a:moveTo>
                    <a:pt x="0" y="0"/>
                  </a:moveTo>
                  <a:lnTo>
                    <a:pt x="0" y="370"/>
                  </a:lnTo>
                  <a:lnTo>
                    <a:pt x="2082" y="370"/>
                  </a:ln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052992" y="1900758"/>
              <a:ext cx="499884" cy="89033"/>
            </a:xfrm>
            <a:custGeom>
              <a:avLst/>
              <a:gdLst/>
              <a:ahLst/>
              <a:cxnLst/>
              <a:rect l="l" t="t" r="r" b="b"/>
              <a:pathLst>
                <a:path w="2083" h="371" extrusionOk="0">
                  <a:moveTo>
                    <a:pt x="0" y="1"/>
                  </a:moveTo>
                  <a:lnTo>
                    <a:pt x="0" y="370"/>
                  </a:lnTo>
                  <a:lnTo>
                    <a:pt x="2082" y="370"/>
                  </a:lnTo>
                  <a:lnTo>
                    <a:pt x="2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7052992" y="2032264"/>
              <a:ext cx="280780" cy="88793"/>
            </a:xfrm>
            <a:custGeom>
              <a:avLst/>
              <a:gdLst/>
              <a:ahLst/>
              <a:cxnLst/>
              <a:rect l="l" t="t" r="r" b="b"/>
              <a:pathLst>
                <a:path w="1170" h="370" extrusionOk="0">
                  <a:moveTo>
                    <a:pt x="0" y="0"/>
                  </a:moveTo>
                  <a:lnTo>
                    <a:pt x="0" y="370"/>
                  </a:lnTo>
                  <a:lnTo>
                    <a:pt x="1170" y="370"/>
                  </a:lnTo>
                  <a:lnTo>
                    <a:pt x="1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052992" y="2166888"/>
              <a:ext cx="229183" cy="89992"/>
            </a:xfrm>
            <a:custGeom>
              <a:avLst/>
              <a:gdLst/>
              <a:ahLst/>
              <a:cxnLst/>
              <a:rect l="l" t="t" r="r" b="b"/>
              <a:pathLst>
                <a:path w="955" h="375" extrusionOk="0">
                  <a:moveTo>
                    <a:pt x="0" y="0"/>
                  </a:moveTo>
                  <a:lnTo>
                    <a:pt x="0" y="375"/>
                  </a:lnTo>
                  <a:lnTo>
                    <a:pt x="955" y="375"/>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052992" y="2298154"/>
              <a:ext cx="186466" cy="93592"/>
            </a:xfrm>
            <a:custGeom>
              <a:avLst/>
              <a:gdLst/>
              <a:ahLst/>
              <a:cxnLst/>
              <a:rect l="l" t="t" r="r" b="b"/>
              <a:pathLst>
                <a:path w="777" h="390" extrusionOk="0">
                  <a:moveTo>
                    <a:pt x="0" y="1"/>
                  </a:moveTo>
                  <a:lnTo>
                    <a:pt x="0" y="389"/>
                  </a:lnTo>
                  <a:lnTo>
                    <a:pt x="777" y="389"/>
                  </a:lnTo>
                  <a:lnTo>
                    <a:pt x="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6388263" y="1306825"/>
              <a:ext cx="935452" cy="41757"/>
            </a:xfrm>
            <a:custGeom>
              <a:avLst/>
              <a:gdLst/>
              <a:ahLst/>
              <a:cxnLst/>
              <a:rect l="l" t="t" r="r" b="b"/>
              <a:pathLst>
                <a:path w="3898" h="174" extrusionOk="0">
                  <a:moveTo>
                    <a:pt x="0" y="0"/>
                  </a:moveTo>
                  <a:lnTo>
                    <a:pt x="0" y="174"/>
                  </a:lnTo>
                  <a:lnTo>
                    <a:pt x="3898" y="174"/>
                  </a:lnTo>
                  <a:lnTo>
                    <a:pt x="38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6388263" y="1367538"/>
              <a:ext cx="322536" cy="41757"/>
            </a:xfrm>
            <a:custGeom>
              <a:avLst/>
              <a:gdLst/>
              <a:ahLst/>
              <a:cxnLst/>
              <a:rect l="l" t="t" r="r" b="b"/>
              <a:pathLst>
                <a:path w="1344" h="174" extrusionOk="0">
                  <a:moveTo>
                    <a:pt x="0" y="0"/>
                  </a:moveTo>
                  <a:lnTo>
                    <a:pt x="0" y="173"/>
                  </a:lnTo>
                  <a:lnTo>
                    <a:pt x="1343" y="173"/>
                  </a:lnTo>
                  <a:lnTo>
                    <a:pt x="1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6388263" y="2775460"/>
              <a:ext cx="935452" cy="42956"/>
            </a:xfrm>
            <a:custGeom>
              <a:avLst/>
              <a:gdLst/>
              <a:ahLst/>
              <a:cxnLst/>
              <a:rect l="l" t="t" r="r" b="b"/>
              <a:pathLst>
                <a:path w="3898" h="179" extrusionOk="0">
                  <a:moveTo>
                    <a:pt x="0" y="0"/>
                  </a:moveTo>
                  <a:lnTo>
                    <a:pt x="0" y="178"/>
                  </a:lnTo>
                  <a:lnTo>
                    <a:pt x="3898" y="178"/>
                  </a:lnTo>
                  <a:lnTo>
                    <a:pt x="38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6388263" y="2836173"/>
              <a:ext cx="322536" cy="42716"/>
            </a:xfrm>
            <a:custGeom>
              <a:avLst/>
              <a:gdLst/>
              <a:ahLst/>
              <a:cxnLst/>
              <a:rect l="l" t="t" r="r" b="b"/>
              <a:pathLst>
                <a:path w="1344" h="178" extrusionOk="0">
                  <a:moveTo>
                    <a:pt x="0" y="0"/>
                  </a:moveTo>
                  <a:lnTo>
                    <a:pt x="0" y="178"/>
                  </a:lnTo>
                  <a:lnTo>
                    <a:pt x="1343" y="178"/>
                  </a:lnTo>
                  <a:lnTo>
                    <a:pt x="1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835841" y="506275"/>
              <a:ext cx="2148083" cy="650346"/>
            </a:xfrm>
            <a:custGeom>
              <a:avLst/>
              <a:gdLst/>
              <a:ahLst/>
              <a:cxnLst/>
              <a:rect l="l" t="t" r="r" b="b"/>
              <a:pathLst>
                <a:path w="8951" h="2710" extrusionOk="0">
                  <a:moveTo>
                    <a:pt x="4193" y="117"/>
                  </a:moveTo>
                  <a:lnTo>
                    <a:pt x="8600" y="2616"/>
                  </a:lnTo>
                  <a:lnTo>
                    <a:pt x="8600" y="2616"/>
                  </a:lnTo>
                  <a:lnTo>
                    <a:pt x="314" y="2574"/>
                  </a:lnTo>
                  <a:lnTo>
                    <a:pt x="4193" y="117"/>
                  </a:lnTo>
                  <a:close/>
                  <a:moveTo>
                    <a:pt x="4193" y="0"/>
                  </a:moveTo>
                  <a:lnTo>
                    <a:pt x="0" y="2653"/>
                  </a:lnTo>
                  <a:lnTo>
                    <a:pt x="8951" y="2709"/>
                  </a:lnTo>
                  <a:lnTo>
                    <a:pt x="8951" y="2709"/>
                  </a:lnTo>
                  <a:lnTo>
                    <a:pt x="4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714374" y="4216018"/>
              <a:ext cx="2386386" cy="79913"/>
            </a:xfrm>
            <a:custGeom>
              <a:avLst/>
              <a:gdLst/>
              <a:ahLst/>
              <a:cxnLst/>
              <a:rect l="l" t="t" r="r" b="b"/>
              <a:pathLst>
                <a:path w="9944" h="333" extrusionOk="0">
                  <a:moveTo>
                    <a:pt x="0" y="1"/>
                  </a:moveTo>
                  <a:lnTo>
                    <a:pt x="0" y="333"/>
                  </a:lnTo>
                  <a:lnTo>
                    <a:pt x="9943" y="333"/>
                  </a:lnTo>
                  <a:lnTo>
                    <a:pt x="9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695176" y="1105728"/>
              <a:ext cx="2386386" cy="78953"/>
            </a:xfrm>
            <a:custGeom>
              <a:avLst/>
              <a:gdLst/>
              <a:ahLst/>
              <a:cxnLst/>
              <a:rect l="l" t="t" r="r" b="b"/>
              <a:pathLst>
                <a:path w="9944" h="329" extrusionOk="0">
                  <a:moveTo>
                    <a:pt x="1" y="1"/>
                  </a:moveTo>
                  <a:lnTo>
                    <a:pt x="1" y="328"/>
                  </a:lnTo>
                  <a:lnTo>
                    <a:pt x="9944" y="328"/>
                  </a:lnTo>
                  <a:lnTo>
                    <a:pt x="9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2"/>
          <p:cNvGrpSpPr/>
          <p:nvPr/>
        </p:nvGrpSpPr>
        <p:grpSpPr>
          <a:xfrm>
            <a:off x="7902115" y="3052319"/>
            <a:ext cx="755934" cy="1636242"/>
            <a:chOff x="2089640" y="304828"/>
            <a:chExt cx="940685" cy="2036140"/>
          </a:xfrm>
        </p:grpSpPr>
        <p:sp>
          <p:nvSpPr>
            <p:cNvPr id="628" name="Google Shape;628;p32"/>
            <p:cNvSpPr/>
            <p:nvPr/>
          </p:nvSpPr>
          <p:spPr>
            <a:xfrm>
              <a:off x="2289358" y="2172202"/>
              <a:ext cx="604159" cy="168767"/>
            </a:xfrm>
            <a:custGeom>
              <a:avLst/>
              <a:gdLst/>
              <a:ahLst/>
              <a:cxnLst/>
              <a:rect l="l" t="t" r="r" b="b"/>
              <a:pathLst>
                <a:path w="2420" h="676" extrusionOk="0">
                  <a:moveTo>
                    <a:pt x="480" y="0"/>
                  </a:moveTo>
                  <a:cubicBezTo>
                    <a:pt x="437" y="0"/>
                    <a:pt x="394" y="3"/>
                    <a:pt x="352" y="9"/>
                  </a:cubicBezTo>
                  <a:cubicBezTo>
                    <a:pt x="137" y="47"/>
                    <a:pt x="1" y="206"/>
                    <a:pt x="99" y="440"/>
                  </a:cubicBezTo>
                  <a:cubicBezTo>
                    <a:pt x="206" y="652"/>
                    <a:pt x="599" y="675"/>
                    <a:pt x="889" y="675"/>
                  </a:cubicBezTo>
                  <a:cubicBezTo>
                    <a:pt x="968" y="675"/>
                    <a:pt x="1040" y="674"/>
                    <a:pt x="1096" y="674"/>
                  </a:cubicBezTo>
                  <a:cubicBezTo>
                    <a:pt x="1522" y="650"/>
                    <a:pt x="1933" y="557"/>
                    <a:pt x="2303" y="379"/>
                  </a:cubicBezTo>
                  <a:cubicBezTo>
                    <a:pt x="2340" y="360"/>
                    <a:pt x="2383" y="341"/>
                    <a:pt x="2383" y="299"/>
                  </a:cubicBezTo>
                  <a:cubicBezTo>
                    <a:pt x="2420" y="243"/>
                    <a:pt x="2340" y="164"/>
                    <a:pt x="2266" y="145"/>
                  </a:cubicBezTo>
                  <a:cubicBezTo>
                    <a:pt x="2061" y="71"/>
                    <a:pt x="1857" y="54"/>
                    <a:pt x="1651" y="54"/>
                  </a:cubicBezTo>
                  <a:cubicBezTo>
                    <a:pt x="1481" y="54"/>
                    <a:pt x="1309" y="65"/>
                    <a:pt x="1133" y="65"/>
                  </a:cubicBezTo>
                  <a:cubicBezTo>
                    <a:pt x="923" y="65"/>
                    <a:pt x="696" y="0"/>
                    <a:pt x="480"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98942" y="444791"/>
            <a:ext cx="5382433" cy="4247317"/>
          </a:xfrm>
          <a:prstGeom prst="rect">
            <a:avLst/>
          </a:prstGeom>
        </p:spPr>
        <p:txBody>
          <a:bodyPr wrap="square">
            <a:spAutoFit/>
          </a:bodyPr>
          <a:lstStyle/>
          <a:p>
            <a:pPr algn="just">
              <a:lnSpc>
                <a:spcPct val="150000"/>
              </a:lnSpc>
            </a:pPr>
            <a:r>
              <a:rPr lang="vi-VN" sz="2000" b="1"/>
              <a:t>* Thao tác thực hiện:</a:t>
            </a:r>
          </a:p>
          <a:p>
            <a:pPr marL="342900" indent="-342900" algn="just">
              <a:lnSpc>
                <a:spcPct val="150000"/>
              </a:lnSpc>
              <a:buFont typeface="Arial" panose="020B0604020202020204" pitchFamily="34" charset="0"/>
              <a:buChar char="•"/>
            </a:pPr>
            <a:r>
              <a:rPr lang="vi-VN" sz="2000" smtClean="0"/>
              <a:t>Sử </a:t>
            </a:r>
            <a:r>
              <a:rPr lang="vi-VN" sz="2000"/>
              <a:t>dụng Form Wizard để chọn các trường dữ liệu từ hai bảng </a:t>
            </a:r>
            <a:r>
              <a:rPr lang="vi-VN" sz="2000" i="1"/>
              <a:t>Bạn Đọc </a:t>
            </a:r>
            <a:r>
              <a:rPr lang="vi-VN" sz="2000"/>
              <a:t>và </a:t>
            </a:r>
            <a:r>
              <a:rPr lang="vi-VN" sz="2000" i="1"/>
              <a:t>Mượn-Trả</a:t>
            </a:r>
            <a:r>
              <a:rPr lang="vi-VN" sz="2000"/>
              <a:t>.</a:t>
            </a:r>
          </a:p>
          <a:p>
            <a:pPr marL="342900" indent="-342900" algn="just">
              <a:lnSpc>
                <a:spcPct val="150000"/>
              </a:lnSpc>
              <a:buFont typeface="Arial" panose="020B0604020202020204" pitchFamily="34" charset="0"/>
              <a:buChar char="•"/>
            </a:pPr>
            <a:r>
              <a:rPr lang="vi-VN" sz="2000" smtClean="0"/>
              <a:t>Các </a:t>
            </a:r>
            <a:r>
              <a:rPr lang="vi-VN" sz="2000"/>
              <a:t>bước tiếp theo giống như trình bày trong mục 2 về “Biểu mẫu phân cấp và biểu mẫu đồng bộ hóa”.</a:t>
            </a:r>
          </a:p>
          <a:p>
            <a:pPr marL="342900" indent="-342900" algn="just">
              <a:lnSpc>
                <a:spcPct val="150000"/>
              </a:lnSpc>
              <a:buFont typeface="Arial" panose="020B0604020202020204" pitchFamily="34" charset="0"/>
              <a:buChar char="•"/>
            </a:pPr>
            <a:r>
              <a:rPr lang="vi-VN" sz="2000" smtClean="0"/>
              <a:t>Do </a:t>
            </a:r>
            <a:r>
              <a:rPr lang="vi-VN" sz="2000"/>
              <a:t>dữ liệu đồng bộ hóa nên nửa dưới hiển thị các mục mượn/trả tương ứng đúng với bạn đọc đang hiển thị ở nửa trên.</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solidFill>
                  <a:schemeClr val="accent3">
                    <a:lumMod val="75000"/>
                  </a:schemeClr>
                </a:solidFill>
                <a:latin typeface="Arial" panose="020B0604020202020204" pitchFamily="34" charset="0"/>
                <a:cs typeface="Arial" panose="020B0604020202020204" pitchFamily="34" charset="0"/>
              </a:rPr>
              <a:t>HƯỚNG DẪN VỀ NHÀ</a:t>
            </a:r>
            <a:endParaRPr>
              <a:solidFill>
                <a:schemeClr val="accent3">
                  <a:lumMod val="75000"/>
                </a:schemeClr>
              </a:solidFill>
              <a:latin typeface="Arial" panose="020B0604020202020204" pitchFamily="34" charset="0"/>
              <a:cs typeface="Arial" panose="020B0604020202020204" pitchFamily="34" charset="0"/>
            </a:endParaRPr>
          </a:p>
        </p:txBody>
      </p:sp>
      <p:grpSp>
        <p:nvGrpSpPr>
          <p:cNvPr id="1104" name="Google Shape;1104;p43"/>
          <p:cNvGrpSpPr/>
          <p:nvPr/>
        </p:nvGrpSpPr>
        <p:grpSpPr>
          <a:xfrm>
            <a:off x="7767750" y="232706"/>
            <a:ext cx="1312500" cy="997337"/>
            <a:chOff x="4101600" y="602113"/>
            <a:chExt cx="1312500" cy="997337"/>
          </a:xfrm>
        </p:grpSpPr>
        <p:grpSp>
          <p:nvGrpSpPr>
            <p:cNvPr id="1105" name="Google Shape;1105;p43"/>
            <p:cNvGrpSpPr/>
            <p:nvPr/>
          </p:nvGrpSpPr>
          <p:grpSpPr>
            <a:xfrm>
              <a:off x="4101600" y="882168"/>
              <a:ext cx="1312500" cy="717282"/>
              <a:chOff x="4101600" y="882168"/>
              <a:chExt cx="1312500" cy="717282"/>
            </a:xfrm>
          </p:grpSpPr>
          <p:grpSp>
            <p:nvGrpSpPr>
              <p:cNvPr id="1106" name="Google Shape;1106;p43"/>
              <p:cNvGrpSpPr/>
              <p:nvPr/>
            </p:nvGrpSpPr>
            <p:grpSpPr>
              <a:xfrm>
                <a:off x="4345668" y="882168"/>
                <a:ext cx="356154" cy="601800"/>
                <a:chOff x="4345668" y="880350"/>
                <a:chExt cx="356154" cy="601800"/>
              </a:xfrm>
            </p:grpSpPr>
            <p:sp>
              <p:nvSpPr>
                <p:cNvPr id="1107" name="Google Shape;1107;p43"/>
                <p:cNvSpPr/>
                <p:nvPr/>
              </p:nvSpPr>
              <p:spPr>
                <a:xfrm rot="-5400000">
                  <a:off x="4103418" y="1122600"/>
                  <a:ext cx="601800" cy="1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rot="-5400000">
                  <a:off x="4241250" y="1181550"/>
                  <a:ext cx="520500" cy="8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rot="-5400000">
                  <a:off x="4428450" y="1031725"/>
                  <a:ext cx="146100" cy="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rot="-5400000">
                  <a:off x="4174368" y="1119525"/>
                  <a:ext cx="4599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rot="-5400000">
                  <a:off x="4377918" y="1402538"/>
                  <a:ext cx="528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rot="-5400000">
                  <a:off x="4344782" y="1205100"/>
                  <a:ext cx="473400" cy="8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rot="-5400000">
                  <a:off x="4383972" y="1164300"/>
                  <a:ext cx="555000" cy="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rot="-5400000">
                  <a:off x="4425650" y="1178050"/>
                  <a:ext cx="311700" cy="5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rot="-5400000">
                  <a:off x="4505625" y="1090950"/>
                  <a:ext cx="311700" cy="5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43"/>
              <p:cNvSpPr/>
              <p:nvPr/>
            </p:nvSpPr>
            <p:spPr>
              <a:xfrm>
                <a:off x="4101600" y="1482150"/>
                <a:ext cx="1312500" cy="11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43"/>
            <p:cNvGrpSpPr/>
            <p:nvPr/>
          </p:nvGrpSpPr>
          <p:grpSpPr>
            <a:xfrm>
              <a:off x="4848511" y="602113"/>
              <a:ext cx="427071" cy="892904"/>
              <a:chOff x="2089640" y="304828"/>
              <a:chExt cx="940685" cy="1966749"/>
            </a:xfrm>
          </p:grpSpPr>
          <p:sp>
            <p:nvSpPr>
              <p:cNvPr id="1118" name="Google Shape;1118;p43"/>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 name="Straight Connector 2"/>
          <p:cNvCxnSpPr/>
          <p:nvPr/>
        </p:nvCxnSpPr>
        <p:spPr>
          <a:xfrm>
            <a:off x="72971" y="2126751"/>
            <a:ext cx="899805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254499" y="1685488"/>
            <a:ext cx="882525" cy="882525"/>
          </a:xfrm>
          <a:prstGeom prst="ellipse">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latin typeface="Arial" panose="020B0604020202020204" pitchFamily="34" charset="0"/>
                <a:cs typeface="Arial" panose="020B0604020202020204" pitchFamily="34" charset="0"/>
              </a:rPr>
              <a:t>01</a:t>
            </a:r>
            <a:endParaRPr lang="en-US" sz="2800" b="1">
              <a:latin typeface="Arial" panose="020B0604020202020204" pitchFamily="34" charset="0"/>
              <a:cs typeface="Arial" panose="020B0604020202020204" pitchFamily="34" charset="0"/>
            </a:endParaRPr>
          </a:p>
        </p:txBody>
      </p:sp>
      <p:sp>
        <p:nvSpPr>
          <p:cNvPr id="48" name="Oval 47"/>
          <p:cNvSpPr/>
          <p:nvPr/>
        </p:nvSpPr>
        <p:spPr>
          <a:xfrm>
            <a:off x="4130736" y="1685487"/>
            <a:ext cx="882525" cy="882525"/>
          </a:xfrm>
          <a:prstGeom prst="ellipse">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latin typeface="Arial" panose="020B0604020202020204" pitchFamily="34" charset="0"/>
                <a:cs typeface="Arial" panose="020B0604020202020204" pitchFamily="34" charset="0"/>
              </a:rPr>
              <a:t>02</a:t>
            </a:r>
            <a:endParaRPr lang="en-US" sz="2800" b="1">
              <a:latin typeface="Arial" panose="020B0604020202020204" pitchFamily="34" charset="0"/>
              <a:cs typeface="Arial" panose="020B0604020202020204" pitchFamily="34" charset="0"/>
            </a:endParaRPr>
          </a:p>
        </p:txBody>
      </p:sp>
      <p:sp>
        <p:nvSpPr>
          <p:cNvPr id="49" name="Oval 48"/>
          <p:cNvSpPr/>
          <p:nvPr/>
        </p:nvSpPr>
        <p:spPr>
          <a:xfrm>
            <a:off x="7006973" y="1685487"/>
            <a:ext cx="882525" cy="882525"/>
          </a:xfrm>
          <a:prstGeom prst="ellipse">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latin typeface="Arial" panose="020B0604020202020204" pitchFamily="34" charset="0"/>
                <a:cs typeface="Arial" panose="020B0604020202020204" pitchFamily="34" charset="0"/>
              </a:rPr>
              <a:t>03</a:t>
            </a:r>
            <a:endParaRPr lang="en-US" sz="2800" b="1">
              <a:latin typeface="Arial" panose="020B0604020202020204" pitchFamily="34" charset="0"/>
              <a:cs typeface="Arial" panose="020B0604020202020204" pitchFamily="34" charset="0"/>
            </a:endParaRPr>
          </a:p>
        </p:txBody>
      </p:sp>
      <p:sp>
        <p:nvSpPr>
          <p:cNvPr id="5" name="TextBox 4"/>
          <p:cNvSpPr txBox="1"/>
          <p:nvPr/>
        </p:nvSpPr>
        <p:spPr>
          <a:xfrm>
            <a:off x="432039" y="2856216"/>
            <a:ext cx="2527443" cy="1107996"/>
          </a:xfrm>
          <a:prstGeom prst="rect">
            <a:avLst/>
          </a:prstGeom>
          <a:noFill/>
        </p:spPr>
        <p:txBody>
          <a:bodyPr wrap="square" rtlCol="0">
            <a:spAutoFit/>
          </a:bodyPr>
          <a:lstStyle/>
          <a:p>
            <a:pPr algn="ctr">
              <a:lnSpc>
                <a:spcPct val="150000"/>
              </a:lnSpc>
            </a:pPr>
            <a:r>
              <a:rPr lang="vi-VN" sz="2200" smtClean="0"/>
              <a:t>Ghi nhớ kiến thức đã học trong bài</a:t>
            </a:r>
            <a:endParaRPr lang="en-US" sz="2200"/>
          </a:p>
        </p:txBody>
      </p:sp>
      <p:sp>
        <p:nvSpPr>
          <p:cNvPr id="51" name="TextBox 50"/>
          <p:cNvSpPr txBox="1"/>
          <p:nvPr/>
        </p:nvSpPr>
        <p:spPr>
          <a:xfrm>
            <a:off x="3215808" y="2856216"/>
            <a:ext cx="2712380" cy="1107996"/>
          </a:xfrm>
          <a:prstGeom prst="rect">
            <a:avLst/>
          </a:prstGeom>
          <a:noFill/>
        </p:spPr>
        <p:txBody>
          <a:bodyPr wrap="square" rtlCol="0">
            <a:spAutoFit/>
          </a:bodyPr>
          <a:lstStyle/>
          <a:p>
            <a:pPr algn="ctr">
              <a:lnSpc>
                <a:spcPct val="150000"/>
              </a:lnSpc>
            </a:pPr>
            <a:r>
              <a:rPr lang="vi-VN" sz="2200" smtClean="0"/>
              <a:t>Hoàn thành bài tập trong SBT</a:t>
            </a:r>
            <a:endParaRPr lang="en-US" sz="2200"/>
          </a:p>
        </p:txBody>
      </p:sp>
      <p:sp>
        <p:nvSpPr>
          <p:cNvPr id="52" name="TextBox 51"/>
          <p:cNvSpPr txBox="1"/>
          <p:nvPr/>
        </p:nvSpPr>
        <p:spPr>
          <a:xfrm>
            <a:off x="6236344" y="2869124"/>
            <a:ext cx="2508568" cy="1615827"/>
          </a:xfrm>
          <a:prstGeom prst="rect">
            <a:avLst/>
          </a:prstGeom>
          <a:noFill/>
        </p:spPr>
        <p:txBody>
          <a:bodyPr wrap="square" rtlCol="0">
            <a:spAutoFit/>
          </a:bodyPr>
          <a:lstStyle/>
          <a:p>
            <a:pPr algn="ctr">
              <a:lnSpc>
                <a:spcPct val="150000"/>
              </a:lnSpc>
            </a:pPr>
            <a:r>
              <a:rPr lang="vi-VN" sz="2200" smtClean="0"/>
              <a:t>Chuẩn bị trước </a:t>
            </a:r>
          </a:p>
          <a:p>
            <a:pPr algn="ctr">
              <a:lnSpc>
                <a:spcPct val="150000"/>
              </a:lnSpc>
            </a:pPr>
            <a:r>
              <a:rPr lang="vi-VN" sz="2200" b="1" smtClean="0"/>
              <a:t>Bài 5: Thiết kế truy vấn</a:t>
            </a:r>
            <a:endParaRPr lang="en-US" sz="2200" b="1"/>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4" name="Google Shape;724;p36"/>
          <p:cNvGrpSpPr/>
          <p:nvPr/>
        </p:nvGrpSpPr>
        <p:grpSpPr>
          <a:xfrm>
            <a:off x="0" y="1315414"/>
            <a:ext cx="3560183" cy="3723662"/>
            <a:chOff x="818248" y="1266724"/>
            <a:chExt cx="3253983" cy="3403402"/>
          </a:xfrm>
        </p:grpSpPr>
        <p:sp>
          <p:nvSpPr>
            <p:cNvPr id="725" name="Google Shape;725;p36"/>
            <p:cNvSpPr/>
            <p:nvPr/>
          </p:nvSpPr>
          <p:spPr>
            <a:xfrm>
              <a:off x="818248" y="4394000"/>
              <a:ext cx="3253983" cy="276126"/>
            </a:xfrm>
            <a:custGeom>
              <a:avLst/>
              <a:gdLst/>
              <a:ahLst/>
              <a:cxnLst/>
              <a:rect l="l" t="t" r="r" b="b"/>
              <a:pathLst>
                <a:path w="14623" h="1728" extrusionOk="0">
                  <a:moveTo>
                    <a:pt x="7407" y="0"/>
                  </a:moveTo>
                  <a:cubicBezTo>
                    <a:pt x="5417" y="0"/>
                    <a:pt x="3429" y="113"/>
                    <a:pt x="1461" y="335"/>
                  </a:cubicBezTo>
                  <a:cubicBezTo>
                    <a:pt x="1133" y="372"/>
                    <a:pt x="623" y="354"/>
                    <a:pt x="370" y="587"/>
                  </a:cubicBezTo>
                  <a:cubicBezTo>
                    <a:pt x="155" y="765"/>
                    <a:pt x="1" y="1191"/>
                    <a:pt x="197" y="1425"/>
                  </a:cubicBezTo>
                  <a:cubicBezTo>
                    <a:pt x="216" y="1444"/>
                    <a:pt x="235" y="1467"/>
                    <a:pt x="253" y="1486"/>
                  </a:cubicBezTo>
                  <a:cubicBezTo>
                    <a:pt x="453" y="1658"/>
                    <a:pt x="865" y="1681"/>
                    <a:pt x="1209" y="1681"/>
                  </a:cubicBezTo>
                  <a:cubicBezTo>
                    <a:pt x="1332" y="1681"/>
                    <a:pt x="1447" y="1678"/>
                    <a:pt x="1540" y="1678"/>
                  </a:cubicBezTo>
                  <a:cubicBezTo>
                    <a:pt x="2787" y="1708"/>
                    <a:pt x="4040" y="1728"/>
                    <a:pt x="5295" y="1728"/>
                  </a:cubicBezTo>
                  <a:cubicBezTo>
                    <a:pt x="6550" y="1728"/>
                    <a:pt x="7808" y="1708"/>
                    <a:pt x="9064" y="1659"/>
                  </a:cubicBezTo>
                  <a:cubicBezTo>
                    <a:pt x="10313" y="1622"/>
                    <a:pt x="11562" y="1561"/>
                    <a:pt x="12830" y="1467"/>
                  </a:cubicBezTo>
                  <a:cubicBezTo>
                    <a:pt x="12890" y="1463"/>
                    <a:pt x="12963" y="1463"/>
                    <a:pt x="13046" y="1463"/>
                  </a:cubicBezTo>
                  <a:cubicBezTo>
                    <a:pt x="13086" y="1463"/>
                    <a:pt x="13129" y="1463"/>
                    <a:pt x="13172" y="1463"/>
                  </a:cubicBezTo>
                  <a:cubicBezTo>
                    <a:pt x="13598" y="1463"/>
                    <a:pt x="14167" y="1449"/>
                    <a:pt x="14328" y="1154"/>
                  </a:cubicBezTo>
                  <a:cubicBezTo>
                    <a:pt x="14622" y="625"/>
                    <a:pt x="13841" y="414"/>
                    <a:pt x="13490" y="354"/>
                  </a:cubicBezTo>
                  <a:cubicBezTo>
                    <a:pt x="11472" y="117"/>
                    <a:pt x="9438" y="0"/>
                    <a:pt x="7407" y="0"/>
                  </a:cubicBezTo>
                  <a:close/>
                </a:path>
              </a:pathLst>
            </a:custGeom>
            <a:solidFill>
              <a:srgbClr val="E0AC9B">
                <a:alpha val="48100"/>
              </a:srgbClr>
            </a:solidFill>
            <a:ln>
              <a:noFill/>
            </a:ln>
          </p:spPr>
          <p:txBody>
            <a:bodyPr spcFirstLastPara="1" wrap="square" lIns="91425" tIns="91425" rIns="91425" bIns="91425" anchor="ctr" anchorCtr="0">
              <a:noAutofit/>
            </a:bodyPr>
            <a:lstStyle/>
            <a:p>
              <a:endParaRPr/>
            </a:p>
          </p:txBody>
        </p:sp>
        <p:grpSp>
          <p:nvGrpSpPr>
            <p:cNvPr id="726" name="Google Shape;726;p36"/>
            <p:cNvGrpSpPr/>
            <p:nvPr/>
          </p:nvGrpSpPr>
          <p:grpSpPr>
            <a:xfrm>
              <a:off x="1607913" y="1266724"/>
              <a:ext cx="2217589" cy="3278600"/>
              <a:chOff x="2365041" y="1294962"/>
              <a:chExt cx="2238180" cy="3309043"/>
            </a:xfrm>
          </p:grpSpPr>
          <p:sp>
            <p:nvSpPr>
              <p:cNvPr id="727" name="Google Shape;727;p36"/>
              <p:cNvSpPr/>
              <p:nvPr/>
            </p:nvSpPr>
            <p:spPr>
              <a:xfrm>
                <a:off x="3474625" y="2201825"/>
                <a:ext cx="573847" cy="2402180"/>
              </a:xfrm>
              <a:custGeom>
                <a:avLst/>
                <a:gdLst/>
                <a:ahLst/>
                <a:cxnLst/>
                <a:rect l="l" t="t" r="r" b="b"/>
                <a:pathLst>
                  <a:path w="3122" h="13069" extrusionOk="0">
                    <a:moveTo>
                      <a:pt x="130" y="0"/>
                    </a:moveTo>
                    <a:cubicBezTo>
                      <a:pt x="119" y="0"/>
                      <a:pt x="109" y="2"/>
                      <a:pt x="99" y="5"/>
                    </a:cubicBezTo>
                    <a:cubicBezTo>
                      <a:pt x="38" y="5"/>
                      <a:pt x="1" y="85"/>
                      <a:pt x="1" y="141"/>
                    </a:cubicBezTo>
                    <a:lnTo>
                      <a:pt x="2888" y="13069"/>
                    </a:lnTo>
                    <a:lnTo>
                      <a:pt x="3121" y="13069"/>
                    </a:lnTo>
                    <a:lnTo>
                      <a:pt x="235" y="85"/>
                    </a:lnTo>
                    <a:cubicBezTo>
                      <a:pt x="235" y="35"/>
                      <a:pt x="181" y="0"/>
                      <a:pt x="13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28" name="Google Shape;728;p36"/>
              <p:cNvSpPr/>
              <p:nvPr/>
            </p:nvSpPr>
            <p:spPr>
              <a:xfrm>
                <a:off x="4030294" y="2201825"/>
                <a:ext cx="572928" cy="2402180"/>
              </a:xfrm>
              <a:custGeom>
                <a:avLst/>
                <a:gdLst/>
                <a:ahLst/>
                <a:cxnLst/>
                <a:rect l="l" t="t" r="r" b="b"/>
                <a:pathLst>
                  <a:path w="3117" h="13069" extrusionOk="0">
                    <a:moveTo>
                      <a:pt x="147" y="0"/>
                    </a:moveTo>
                    <a:cubicBezTo>
                      <a:pt x="137" y="0"/>
                      <a:pt x="127" y="2"/>
                      <a:pt x="117" y="5"/>
                    </a:cubicBezTo>
                    <a:cubicBezTo>
                      <a:pt x="38" y="5"/>
                      <a:pt x="0" y="85"/>
                      <a:pt x="19" y="141"/>
                    </a:cubicBezTo>
                    <a:lnTo>
                      <a:pt x="2864" y="12989"/>
                    </a:lnTo>
                    <a:cubicBezTo>
                      <a:pt x="2882" y="13027"/>
                      <a:pt x="2925" y="13069"/>
                      <a:pt x="2981" y="13069"/>
                    </a:cubicBezTo>
                    <a:cubicBezTo>
                      <a:pt x="3060" y="13069"/>
                      <a:pt x="3116" y="13008"/>
                      <a:pt x="3098" y="12933"/>
                    </a:cubicBezTo>
                    <a:lnTo>
                      <a:pt x="253" y="85"/>
                    </a:lnTo>
                    <a:cubicBezTo>
                      <a:pt x="237" y="35"/>
                      <a:pt x="193" y="0"/>
                      <a:pt x="14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29" name="Google Shape;729;p36"/>
              <p:cNvSpPr/>
              <p:nvPr/>
            </p:nvSpPr>
            <p:spPr>
              <a:xfrm>
                <a:off x="3929564" y="4148959"/>
                <a:ext cx="559326" cy="43195"/>
              </a:xfrm>
              <a:custGeom>
                <a:avLst/>
                <a:gdLst/>
                <a:ahLst/>
                <a:cxnLst/>
                <a:rect l="l" t="t" r="r" b="b"/>
                <a:pathLst>
                  <a:path w="3043" h="235" extrusionOk="0">
                    <a:moveTo>
                      <a:pt x="1" y="1"/>
                    </a:moveTo>
                    <a:lnTo>
                      <a:pt x="1" y="235"/>
                    </a:lnTo>
                    <a:lnTo>
                      <a:pt x="3042" y="235"/>
                    </a:lnTo>
                    <a:lnTo>
                      <a:pt x="304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0" name="Google Shape;730;p36"/>
              <p:cNvSpPr/>
              <p:nvPr/>
            </p:nvSpPr>
            <p:spPr>
              <a:xfrm>
                <a:off x="3836738" y="3725821"/>
                <a:ext cx="555834" cy="43195"/>
              </a:xfrm>
              <a:custGeom>
                <a:avLst/>
                <a:gdLst/>
                <a:ahLst/>
                <a:cxnLst/>
                <a:rect l="l" t="t" r="r" b="b"/>
                <a:pathLst>
                  <a:path w="3024" h="235" extrusionOk="0">
                    <a:moveTo>
                      <a:pt x="0" y="1"/>
                    </a:moveTo>
                    <a:lnTo>
                      <a:pt x="0" y="235"/>
                    </a:lnTo>
                    <a:lnTo>
                      <a:pt x="3023" y="235"/>
                    </a:lnTo>
                    <a:lnTo>
                      <a:pt x="302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1" name="Google Shape;731;p36"/>
              <p:cNvSpPr/>
              <p:nvPr/>
            </p:nvSpPr>
            <p:spPr>
              <a:xfrm>
                <a:off x="3742993" y="3302683"/>
                <a:ext cx="555834" cy="43195"/>
              </a:xfrm>
              <a:custGeom>
                <a:avLst/>
                <a:gdLst/>
                <a:ahLst/>
                <a:cxnLst/>
                <a:rect l="l" t="t" r="r" b="b"/>
                <a:pathLst>
                  <a:path w="3024" h="235" extrusionOk="0">
                    <a:moveTo>
                      <a:pt x="0" y="1"/>
                    </a:moveTo>
                    <a:lnTo>
                      <a:pt x="0" y="235"/>
                    </a:lnTo>
                    <a:lnTo>
                      <a:pt x="3023" y="235"/>
                    </a:lnTo>
                    <a:lnTo>
                      <a:pt x="302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2" name="Google Shape;732;p36"/>
              <p:cNvSpPr/>
              <p:nvPr/>
            </p:nvSpPr>
            <p:spPr>
              <a:xfrm>
                <a:off x="3650167" y="2880464"/>
                <a:ext cx="555650" cy="46503"/>
              </a:xfrm>
              <a:custGeom>
                <a:avLst/>
                <a:gdLst/>
                <a:ahLst/>
                <a:cxnLst/>
                <a:rect l="l" t="t" r="r" b="b"/>
                <a:pathLst>
                  <a:path w="3023" h="253" extrusionOk="0">
                    <a:moveTo>
                      <a:pt x="0" y="0"/>
                    </a:moveTo>
                    <a:lnTo>
                      <a:pt x="0" y="253"/>
                    </a:lnTo>
                    <a:lnTo>
                      <a:pt x="3023" y="253"/>
                    </a:lnTo>
                    <a:lnTo>
                      <a:pt x="302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 name="Google Shape;733;p36"/>
              <p:cNvSpPr/>
              <p:nvPr/>
            </p:nvSpPr>
            <p:spPr>
              <a:xfrm>
                <a:off x="3553849" y="2460818"/>
                <a:ext cx="559142" cy="43011"/>
              </a:xfrm>
              <a:custGeom>
                <a:avLst/>
                <a:gdLst/>
                <a:ahLst/>
                <a:cxnLst/>
                <a:rect l="l" t="t" r="r" b="b"/>
                <a:pathLst>
                  <a:path w="3042" h="234" extrusionOk="0">
                    <a:moveTo>
                      <a:pt x="0" y="0"/>
                    </a:moveTo>
                    <a:lnTo>
                      <a:pt x="0" y="234"/>
                    </a:lnTo>
                    <a:lnTo>
                      <a:pt x="3041" y="234"/>
                    </a:lnTo>
                    <a:lnTo>
                      <a:pt x="304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4" name="Google Shape;734;p36"/>
              <p:cNvSpPr/>
              <p:nvPr/>
            </p:nvSpPr>
            <p:spPr>
              <a:xfrm>
                <a:off x="3087697" y="2201825"/>
                <a:ext cx="426617" cy="2402180"/>
              </a:xfrm>
              <a:custGeom>
                <a:avLst/>
                <a:gdLst/>
                <a:ahLst/>
                <a:cxnLst/>
                <a:rect l="l" t="t" r="r" b="b"/>
                <a:pathLst>
                  <a:path w="2321" h="13069" extrusionOk="0">
                    <a:moveTo>
                      <a:pt x="2173" y="1"/>
                    </a:moveTo>
                    <a:cubicBezTo>
                      <a:pt x="2125" y="1"/>
                      <a:pt x="2084" y="38"/>
                      <a:pt x="2068" y="104"/>
                    </a:cubicBezTo>
                    <a:lnTo>
                      <a:pt x="0" y="12933"/>
                    </a:lnTo>
                    <a:cubicBezTo>
                      <a:pt x="0" y="13008"/>
                      <a:pt x="56" y="13069"/>
                      <a:pt x="117" y="13069"/>
                    </a:cubicBezTo>
                    <a:cubicBezTo>
                      <a:pt x="173" y="13069"/>
                      <a:pt x="234" y="13027"/>
                      <a:pt x="234" y="12971"/>
                    </a:cubicBezTo>
                    <a:lnTo>
                      <a:pt x="2302" y="141"/>
                    </a:lnTo>
                    <a:cubicBezTo>
                      <a:pt x="2321" y="66"/>
                      <a:pt x="2260" y="5"/>
                      <a:pt x="2204" y="5"/>
                    </a:cubicBezTo>
                    <a:cubicBezTo>
                      <a:pt x="2194" y="2"/>
                      <a:pt x="2183" y="1"/>
                      <a:pt x="21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5" name="Google Shape;735;p36"/>
              <p:cNvSpPr/>
              <p:nvPr/>
            </p:nvSpPr>
            <p:spPr>
              <a:xfrm>
                <a:off x="3643182" y="2187304"/>
                <a:ext cx="426801" cy="2416701"/>
              </a:xfrm>
              <a:custGeom>
                <a:avLst/>
                <a:gdLst/>
                <a:ahLst/>
                <a:cxnLst/>
                <a:rect l="l" t="t" r="r" b="b"/>
                <a:pathLst>
                  <a:path w="2322" h="13148" extrusionOk="0">
                    <a:moveTo>
                      <a:pt x="2187" y="0"/>
                    </a:moveTo>
                    <a:cubicBezTo>
                      <a:pt x="2127" y="0"/>
                      <a:pt x="2088" y="40"/>
                      <a:pt x="2088" y="103"/>
                    </a:cubicBezTo>
                    <a:lnTo>
                      <a:pt x="1" y="13148"/>
                    </a:lnTo>
                    <a:lnTo>
                      <a:pt x="235" y="13148"/>
                    </a:lnTo>
                    <a:lnTo>
                      <a:pt x="2321" y="145"/>
                    </a:lnTo>
                    <a:cubicBezTo>
                      <a:pt x="2321" y="66"/>
                      <a:pt x="2279" y="5"/>
                      <a:pt x="2223" y="5"/>
                    </a:cubicBezTo>
                    <a:cubicBezTo>
                      <a:pt x="2210" y="2"/>
                      <a:pt x="2198" y="0"/>
                      <a:pt x="21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6" name="Google Shape;736;p36"/>
              <p:cNvSpPr/>
              <p:nvPr/>
            </p:nvSpPr>
            <p:spPr>
              <a:xfrm>
                <a:off x="3180523" y="4130945"/>
                <a:ext cx="555834" cy="46687"/>
              </a:xfrm>
              <a:custGeom>
                <a:avLst/>
                <a:gdLst/>
                <a:ahLst/>
                <a:cxnLst/>
                <a:rect l="l" t="t" r="r" b="b"/>
                <a:pathLst>
                  <a:path w="3024" h="254" extrusionOk="0">
                    <a:moveTo>
                      <a:pt x="0" y="0"/>
                    </a:moveTo>
                    <a:lnTo>
                      <a:pt x="0" y="253"/>
                    </a:lnTo>
                    <a:lnTo>
                      <a:pt x="3023" y="253"/>
                    </a:lnTo>
                    <a:lnTo>
                      <a:pt x="302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 name="Google Shape;737;p36"/>
              <p:cNvSpPr/>
              <p:nvPr/>
            </p:nvSpPr>
            <p:spPr>
              <a:xfrm>
                <a:off x="3245042" y="3711300"/>
                <a:ext cx="559142" cy="46503"/>
              </a:xfrm>
              <a:custGeom>
                <a:avLst/>
                <a:gdLst/>
                <a:ahLst/>
                <a:cxnLst/>
                <a:rect l="l" t="t" r="r" b="b"/>
                <a:pathLst>
                  <a:path w="3042" h="253" extrusionOk="0">
                    <a:moveTo>
                      <a:pt x="0" y="0"/>
                    </a:moveTo>
                    <a:lnTo>
                      <a:pt x="0" y="253"/>
                    </a:lnTo>
                    <a:lnTo>
                      <a:pt x="3042" y="253"/>
                    </a:lnTo>
                    <a:lnTo>
                      <a:pt x="3042"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8" name="Google Shape;738;p36"/>
              <p:cNvSpPr/>
              <p:nvPr/>
            </p:nvSpPr>
            <p:spPr>
              <a:xfrm>
                <a:off x="3313053" y="3295882"/>
                <a:ext cx="559142" cy="43195"/>
              </a:xfrm>
              <a:custGeom>
                <a:avLst/>
                <a:gdLst/>
                <a:ahLst/>
                <a:cxnLst/>
                <a:rect l="l" t="t" r="r" b="b"/>
                <a:pathLst>
                  <a:path w="3042" h="235" extrusionOk="0">
                    <a:moveTo>
                      <a:pt x="0" y="0"/>
                    </a:moveTo>
                    <a:lnTo>
                      <a:pt x="0" y="234"/>
                    </a:lnTo>
                    <a:lnTo>
                      <a:pt x="3041" y="234"/>
                    </a:lnTo>
                    <a:lnTo>
                      <a:pt x="304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9" name="Google Shape;739;p36"/>
              <p:cNvSpPr/>
              <p:nvPr/>
            </p:nvSpPr>
            <p:spPr>
              <a:xfrm>
                <a:off x="3381799" y="2876052"/>
                <a:ext cx="554915" cy="43195"/>
              </a:xfrm>
              <a:custGeom>
                <a:avLst/>
                <a:gdLst/>
                <a:ahLst/>
                <a:cxnLst/>
                <a:rect l="l" t="t" r="r" b="b"/>
                <a:pathLst>
                  <a:path w="3019" h="235" extrusionOk="0">
                    <a:moveTo>
                      <a:pt x="0" y="1"/>
                    </a:moveTo>
                    <a:lnTo>
                      <a:pt x="0" y="235"/>
                    </a:lnTo>
                    <a:lnTo>
                      <a:pt x="3018" y="235"/>
                    </a:lnTo>
                    <a:lnTo>
                      <a:pt x="3018"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0" name="Google Shape;740;p36"/>
              <p:cNvSpPr/>
              <p:nvPr/>
            </p:nvSpPr>
            <p:spPr>
              <a:xfrm>
                <a:off x="3449626" y="2457326"/>
                <a:ext cx="555834" cy="43195"/>
              </a:xfrm>
              <a:custGeom>
                <a:avLst/>
                <a:gdLst/>
                <a:ahLst/>
                <a:cxnLst/>
                <a:rect l="l" t="t" r="r" b="b"/>
                <a:pathLst>
                  <a:path w="3024" h="235" extrusionOk="0">
                    <a:moveTo>
                      <a:pt x="1" y="0"/>
                    </a:moveTo>
                    <a:lnTo>
                      <a:pt x="1" y="234"/>
                    </a:lnTo>
                    <a:lnTo>
                      <a:pt x="3024" y="234"/>
                    </a:lnTo>
                    <a:lnTo>
                      <a:pt x="3024" y="0"/>
                    </a:lnTo>
                    <a:close/>
                  </a:path>
                </a:pathLst>
              </a:custGeom>
              <a:solidFill>
                <a:srgbClr val="B34A0E"/>
              </a:solidFill>
              <a:ln>
                <a:noFill/>
              </a:ln>
            </p:spPr>
            <p:txBody>
              <a:bodyPr spcFirstLastPara="1" wrap="square" lIns="91425" tIns="91425" rIns="91425" bIns="91425" anchor="ctr" anchorCtr="0">
                <a:noAutofit/>
              </a:bodyPr>
              <a:lstStyle/>
              <a:p>
                <a:endParaRPr/>
              </a:p>
            </p:txBody>
          </p:sp>
          <p:sp>
            <p:nvSpPr>
              <p:cNvPr id="741" name="Google Shape;741;p36"/>
              <p:cNvSpPr/>
              <p:nvPr/>
            </p:nvSpPr>
            <p:spPr>
              <a:xfrm>
                <a:off x="3302575" y="2920351"/>
                <a:ext cx="283247" cy="196306"/>
              </a:xfrm>
              <a:custGeom>
                <a:avLst/>
                <a:gdLst/>
                <a:ahLst/>
                <a:cxnLst/>
                <a:rect l="l" t="t" r="r" b="b"/>
                <a:pathLst>
                  <a:path w="1541" h="1068" extrusionOk="0">
                    <a:moveTo>
                      <a:pt x="1144" y="0"/>
                    </a:moveTo>
                    <a:cubicBezTo>
                      <a:pt x="1100" y="0"/>
                      <a:pt x="1050" y="25"/>
                      <a:pt x="993" y="36"/>
                    </a:cubicBezTo>
                    <a:cubicBezTo>
                      <a:pt x="876" y="55"/>
                      <a:pt x="759" y="73"/>
                      <a:pt x="642" y="73"/>
                    </a:cubicBezTo>
                    <a:cubicBezTo>
                      <a:pt x="665" y="111"/>
                      <a:pt x="703" y="134"/>
                      <a:pt x="721" y="172"/>
                    </a:cubicBezTo>
                    <a:cubicBezTo>
                      <a:pt x="740" y="228"/>
                      <a:pt x="782" y="307"/>
                      <a:pt x="801" y="387"/>
                    </a:cubicBezTo>
                    <a:cubicBezTo>
                      <a:pt x="838" y="424"/>
                      <a:pt x="857" y="485"/>
                      <a:pt x="838" y="523"/>
                    </a:cubicBezTo>
                    <a:cubicBezTo>
                      <a:pt x="820" y="560"/>
                      <a:pt x="782" y="579"/>
                      <a:pt x="740" y="602"/>
                    </a:cubicBezTo>
                    <a:cubicBezTo>
                      <a:pt x="604" y="658"/>
                      <a:pt x="431" y="640"/>
                      <a:pt x="291" y="658"/>
                    </a:cubicBezTo>
                    <a:cubicBezTo>
                      <a:pt x="118" y="677"/>
                      <a:pt x="1" y="855"/>
                      <a:pt x="174" y="972"/>
                    </a:cubicBezTo>
                    <a:cubicBezTo>
                      <a:pt x="281" y="1038"/>
                      <a:pt x="421" y="1068"/>
                      <a:pt x="554" y="1068"/>
                    </a:cubicBezTo>
                    <a:cubicBezTo>
                      <a:pt x="619" y="1068"/>
                      <a:pt x="683" y="1061"/>
                      <a:pt x="740" y="1047"/>
                    </a:cubicBezTo>
                    <a:cubicBezTo>
                      <a:pt x="857" y="1014"/>
                      <a:pt x="960" y="968"/>
                      <a:pt x="1077" y="968"/>
                    </a:cubicBezTo>
                    <a:cubicBezTo>
                      <a:pt x="1095" y="968"/>
                      <a:pt x="1114" y="969"/>
                      <a:pt x="1133" y="972"/>
                    </a:cubicBezTo>
                    <a:cubicBezTo>
                      <a:pt x="1152" y="972"/>
                      <a:pt x="1171" y="990"/>
                      <a:pt x="1189" y="990"/>
                    </a:cubicBezTo>
                    <a:lnTo>
                      <a:pt x="1288" y="990"/>
                    </a:lnTo>
                    <a:cubicBezTo>
                      <a:pt x="1325" y="990"/>
                      <a:pt x="1386" y="972"/>
                      <a:pt x="1423" y="972"/>
                    </a:cubicBezTo>
                    <a:cubicBezTo>
                      <a:pt x="1442" y="972"/>
                      <a:pt x="1461" y="972"/>
                      <a:pt x="1484" y="953"/>
                    </a:cubicBezTo>
                    <a:cubicBezTo>
                      <a:pt x="1540" y="911"/>
                      <a:pt x="1522" y="836"/>
                      <a:pt x="1503" y="775"/>
                    </a:cubicBezTo>
                    <a:cubicBezTo>
                      <a:pt x="1405" y="541"/>
                      <a:pt x="1344" y="270"/>
                      <a:pt x="1227" y="55"/>
                    </a:cubicBezTo>
                    <a:cubicBezTo>
                      <a:pt x="1203" y="13"/>
                      <a:pt x="1175" y="0"/>
                      <a:pt x="11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42" name="Google Shape;742;p36"/>
              <p:cNvSpPr/>
              <p:nvPr/>
            </p:nvSpPr>
            <p:spPr>
              <a:xfrm>
                <a:off x="3119497" y="1693581"/>
                <a:ext cx="681191" cy="294276"/>
              </a:xfrm>
              <a:custGeom>
                <a:avLst/>
                <a:gdLst/>
                <a:ahLst/>
                <a:cxnLst/>
                <a:rect l="l" t="t" r="r" b="b"/>
                <a:pathLst>
                  <a:path w="3706" h="1601" extrusionOk="0">
                    <a:moveTo>
                      <a:pt x="468" y="0"/>
                    </a:moveTo>
                    <a:cubicBezTo>
                      <a:pt x="314" y="24"/>
                      <a:pt x="159" y="43"/>
                      <a:pt x="0" y="43"/>
                    </a:cubicBezTo>
                    <a:cubicBezTo>
                      <a:pt x="61" y="160"/>
                      <a:pt x="141" y="276"/>
                      <a:pt x="197" y="393"/>
                    </a:cubicBezTo>
                    <a:cubicBezTo>
                      <a:pt x="332" y="609"/>
                      <a:pt x="468" y="801"/>
                      <a:pt x="627" y="978"/>
                    </a:cubicBezTo>
                    <a:cubicBezTo>
                      <a:pt x="1016" y="1367"/>
                      <a:pt x="1582" y="1601"/>
                      <a:pt x="2148" y="1601"/>
                    </a:cubicBezTo>
                    <a:cubicBezTo>
                      <a:pt x="2457" y="1601"/>
                      <a:pt x="2770" y="1544"/>
                      <a:pt x="3065" y="1427"/>
                    </a:cubicBezTo>
                    <a:cubicBezTo>
                      <a:pt x="3201" y="1367"/>
                      <a:pt x="3336" y="1287"/>
                      <a:pt x="3453" y="1194"/>
                    </a:cubicBezTo>
                    <a:cubicBezTo>
                      <a:pt x="3552" y="1114"/>
                      <a:pt x="3669" y="1016"/>
                      <a:pt x="3706" y="880"/>
                    </a:cubicBezTo>
                    <a:lnTo>
                      <a:pt x="3706" y="763"/>
                    </a:lnTo>
                    <a:cubicBezTo>
                      <a:pt x="3687" y="646"/>
                      <a:pt x="3650" y="548"/>
                      <a:pt x="3552" y="468"/>
                    </a:cubicBezTo>
                    <a:cubicBezTo>
                      <a:pt x="3494" y="428"/>
                      <a:pt x="3417" y="397"/>
                      <a:pt x="3342" y="397"/>
                    </a:cubicBezTo>
                    <a:cubicBezTo>
                      <a:pt x="3313" y="397"/>
                      <a:pt x="3284" y="402"/>
                      <a:pt x="3257" y="412"/>
                    </a:cubicBezTo>
                    <a:cubicBezTo>
                      <a:pt x="3182" y="450"/>
                      <a:pt x="3121" y="529"/>
                      <a:pt x="3065" y="585"/>
                    </a:cubicBezTo>
                    <a:cubicBezTo>
                      <a:pt x="2825" y="839"/>
                      <a:pt x="2514" y="941"/>
                      <a:pt x="2190" y="941"/>
                    </a:cubicBezTo>
                    <a:cubicBezTo>
                      <a:pt x="2066" y="941"/>
                      <a:pt x="1940" y="926"/>
                      <a:pt x="1816" y="899"/>
                    </a:cubicBezTo>
                    <a:cubicBezTo>
                      <a:pt x="1582" y="843"/>
                      <a:pt x="1348" y="763"/>
                      <a:pt x="1151" y="627"/>
                    </a:cubicBezTo>
                    <a:cubicBezTo>
                      <a:pt x="880" y="450"/>
                      <a:pt x="665" y="234"/>
                      <a:pt x="4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3" name="Google Shape;743;p36"/>
              <p:cNvSpPr/>
              <p:nvPr/>
            </p:nvSpPr>
            <p:spPr>
              <a:xfrm>
                <a:off x="3646674" y="1693030"/>
                <a:ext cx="412096" cy="647002"/>
              </a:xfrm>
              <a:custGeom>
                <a:avLst/>
                <a:gdLst/>
                <a:ahLst/>
                <a:cxnLst/>
                <a:rect l="l" t="t" r="r" b="b"/>
                <a:pathLst>
                  <a:path w="2242" h="3520" extrusionOk="0">
                    <a:moveTo>
                      <a:pt x="1281" y="0"/>
                    </a:moveTo>
                    <a:cubicBezTo>
                      <a:pt x="996" y="0"/>
                      <a:pt x="691" y="149"/>
                      <a:pt x="487" y="298"/>
                    </a:cubicBezTo>
                    <a:cubicBezTo>
                      <a:pt x="370" y="378"/>
                      <a:pt x="253" y="471"/>
                      <a:pt x="174" y="588"/>
                    </a:cubicBezTo>
                    <a:cubicBezTo>
                      <a:pt x="80" y="729"/>
                      <a:pt x="57" y="864"/>
                      <a:pt x="38" y="1019"/>
                    </a:cubicBezTo>
                    <a:cubicBezTo>
                      <a:pt x="0" y="1388"/>
                      <a:pt x="19" y="1739"/>
                      <a:pt x="38" y="2109"/>
                    </a:cubicBezTo>
                    <a:cubicBezTo>
                      <a:pt x="57" y="2404"/>
                      <a:pt x="155" y="2773"/>
                      <a:pt x="155" y="3068"/>
                    </a:cubicBezTo>
                    <a:cubicBezTo>
                      <a:pt x="155" y="3071"/>
                      <a:pt x="153" y="3072"/>
                      <a:pt x="151" y="3072"/>
                    </a:cubicBezTo>
                    <a:cubicBezTo>
                      <a:pt x="138" y="3072"/>
                      <a:pt x="97" y="3041"/>
                      <a:pt x="84" y="3041"/>
                    </a:cubicBezTo>
                    <a:cubicBezTo>
                      <a:pt x="81" y="3041"/>
                      <a:pt x="80" y="3042"/>
                      <a:pt x="80" y="3045"/>
                    </a:cubicBezTo>
                    <a:lnTo>
                      <a:pt x="234" y="3124"/>
                    </a:lnTo>
                    <a:cubicBezTo>
                      <a:pt x="623" y="3339"/>
                      <a:pt x="955" y="3475"/>
                      <a:pt x="1385" y="3513"/>
                    </a:cubicBezTo>
                    <a:cubicBezTo>
                      <a:pt x="1456" y="3518"/>
                      <a:pt x="1523" y="3520"/>
                      <a:pt x="1588" y="3520"/>
                    </a:cubicBezTo>
                    <a:cubicBezTo>
                      <a:pt x="1751" y="3520"/>
                      <a:pt x="1899" y="3508"/>
                      <a:pt x="2059" y="3508"/>
                    </a:cubicBezTo>
                    <a:cubicBezTo>
                      <a:pt x="2112" y="3508"/>
                      <a:pt x="2166" y="3509"/>
                      <a:pt x="2223" y="3513"/>
                    </a:cubicBezTo>
                    <a:cubicBezTo>
                      <a:pt x="2223" y="3419"/>
                      <a:pt x="2242" y="3204"/>
                      <a:pt x="2223" y="3143"/>
                    </a:cubicBezTo>
                    <a:cubicBezTo>
                      <a:pt x="2125" y="2577"/>
                      <a:pt x="2045" y="2015"/>
                      <a:pt x="1989" y="1430"/>
                    </a:cubicBezTo>
                    <a:cubicBezTo>
                      <a:pt x="1970" y="1197"/>
                      <a:pt x="1928" y="705"/>
                      <a:pt x="1891" y="453"/>
                    </a:cubicBezTo>
                    <a:cubicBezTo>
                      <a:pt x="1853" y="261"/>
                      <a:pt x="1811" y="219"/>
                      <a:pt x="1638" y="102"/>
                    </a:cubicBezTo>
                    <a:cubicBezTo>
                      <a:pt x="1530" y="30"/>
                      <a:pt x="1407" y="0"/>
                      <a:pt x="128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4" name="Google Shape;744;p36"/>
              <p:cNvSpPr/>
              <p:nvPr/>
            </p:nvSpPr>
            <p:spPr>
              <a:xfrm>
                <a:off x="3220043" y="2248330"/>
                <a:ext cx="774197" cy="743134"/>
              </a:xfrm>
              <a:custGeom>
                <a:avLst/>
                <a:gdLst/>
                <a:ahLst/>
                <a:cxnLst/>
                <a:rect l="l" t="t" r="r" b="b"/>
                <a:pathLst>
                  <a:path w="4212" h="4043" extrusionOk="0">
                    <a:moveTo>
                      <a:pt x="2640" y="1"/>
                    </a:moveTo>
                    <a:cubicBezTo>
                      <a:pt x="2429" y="1"/>
                      <a:pt x="2217" y="9"/>
                      <a:pt x="2008" y="24"/>
                    </a:cubicBezTo>
                    <a:cubicBezTo>
                      <a:pt x="1601" y="66"/>
                      <a:pt x="1189" y="141"/>
                      <a:pt x="801" y="300"/>
                    </a:cubicBezTo>
                    <a:cubicBezTo>
                      <a:pt x="646" y="356"/>
                      <a:pt x="412" y="435"/>
                      <a:pt x="235" y="571"/>
                    </a:cubicBezTo>
                    <a:cubicBezTo>
                      <a:pt x="216" y="590"/>
                      <a:pt x="178" y="609"/>
                      <a:pt x="155" y="651"/>
                    </a:cubicBezTo>
                    <a:cubicBezTo>
                      <a:pt x="19" y="805"/>
                      <a:pt x="1" y="1100"/>
                      <a:pt x="19" y="1292"/>
                    </a:cubicBezTo>
                    <a:cubicBezTo>
                      <a:pt x="19" y="1760"/>
                      <a:pt x="197" y="2227"/>
                      <a:pt x="370" y="2658"/>
                    </a:cubicBezTo>
                    <a:cubicBezTo>
                      <a:pt x="567" y="3145"/>
                      <a:pt x="838" y="3556"/>
                      <a:pt x="1072" y="4001"/>
                    </a:cubicBezTo>
                    <a:cubicBezTo>
                      <a:pt x="1091" y="4024"/>
                      <a:pt x="1091" y="4024"/>
                      <a:pt x="1114" y="4043"/>
                    </a:cubicBezTo>
                    <a:cubicBezTo>
                      <a:pt x="1152" y="4024"/>
                      <a:pt x="1189" y="4024"/>
                      <a:pt x="1250" y="4001"/>
                    </a:cubicBezTo>
                    <a:cubicBezTo>
                      <a:pt x="1442" y="3963"/>
                      <a:pt x="1657" y="3926"/>
                      <a:pt x="1854" y="3846"/>
                    </a:cubicBezTo>
                    <a:cubicBezTo>
                      <a:pt x="1699" y="3065"/>
                      <a:pt x="1503" y="2307"/>
                      <a:pt x="1348" y="1526"/>
                    </a:cubicBezTo>
                    <a:cubicBezTo>
                      <a:pt x="1614" y="1510"/>
                      <a:pt x="1911" y="1466"/>
                      <a:pt x="2188" y="1466"/>
                    </a:cubicBezTo>
                    <a:cubicBezTo>
                      <a:pt x="2233" y="1466"/>
                      <a:pt x="2278" y="1467"/>
                      <a:pt x="2321" y="1470"/>
                    </a:cubicBezTo>
                    <a:cubicBezTo>
                      <a:pt x="2513" y="1483"/>
                      <a:pt x="2708" y="1496"/>
                      <a:pt x="2901" y="1496"/>
                    </a:cubicBezTo>
                    <a:cubicBezTo>
                      <a:pt x="2981" y="1496"/>
                      <a:pt x="3061" y="1494"/>
                      <a:pt x="3140" y="1488"/>
                    </a:cubicBezTo>
                    <a:cubicBezTo>
                      <a:pt x="3374" y="1488"/>
                      <a:pt x="3608" y="1451"/>
                      <a:pt x="3823" y="1371"/>
                    </a:cubicBezTo>
                    <a:cubicBezTo>
                      <a:pt x="3922" y="1334"/>
                      <a:pt x="4039" y="1273"/>
                      <a:pt x="4113" y="1193"/>
                    </a:cubicBezTo>
                    <a:cubicBezTo>
                      <a:pt x="4212" y="1076"/>
                      <a:pt x="4193" y="941"/>
                      <a:pt x="4193" y="805"/>
                    </a:cubicBezTo>
                    <a:cubicBezTo>
                      <a:pt x="4193" y="632"/>
                      <a:pt x="4212" y="473"/>
                      <a:pt x="4113" y="337"/>
                    </a:cubicBezTo>
                    <a:cubicBezTo>
                      <a:pt x="3996" y="164"/>
                      <a:pt x="3861" y="103"/>
                      <a:pt x="3646" y="85"/>
                    </a:cubicBezTo>
                    <a:cubicBezTo>
                      <a:pt x="3322" y="24"/>
                      <a:pt x="2981" y="1"/>
                      <a:pt x="264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5" name="Google Shape;745;p36"/>
              <p:cNvSpPr/>
              <p:nvPr/>
            </p:nvSpPr>
            <p:spPr>
              <a:xfrm>
                <a:off x="3618367" y="1461425"/>
                <a:ext cx="243545" cy="312840"/>
              </a:xfrm>
              <a:custGeom>
                <a:avLst/>
                <a:gdLst/>
                <a:ahLst/>
                <a:cxnLst/>
                <a:rect l="l" t="t" r="r" b="b"/>
                <a:pathLst>
                  <a:path w="1325" h="1702" extrusionOk="0">
                    <a:moveTo>
                      <a:pt x="543" y="0"/>
                    </a:moveTo>
                    <a:cubicBezTo>
                      <a:pt x="445" y="0"/>
                      <a:pt x="370" y="19"/>
                      <a:pt x="271" y="56"/>
                    </a:cubicBezTo>
                    <a:cubicBezTo>
                      <a:pt x="0" y="155"/>
                      <a:pt x="75" y="604"/>
                      <a:pt x="154" y="796"/>
                    </a:cubicBezTo>
                    <a:cubicBezTo>
                      <a:pt x="192" y="912"/>
                      <a:pt x="253" y="1029"/>
                      <a:pt x="370" y="1072"/>
                    </a:cubicBezTo>
                    <a:cubicBezTo>
                      <a:pt x="388" y="1072"/>
                      <a:pt x="426" y="1090"/>
                      <a:pt x="468" y="1090"/>
                    </a:cubicBezTo>
                    <a:cubicBezTo>
                      <a:pt x="561" y="1146"/>
                      <a:pt x="604" y="1263"/>
                      <a:pt x="641" y="1362"/>
                    </a:cubicBezTo>
                    <a:cubicBezTo>
                      <a:pt x="660" y="1423"/>
                      <a:pt x="660" y="1497"/>
                      <a:pt x="678" y="1558"/>
                    </a:cubicBezTo>
                    <a:cubicBezTo>
                      <a:pt x="678" y="1596"/>
                      <a:pt x="660" y="1675"/>
                      <a:pt x="678" y="1694"/>
                    </a:cubicBezTo>
                    <a:cubicBezTo>
                      <a:pt x="691" y="1699"/>
                      <a:pt x="708" y="1702"/>
                      <a:pt x="727" y="1702"/>
                    </a:cubicBezTo>
                    <a:cubicBezTo>
                      <a:pt x="773" y="1702"/>
                      <a:pt x="830" y="1688"/>
                      <a:pt x="856" y="1675"/>
                    </a:cubicBezTo>
                    <a:cubicBezTo>
                      <a:pt x="973" y="1656"/>
                      <a:pt x="1071" y="1596"/>
                      <a:pt x="1170" y="1539"/>
                    </a:cubicBezTo>
                    <a:cubicBezTo>
                      <a:pt x="1207" y="1521"/>
                      <a:pt x="1245" y="1479"/>
                      <a:pt x="1263" y="1441"/>
                    </a:cubicBezTo>
                    <a:cubicBezTo>
                      <a:pt x="1324" y="1362"/>
                      <a:pt x="1287" y="1324"/>
                      <a:pt x="1263" y="1245"/>
                    </a:cubicBezTo>
                    <a:cubicBezTo>
                      <a:pt x="1226" y="1170"/>
                      <a:pt x="1207" y="1072"/>
                      <a:pt x="1188" y="973"/>
                    </a:cubicBezTo>
                    <a:cubicBezTo>
                      <a:pt x="1170" y="894"/>
                      <a:pt x="1146" y="819"/>
                      <a:pt x="1146" y="721"/>
                    </a:cubicBezTo>
                    <a:cubicBezTo>
                      <a:pt x="1109" y="604"/>
                      <a:pt x="1090" y="487"/>
                      <a:pt x="1029" y="370"/>
                    </a:cubicBezTo>
                    <a:cubicBezTo>
                      <a:pt x="992" y="253"/>
                      <a:pt x="912" y="155"/>
                      <a:pt x="819" y="75"/>
                    </a:cubicBezTo>
                    <a:cubicBezTo>
                      <a:pt x="777" y="38"/>
                      <a:pt x="721" y="19"/>
                      <a:pt x="678" y="0"/>
                    </a:cubicBezTo>
                    <a:close/>
                  </a:path>
                </a:pathLst>
              </a:custGeom>
              <a:solidFill>
                <a:srgbClr val="7A483A"/>
              </a:solidFill>
              <a:ln>
                <a:noFill/>
              </a:ln>
            </p:spPr>
            <p:txBody>
              <a:bodyPr spcFirstLastPara="1" wrap="square" lIns="91425" tIns="91425" rIns="91425" bIns="91425" anchor="ctr" anchorCtr="0">
                <a:noAutofit/>
              </a:bodyPr>
              <a:lstStyle/>
              <a:p>
                <a:endParaRPr/>
              </a:p>
            </p:txBody>
          </p:sp>
          <p:sp>
            <p:nvSpPr>
              <p:cNvPr id="746" name="Google Shape;746;p36"/>
              <p:cNvSpPr/>
              <p:nvPr/>
            </p:nvSpPr>
            <p:spPr>
              <a:xfrm>
                <a:off x="3682702" y="1736594"/>
                <a:ext cx="64700" cy="350337"/>
              </a:xfrm>
              <a:custGeom>
                <a:avLst/>
                <a:gdLst/>
                <a:ahLst/>
                <a:cxnLst/>
                <a:rect l="l" t="t" r="r" b="b"/>
                <a:pathLst>
                  <a:path w="352" h="1906" extrusionOk="0">
                    <a:moveTo>
                      <a:pt x="291" y="0"/>
                    </a:moveTo>
                    <a:cubicBezTo>
                      <a:pt x="211" y="24"/>
                      <a:pt x="155" y="99"/>
                      <a:pt x="137" y="159"/>
                    </a:cubicBezTo>
                    <a:cubicBezTo>
                      <a:pt x="57" y="431"/>
                      <a:pt x="20" y="744"/>
                      <a:pt x="20" y="1016"/>
                    </a:cubicBezTo>
                    <a:cubicBezTo>
                      <a:pt x="1" y="1287"/>
                      <a:pt x="20" y="1563"/>
                      <a:pt x="57" y="1834"/>
                    </a:cubicBezTo>
                    <a:cubicBezTo>
                      <a:pt x="57" y="1884"/>
                      <a:pt x="92" y="1906"/>
                      <a:pt x="131" y="1906"/>
                    </a:cubicBezTo>
                    <a:cubicBezTo>
                      <a:pt x="185" y="1906"/>
                      <a:pt x="246" y="1865"/>
                      <a:pt x="235" y="1797"/>
                    </a:cubicBezTo>
                    <a:lnTo>
                      <a:pt x="235" y="1661"/>
                    </a:lnTo>
                    <a:cubicBezTo>
                      <a:pt x="193" y="1268"/>
                      <a:pt x="174" y="843"/>
                      <a:pt x="211" y="450"/>
                    </a:cubicBezTo>
                    <a:cubicBezTo>
                      <a:pt x="235" y="333"/>
                      <a:pt x="254" y="216"/>
                      <a:pt x="291" y="117"/>
                    </a:cubicBezTo>
                    <a:cubicBezTo>
                      <a:pt x="291" y="80"/>
                      <a:pt x="352" y="0"/>
                      <a:pt x="2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7" name="Google Shape;747;p36"/>
              <p:cNvSpPr/>
              <p:nvPr/>
            </p:nvSpPr>
            <p:spPr>
              <a:xfrm>
                <a:off x="2365041" y="1294962"/>
                <a:ext cx="883639" cy="743147"/>
              </a:xfrm>
              <a:custGeom>
                <a:avLst/>
                <a:gdLst/>
                <a:ahLst/>
                <a:cxnLst/>
                <a:rect l="l" t="t" r="r" b="b"/>
                <a:pathLst>
                  <a:path w="7329" h="6164" extrusionOk="0">
                    <a:moveTo>
                      <a:pt x="2673" y="1"/>
                    </a:moveTo>
                    <a:lnTo>
                      <a:pt x="2144" y="1971"/>
                    </a:lnTo>
                    <a:cubicBezTo>
                      <a:pt x="2064" y="1971"/>
                      <a:pt x="1989" y="1910"/>
                      <a:pt x="1947" y="1835"/>
                    </a:cubicBezTo>
                    <a:cubicBezTo>
                      <a:pt x="1830" y="1559"/>
                      <a:pt x="1596" y="1325"/>
                      <a:pt x="1288" y="1250"/>
                    </a:cubicBezTo>
                    <a:cubicBezTo>
                      <a:pt x="1206" y="1228"/>
                      <a:pt x="1124" y="1218"/>
                      <a:pt x="1043" y="1218"/>
                    </a:cubicBezTo>
                    <a:cubicBezTo>
                      <a:pt x="606" y="1218"/>
                      <a:pt x="217" y="1527"/>
                      <a:pt x="118" y="1989"/>
                    </a:cubicBezTo>
                    <a:cubicBezTo>
                      <a:pt x="1" y="2476"/>
                      <a:pt x="291" y="2981"/>
                      <a:pt x="778" y="3122"/>
                    </a:cubicBezTo>
                    <a:cubicBezTo>
                      <a:pt x="868" y="3143"/>
                      <a:pt x="957" y="3154"/>
                      <a:pt x="1043" y="3154"/>
                    </a:cubicBezTo>
                    <a:cubicBezTo>
                      <a:pt x="1256" y="3154"/>
                      <a:pt x="1453" y="3089"/>
                      <a:pt x="1620" y="2963"/>
                    </a:cubicBezTo>
                    <a:cubicBezTo>
                      <a:pt x="1676" y="2921"/>
                      <a:pt x="1756" y="2899"/>
                      <a:pt x="1834" y="2899"/>
                    </a:cubicBezTo>
                    <a:cubicBezTo>
                      <a:pt x="1860" y="2899"/>
                      <a:pt x="1885" y="2902"/>
                      <a:pt x="1910" y="2907"/>
                    </a:cubicBezTo>
                    <a:lnTo>
                      <a:pt x="1386" y="4895"/>
                    </a:lnTo>
                    <a:lnTo>
                      <a:pt x="3374" y="5400"/>
                    </a:lnTo>
                    <a:cubicBezTo>
                      <a:pt x="3393" y="5321"/>
                      <a:pt x="3374" y="5185"/>
                      <a:pt x="3314" y="5129"/>
                    </a:cubicBezTo>
                    <a:cubicBezTo>
                      <a:pt x="3159" y="4895"/>
                      <a:pt x="3080" y="4582"/>
                      <a:pt x="3159" y="4291"/>
                    </a:cubicBezTo>
                    <a:cubicBezTo>
                      <a:pt x="3275" y="3871"/>
                      <a:pt x="3663" y="3584"/>
                      <a:pt x="4092" y="3584"/>
                    </a:cubicBezTo>
                    <a:cubicBezTo>
                      <a:pt x="4164" y="3584"/>
                      <a:pt x="4237" y="3592"/>
                      <a:pt x="4310" y="3608"/>
                    </a:cubicBezTo>
                    <a:cubicBezTo>
                      <a:pt x="4834" y="3725"/>
                      <a:pt x="5166" y="4268"/>
                      <a:pt x="5031" y="4797"/>
                    </a:cubicBezTo>
                    <a:cubicBezTo>
                      <a:pt x="4951" y="5110"/>
                      <a:pt x="4717" y="5344"/>
                      <a:pt x="4446" y="5438"/>
                    </a:cubicBezTo>
                    <a:cubicBezTo>
                      <a:pt x="4366" y="5480"/>
                      <a:pt x="4310" y="5555"/>
                      <a:pt x="4310" y="5653"/>
                    </a:cubicBezTo>
                    <a:lnTo>
                      <a:pt x="6275" y="6163"/>
                    </a:lnTo>
                    <a:lnTo>
                      <a:pt x="7038" y="3314"/>
                    </a:lnTo>
                    <a:cubicBezTo>
                      <a:pt x="7328" y="2186"/>
                      <a:pt x="6650" y="1035"/>
                      <a:pt x="5517" y="740"/>
                    </a:cubicBezTo>
                    <a:lnTo>
                      <a:pt x="267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48" name="Google Shape;748;p36"/>
              <p:cNvSpPr/>
              <p:nvPr/>
            </p:nvSpPr>
            <p:spPr>
              <a:xfrm>
                <a:off x="3779020" y="1688986"/>
                <a:ext cx="118923" cy="415773"/>
              </a:xfrm>
              <a:custGeom>
                <a:avLst/>
                <a:gdLst/>
                <a:ahLst/>
                <a:cxnLst/>
                <a:rect l="l" t="t" r="r" b="b"/>
                <a:pathLst>
                  <a:path w="647" h="2262" extrusionOk="0">
                    <a:moveTo>
                      <a:pt x="502" y="0"/>
                    </a:moveTo>
                    <a:cubicBezTo>
                      <a:pt x="463" y="0"/>
                      <a:pt x="426" y="12"/>
                      <a:pt x="389" y="49"/>
                    </a:cubicBezTo>
                    <a:cubicBezTo>
                      <a:pt x="99" y="339"/>
                      <a:pt x="1" y="886"/>
                      <a:pt x="1" y="1336"/>
                    </a:cubicBezTo>
                    <a:cubicBezTo>
                      <a:pt x="1" y="1626"/>
                      <a:pt x="38" y="1920"/>
                      <a:pt x="99" y="2192"/>
                    </a:cubicBezTo>
                    <a:cubicBezTo>
                      <a:pt x="114" y="2239"/>
                      <a:pt x="146" y="2261"/>
                      <a:pt x="177" y="2261"/>
                    </a:cubicBezTo>
                    <a:cubicBezTo>
                      <a:pt x="221" y="2261"/>
                      <a:pt x="265" y="2214"/>
                      <a:pt x="254" y="2131"/>
                    </a:cubicBezTo>
                    <a:cubicBezTo>
                      <a:pt x="235" y="2056"/>
                      <a:pt x="216" y="1977"/>
                      <a:pt x="216" y="1897"/>
                    </a:cubicBezTo>
                    <a:cubicBezTo>
                      <a:pt x="137" y="1546"/>
                      <a:pt x="118" y="1139"/>
                      <a:pt x="197" y="788"/>
                    </a:cubicBezTo>
                    <a:cubicBezTo>
                      <a:pt x="235" y="634"/>
                      <a:pt x="296" y="475"/>
                      <a:pt x="371" y="358"/>
                    </a:cubicBezTo>
                    <a:cubicBezTo>
                      <a:pt x="389" y="320"/>
                      <a:pt x="413" y="301"/>
                      <a:pt x="431" y="259"/>
                    </a:cubicBezTo>
                    <a:cubicBezTo>
                      <a:pt x="450" y="222"/>
                      <a:pt x="469" y="203"/>
                      <a:pt x="488" y="166"/>
                    </a:cubicBezTo>
                    <a:cubicBezTo>
                      <a:pt x="506" y="142"/>
                      <a:pt x="605" y="25"/>
                      <a:pt x="647" y="25"/>
                    </a:cubicBezTo>
                    <a:cubicBezTo>
                      <a:pt x="594" y="15"/>
                      <a:pt x="547" y="0"/>
                      <a:pt x="50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9" name="Google Shape;749;p36"/>
              <p:cNvSpPr/>
              <p:nvPr/>
            </p:nvSpPr>
            <p:spPr>
              <a:xfrm>
                <a:off x="3656968" y="1962684"/>
                <a:ext cx="401803" cy="484149"/>
              </a:xfrm>
              <a:custGeom>
                <a:avLst/>
                <a:gdLst/>
                <a:ahLst/>
                <a:cxnLst/>
                <a:rect l="l" t="t" r="r" b="b"/>
                <a:pathLst>
                  <a:path w="2186" h="2634" extrusionOk="0">
                    <a:moveTo>
                      <a:pt x="684" y="1"/>
                    </a:moveTo>
                    <a:cubicBezTo>
                      <a:pt x="534" y="63"/>
                      <a:pt x="358" y="111"/>
                      <a:pt x="185" y="111"/>
                    </a:cubicBezTo>
                    <a:cubicBezTo>
                      <a:pt x="137" y="111"/>
                      <a:pt x="90" y="107"/>
                      <a:pt x="43" y="99"/>
                    </a:cubicBezTo>
                    <a:cubicBezTo>
                      <a:pt x="24" y="197"/>
                      <a:pt x="43" y="371"/>
                      <a:pt x="43" y="431"/>
                    </a:cubicBezTo>
                    <a:cubicBezTo>
                      <a:pt x="80" y="820"/>
                      <a:pt x="24" y="1208"/>
                      <a:pt x="1" y="1578"/>
                    </a:cubicBezTo>
                    <a:cubicBezTo>
                      <a:pt x="99" y="1620"/>
                      <a:pt x="197" y="1620"/>
                      <a:pt x="314" y="1657"/>
                    </a:cubicBezTo>
                    <a:cubicBezTo>
                      <a:pt x="431" y="1718"/>
                      <a:pt x="548" y="1793"/>
                      <a:pt x="646" y="1891"/>
                    </a:cubicBezTo>
                    <a:cubicBezTo>
                      <a:pt x="782" y="2046"/>
                      <a:pt x="861" y="2223"/>
                      <a:pt x="997" y="2378"/>
                    </a:cubicBezTo>
                    <a:cubicBezTo>
                      <a:pt x="1121" y="2523"/>
                      <a:pt x="1280" y="2633"/>
                      <a:pt x="1453" y="2633"/>
                    </a:cubicBezTo>
                    <a:cubicBezTo>
                      <a:pt x="1470" y="2633"/>
                      <a:pt x="1486" y="2632"/>
                      <a:pt x="1503" y="2630"/>
                    </a:cubicBezTo>
                    <a:cubicBezTo>
                      <a:pt x="1601" y="2630"/>
                      <a:pt x="1699" y="2593"/>
                      <a:pt x="1779" y="2556"/>
                    </a:cubicBezTo>
                    <a:cubicBezTo>
                      <a:pt x="1952" y="2476"/>
                      <a:pt x="2106" y="2378"/>
                      <a:pt x="2167" y="2205"/>
                    </a:cubicBezTo>
                    <a:cubicBezTo>
                      <a:pt x="2186" y="2205"/>
                      <a:pt x="2186" y="2186"/>
                      <a:pt x="2186" y="2186"/>
                    </a:cubicBezTo>
                    <a:cubicBezTo>
                      <a:pt x="2186" y="1971"/>
                      <a:pt x="2186" y="1774"/>
                      <a:pt x="2167" y="1559"/>
                    </a:cubicBezTo>
                    <a:cubicBezTo>
                      <a:pt x="2129" y="1503"/>
                      <a:pt x="2031" y="1484"/>
                      <a:pt x="1952" y="1461"/>
                    </a:cubicBezTo>
                    <a:cubicBezTo>
                      <a:pt x="1872" y="1423"/>
                      <a:pt x="1816" y="1386"/>
                      <a:pt x="1736" y="1344"/>
                    </a:cubicBezTo>
                    <a:cubicBezTo>
                      <a:pt x="1601" y="1269"/>
                      <a:pt x="1484" y="1152"/>
                      <a:pt x="1367" y="1035"/>
                    </a:cubicBezTo>
                    <a:cubicBezTo>
                      <a:pt x="1212" y="899"/>
                      <a:pt x="1077" y="740"/>
                      <a:pt x="978" y="567"/>
                    </a:cubicBezTo>
                    <a:cubicBezTo>
                      <a:pt x="918" y="469"/>
                      <a:pt x="880" y="389"/>
                      <a:pt x="843" y="291"/>
                    </a:cubicBezTo>
                    <a:cubicBezTo>
                      <a:pt x="819" y="272"/>
                      <a:pt x="763" y="1"/>
                      <a:pt x="78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0" name="Google Shape;750;p36"/>
              <p:cNvSpPr/>
              <p:nvPr/>
            </p:nvSpPr>
            <p:spPr>
              <a:xfrm>
                <a:off x="3557157" y="3328049"/>
                <a:ext cx="200534" cy="397943"/>
              </a:xfrm>
              <a:custGeom>
                <a:avLst/>
                <a:gdLst/>
                <a:ahLst/>
                <a:cxnLst/>
                <a:rect l="l" t="t" r="r" b="b"/>
                <a:pathLst>
                  <a:path w="1091" h="2165" extrusionOk="0">
                    <a:moveTo>
                      <a:pt x="843" y="0"/>
                    </a:moveTo>
                    <a:cubicBezTo>
                      <a:pt x="666" y="0"/>
                      <a:pt x="312" y="201"/>
                      <a:pt x="193" y="232"/>
                    </a:cubicBezTo>
                    <a:cubicBezTo>
                      <a:pt x="216" y="232"/>
                      <a:pt x="352" y="897"/>
                      <a:pt x="352" y="958"/>
                    </a:cubicBezTo>
                    <a:cubicBezTo>
                      <a:pt x="352" y="1093"/>
                      <a:pt x="333" y="1248"/>
                      <a:pt x="272" y="1383"/>
                    </a:cubicBezTo>
                    <a:cubicBezTo>
                      <a:pt x="253" y="1463"/>
                      <a:pt x="216" y="1519"/>
                      <a:pt x="174" y="1580"/>
                    </a:cubicBezTo>
                    <a:cubicBezTo>
                      <a:pt x="137" y="1678"/>
                      <a:pt x="57" y="1753"/>
                      <a:pt x="38" y="1851"/>
                    </a:cubicBezTo>
                    <a:cubicBezTo>
                      <a:pt x="1" y="1949"/>
                      <a:pt x="20" y="2066"/>
                      <a:pt x="118" y="2127"/>
                    </a:cubicBezTo>
                    <a:cubicBezTo>
                      <a:pt x="146" y="2155"/>
                      <a:pt x="184" y="2165"/>
                      <a:pt x="226" y="2165"/>
                    </a:cubicBezTo>
                    <a:cubicBezTo>
                      <a:pt x="268" y="2165"/>
                      <a:pt x="312" y="2155"/>
                      <a:pt x="352" y="2146"/>
                    </a:cubicBezTo>
                    <a:cubicBezTo>
                      <a:pt x="450" y="2146"/>
                      <a:pt x="544" y="2127"/>
                      <a:pt x="604" y="2066"/>
                    </a:cubicBezTo>
                    <a:cubicBezTo>
                      <a:pt x="661" y="2010"/>
                      <a:pt x="703" y="1931"/>
                      <a:pt x="721" y="1870"/>
                    </a:cubicBezTo>
                    <a:cubicBezTo>
                      <a:pt x="759" y="1753"/>
                      <a:pt x="778" y="1636"/>
                      <a:pt x="801" y="1519"/>
                    </a:cubicBezTo>
                    <a:cubicBezTo>
                      <a:pt x="801" y="1463"/>
                      <a:pt x="820" y="1402"/>
                      <a:pt x="838" y="1365"/>
                    </a:cubicBezTo>
                    <a:cubicBezTo>
                      <a:pt x="894" y="1266"/>
                      <a:pt x="1011" y="1210"/>
                      <a:pt x="1054" y="1112"/>
                    </a:cubicBezTo>
                    <a:cubicBezTo>
                      <a:pt x="1091" y="1032"/>
                      <a:pt x="1072" y="958"/>
                      <a:pt x="1054" y="897"/>
                    </a:cubicBezTo>
                    <a:cubicBezTo>
                      <a:pt x="1011" y="742"/>
                      <a:pt x="974" y="583"/>
                      <a:pt x="955" y="410"/>
                    </a:cubicBezTo>
                    <a:cubicBezTo>
                      <a:pt x="955" y="349"/>
                      <a:pt x="974" y="59"/>
                      <a:pt x="918" y="22"/>
                    </a:cubicBezTo>
                    <a:cubicBezTo>
                      <a:pt x="900" y="7"/>
                      <a:pt x="874" y="0"/>
                      <a:pt x="8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1" name="Google Shape;751;p36"/>
              <p:cNvSpPr/>
              <p:nvPr/>
            </p:nvSpPr>
            <p:spPr>
              <a:xfrm>
                <a:off x="3592449" y="1431096"/>
                <a:ext cx="301260" cy="208254"/>
              </a:xfrm>
              <a:custGeom>
                <a:avLst/>
                <a:gdLst/>
                <a:ahLst/>
                <a:cxnLst/>
                <a:rect l="l" t="t" r="r" b="b"/>
                <a:pathLst>
                  <a:path w="1639" h="1133" extrusionOk="0">
                    <a:moveTo>
                      <a:pt x="370" y="1"/>
                    </a:moveTo>
                    <a:cubicBezTo>
                      <a:pt x="298" y="1"/>
                      <a:pt x="227" y="7"/>
                      <a:pt x="160" y="25"/>
                    </a:cubicBezTo>
                    <a:cubicBezTo>
                      <a:pt x="80" y="48"/>
                      <a:pt x="1" y="123"/>
                      <a:pt x="1" y="203"/>
                    </a:cubicBezTo>
                    <a:cubicBezTo>
                      <a:pt x="1" y="301"/>
                      <a:pt x="99" y="376"/>
                      <a:pt x="178" y="399"/>
                    </a:cubicBezTo>
                    <a:cubicBezTo>
                      <a:pt x="215" y="407"/>
                      <a:pt x="255" y="409"/>
                      <a:pt x="295" y="409"/>
                    </a:cubicBezTo>
                    <a:cubicBezTo>
                      <a:pt x="329" y="409"/>
                      <a:pt x="363" y="408"/>
                      <a:pt x="397" y="408"/>
                    </a:cubicBezTo>
                    <a:cubicBezTo>
                      <a:pt x="511" y="408"/>
                      <a:pt x="617" y="422"/>
                      <a:pt x="665" y="553"/>
                    </a:cubicBezTo>
                    <a:cubicBezTo>
                      <a:pt x="684" y="633"/>
                      <a:pt x="665" y="689"/>
                      <a:pt x="702" y="750"/>
                    </a:cubicBezTo>
                    <a:cubicBezTo>
                      <a:pt x="745" y="844"/>
                      <a:pt x="843" y="886"/>
                      <a:pt x="918" y="942"/>
                    </a:cubicBezTo>
                    <a:cubicBezTo>
                      <a:pt x="1040" y="1031"/>
                      <a:pt x="1123" y="1132"/>
                      <a:pt x="1261" y="1132"/>
                    </a:cubicBezTo>
                    <a:cubicBezTo>
                      <a:pt x="1303" y="1132"/>
                      <a:pt x="1350" y="1123"/>
                      <a:pt x="1404" y="1101"/>
                    </a:cubicBezTo>
                    <a:cubicBezTo>
                      <a:pt x="1465" y="1077"/>
                      <a:pt x="1521" y="1021"/>
                      <a:pt x="1563" y="942"/>
                    </a:cubicBezTo>
                    <a:cubicBezTo>
                      <a:pt x="1620" y="867"/>
                      <a:pt x="1638" y="769"/>
                      <a:pt x="1638" y="670"/>
                    </a:cubicBezTo>
                    <a:cubicBezTo>
                      <a:pt x="1638" y="652"/>
                      <a:pt x="1620" y="610"/>
                      <a:pt x="1620" y="591"/>
                    </a:cubicBezTo>
                    <a:cubicBezTo>
                      <a:pt x="1582" y="516"/>
                      <a:pt x="1521" y="455"/>
                      <a:pt x="1465" y="399"/>
                    </a:cubicBezTo>
                    <a:cubicBezTo>
                      <a:pt x="1404" y="338"/>
                      <a:pt x="1329" y="357"/>
                      <a:pt x="1287" y="320"/>
                    </a:cubicBezTo>
                    <a:cubicBezTo>
                      <a:pt x="1287" y="301"/>
                      <a:pt x="1269" y="301"/>
                      <a:pt x="1269" y="282"/>
                    </a:cubicBezTo>
                    <a:cubicBezTo>
                      <a:pt x="1250" y="240"/>
                      <a:pt x="1231" y="221"/>
                      <a:pt x="1212" y="184"/>
                    </a:cubicBezTo>
                    <a:cubicBezTo>
                      <a:pt x="1114" y="67"/>
                      <a:pt x="997" y="48"/>
                      <a:pt x="819" y="48"/>
                    </a:cubicBezTo>
                    <a:cubicBezTo>
                      <a:pt x="688" y="32"/>
                      <a:pt x="527" y="1"/>
                      <a:pt x="370" y="1"/>
                    </a:cubicBezTo>
                    <a:close/>
                  </a:path>
                </a:pathLst>
              </a:custGeom>
              <a:solidFill>
                <a:srgbClr val="29325B"/>
              </a:solidFill>
              <a:ln>
                <a:noFill/>
              </a:ln>
            </p:spPr>
            <p:txBody>
              <a:bodyPr spcFirstLastPara="1" wrap="square" lIns="91425" tIns="91425" rIns="91425" bIns="91425" anchor="ctr" anchorCtr="0">
                <a:noAutofit/>
              </a:bodyPr>
              <a:lstStyle/>
              <a:p>
                <a:endParaRPr/>
              </a:p>
            </p:txBody>
          </p:sp>
          <p:sp>
            <p:nvSpPr>
              <p:cNvPr id="752" name="Google Shape;752;p36"/>
              <p:cNvSpPr/>
              <p:nvPr/>
            </p:nvSpPr>
            <p:spPr>
              <a:xfrm>
                <a:off x="3524622" y="2276637"/>
                <a:ext cx="555650" cy="1187948"/>
              </a:xfrm>
              <a:custGeom>
                <a:avLst/>
                <a:gdLst/>
                <a:ahLst/>
                <a:cxnLst/>
                <a:rect l="l" t="t" r="r" b="b"/>
                <a:pathLst>
                  <a:path w="3023" h="6463" extrusionOk="0">
                    <a:moveTo>
                      <a:pt x="2312" y="1"/>
                    </a:moveTo>
                    <a:cubicBezTo>
                      <a:pt x="2276" y="1"/>
                      <a:pt x="2239" y="4"/>
                      <a:pt x="2204" y="10"/>
                    </a:cubicBezTo>
                    <a:cubicBezTo>
                      <a:pt x="1951" y="29"/>
                      <a:pt x="1600" y="202"/>
                      <a:pt x="1404" y="338"/>
                    </a:cubicBezTo>
                    <a:cubicBezTo>
                      <a:pt x="1114" y="553"/>
                      <a:pt x="955" y="749"/>
                      <a:pt x="744" y="1063"/>
                    </a:cubicBezTo>
                    <a:cubicBezTo>
                      <a:pt x="547" y="1353"/>
                      <a:pt x="449" y="1685"/>
                      <a:pt x="314" y="2017"/>
                    </a:cubicBezTo>
                    <a:cubicBezTo>
                      <a:pt x="136" y="2387"/>
                      <a:pt x="42" y="2757"/>
                      <a:pt x="19" y="3168"/>
                    </a:cubicBezTo>
                    <a:lnTo>
                      <a:pt x="19" y="3243"/>
                    </a:lnTo>
                    <a:cubicBezTo>
                      <a:pt x="0" y="3674"/>
                      <a:pt x="61" y="4104"/>
                      <a:pt x="117" y="4530"/>
                    </a:cubicBezTo>
                    <a:cubicBezTo>
                      <a:pt x="197" y="5176"/>
                      <a:pt x="276" y="5817"/>
                      <a:pt x="351" y="6462"/>
                    </a:cubicBezTo>
                    <a:cubicBezTo>
                      <a:pt x="646" y="6444"/>
                      <a:pt x="936" y="6364"/>
                      <a:pt x="1231" y="6303"/>
                    </a:cubicBezTo>
                    <a:lnTo>
                      <a:pt x="1231" y="6285"/>
                    </a:lnTo>
                    <a:cubicBezTo>
                      <a:pt x="1329" y="5176"/>
                      <a:pt x="1305" y="4043"/>
                      <a:pt x="1581" y="2953"/>
                    </a:cubicBezTo>
                    <a:cubicBezTo>
                      <a:pt x="1736" y="2350"/>
                      <a:pt x="2241" y="1938"/>
                      <a:pt x="2536" y="1390"/>
                    </a:cubicBezTo>
                    <a:cubicBezTo>
                      <a:pt x="2733" y="1082"/>
                      <a:pt x="3023" y="651"/>
                      <a:pt x="2826" y="281"/>
                    </a:cubicBezTo>
                    <a:cubicBezTo>
                      <a:pt x="2727" y="99"/>
                      <a:pt x="2517" y="1"/>
                      <a:pt x="231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3" name="Google Shape;753;p36"/>
              <p:cNvSpPr/>
              <p:nvPr/>
            </p:nvSpPr>
            <p:spPr>
              <a:xfrm>
                <a:off x="3844642" y="2332333"/>
                <a:ext cx="148700" cy="60289"/>
              </a:xfrm>
              <a:custGeom>
                <a:avLst/>
                <a:gdLst/>
                <a:ahLst/>
                <a:cxnLst/>
                <a:rect l="l" t="t" r="r" b="b"/>
                <a:pathLst>
                  <a:path w="809" h="328" extrusionOk="0">
                    <a:moveTo>
                      <a:pt x="51" y="1"/>
                    </a:moveTo>
                    <a:cubicBezTo>
                      <a:pt x="27" y="1"/>
                      <a:pt x="0" y="28"/>
                      <a:pt x="14" y="58"/>
                    </a:cubicBezTo>
                    <a:cubicBezTo>
                      <a:pt x="32" y="58"/>
                      <a:pt x="32" y="77"/>
                      <a:pt x="56" y="95"/>
                    </a:cubicBezTo>
                    <a:cubicBezTo>
                      <a:pt x="171" y="251"/>
                      <a:pt x="339" y="328"/>
                      <a:pt x="513" y="328"/>
                    </a:cubicBezTo>
                    <a:cubicBezTo>
                      <a:pt x="602" y="328"/>
                      <a:pt x="691" y="308"/>
                      <a:pt x="776" y="269"/>
                    </a:cubicBezTo>
                    <a:cubicBezTo>
                      <a:pt x="808" y="252"/>
                      <a:pt x="785" y="209"/>
                      <a:pt x="751" y="209"/>
                    </a:cubicBezTo>
                    <a:cubicBezTo>
                      <a:pt x="746" y="209"/>
                      <a:pt x="740" y="210"/>
                      <a:pt x="734" y="212"/>
                    </a:cubicBezTo>
                    <a:cubicBezTo>
                      <a:pt x="662" y="248"/>
                      <a:pt x="587" y="266"/>
                      <a:pt x="512" y="266"/>
                    </a:cubicBezTo>
                    <a:cubicBezTo>
                      <a:pt x="344" y="266"/>
                      <a:pt x="181" y="178"/>
                      <a:pt x="74" y="16"/>
                    </a:cubicBezTo>
                    <a:cubicBezTo>
                      <a:pt x="69" y="5"/>
                      <a:pt x="60" y="1"/>
                      <a:pt x="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4" name="Google Shape;754;p36"/>
              <p:cNvSpPr/>
              <p:nvPr/>
            </p:nvSpPr>
            <p:spPr>
              <a:xfrm>
                <a:off x="3714685" y="1643768"/>
                <a:ext cx="82713" cy="111020"/>
              </a:xfrm>
              <a:custGeom>
                <a:avLst/>
                <a:gdLst/>
                <a:ahLst/>
                <a:cxnLst/>
                <a:rect l="l" t="t" r="r" b="b"/>
                <a:pathLst>
                  <a:path w="450" h="604" extrusionOk="0">
                    <a:moveTo>
                      <a:pt x="449" y="0"/>
                    </a:moveTo>
                    <a:cubicBezTo>
                      <a:pt x="370" y="61"/>
                      <a:pt x="295" y="80"/>
                      <a:pt x="215" y="98"/>
                    </a:cubicBezTo>
                    <a:cubicBezTo>
                      <a:pt x="185" y="108"/>
                      <a:pt x="156" y="108"/>
                      <a:pt x="129" y="108"/>
                    </a:cubicBezTo>
                    <a:cubicBezTo>
                      <a:pt x="103" y="108"/>
                      <a:pt x="80" y="108"/>
                      <a:pt x="61" y="117"/>
                    </a:cubicBezTo>
                    <a:cubicBezTo>
                      <a:pt x="0" y="117"/>
                      <a:pt x="61" y="178"/>
                      <a:pt x="80" y="197"/>
                    </a:cubicBezTo>
                    <a:cubicBezTo>
                      <a:pt x="98" y="253"/>
                      <a:pt x="117" y="295"/>
                      <a:pt x="136" y="332"/>
                    </a:cubicBezTo>
                    <a:cubicBezTo>
                      <a:pt x="136" y="351"/>
                      <a:pt x="197" y="604"/>
                      <a:pt x="178" y="604"/>
                    </a:cubicBezTo>
                    <a:cubicBezTo>
                      <a:pt x="234" y="604"/>
                      <a:pt x="271" y="547"/>
                      <a:pt x="295" y="505"/>
                    </a:cubicBezTo>
                    <a:cubicBezTo>
                      <a:pt x="370" y="351"/>
                      <a:pt x="431" y="178"/>
                      <a:pt x="449" y="0"/>
                    </a:cubicBezTo>
                    <a:close/>
                  </a:path>
                </a:pathLst>
              </a:custGeom>
              <a:solidFill>
                <a:srgbClr val="4E2A20"/>
              </a:solidFill>
              <a:ln>
                <a:noFill/>
              </a:ln>
            </p:spPr>
            <p:txBody>
              <a:bodyPr spcFirstLastPara="1" wrap="square" lIns="91425" tIns="91425" rIns="91425" bIns="91425" anchor="ctr" anchorCtr="0">
                <a:noAutofit/>
              </a:bodyPr>
              <a:lstStyle/>
              <a:p>
                <a:endParaRPr/>
              </a:p>
            </p:txBody>
          </p:sp>
          <p:sp>
            <p:nvSpPr>
              <p:cNvPr id="755" name="Google Shape;755;p36"/>
              <p:cNvSpPr/>
              <p:nvPr/>
            </p:nvSpPr>
            <p:spPr>
              <a:xfrm>
                <a:off x="3717994" y="1551126"/>
                <a:ext cx="67090" cy="53672"/>
              </a:xfrm>
              <a:custGeom>
                <a:avLst/>
                <a:gdLst/>
                <a:ahLst/>
                <a:cxnLst/>
                <a:rect l="l" t="t" r="r" b="b"/>
                <a:pathLst>
                  <a:path w="365" h="292" extrusionOk="0">
                    <a:moveTo>
                      <a:pt x="142" y="0"/>
                    </a:moveTo>
                    <a:cubicBezTo>
                      <a:pt x="112" y="0"/>
                      <a:pt x="84" y="6"/>
                      <a:pt x="62" y="17"/>
                    </a:cubicBezTo>
                    <a:cubicBezTo>
                      <a:pt x="19" y="36"/>
                      <a:pt x="1" y="74"/>
                      <a:pt x="1" y="116"/>
                    </a:cubicBezTo>
                    <a:lnTo>
                      <a:pt x="1" y="153"/>
                    </a:lnTo>
                    <a:lnTo>
                      <a:pt x="1" y="172"/>
                    </a:lnTo>
                    <a:lnTo>
                      <a:pt x="1" y="191"/>
                    </a:lnTo>
                    <a:cubicBezTo>
                      <a:pt x="1" y="251"/>
                      <a:pt x="62" y="289"/>
                      <a:pt x="99" y="289"/>
                    </a:cubicBezTo>
                    <a:cubicBezTo>
                      <a:pt x="111" y="291"/>
                      <a:pt x="124" y="292"/>
                      <a:pt x="136" y="292"/>
                    </a:cubicBezTo>
                    <a:cubicBezTo>
                      <a:pt x="246" y="292"/>
                      <a:pt x="365" y="221"/>
                      <a:pt x="314" y="116"/>
                    </a:cubicBezTo>
                    <a:cubicBezTo>
                      <a:pt x="288" y="34"/>
                      <a:pt x="211" y="0"/>
                      <a:pt x="142" y="0"/>
                    </a:cubicBezTo>
                    <a:close/>
                  </a:path>
                </a:pathLst>
              </a:custGeom>
              <a:solidFill>
                <a:srgbClr val="7A483A"/>
              </a:solidFill>
              <a:ln>
                <a:noFill/>
              </a:ln>
            </p:spPr>
            <p:txBody>
              <a:bodyPr spcFirstLastPara="1" wrap="square" lIns="91425" tIns="91425" rIns="91425" bIns="91425" anchor="ctr" anchorCtr="0">
                <a:noAutofit/>
              </a:bodyPr>
              <a:lstStyle/>
              <a:p>
                <a:endParaRPr/>
              </a:p>
            </p:txBody>
          </p:sp>
          <p:sp>
            <p:nvSpPr>
              <p:cNvPr id="756" name="Google Shape;756;p36"/>
              <p:cNvSpPr/>
              <p:nvPr/>
            </p:nvSpPr>
            <p:spPr>
              <a:xfrm>
                <a:off x="2965461" y="1948163"/>
                <a:ext cx="265969" cy="122232"/>
              </a:xfrm>
              <a:custGeom>
                <a:avLst/>
                <a:gdLst/>
                <a:ahLst/>
                <a:cxnLst/>
                <a:rect l="l" t="t" r="r" b="b"/>
                <a:pathLst>
                  <a:path w="1447" h="665" extrusionOk="0">
                    <a:moveTo>
                      <a:pt x="979" y="253"/>
                    </a:moveTo>
                    <a:lnTo>
                      <a:pt x="979" y="253"/>
                    </a:lnTo>
                    <a:cubicBezTo>
                      <a:pt x="992" y="277"/>
                      <a:pt x="1010" y="294"/>
                      <a:pt x="1030" y="307"/>
                    </a:cubicBezTo>
                    <a:lnTo>
                      <a:pt x="1030" y="307"/>
                    </a:lnTo>
                    <a:lnTo>
                      <a:pt x="979" y="253"/>
                    </a:lnTo>
                    <a:close/>
                    <a:moveTo>
                      <a:pt x="487" y="0"/>
                    </a:moveTo>
                    <a:cubicBezTo>
                      <a:pt x="469" y="0"/>
                      <a:pt x="431" y="19"/>
                      <a:pt x="431" y="42"/>
                    </a:cubicBezTo>
                    <a:cubicBezTo>
                      <a:pt x="431" y="61"/>
                      <a:pt x="450" y="61"/>
                      <a:pt x="450" y="61"/>
                    </a:cubicBezTo>
                    <a:cubicBezTo>
                      <a:pt x="487" y="117"/>
                      <a:pt x="567" y="136"/>
                      <a:pt x="567" y="197"/>
                    </a:cubicBezTo>
                    <a:cubicBezTo>
                      <a:pt x="552" y="200"/>
                      <a:pt x="537" y="202"/>
                      <a:pt x="522" y="202"/>
                    </a:cubicBezTo>
                    <a:cubicBezTo>
                      <a:pt x="458" y="202"/>
                      <a:pt x="394" y="175"/>
                      <a:pt x="314" y="159"/>
                    </a:cubicBezTo>
                    <a:cubicBezTo>
                      <a:pt x="284" y="151"/>
                      <a:pt x="251" y="145"/>
                      <a:pt x="218" y="145"/>
                    </a:cubicBezTo>
                    <a:cubicBezTo>
                      <a:pt x="166" y="145"/>
                      <a:pt x="115" y="159"/>
                      <a:pt x="80" y="197"/>
                    </a:cubicBezTo>
                    <a:cubicBezTo>
                      <a:pt x="1" y="276"/>
                      <a:pt x="43" y="412"/>
                      <a:pt x="118" y="487"/>
                    </a:cubicBezTo>
                    <a:cubicBezTo>
                      <a:pt x="216" y="548"/>
                      <a:pt x="333" y="567"/>
                      <a:pt x="431" y="585"/>
                    </a:cubicBezTo>
                    <a:cubicBezTo>
                      <a:pt x="665" y="604"/>
                      <a:pt x="899" y="627"/>
                      <a:pt x="1114" y="665"/>
                    </a:cubicBezTo>
                    <a:lnTo>
                      <a:pt x="1306" y="665"/>
                    </a:lnTo>
                    <a:cubicBezTo>
                      <a:pt x="1348" y="665"/>
                      <a:pt x="1386" y="646"/>
                      <a:pt x="1423" y="627"/>
                    </a:cubicBezTo>
                    <a:cubicBezTo>
                      <a:pt x="1447" y="585"/>
                      <a:pt x="1423" y="529"/>
                      <a:pt x="1404" y="487"/>
                    </a:cubicBezTo>
                    <a:cubicBezTo>
                      <a:pt x="1386" y="431"/>
                      <a:pt x="1330" y="393"/>
                      <a:pt x="1250" y="370"/>
                    </a:cubicBezTo>
                    <a:cubicBezTo>
                      <a:pt x="1176" y="342"/>
                      <a:pt x="1091" y="345"/>
                      <a:pt x="1030" y="307"/>
                    </a:cubicBezTo>
                    <a:lnTo>
                      <a:pt x="1030" y="307"/>
                    </a:lnTo>
                    <a:lnTo>
                      <a:pt x="1072" y="351"/>
                    </a:lnTo>
                    <a:cubicBezTo>
                      <a:pt x="979" y="276"/>
                      <a:pt x="862" y="197"/>
                      <a:pt x="745" y="117"/>
                    </a:cubicBezTo>
                    <a:cubicBezTo>
                      <a:pt x="665" y="80"/>
                      <a:pt x="586" y="19"/>
                      <a:pt x="487" y="0"/>
                    </a:cubicBezTo>
                    <a:close/>
                  </a:path>
                </a:pathLst>
              </a:custGeom>
              <a:solidFill>
                <a:srgbClr val="7A483A"/>
              </a:solidFill>
              <a:ln>
                <a:noFill/>
              </a:ln>
            </p:spPr>
            <p:txBody>
              <a:bodyPr spcFirstLastPara="1" wrap="square" lIns="91425" tIns="91425" rIns="91425" bIns="91425" anchor="ctr" anchorCtr="0">
                <a:noAutofit/>
              </a:bodyPr>
              <a:lstStyle/>
              <a:p>
                <a:endParaRPr/>
              </a:p>
            </p:txBody>
          </p:sp>
          <p:sp>
            <p:nvSpPr>
              <p:cNvPr id="757" name="Google Shape;757;p36"/>
              <p:cNvSpPr/>
              <p:nvPr/>
            </p:nvSpPr>
            <p:spPr>
              <a:xfrm>
                <a:off x="3162509" y="1706448"/>
                <a:ext cx="831729" cy="442241"/>
              </a:xfrm>
              <a:custGeom>
                <a:avLst/>
                <a:gdLst/>
                <a:ahLst/>
                <a:cxnLst/>
                <a:rect l="l" t="t" r="r" b="b"/>
                <a:pathLst>
                  <a:path w="4525" h="2406" extrusionOk="0">
                    <a:moveTo>
                      <a:pt x="4124" y="1"/>
                    </a:moveTo>
                    <a:cubicBezTo>
                      <a:pt x="3957" y="1"/>
                      <a:pt x="3791" y="101"/>
                      <a:pt x="3706" y="244"/>
                    </a:cubicBezTo>
                    <a:cubicBezTo>
                      <a:pt x="3551" y="497"/>
                      <a:pt x="3416" y="749"/>
                      <a:pt x="3201" y="964"/>
                    </a:cubicBezTo>
                    <a:cubicBezTo>
                      <a:pt x="3023" y="1142"/>
                      <a:pt x="2868" y="1278"/>
                      <a:pt x="2653" y="1395"/>
                    </a:cubicBezTo>
                    <a:cubicBezTo>
                      <a:pt x="2219" y="1623"/>
                      <a:pt x="1799" y="1705"/>
                      <a:pt x="1371" y="1705"/>
                    </a:cubicBezTo>
                    <a:cubicBezTo>
                      <a:pt x="955" y="1705"/>
                      <a:pt x="532" y="1627"/>
                      <a:pt x="80" y="1531"/>
                    </a:cubicBezTo>
                    <a:cubicBezTo>
                      <a:pt x="61" y="1685"/>
                      <a:pt x="24" y="1863"/>
                      <a:pt x="0" y="2036"/>
                    </a:cubicBezTo>
                    <a:cubicBezTo>
                      <a:pt x="568" y="2252"/>
                      <a:pt x="1096" y="2405"/>
                      <a:pt x="1674" y="2405"/>
                    </a:cubicBezTo>
                    <a:cubicBezTo>
                      <a:pt x="1833" y="2405"/>
                      <a:pt x="1997" y="2393"/>
                      <a:pt x="2167" y="2368"/>
                    </a:cubicBezTo>
                    <a:cubicBezTo>
                      <a:pt x="2831" y="2251"/>
                      <a:pt x="3374" y="1961"/>
                      <a:pt x="3884" y="1549"/>
                    </a:cubicBezTo>
                    <a:cubicBezTo>
                      <a:pt x="3959" y="1493"/>
                      <a:pt x="4019" y="1414"/>
                      <a:pt x="4076" y="1357"/>
                    </a:cubicBezTo>
                    <a:cubicBezTo>
                      <a:pt x="4136" y="1297"/>
                      <a:pt x="4174" y="1241"/>
                      <a:pt x="4235" y="1180"/>
                    </a:cubicBezTo>
                    <a:cubicBezTo>
                      <a:pt x="4408" y="927"/>
                      <a:pt x="4525" y="674"/>
                      <a:pt x="4506" y="380"/>
                    </a:cubicBezTo>
                    <a:cubicBezTo>
                      <a:pt x="4506" y="225"/>
                      <a:pt x="4426" y="108"/>
                      <a:pt x="4309" y="47"/>
                    </a:cubicBezTo>
                    <a:cubicBezTo>
                      <a:pt x="4250" y="15"/>
                      <a:pt x="4187" y="1"/>
                      <a:pt x="41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8" name="Google Shape;758;p36"/>
              <p:cNvSpPr/>
              <p:nvPr/>
            </p:nvSpPr>
            <p:spPr>
              <a:xfrm>
                <a:off x="3661196" y="1600756"/>
                <a:ext cx="32166" cy="43195"/>
              </a:xfrm>
              <a:custGeom>
                <a:avLst/>
                <a:gdLst/>
                <a:ahLst/>
                <a:cxnLst/>
                <a:rect l="l" t="t" r="r" b="b"/>
                <a:pathLst>
                  <a:path w="175" h="235" extrusionOk="0">
                    <a:moveTo>
                      <a:pt x="137" y="0"/>
                    </a:moveTo>
                    <a:cubicBezTo>
                      <a:pt x="137" y="117"/>
                      <a:pt x="57" y="154"/>
                      <a:pt x="1" y="197"/>
                    </a:cubicBezTo>
                    <a:lnTo>
                      <a:pt x="20" y="234"/>
                    </a:lnTo>
                    <a:cubicBezTo>
                      <a:pt x="76" y="197"/>
                      <a:pt x="174" y="136"/>
                      <a:pt x="174" y="19"/>
                    </a:cubicBezTo>
                    <a:lnTo>
                      <a:pt x="137" y="0"/>
                    </a:lnTo>
                    <a:close/>
                  </a:path>
                </a:pathLst>
              </a:custGeom>
              <a:solidFill>
                <a:srgbClr val="4E2A20"/>
              </a:solidFill>
              <a:ln>
                <a:noFill/>
              </a:ln>
            </p:spPr>
            <p:txBody>
              <a:bodyPr spcFirstLastPara="1" wrap="square" lIns="91425" tIns="91425" rIns="91425" bIns="91425" anchor="ctr" anchorCtr="0">
                <a:noAutofit/>
              </a:bodyPr>
              <a:lstStyle/>
              <a:p>
                <a:endParaRPr/>
              </a:p>
            </p:txBody>
          </p:sp>
          <p:grpSp>
            <p:nvGrpSpPr>
              <p:cNvPr id="759" name="Google Shape;759;p36"/>
              <p:cNvGrpSpPr/>
              <p:nvPr/>
            </p:nvGrpSpPr>
            <p:grpSpPr>
              <a:xfrm>
                <a:off x="3581177" y="1360700"/>
                <a:ext cx="280803" cy="151800"/>
                <a:chOff x="3581177" y="1360700"/>
                <a:chExt cx="280803" cy="151800"/>
              </a:xfrm>
            </p:grpSpPr>
            <p:sp>
              <p:nvSpPr>
                <p:cNvPr id="760" name="Google Shape;760;p36"/>
                <p:cNvSpPr/>
                <p:nvPr/>
              </p:nvSpPr>
              <p:spPr>
                <a:xfrm rot="1229168">
                  <a:off x="3651610" y="1393166"/>
                  <a:ext cx="201440" cy="86868"/>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endParaRPr/>
                </a:p>
              </p:txBody>
            </p:sp>
            <p:sp>
              <p:nvSpPr>
                <p:cNvPr id="761" name="Google Shape;761;p36"/>
                <p:cNvSpPr/>
                <p:nvPr/>
              </p:nvSpPr>
              <p:spPr>
                <a:xfrm rot="1229059">
                  <a:off x="3577071" y="1442162"/>
                  <a:ext cx="196313" cy="11868"/>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762" name="Google Shape;762;p36"/>
                <p:cNvSpPr/>
                <p:nvPr/>
              </p:nvSpPr>
              <p:spPr>
                <a:xfrm>
                  <a:off x="3761975" y="1383425"/>
                  <a:ext cx="14400" cy="144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grpSp>
        <p:grpSp>
          <p:nvGrpSpPr>
            <p:cNvPr id="763" name="Google Shape;763;p36"/>
            <p:cNvGrpSpPr/>
            <p:nvPr/>
          </p:nvGrpSpPr>
          <p:grpSpPr>
            <a:xfrm rot="-171264" flipH="1">
              <a:off x="955027" y="1733824"/>
              <a:ext cx="1363855" cy="2837889"/>
              <a:chOff x="7604075" y="1766225"/>
              <a:chExt cx="1363799" cy="2837773"/>
            </a:xfrm>
          </p:grpSpPr>
          <p:sp>
            <p:nvSpPr>
              <p:cNvPr id="764" name="Google Shape;764;p36"/>
              <p:cNvSpPr/>
              <p:nvPr/>
            </p:nvSpPr>
            <p:spPr>
              <a:xfrm flipH="1">
                <a:off x="8126426" y="2322023"/>
                <a:ext cx="274295" cy="756882"/>
              </a:xfrm>
              <a:custGeom>
                <a:avLst/>
                <a:gdLst/>
                <a:ahLst/>
                <a:cxnLst/>
                <a:rect l="l" t="t" r="r" b="b"/>
                <a:pathLst>
                  <a:path w="1849" h="5102" extrusionOk="0">
                    <a:moveTo>
                      <a:pt x="1272" y="0"/>
                    </a:moveTo>
                    <a:cubicBezTo>
                      <a:pt x="1085" y="0"/>
                      <a:pt x="350" y="1603"/>
                      <a:pt x="309" y="1717"/>
                    </a:cubicBezTo>
                    <a:cubicBezTo>
                      <a:pt x="19" y="2671"/>
                      <a:pt x="0" y="3687"/>
                      <a:pt x="253" y="4641"/>
                    </a:cubicBezTo>
                    <a:cubicBezTo>
                      <a:pt x="290" y="4758"/>
                      <a:pt x="328" y="4894"/>
                      <a:pt x="426" y="4973"/>
                    </a:cubicBezTo>
                    <a:cubicBezTo>
                      <a:pt x="504" y="5051"/>
                      <a:pt x="616" y="5102"/>
                      <a:pt x="728" y="5102"/>
                    </a:cubicBezTo>
                    <a:cubicBezTo>
                      <a:pt x="759" y="5102"/>
                      <a:pt x="789" y="5098"/>
                      <a:pt x="819" y="5090"/>
                    </a:cubicBezTo>
                    <a:cubicBezTo>
                      <a:pt x="1189" y="4992"/>
                      <a:pt x="1324" y="4370"/>
                      <a:pt x="1306" y="4037"/>
                    </a:cubicBezTo>
                    <a:cubicBezTo>
                      <a:pt x="1287" y="3766"/>
                      <a:pt x="1207" y="3490"/>
                      <a:pt x="1170" y="3200"/>
                    </a:cubicBezTo>
                    <a:cubicBezTo>
                      <a:pt x="1011" y="2203"/>
                      <a:pt x="1264" y="1151"/>
                      <a:pt x="1849" y="332"/>
                    </a:cubicBezTo>
                    <a:cubicBezTo>
                      <a:pt x="1657" y="215"/>
                      <a:pt x="1460" y="121"/>
                      <a:pt x="1287" y="4"/>
                    </a:cubicBezTo>
                    <a:cubicBezTo>
                      <a:pt x="1283" y="1"/>
                      <a:pt x="1278" y="0"/>
                      <a:pt x="127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 name="Google Shape;765;p36"/>
              <p:cNvSpPr/>
              <p:nvPr/>
            </p:nvSpPr>
            <p:spPr>
              <a:xfrm flipH="1">
                <a:off x="7604075" y="1766225"/>
                <a:ext cx="676925" cy="810526"/>
              </a:xfrm>
              <a:custGeom>
                <a:avLst/>
                <a:gdLst/>
                <a:ahLst/>
                <a:cxnLst/>
                <a:rect l="l" t="t" r="r" b="b"/>
                <a:pathLst>
                  <a:path w="6298" h="7541" extrusionOk="0">
                    <a:moveTo>
                      <a:pt x="4387" y="1"/>
                    </a:moveTo>
                    <a:cubicBezTo>
                      <a:pt x="4020" y="1"/>
                      <a:pt x="3671" y="217"/>
                      <a:pt x="3509" y="583"/>
                    </a:cubicBezTo>
                    <a:cubicBezTo>
                      <a:pt x="3374" y="873"/>
                      <a:pt x="3411" y="1205"/>
                      <a:pt x="3547" y="1458"/>
                    </a:cubicBezTo>
                    <a:cubicBezTo>
                      <a:pt x="3608" y="1537"/>
                      <a:pt x="3584" y="1636"/>
                      <a:pt x="3528" y="1711"/>
                    </a:cubicBezTo>
                    <a:lnTo>
                      <a:pt x="1657" y="873"/>
                    </a:lnTo>
                    <a:lnTo>
                      <a:pt x="468" y="3563"/>
                    </a:lnTo>
                    <a:cubicBezTo>
                      <a:pt x="0" y="4635"/>
                      <a:pt x="487" y="5884"/>
                      <a:pt x="1540" y="6352"/>
                    </a:cubicBezTo>
                    <a:lnTo>
                      <a:pt x="4249" y="7540"/>
                    </a:lnTo>
                    <a:lnTo>
                      <a:pt x="5067" y="5669"/>
                    </a:lnTo>
                    <a:cubicBezTo>
                      <a:pt x="5024" y="5638"/>
                      <a:pt x="4976" y="5624"/>
                      <a:pt x="4928" y="5624"/>
                    </a:cubicBezTo>
                    <a:cubicBezTo>
                      <a:pt x="4889" y="5624"/>
                      <a:pt x="4851" y="5633"/>
                      <a:pt x="4815" y="5650"/>
                    </a:cubicBezTo>
                    <a:cubicBezTo>
                      <a:pt x="4666" y="5741"/>
                      <a:pt x="4497" y="5793"/>
                      <a:pt x="4324" y="5793"/>
                    </a:cubicBezTo>
                    <a:cubicBezTo>
                      <a:pt x="4202" y="5793"/>
                      <a:pt x="4078" y="5767"/>
                      <a:pt x="3959" y="5711"/>
                    </a:cubicBezTo>
                    <a:cubicBezTo>
                      <a:pt x="3430" y="5477"/>
                      <a:pt x="3215" y="4850"/>
                      <a:pt x="3509" y="4345"/>
                    </a:cubicBezTo>
                    <a:cubicBezTo>
                      <a:pt x="3681" y="4036"/>
                      <a:pt x="4012" y="3860"/>
                      <a:pt x="4354" y="3860"/>
                    </a:cubicBezTo>
                    <a:cubicBezTo>
                      <a:pt x="4442" y="3860"/>
                      <a:pt x="4531" y="3872"/>
                      <a:pt x="4618" y="3896"/>
                    </a:cubicBezTo>
                    <a:cubicBezTo>
                      <a:pt x="4950" y="4013"/>
                      <a:pt x="5184" y="4265"/>
                      <a:pt x="5264" y="4579"/>
                    </a:cubicBezTo>
                    <a:cubicBezTo>
                      <a:pt x="5301" y="4658"/>
                      <a:pt x="5381" y="4752"/>
                      <a:pt x="5456" y="4794"/>
                    </a:cubicBezTo>
                    <a:lnTo>
                      <a:pt x="6298" y="2922"/>
                    </a:lnTo>
                    <a:lnTo>
                      <a:pt x="4426" y="2104"/>
                    </a:lnTo>
                    <a:cubicBezTo>
                      <a:pt x="4445" y="2005"/>
                      <a:pt x="4543" y="1926"/>
                      <a:pt x="4637" y="1907"/>
                    </a:cubicBezTo>
                    <a:cubicBezTo>
                      <a:pt x="4932" y="1828"/>
                      <a:pt x="5203" y="1594"/>
                      <a:pt x="5301" y="1266"/>
                    </a:cubicBezTo>
                    <a:cubicBezTo>
                      <a:pt x="5437" y="836"/>
                      <a:pt x="5264" y="368"/>
                      <a:pt x="4871" y="134"/>
                    </a:cubicBezTo>
                    <a:cubicBezTo>
                      <a:pt x="4716" y="43"/>
                      <a:pt x="4549" y="1"/>
                      <a:pt x="43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6" name="Google Shape;766;p36"/>
              <p:cNvSpPr/>
              <p:nvPr/>
            </p:nvSpPr>
            <p:spPr>
              <a:xfrm flipH="1">
                <a:off x="8749952" y="4190547"/>
                <a:ext cx="217922" cy="413451"/>
              </a:xfrm>
              <a:custGeom>
                <a:avLst/>
                <a:gdLst/>
                <a:ahLst/>
                <a:cxnLst/>
                <a:rect l="l" t="t" r="r" b="b"/>
                <a:pathLst>
                  <a:path w="1469" h="2787" extrusionOk="0">
                    <a:moveTo>
                      <a:pt x="1208" y="0"/>
                    </a:moveTo>
                    <a:cubicBezTo>
                      <a:pt x="993" y="42"/>
                      <a:pt x="819" y="253"/>
                      <a:pt x="702" y="431"/>
                    </a:cubicBezTo>
                    <a:cubicBezTo>
                      <a:pt x="567" y="665"/>
                      <a:pt x="408" y="880"/>
                      <a:pt x="235" y="1072"/>
                    </a:cubicBezTo>
                    <a:cubicBezTo>
                      <a:pt x="174" y="1133"/>
                      <a:pt x="118" y="1189"/>
                      <a:pt x="80" y="1268"/>
                    </a:cubicBezTo>
                    <a:lnTo>
                      <a:pt x="80" y="1287"/>
                    </a:lnTo>
                    <a:cubicBezTo>
                      <a:pt x="1" y="1483"/>
                      <a:pt x="216" y="1680"/>
                      <a:pt x="314" y="1816"/>
                    </a:cubicBezTo>
                    <a:cubicBezTo>
                      <a:pt x="469" y="2050"/>
                      <a:pt x="623" y="2265"/>
                      <a:pt x="782" y="2499"/>
                    </a:cubicBezTo>
                    <a:cubicBezTo>
                      <a:pt x="838" y="2574"/>
                      <a:pt x="899" y="2653"/>
                      <a:pt x="974" y="2709"/>
                    </a:cubicBezTo>
                    <a:cubicBezTo>
                      <a:pt x="1038" y="2760"/>
                      <a:pt x="1122" y="2787"/>
                      <a:pt x="1202" y="2787"/>
                    </a:cubicBezTo>
                    <a:cubicBezTo>
                      <a:pt x="1343" y="2787"/>
                      <a:pt x="1469" y="2703"/>
                      <a:pt x="1442" y="2517"/>
                    </a:cubicBezTo>
                    <a:cubicBezTo>
                      <a:pt x="1404" y="2400"/>
                      <a:pt x="1325" y="2302"/>
                      <a:pt x="1269" y="2204"/>
                    </a:cubicBezTo>
                    <a:cubicBezTo>
                      <a:pt x="1110" y="2007"/>
                      <a:pt x="993" y="1774"/>
                      <a:pt x="974" y="1521"/>
                    </a:cubicBezTo>
                    <a:cubicBezTo>
                      <a:pt x="936" y="1268"/>
                      <a:pt x="1072" y="1072"/>
                      <a:pt x="1208" y="861"/>
                    </a:cubicBezTo>
                    <a:cubicBezTo>
                      <a:pt x="1306" y="683"/>
                      <a:pt x="1386" y="510"/>
                      <a:pt x="1423" y="314"/>
                    </a:cubicBezTo>
                    <a:lnTo>
                      <a:pt x="1423" y="136"/>
                    </a:lnTo>
                    <a:cubicBezTo>
                      <a:pt x="1404" y="80"/>
                      <a:pt x="1367" y="19"/>
                      <a:pt x="130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7" name="Google Shape;767;p36"/>
              <p:cNvSpPr/>
              <p:nvPr/>
            </p:nvSpPr>
            <p:spPr>
              <a:xfrm flipH="1">
                <a:off x="8018871" y="4295730"/>
                <a:ext cx="277707" cy="295662"/>
              </a:xfrm>
              <a:custGeom>
                <a:avLst/>
                <a:gdLst/>
                <a:ahLst/>
                <a:cxnLst/>
                <a:rect l="l" t="t" r="r" b="b"/>
                <a:pathLst>
                  <a:path w="1872" h="1993" extrusionOk="0">
                    <a:moveTo>
                      <a:pt x="462" y="1"/>
                    </a:moveTo>
                    <a:cubicBezTo>
                      <a:pt x="437" y="1"/>
                      <a:pt x="412" y="4"/>
                      <a:pt x="389" y="12"/>
                    </a:cubicBezTo>
                    <a:cubicBezTo>
                      <a:pt x="309" y="35"/>
                      <a:pt x="234" y="110"/>
                      <a:pt x="192" y="208"/>
                    </a:cubicBezTo>
                    <a:cubicBezTo>
                      <a:pt x="173" y="288"/>
                      <a:pt x="155" y="386"/>
                      <a:pt x="136" y="480"/>
                    </a:cubicBezTo>
                    <a:cubicBezTo>
                      <a:pt x="94" y="873"/>
                      <a:pt x="19" y="1261"/>
                      <a:pt x="19" y="1649"/>
                    </a:cubicBezTo>
                    <a:cubicBezTo>
                      <a:pt x="0" y="1729"/>
                      <a:pt x="0" y="1827"/>
                      <a:pt x="56" y="1883"/>
                    </a:cubicBezTo>
                    <a:cubicBezTo>
                      <a:pt x="94" y="1925"/>
                      <a:pt x="173" y="1925"/>
                      <a:pt x="234" y="1925"/>
                    </a:cubicBezTo>
                    <a:cubicBezTo>
                      <a:pt x="562" y="1944"/>
                      <a:pt x="894" y="1963"/>
                      <a:pt x="1245" y="1982"/>
                    </a:cubicBezTo>
                    <a:cubicBezTo>
                      <a:pt x="1303" y="1988"/>
                      <a:pt x="1356" y="1993"/>
                      <a:pt x="1406" y="1993"/>
                    </a:cubicBezTo>
                    <a:cubicBezTo>
                      <a:pt x="1494" y="1993"/>
                      <a:pt x="1577" y="1980"/>
                      <a:pt x="1675" y="1944"/>
                    </a:cubicBezTo>
                    <a:cubicBezTo>
                      <a:pt x="1755" y="1907"/>
                      <a:pt x="1830" y="1865"/>
                      <a:pt x="1848" y="1790"/>
                    </a:cubicBezTo>
                    <a:cubicBezTo>
                      <a:pt x="1872" y="1691"/>
                      <a:pt x="1811" y="1612"/>
                      <a:pt x="1731" y="1575"/>
                    </a:cubicBezTo>
                    <a:cubicBezTo>
                      <a:pt x="1657" y="1532"/>
                      <a:pt x="1558" y="1514"/>
                      <a:pt x="1479" y="1514"/>
                    </a:cubicBezTo>
                    <a:cubicBezTo>
                      <a:pt x="1306" y="1476"/>
                      <a:pt x="1030" y="1476"/>
                      <a:pt x="913" y="1322"/>
                    </a:cubicBezTo>
                    <a:cubicBezTo>
                      <a:pt x="819" y="1181"/>
                      <a:pt x="819" y="971"/>
                      <a:pt x="819" y="812"/>
                    </a:cubicBezTo>
                    <a:cubicBezTo>
                      <a:pt x="819" y="695"/>
                      <a:pt x="838" y="578"/>
                      <a:pt x="838" y="461"/>
                    </a:cubicBezTo>
                    <a:cubicBezTo>
                      <a:pt x="819" y="344"/>
                      <a:pt x="796" y="208"/>
                      <a:pt x="721" y="129"/>
                    </a:cubicBezTo>
                    <a:cubicBezTo>
                      <a:pt x="657" y="54"/>
                      <a:pt x="559" y="1"/>
                      <a:pt x="4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 name="Google Shape;768;p36"/>
              <p:cNvSpPr/>
              <p:nvPr/>
            </p:nvSpPr>
            <p:spPr>
              <a:xfrm flipH="1">
                <a:off x="7686407" y="2143553"/>
                <a:ext cx="156210" cy="302041"/>
              </a:xfrm>
              <a:custGeom>
                <a:avLst/>
                <a:gdLst/>
                <a:ahLst/>
                <a:cxnLst/>
                <a:rect l="l" t="t" r="r" b="b"/>
                <a:pathLst>
                  <a:path w="1053" h="2036" extrusionOk="0">
                    <a:moveTo>
                      <a:pt x="910" y="0"/>
                    </a:moveTo>
                    <a:cubicBezTo>
                      <a:pt x="868" y="0"/>
                      <a:pt x="823" y="21"/>
                      <a:pt x="777" y="56"/>
                    </a:cubicBezTo>
                    <a:cubicBezTo>
                      <a:pt x="739" y="94"/>
                      <a:pt x="702" y="154"/>
                      <a:pt x="660" y="192"/>
                    </a:cubicBezTo>
                    <a:cubicBezTo>
                      <a:pt x="641" y="211"/>
                      <a:pt x="641" y="211"/>
                      <a:pt x="622" y="229"/>
                    </a:cubicBezTo>
                    <a:cubicBezTo>
                      <a:pt x="552" y="299"/>
                      <a:pt x="423" y="360"/>
                      <a:pt x="305" y="360"/>
                    </a:cubicBezTo>
                    <a:cubicBezTo>
                      <a:pt x="257" y="360"/>
                      <a:pt x="212" y="350"/>
                      <a:pt x="173" y="328"/>
                    </a:cubicBezTo>
                    <a:cubicBezTo>
                      <a:pt x="155" y="328"/>
                      <a:pt x="136" y="309"/>
                      <a:pt x="98" y="290"/>
                    </a:cubicBezTo>
                    <a:cubicBezTo>
                      <a:pt x="87" y="281"/>
                      <a:pt x="76" y="276"/>
                      <a:pt x="64" y="276"/>
                    </a:cubicBezTo>
                    <a:cubicBezTo>
                      <a:pt x="52" y="276"/>
                      <a:pt x="38" y="281"/>
                      <a:pt x="19" y="290"/>
                    </a:cubicBezTo>
                    <a:cubicBezTo>
                      <a:pt x="0" y="309"/>
                      <a:pt x="0" y="346"/>
                      <a:pt x="0" y="365"/>
                    </a:cubicBezTo>
                    <a:cubicBezTo>
                      <a:pt x="19" y="388"/>
                      <a:pt x="19" y="426"/>
                      <a:pt x="38" y="445"/>
                    </a:cubicBezTo>
                    <a:cubicBezTo>
                      <a:pt x="56" y="482"/>
                      <a:pt x="56" y="505"/>
                      <a:pt x="56" y="543"/>
                    </a:cubicBezTo>
                    <a:cubicBezTo>
                      <a:pt x="98" y="679"/>
                      <a:pt x="98" y="777"/>
                      <a:pt x="56" y="912"/>
                    </a:cubicBezTo>
                    <a:cubicBezTo>
                      <a:pt x="19" y="1029"/>
                      <a:pt x="38" y="1165"/>
                      <a:pt x="19" y="1282"/>
                    </a:cubicBezTo>
                    <a:lnTo>
                      <a:pt x="19" y="1535"/>
                    </a:lnTo>
                    <a:cubicBezTo>
                      <a:pt x="19" y="1694"/>
                      <a:pt x="38" y="1867"/>
                      <a:pt x="136" y="1965"/>
                    </a:cubicBezTo>
                    <a:cubicBezTo>
                      <a:pt x="179" y="2015"/>
                      <a:pt x="225" y="2036"/>
                      <a:pt x="268" y="2036"/>
                    </a:cubicBezTo>
                    <a:cubicBezTo>
                      <a:pt x="378" y="2036"/>
                      <a:pt x="473" y="1903"/>
                      <a:pt x="487" y="1792"/>
                    </a:cubicBezTo>
                    <a:cubicBezTo>
                      <a:pt x="487" y="1694"/>
                      <a:pt x="468" y="1614"/>
                      <a:pt x="468" y="1516"/>
                    </a:cubicBezTo>
                    <a:cubicBezTo>
                      <a:pt x="449" y="1343"/>
                      <a:pt x="449" y="1146"/>
                      <a:pt x="468" y="950"/>
                    </a:cubicBezTo>
                    <a:cubicBezTo>
                      <a:pt x="487" y="622"/>
                      <a:pt x="777" y="543"/>
                      <a:pt x="955" y="309"/>
                    </a:cubicBezTo>
                    <a:cubicBezTo>
                      <a:pt x="992" y="271"/>
                      <a:pt x="1011" y="229"/>
                      <a:pt x="1034" y="192"/>
                    </a:cubicBezTo>
                    <a:cubicBezTo>
                      <a:pt x="1053" y="131"/>
                      <a:pt x="1034" y="75"/>
                      <a:pt x="992" y="38"/>
                    </a:cubicBezTo>
                    <a:cubicBezTo>
                      <a:pt x="968" y="12"/>
                      <a:pt x="940" y="0"/>
                      <a:pt x="910" y="0"/>
                    </a:cubicBezTo>
                    <a:close/>
                  </a:path>
                </a:pathLst>
              </a:custGeom>
              <a:solidFill>
                <a:srgbClr val="7A483A"/>
              </a:solidFill>
              <a:ln>
                <a:noFill/>
              </a:ln>
            </p:spPr>
            <p:txBody>
              <a:bodyPr spcFirstLastPara="1" wrap="square" lIns="91425" tIns="91425" rIns="91425" bIns="91425" anchor="ctr" anchorCtr="0">
                <a:noAutofit/>
              </a:bodyPr>
              <a:lstStyle/>
              <a:p>
                <a:endParaRPr/>
              </a:p>
            </p:txBody>
          </p:sp>
          <p:sp>
            <p:nvSpPr>
              <p:cNvPr id="769" name="Google Shape;769;p36"/>
              <p:cNvSpPr/>
              <p:nvPr/>
            </p:nvSpPr>
            <p:spPr>
              <a:xfrm flipH="1">
                <a:off x="8030588" y="2530461"/>
                <a:ext cx="200121" cy="333639"/>
              </a:xfrm>
              <a:custGeom>
                <a:avLst/>
                <a:gdLst/>
                <a:ahLst/>
                <a:cxnLst/>
                <a:rect l="l" t="t" r="r" b="b"/>
                <a:pathLst>
                  <a:path w="1349" h="2249" extrusionOk="0">
                    <a:moveTo>
                      <a:pt x="656" y="1"/>
                    </a:moveTo>
                    <a:cubicBezTo>
                      <a:pt x="436" y="1"/>
                      <a:pt x="209" y="153"/>
                      <a:pt x="118" y="354"/>
                    </a:cubicBezTo>
                    <a:cubicBezTo>
                      <a:pt x="1" y="607"/>
                      <a:pt x="99" y="915"/>
                      <a:pt x="141" y="1191"/>
                    </a:cubicBezTo>
                    <a:cubicBezTo>
                      <a:pt x="178" y="1364"/>
                      <a:pt x="197" y="1561"/>
                      <a:pt x="141" y="1715"/>
                    </a:cubicBezTo>
                    <a:cubicBezTo>
                      <a:pt x="118" y="1814"/>
                      <a:pt x="1" y="1912"/>
                      <a:pt x="43" y="2010"/>
                    </a:cubicBezTo>
                    <a:cubicBezTo>
                      <a:pt x="99" y="2127"/>
                      <a:pt x="333" y="2225"/>
                      <a:pt x="450" y="2244"/>
                    </a:cubicBezTo>
                    <a:cubicBezTo>
                      <a:pt x="472" y="2247"/>
                      <a:pt x="495" y="2249"/>
                      <a:pt x="518" y="2249"/>
                    </a:cubicBezTo>
                    <a:cubicBezTo>
                      <a:pt x="640" y="2249"/>
                      <a:pt x="776" y="2207"/>
                      <a:pt x="843" y="2108"/>
                    </a:cubicBezTo>
                    <a:cubicBezTo>
                      <a:pt x="918" y="2029"/>
                      <a:pt x="936" y="1912"/>
                      <a:pt x="960" y="1795"/>
                    </a:cubicBezTo>
                    <a:cubicBezTo>
                      <a:pt x="960" y="1641"/>
                      <a:pt x="960" y="1500"/>
                      <a:pt x="997" y="1364"/>
                    </a:cubicBezTo>
                    <a:cubicBezTo>
                      <a:pt x="1035" y="1149"/>
                      <a:pt x="1194" y="1074"/>
                      <a:pt x="1269" y="915"/>
                    </a:cubicBezTo>
                    <a:cubicBezTo>
                      <a:pt x="1348" y="742"/>
                      <a:pt x="1348" y="527"/>
                      <a:pt x="1269" y="373"/>
                    </a:cubicBezTo>
                    <a:cubicBezTo>
                      <a:pt x="1170" y="157"/>
                      <a:pt x="936" y="3"/>
                      <a:pt x="703" y="3"/>
                    </a:cubicBezTo>
                    <a:cubicBezTo>
                      <a:pt x="687" y="1"/>
                      <a:pt x="672" y="1"/>
                      <a:pt x="656" y="1"/>
                    </a:cubicBezTo>
                    <a:close/>
                  </a:path>
                </a:pathLst>
              </a:custGeom>
              <a:solidFill>
                <a:srgbClr val="7A483A"/>
              </a:solidFill>
              <a:ln>
                <a:noFill/>
              </a:ln>
            </p:spPr>
            <p:txBody>
              <a:bodyPr spcFirstLastPara="1" wrap="square" lIns="91425" tIns="91425" rIns="91425" bIns="91425" anchor="ctr" anchorCtr="0">
                <a:noAutofit/>
              </a:bodyPr>
              <a:lstStyle/>
              <a:p>
                <a:endParaRPr/>
              </a:p>
            </p:txBody>
          </p:sp>
          <p:sp>
            <p:nvSpPr>
              <p:cNvPr id="770" name="Google Shape;770;p36"/>
              <p:cNvSpPr/>
              <p:nvPr/>
            </p:nvSpPr>
            <p:spPr>
              <a:xfrm flipH="1">
                <a:off x="7735681" y="2358815"/>
                <a:ext cx="720524" cy="1036521"/>
              </a:xfrm>
              <a:custGeom>
                <a:avLst/>
                <a:gdLst/>
                <a:ahLst/>
                <a:cxnLst/>
                <a:rect l="l" t="t" r="r" b="b"/>
                <a:pathLst>
                  <a:path w="4857" h="6987" extrusionOk="0">
                    <a:moveTo>
                      <a:pt x="4500" y="1"/>
                    </a:moveTo>
                    <a:cubicBezTo>
                      <a:pt x="4337" y="1"/>
                      <a:pt x="4169" y="9"/>
                      <a:pt x="4000" y="9"/>
                    </a:cubicBezTo>
                    <a:cubicBezTo>
                      <a:pt x="4038" y="201"/>
                      <a:pt x="4038" y="397"/>
                      <a:pt x="4057" y="594"/>
                    </a:cubicBezTo>
                    <a:cubicBezTo>
                      <a:pt x="4057" y="828"/>
                      <a:pt x="4057" y="1062"/>
                      <a:pt x="4075" y="1296"/>
                    </a:cubicBezTo>
                    <a:cubicBezTo>
                      <a:pt x="4075" y="1647"/>
                      <a:pt x="4075" y="1937"/>
                      <a:pt x="3884" y="2250"/>
                    </a:cubicBezTo>
                    <a:cubicBezTo>
                      <a:pt x="3668" y="2601"/>
                      <a:pt x="3275" y="3069"/>
                      <a:pt x="2831" y="3106"/>
                    </a:cubicBezTo>
                    <a:cubicBezTo>
                      <a:pt x="2791" y="3117"/>
                      <a:pt x="2752" y="3121"/>
                      <a:pt x="2713" y="3121"/>
                    </a:cubicBezTo>
                    <a:cubicBezTo>
                      <a:pt x="2594" y="3121"/>
                      <a:pt x="2473" y="3083"/>
                      <a:pt x="2339" y="3069"/>
                    </a:cubicBezTo>
                    <a:cubicBezTo>
                      <a:pt x="2159" y="3030"/>
                      <a:pt x="1896" y="2987"/>
                      <a:pt x="1637" y="2987"/>
                    </a:cubicBezTo>
                    <a:cubicBezTo>
                      <a:pt x="1364" y="2987"/>
                      <a:pt x="1097" y="3035"/>
                      <a:pt x="936" y="3186"/>
                    </a:cubicBezTo>
                    <a:cubicBezTo>
                      <a:pt x="800" y="3303"/>
                      <a:pt x="763" y="3518"/>
                      <a:pt x="725" y="3710"/>
                    </a:cubicBezTo>
                    <a:cubicBezTo>
                      <a:pt x="627" y="4220"/>
                      <a:pt x="468" y="4707"/>
                      <a:pt x="257" y="5174"/>
                    </a:cubicBezTo>
                    <a:cubicBezTo>
                      <a:pt x="159" y="5390"/>
                      <a:pt x="42" y="5581"/>
                      <a:pt x="23" y="5797"/>
                    </a:cubicBezTo>
                    <a:cubicBezTo>
                      <a:pt x="0" y="6091"/>
                      <a:pt x="117" y="6344"/>
                      <a:pt x="314" y="6541"/>
                    </a:cubicBezTo>
                    <a:cubicBezTo>
                      <a:pt x="547" y="6751"/>
                      <a:pt x="800" y="6676"/>
                      <a:pt x="1076" y="6751"/>
                    </a:cubicBezTo>
                    <a:cubicBezTo>
                      <a:pt x="1385" y="6812"/>
                      <a:pt x="1755" y="6966"/>
                      <a:pt x="2068" y="6985"/>
                    </a:cubicBezTo>
                    <a:cubicBezTo>
                      <a:pt x="2077" y="6986"/>
                      <a:pt x="2086" y="6986"/>
                      <a:pt x="2095" y="6986"/>
                    </a:cubicBezTo>
                    <a:cubicBezTo>
                      <a:pt x="2399" y="6986"/>
                      <a:pt x="2383" y="6590"/>
                      <a:pt x="2419" y="6344"/>
                    </a:cubicBezTo>
                    <a:cubicBezTo>
                      <a:pt x="2480" y="5914"/>
                      <a:pt x="2555" y="5488"/>
                      <a:pt x="2690" y="5095"/>
                    </a:cubicBezTo>
                    <a:cubicBezTo>
                      <a:pt x="2849" y="4688"/>
                      <a:pt x="3083" y="4295"/>
                      <a:pt x="3416" y="4042"/>
                    </a:cubicBezTo>
                    <a:cubicBezTo>
                      <a:pt x="3706" y="3808"/>
                      <a:pt x="4075" y="3672"/>
                      <a:pt x="4370" y="3401"/>
                    </a:cubicBezTo>
                    <a:cubicBezTo>
                      <a:pt x="4445" y="3322"/>
                      <a:pt x="4506" y="3242"/>
                      <a:pt x="4562" y="3148"/>
                    </a:cubicBezTo>
                    <a:cubicBezTo>
                      <a:pt x="4721" y="2915"/>
                      <a:pt x="4819" y="2638"/>
                      <a:pt x="4838" y="2367"/>
                    </a:cubicBezTo>
                    <a:cubicBezTo>
                      <a:pt x="4857" y="2250"/>
                      <a:pt x="4857" y="2133"/>
                      <a:pt x="4838" y="2016"/>
                    </a:cubicBezTo>
                    <a:cubicBezTo>
                      <a:pt x="4819" y="1352"/>
                      <a:pt x="4702" y="669"/>
                      <a:pt x="4740" y="9"/>
                    </a:cubicBezTo>
                    <a:cubicBezTo>
                      <a:pt x="4662" y="3"/>
                      <a:pt x="4582" y="1"/>
                      <a:pt x="450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1" name="Google Shape;771;p36"/>
              <p:cNvSpPr/>
              <p:nvPr/>
            </p:nvSpPr>
            <p:spPr>
              <a:xfrm flipH="1">
                <a:off x="8241711" y="3144203"/>
                <a:ext cx="676910" cy="1246288"/>
              </a:xfrm>
              <a:custGeom>
                <a:avLst/>
                <a:gdLst/>
                <a:ahLst/>
                <a:cxnLst/>
                <a:rect l="l" t="t" r="r" b="b"/>
                <a:pathLst>
                  <a:path w="4563" h="8401" extrusionOk="0">
                    <a:moveTo>
                      <a:pt x="3300" y="1"/>
                    </a:moveTo>
                    <a:cubicBezTo>
                      <a:pt x="3274" y="1"/>
                      <a:pt x="3251" y="27"/>
                      <a:pt x="3234" y="54"/>
                    </a:cubicBezTo>
                    <a:cubicBezTo>
                      <a:pt x="2883" y="601"/>
                      <a:pt x="2766" y="1364"/>
                      <a:pt x="2593" y="1986"/>
                    </a:cubicBezTo>
                    <a:cubicBezTo>
                      <a:pt x="2532" y="2257"/>
                      <a:pt x="2495" y="2510"/>
                      <a:pt x="2396" y="2767"/>
                    </a:cubicBezTo>
                    <a:cubicBezTo>
                      <a:pt x="2298" y="3039"/>
                      <a:pt x="2181" y="3310"/>
                      <a:pt x="2106" y="3563"/>
                    </a:cubicBezTo>
                    <a:cubicBezTo>
                      <a:pt x="1989" y="3858"/>
                      <a:pt x="1891" y="4148"/>
                      <a:pt x="1793" y="4442"/>
                    </a:cubicBezTo>
                    <a:cubicBezTo>
                      <a:pt x="1737" y="4639"/>
                      <a:pt x="1657" y="4831"/>
                      <a:pt x="1578" y="5027"/>
                    </a:cubicBezTo>
                    <a:cubicBezTo>
                      <a:pt x="1171" y="5982"/>
                      <a:pt x="544" y="6819"/>
                      <a:pt x="1" y="7718"/>
                    </a:cubicBezTo>
                    <a:cubicBezTo>
                      <a:pt x="57" y="7755"/>
                      <a:pt x="937" y="8340"/>
                      <a:pt x="895" y="8401"/>
                    </a:cubicBezTo>
                    <a:cubicBezTo>
                      <a:pt x="2125" y="7114"/>
                      <a:pt x="3159" y="5125"/>
                      <a:pt x="3842" y="3118"/>
                    </a:cubicBezTo>
                    <a:cubicBezTo>
                      <a:pt x="4076" y="2473"/>
                      <a:pt x="4348" y="1832"/>
                      <a:pt x="4544" y="1167"/>
                    </a:cubicBezTo>
                    <a:cubicBezTo>
                      <a:pt x="4563" y="1130"/>
                      <a:pt x="4563" y="1069"/>
                      <a:pt x="4563" y="1031"/>
                    </a:cubicBezTo>
                    <a:cubicBezTo>
                      <a:pt x="4544" y="952"/>
                      <a:pt x="4483" y="896"/>
                      <a:pt x="4427" y="854"/>
                    </a:cubicBezTo>
                    <a:cubicBezTo>
                      <a:pt x="4095" y="564"/>
                      <a:pt x="3702" y="330"/>
                      <a:pt x="3295" y="194"/>
                    </a:cubicBezTo>
                    <a:cubicBezTo>
                      <a:pt x="3295" y="133"/>
                      <a:pt x="3295" y="77"/>
                      <a:pt x="3332" y="16"/>
                    </a:cubicBezTo>
                    <a:cubicBezTo>
                      <a:pt x="3321" y="5"/>
                      <a:pt x="3310" y="1"/>
                      <a:pt x="3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2" name="Google Shape;772;p36"/>
              <p:cNvSpPr/>
              <p:nvPr/>
            </p:nvSpPr>
            <p:spPr>
              <a:xfrm flipH="1">
                <a:off x="8007749" y="2802246"/>
                <a:ext cx="414631" cy="562692"/>
              </a:xfrm>
              <a:custGeom>
                <a:avLst/>
                <a:gdLst/>
                <a:ahLst/>
                <a:cxnLst/>
                <a:rect l="l" t="t" r="r" b="b"/>
                <a:pathLst>
                  <a:path w="2795" h="3793" extrusionOk="0">
                    <a:moveTo>
                      <a:pt x="1138" y="0"/>
                    </a:moveTo>
                    <a:cubicBezTo>
                      <a:pt x="1059" y="19"/>
                      <a:pt x="984" y="42"/>
                      <a:pt x="904" y="61"/>
                    </a:cubicBezTo>
                    <a:cubicBezTo>
                      <a:pt x="886" y="314"/>
                      <a:pt x="942" y="567"/>
                      <a:pt x="984" y="838"/>
                    </a:cubicBezTo>
                    <a:cubicBezTo>
                      <a:pt x="1021" y="1151"/>
                      <a:pt x="1003" y="1835"/>
                      <a:pt x="1003" y="1872"/>
                    </a:cubicBezTo>
                    <a:cubicBezTo>
                      <a:pt x="750" y="2284"/>
                      <a:pt x="240" y="2733"/>
                      <a:pt x="48" y="3159"/>
                    </a:cubicBezTo>
                    <a:cubicBezTo>
                      <a:pt x="1" y="3276"/>
                      <a:pt x="78" y="3352"/>
                      <a:pt x="166" y="3352"/>
                    </a:cubicBezTo>
                    <a:cubicBezTo>
                      <a:pt x="224" y="3352"/>
                      <a:pt x="287" y="3317"/>
                      <a:pt x="319" y="3238"/>
                    </a:cubicBezTo>
                    <a:cubicBezTo>
                      <a:pt x="418" y="3023"/>
                      <a:pt x="848" y="2592"/>
                      <a:pt x="942" y="2382"/>
                    </a:cubicBezTo>
                    <a:lnTo>
                      <a:pt x="942" y="2382"/>
                    </a:lnTo>
                    <a:cubicBezTo>
                      <a:pt x="942" y="2752"/>
                      <a:pt x="965" y="3276"/>
                      <a:pt x="923" y="3645"/>
                    </a:cubicBezTo>
                    <a:cubicBezTo>
                      <a:pt x="904" y="3744"/>
                      <a:pt x="987" y="3793"/>
                      <a:pt x="1077" y="3793"/>
                    </a:cubicBezTo>
                    <a:cubicBezTo>
                      <a:pt x="1168" y="3793"/>
                      <a:pt x="1265" y="3744"/>
                      <a:pt x="1274" y="3645"/>
                    </a:cubicBezTo>
                    <a:cubicBezTo>
                      <a:pt x="1353" y="3084"/>
                      <a:pt x="1372" y="2518"/>
                      <a:pt x="1353" y="1951"/>
                    </a:cubicBezTo>
                    <a:cubicBezTo>
                      <a:pt x="1742" y="1329"/>
                      <a:pt x="2210" y="744"/>
                      <a:pt x="2757" y="216"/>
                    </a:cubicBezTo>
                    <a:cubicBezTo>
                      <a:pt x="2776" y="197"/>
                      <a:pt x="2795" y="159"/>
                      <a:pt x="2795" y="117"/>
                    </a:cubicBezTo>
                    <a:cubicBezTo>
                      <a:pt x="2745" y="102"/>
                      <a:pt x="2689" y="96"/>
                      <a:pt x="2630" y="96"/>
                    </a:cubicBezTo>
                    <a:cubicBezTo>
                      <a:pt x="2550" y="96"/>
                      <a:pt x="2466" y="107"/>
                      <a:pt x="2388" y="117"/>
                    </a:cubicBezTo>
                    <a:cubicBezTo>
                      <a:pt x="1995" y="510"/>
                      <a:pt x="1644" y="936"/>
                      <a:pt x="1335" y="1367"/>
                    </a:cubicBezTo>
                    <a:cubicBezTo>
                      <a:pt x="1293" y="917"/>
                      <a:pt x="1237" y="450"/>
                      <a:pt x="11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3" name="Google Shape;773;p36"/>
              <p:cNvSpPr/>
              <p:nvPr/>
            </p:nvSpPr>
            <p:spPr>
              <a:xfrm flipH="1">
                <a:off x="8045288" y="2469488"/>
                <a:ext cx="552594" cy="565362"/>
              </a:xfrm>
              <a:custGeom>
                <a:avLst/>
                <a:gdLst/>
                <a:ahLst/>
                <a:cxnLst/>
                <a:rect l="l" t="t" r="r" b="b"/>
                <a:pathLst>
                  <a:path w="3725" h="3811" extrusionOk="0">
                    <a:moveTo>
                      <a:pt x="2917" y="0"/>
                    </a:moveTo>
                    <a:cubicBezTo>
                      <a:pt x="2845" y="0"/>
                      <a:pt x="2770" y="16"/>
                      <a:pt x="2710" y="40"/>
                    </a:cubicBezTo>
                    <a:cubicBezTo>
                      <a:pt x="2616" y="119"/>
                      <a:pt x="2653" y="217"/>
                      <a:pt x="2574" y="297"/>
                    </a:cubicBezTo>
                    <a:cubicBezTo>
                      <a:pt x="2536" y="334"/>
                      <a:pt x="2457" y="334"/>
                      <a:pt x="2401" y="353"/>
                    </a:cubicBezTo>
                    <a:cubicBezTo>
                      <a:pt x="2223" y="391"/>
                      <a:pt x="2069" y="568"/>
                      <a:pt x="2069" y="765"/>
                    </a:cubicBezTo>
                    <a:lnTo>
                      <a:pt x="2069" y="858"/>
                    </a:lnTo>
                    <a:cubicBezTo>
                      <a:pt x="2008" y="1092"/>
                      <a:pt x="1521" y="1036"/>
                      <a:pt x="1367" y="1074"/>
                    </a:cubicBezTo>
                    <a:cubicBezTo>
                      <a:pt x="899" y="1172"/>
                      <a:pt x="468" y="1467"/>
                      <a:pt x="253" y="1874"/>
                    </a:cubicBezTo>
                    <a:cubicBezTo>
                      <a:pt x="19" y="2285"/>
                      <a:pt x="1" y="2810"/>
                      <a:pt x="277" y="3198"/>
                    </a:cubicBezTo>
                    <a:cubicBezTo>
                      <a:pt x="450" y="3474"/>
                      <a:pt x="721" y="3647"/>
                      <a:pt x="1016" y="3745"/>
                    </a:cubicBezTo>
                    <a:cubicBezTo>
                      <a:pt x="1184" y="3791"/>
                      <a:pt x="1366" y="3811"/>
                      <a:pt x="1550" y="3811"/>
                    </a:cubicBezTo>
                    <a:cubicBezTo>
                      <a:pt x="1684" y="3811"/>
                      <a:pt x="1820" y="3800"/>
                      <a:pt x="1952" y="3783"/>
                    </a:cubicBezTo>
                    <a:cubicBezTo>
                      <a:pt x="2420" y="3708"/>
                      <a:pt x="2770" y="3572"/>
                      <a:pt x="3103" y="3198"/>
                    </a:cubicBezTo>
                    <a:cubicBezTo>
                      <a:pt x="3393" y="2889"/>
                      <a:pt x="3571" y="2477"/>
                      <a:pt x="3627" y="2052"/>
                    </a:cubicBezTo>
                    <a:cubicBezTo>
                      <a:pt x="3645" y="1972"/>
                      <a:pt x="3725" y="882"/>
                      <a:pt x="3645" y="882"/>
                    </a:cubicBezTo>
                    <a:lnTo>
                      <a:pt x="3627" y="882"/>
                    </a:lnTo>
                    <a:cubicBezTo>
                      <a:pt x="3645" y="704"/>
                      <a:pt x="3725" y="550"/>
                      <a:pt x="3725" y="372"/>
                    </a:cubicBezTo>
                    <a:cubicBezTo>
                      <a:pt x="3725" y="316"/>
                      <a:pt x="3706" y="274"/>
                      <a:pt x="3706" y="236"/>
                    </a:cubicBezTo>
                    <a:cubicBezTo>
                      <a:pt x="3659" y="125"/>
                      <a:pt x="3586" y="101"/>
                      <a:pt x="3504" y="101"/>
                    </a:cubicBezTo>
                    <a:cubicBezTo>
                      <a:pt x="3444" y="101"/>
                      <a:pt x="3379" y="114"/>
                      <a:pt x="3316" y="114"/>
                    </a:cubicBezTo>
                    <a:cubicBezTo>
                      <a:pt x="3283" y="114"/>
                      <a:pt x="3251" y="110"/>
                      <a:pt x="3220" y="100"/>
                    </a:cubicBezTo>
                    <a:cubicBezTo>
                      <a:pt x="3159" y="82"/>
                      <a:pt x="3103" y="40"/>
                      <a:pt x="3042" y="21"/>
                    </a:cubicBezTo>
                    <a:cubicBezTo>
                      <a:pt x="3004" y="7"/>
                      <a:pt x="2961" y="0"/>
                      <a:pt x="29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6"/>
              <p:cNvSpPr/>
              <p:nvPr/>
            </p:nvSpPr>
            <p:spPr>
              <a:xfrm flipH="1">
                <a:off x="8077178" y="3141088"/>
                <a:ext cx="399203" cy="1313936"/>
              </a:xfrm>
              <a:custGeom>
                <a:avLst/>
                <a:gdLst/>
                <a:ahLst/>
                <a:cxnLst/>
                <a:rect l="l" t="t" r="r" b="b"/>
                <a:pathLst>
                  <a:path w="2691" h="8857" extrusionOk="0">
                    <a:moveTo>
                      <a:pt x="394" y="1"/>
                    </a:moveTo>
                    <a:cubicBezTo>
                      <a:pt x="351" y="1"/>
                      <a:pt x="311" y="11"/>
                      <a:pt x="276" y="37"/>
                    </a:cubicBezTo>
                    <a:cubicBezTo>
                      <a:pt x="216" y="98"/>
                      <a:pt x="197" y="173"/>
                      <a:pt x="178" y="252"/>
                    </a:cubicBezTo>
                    <a:cubicBezTo>
                      <a:pt x="61" y="603"/>
                      <a:pt x="0" y="992"/>
                      <a:pt x="99" y="1343"/>
                    </a:cubicBezTo>
                    <a:cubicBezTo>
                      <a:pt x="216" y="1754"/>
                      <a:pt x="487" y="2086"/>
                      <a:pt x="627" y="2494"/>
                    </a:cubicBezTo>
                    <a:cubicBezTo>
                      <a:pt x="782" y="2943"/>
                      <a:pt x="763" y="3467"/>
                      <a:pt x="861" y="3935"/>
                    </a:cubicBezTo>
                    <a:cubicBezTo>
                      <a:pt x="936" y="4328"/>
                      <a:pt x="1016" y="4735"/>
                      <a:pt x="1034" y="5146"/>
                    </a:cubicBezTo>
                    <a:cubicBezTo>
                      <a:pt x="1072" y="5769"/>
                      <a:pt x="1095" y="6391"/>
                      <a:pt x="1114" y="7018"/>
                    </a:cubicBezTo>
                    <a:cubicBezTo>
                      <a:pt x="1133" y="7603"/>
                      <a:pt x="1072" y="8244"/>
                      <a:pt x="1133" y="8848"/>
                    </a:cubicBezTo>
                    <a:cubicBezTo>
                      <a:pt x="1133" y="8854"/>
                      <a:pt x="1204" y="8857"/>
                      <a:pt x="1310" y="8857"/>
                    </a:cubicBezTo>
                    <a:cubicBezTo>
                      <a:pt x="1612" y="8857"/>
                      <a:pt x="2195" y="8833"/>
                      <a:pt x="2223" y="8791"/>
                    </a:cubicBezTo>
                    <a:cubicBezTo>
                      <a:pt x="2284" y="8754"/>
                      <a:pt x="2242" y="8497"/>
                      <a:pt x="2242" y="8422"/>
                    </a:cubicBezTo>
                    <a:cubicBezTo>
                      <a:pt x="2265" y="8127"/>
                      <a:pt x="2265" y="7856"/>
                      <a:pt x="2284" y="7561"/>
                    </a:cubicBezTo>
                    <a:cubicBezTo>
                      <a:pt x="2284" y="7210"/>
                      <a:pt x="2302" y="6859"/>
                      <a:pt x="2321" y="6531"/>
                    </a:cubicBezTo>
                    <a:cubicBezTo>
                      <a:pt x="2359" y="6199"/>
                      <a:pt x="2457" y="5947"/>
                      <a:pt x="2536" y="5614"/>
                    </a:cubicBezTo>
                    <a:cubicBezTo>
                      <a:pt x="2691" y="4950"/>
                      <a:pt x="2672" y="4267"/>
                      <a:pt x="2616" y="3584"/>
                    </a:cubicBezTo>
                    <a:cubicBezTo>
                      <a:pt x="2555" y="2709"/>
                      <a:pt x="2518" y="1890"/>
                      <a:pt x="2635" y="1034"/>
                    </a:cubicBezTo>
                    <a:cubicBezTo>
                      <a:pt x="2518" y="992"/>
                      <a:pt x="2359" y="875"/>
                      <a:pt x="2223" y="818"/>
                    </a:cubicBezTo>
                    <a:cubicBezTo>
                      <a:pt x="1970" y="702"/>
                      <a:pt x="1717" y="585"/>
                      <a:pt x="1465" y="468"/>
                    </a:cubicBezTo>
                    <a:cubicBezTo>
                      <a:pt x="1250" y="369"/>
                      <a:pt x="1053" y="271"/>
                      <a:pt x="838" y="173"/>
                    </a:cubicBezTo>
                    <a:cubicBezTo>
                      <a:pt x="732" y="129"/>
                      <a:pt x="545" y="1"/>
                      <a:pt x="39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5" name="Google Shape;775;p36"/>
              <p:cNvSpPr/>
              <p:nvPr/>
            </p:nvSpPr>
            <p:spPr>
              <a:xfrm flipH="1">
                <a:off x="8059812" y="2405547"/>
                <a:ext cx="164666" cy="171196"/>
              </a:xfrm>
              <a:custGeom>
                <a:avLst/>
                <a:gdLst/>
                <a:ahLst/>
                <a:cxnLst/>
                <a:rect l="l" t="t" r="r" b="b"/>
                <a:pathLst>
                  <a:path w="1110" h="1154" extrusionOk="0">
                    <a:moveTo>
                      <a:pt x="809" y="0"/>
                    </a:moveTo>
                    <a:cubicBezTo>
                      <a:pt x="757" y="0"/>
                      <a:pt x="704" y="10"/>
                      <a:pt x="661" y="26"/>
                    </a:cubicBezTo>
                    <a:cubicBezTo>
                      <a:pt x="469" y="82"/>
                      <a:pt x="310" y="237"/>
                      <a:pt x="216" y="414"/>
                    </a:cubicBezTo>
                    <a:cubicBezTo>
                      <a:pt x="155" y="513"/>
                      <a:pt x="118" y="611"/>
                      <a:pt x="99" y="705"/>
                    </a:cubicBezTo>
                    <a:cubicBezTo>
                      <a:pt x="76" y="784"/>
                      <a:pt x="1" y="920"/>
                      <a:pt x="38" y="981"/>
                    </a:cubicBezTo>
                    <a:cubicBezTo>
                      <a:pt x="76" y="1116"/>
                      <a:pt x="408" y="1154"/>
                      <a:pt x="525" y="1154"/>
                    </a:cubicBezTo>
                    <a:cubicBezTo>
                      <a:pt x="586" y="1154"/>
                      <a:pt x="623" y="1154"/>
                      <a:pt x="684" y="1135"/>
                    </a:cubicBezTo>
                    <a:lnTo>
                      <a:pt x="801" y="1018"/>
                    </a:lnTo>
                    <a:cubicBezTo>
                      <a:pt x="918" y="845"/>
                      <a:pt x="993" y="667"/>
                      <a:pt x="1054" y="452"/>
                    </a:cubicBezTo>
                    <a:cubicBezTo>
                      <a:pt x="1091" y="335"/>
                      <a:pt x="1110" y="199"/>
                      <a:pt x="1035" y="101"/>
                    </a:cubicBezTo>
                    <a:cubicBezTo>
                      <a:pt x="985" y="28"/>
                      <a:pt x="897" y="0"/>
                      <a:pt x="8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6" name="Google Shape;776;p36"/>
              <p:cNvSpPr/>
              <p:nvPr/>
            </p:nvSpPr>
            <p:spPr>
              <a:xfrm flipH="1">
                <a:off x="8079989" y="2446789"/>
                <a:ext cx="201011" cy="206800"/>
              </a:xfrm>
              <a:custGeom>
                <a:avLst/>
                <a:gdLst/>
                <a:ahLst/>
                <a:cxnLst/>
                <a:rect l="l" t="t" r="r" b="b"/>
                <a:pathLst>
                  <a:path w="1355" h="1394" extrusionOk="0">
                    <a:moveTo>
                      <a:pt x="777" y="1101"/>
                    </a:moveTo>
                    <a:cubicBezTo>
                      <a:pt x="824" y="1101"/>
                      <a:pt x="859" y="1176"/>
                      <a:pt x="808" y="1208"/>
                    </a:cubicBezTo>
                    <a:cubicBezTo>
                      <a:pt x="744" y="1245"/>
                      <a:pt x="681" y="1261"/>
                      <a:pt x="617" y="1261"/>
                    </a:cubicBezTo>
                    <a:cubicBezTo>
                      <a:pt x="545" y="1261"/>
                      <a:pt x="473" y="1240"/>
                      <a:pt x="400" y="1208"/>
                    </a:cubicBezTo>
                    <a:cubicBezTo>
                      <a:pt x="349" y="1176"/>
                      <a:pt x="371" y="1101"/>
                      <a:pt x="424" y="1101"/>
                    </a:cubicBezTo>
                    <a:cubicBezTo>
                      <a:pt x="434" y="1101"/>
                      <a:pt x="445" y="1104"/>
                      <a:pt x="457" y="1110"/>
                    </a:cubicBezTo>
                    <a:cubicBezTo>
                      <a:pt x="506" y="1140"/>
                      <a:pt x="555" y="1155"/>
                      <a:pt x="604" y="1155"/>
                    </a:cubicBezTo>
                    <a:cubicBezTo>
                      <a:pt x="653" y="1155"/>
                      <a:pt x="702" y="1140"/>
                      <a:pt x="751" y="1110"/>
                    </a:cubicBezTo>
                    <a:cubicBezTo>
                      <a:pt x="760" y="1104"/>
                      <a:pt x="769" y="1101"/>
                      <a:pt x="777" y="1101"/>
                    </a:cubicBezTo>
                    <a:close/>
                    <a:moveTo>
                      <a:pt x="789" y="1"/>
                    </a:moveTo>
                    <a:cubicBezTo>
                      <a:pt x="555" y="1"/>
                      <a:pt x="321" y="136"/>
                      <a:pt x="204" y="333"/>
                    </a:cubicBezTo>
                    <a:cubicBezTo>
                      <a:pt x="1" y="682"/>
                      <a:pt x="165" y="1393"/>
                      <a:pt x="628" y="1393"/>
                    </a:cubicBezTo>
                    <a:cubicBezTo>
                      <a:pt x="656" y="1393"/>
                      <a:pt x="684" y="1391"/>
                      <a:pt x="714" y="1386"/>
                    </a:cubicBezTo>
                    <a:cubicBezTo>
                      <a:pt x="887" y="1344"/>
                      <a:pt x="1023" y="1227"/>
                      <a:pt x="1121" y="1072"/>
                    </a:cubicBezTo>
                    <a:cubicBezTo>
                      <a:pt x="1201" y="955"/>
                      <a:pt x="1238" y="820"/>
                      <a:pt x="1275" y="660"/>
                    </a:cubicBezTo>
                    <a:cubicBezTo>
                      <a:pt x="1299" y="642"/>
                      <a:pt x="1299" y="623"/>
                      <a:pt x="1299" y="604"/>
                    </a:cubicBezTo>
                    <a:cubicBezTo>
                      <a:pt x="1336" y="506"/>
                      <a:pt x="1355" y="408"/>
                      <a:pt x="1336" y="310"/>
                    </a:cubicBezTo>
                    <a:cubicBezTo>
                      <a:pt x="1275" y="76"/>
                      <a:pt x="1004" y="1"/>
                      <a:pt x="789"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7" name="Group 6"/>
          <p:cNvGrpSpPr/>
          <p:nvPr/>
        </p:nvGrpSpPr>
        <p:grpSpPr>
          <a:xfrm>
            <a:off x="2828501" y="626724"/>
            <a:ext cx="5842888" cy="3308083"/>
            <a:chOff x="2828501" y="626724"/>
            <a:chExt cx="5842888" cy="3308083"/>
          </a:xfrm>
        </p:grpSpPr>
        <p:sp>
          <p:nvSpPr>
            <p:cNvPr id="5" name="Isosceles Triangle 4"/>
            <p:cNvSpPr/>
            <p:nvPr/>
          </p:nvSpPr>
          <p:spPr>
            <a:xfrm rot="15782706">
              <a:off x="2994870" y="1059123"/>
              <a:ext cx="700745" cy="1033484"/>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9"/>
                </a:solidFill>
              </a:endParaRPr>
            </a:p>
          </p:txBody>
        </p:sp>
        <p:sp>
          <p:nvSpPr>
            <p:cNvPr id="4" name="Rounded Rectangle 3"/>
            <p:cNvSpPr/>
            <p:nvPr/>
          </p:nvSpPr>
          <p:spPr>
            <a:xfrm>
              <a:off x="3709880" y="626724"/>
              <a:ext cx="4961509" cy="3308083"/>
            </a:xfrm>
            <a:prstGeom prst="roundRect">
              <a:avLst>
                <a:gd name="adj" fmla="val 14493"/>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9"/>
                </a:solidFill>
              </a:endParaRPr>
            </a:p>
          </p:txBody>
        </p:sp>
        <p:sp>
          <p:nvSpPr>
            <p:cNvPr id="6" name="TextBox 5"/>
            <p:cNvSpPr txBox="1"/>
            <p:nvPr/>
          </p:nvSpPr>
          <p:spPr>
            <a:xfrm>
              <a:off x="3891262" y="866756"/>
              <a:ext cx="4598744" cy="2862322"/>
            </a:xfrm>
            <a:prstGeom prst="rect">
              <a:avLst/>
            </a:prstGeom>
            <a:noFill/>
          </p:spPr>
          <p:txBody>
            <a:bodyPr wrap="square" rtlCol="0">
              <a:spAutoFit/>
            </a:bodyPr>
            <a:lstStyle/>
            <a:p>
              <a:pPr algn="ctr">
                <a:lnSpc>
                  <a:spcPct val="150000"/>
                </a:lnSpc>
              </a:pPr>
              <a:r>
                <a:rPr lang="vi-VN" sz="4000" b="1" smtClean="0">
                  <a:solidFill>
                    <a:srgbClr val="1E242B"/>
                  </a:solidFill>
                </a:rPr>
                <a:t>HẸN GẶP LẠI CÁC EM TRONG TIẾT HỌC SAU!</a:t>
              </a:r>
              <a:endParaRPr lang="en-US" sz="4000" b="1">
                <a:solidFill>
                  <a:srgbClr val="1E242B"/>
                </a:solidFill>
              </a:endParaRPr>
            </a:p>
          </p:txBody>
        </p:sp>
      </p:grpSp>
      <p:pic>
        <p:nvPicPr>
          <p:cNvPr id="2" name="Picture 1"/>
          <p:cNvPicPr>
            <a:picLocks noChangeAspect="1"/>
          </p:cNvPicPr>
          <p:nvPr/>
        </p:nvPicPr>
        <p:blipFill>
          <a:blip r:embed="rId3"/>
          <a:stretch>
            <a:fillRect/>
          </a:stretch>
        </p:blipFill>
        <p:spPr>
          <a:xfrm>
            <a:off x="7711105" y="4076104"/>
            <a:ext cx="1101044" cy="1003893"/>
          </a:xfrm>
          <a:prstGeom prst="rect">
            <a:avLst/>
          </a:prstGeom>
        </p:spPr>
      </p:pic>
    </p:spTree>
    <p:extLst>
      <p:ext uri="{BB962C8B-B14F-4D97-AF65-F5344CB8AC3E}">
        <p14:creationId xmlns:p14="http://schemas.microsoft.com/office/powerpoint/2010/main" val="826610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grpSp>
        <p:nvGrpSpPr>
          <p:cNvPr id="4" name="Group 3"/>
          <p:cNvGrpSpPr/>
          <p:nvPr/>
        </p:nvGrpSpPr>
        <p:grpSpPr>
          <a:xfrm>
            <a:off x="3400785" y="1808785"/>
            <a:ext cx="2390777" cy="2380282"/>
            <a:chOff x="3075075" y="1315825"/>
            <a:chExt cx="2993862" cy="2980719"/>
          </a:xfrm>
        </p:grpSpPr>
        <p:sp>
          <p:nvSpPr>
            <p:cNvPr id="1573" name="Google Shape;1573;p32"/>
            <p:cNvSpPr/>
            <p:nvPr/>
          </p:nvSpPr>
          <p:spPr>
            <a:xfrm>
              <a:off x="3075075" y="1315825"/>
              <a:ext cx="1503992" cy="1898622"/>
            </a:xfrm>
            <a:custGeom>
              <a:avLst/>
              <a:gdLst/>
              <a:ahLst/>
              <a:cxnLst/>
              <a:rect l="l" t="t" r="r" b="b"/>
              <a:pathLst>
                <a:path w="10534" h="13298" extrusionOk="0">
                  <a:moveTo>
                    <a:pt x="10534" y="0"/>
                  </a:moveTo>
                  <a:lnTo>
                    <a:pt x="10534" y="0"/>
                  </a:lnTo>
                  <a:cubicBezTo>
                    <a:pt x="4808" y="77"/>
                    <a:pt x="173" y="4701"/>
                    <a:pt x="8" y="10453"/>
                  </a:cubicBezTo>
                  <a:cubicBezTo>
                    <a:pt x="4" y="10504"/>
                    <a:pt x="1" y="10555"/>
                    <a:pt x="1" y="10610"/>
                  </a:cubicBezTo>
                  <a:lnTo>
                    <a:pt x="1" y="10643"/>
                  </a:lnTo>
                  <a:lnTo>
                    <a:pt x="1" y="10680"/>
                  </a:lnTo>
                  <a:cubicBezTo>
                    <a:pt x="41" y="12133"/>
                    <a:pt x="1216" y="13297"/>
                    <a:pt x="2666" y="13297"/>
                  </a:cubicBezTo>
                  <a:cubicBezTo>
                    <a:pt x="4138" y="13297"/>
                    <a:pt x="5331" y="12093"/>
                    <a:pt x="5331" y="10610"/>
                  </a:cubicBezTo>
                  <a:cubicBezTo>
                    <a:pt x="5331" y="10442"/>
                    <a:pt x="5313" y="10277"/>
                    <a:pt x="5284" y="10116"/>
                  </a:cubicBezTo>
                  <a:cubicBezTo>
                    <a:pt x="5599" y="7462"/>
                    <a:pt x="7788" y="5393"/>
                    <a:pt x="10479" y="5294"/>
                  </a:cubicBezTo>
                  <a:lnTo>
                    <a:pt x="10479" y="187"/>
                  </a:lnTo>
                  <a:cubicBezTo>
                    <a:pt x="10479" y="121"/>
                    <a:pt x="10497" y="55"/>
                    <a:pt x="10534" y="0"/>
                  </a:cubicBezTo>
                  <a:close/>
                </a:path>
              </a:pathLst>
            </a:custGeom>
            <a:solidFill>
              <a:srgbClr val="AAC6FC"/>
            </a:solidFill>
            <a:ln>
              <a:noFill/>
            </a:ln>
          </p:spPr>
          <p:txBody>
            <a:bodyPr spcFirstLastPara="1" wrap="square" lIns="91425" tIns="91425" rIns="91425" bIns="91425" anchor="ctr" anchorCtr="0">
              <a:noAutofit/>
            </a:bodyPr>
            <a:lstStyle/>
            <a:p>
              <a:endParaRPr/>
            </a:p>
          </p:txBody>
        </p:sp>
        <p:sp>
          <p:nvSpPr>
            <p:cNvPr id="1574" name="Google Shape;1574;p32"/>
            <p:cNvSpPr/>
            <p:nvPr/>
          </p:nvSpPr>
          <p:spPr>
            <a:xfrm>
              <a:off x="3224562" y="2604231"/>
              <a:ext cx="433465" cy="427754"/>
            </a:xfrm>
            <a:custGeom>
              <a:avLst/>
              <a:gdLst/>
              <a:ahLst/>
              <a:cxnLst/>
              <a:rect l="l" t="t" r="r" b="b"/>
              <a:pathLst>
                <a:path w="3036" h="2996" extrusionOk="0">
                  <a:moveTo>
                    <a:pt x="1520" y="1019"/>
                  </a:moveTo>
                  <a:cubicBezTo>
                    <a:pt x="1787" y="1019"/>
                    <a:pt x="2003" y="1231"/>
                    <a:pt x="2007" y="1498"/>
                  </a:cubicBezTo>
                  <a:cubicBezTo>
                    <a:pt x="2012" y="1795"/>
                    <a:pt x="1769" y="1994"/>
                    <a:pt x="1516" y="1994"/>
                  </a:cubicBezTo>
                  <a:cubicBezTo>
                    <a:pt x="1398" y="1994"/>
                    <a:pt x="1278" y="1950"/>
                    <a:pt x="1180" y="1853"/>
                  </a:cubicBezTo>
                  <a:cubicBezTo>
                    <a:pt x="868" y="1546"/>
                    <a:pt x="1084" y="1019"/>
                    <a:pt x="1520" y="1019"/>
                  </a:cubicBezTo>
                  <a:close/>
                  <a:moveTo>
                    <a:pt x="1348" y="1"/>
                  </a:moveTo>
                  <a:cubicBezTo>
                    <a:pt x="1322" y="1"/>
                    <a:pt x="1172" y="411"/>
                    <a:pt x="1172" y="411"/>
                  </a:cubicBezTo>
                  <a:lnTo>
                    <a:pt x="986" y="488"/>
                  </a:lnTo>
                  <a:cubicBezTo>
                    <a:pt x="986" y="488"/>
                    <a:pt x="608" y="326"/>
                    <a:pt x="565" y="326"/>
                  </a:cubicBezTo>
                  <a:cubicBezTo>
                    <a:pt x="563" y="326"/>
                    <a:pt x="562" y="326"/>
                    <a:pt x="561" y="327"/>
                  </a:cubicBezTo>
                  <a:lnTo>
                    <a:pt x="323" y="561"/>
                  </a:lnTo>
                  <a:cubicBezTo>
                    <a:pt x="308" y="576"/>
                    <a:pt x="495" y="971"/>
                    <a:pt x="495" y="971"/>
                  </a:cubicBezTo>
                  <a:lnTo>
                    <a:pt x="418" y="1154"/>
                  </a:lnTo>
                  <a:cubicBezTo>
                    <a:pt x="418" y="1154"/>
                    <a:pt x="1" y="1315"/>
                    <a:pt x="1" y="1337"/>
                  </a:cubicBezTo>
                  <a:lnTo>
                    <a:pt x="1" y="1667"/>
                  </a:lnTo>
                  <a:cubicBezTo>
                    <a:pt x="1" y="1692"/>
                    <a:pt x="418" y="1839"/>
                    <a:pt x="418" y="1839"/>
                  </a:cubicBezTo>
                  <a:lnTo>
                    <a:pt x="495" y="2022"/>
                  </a:lnTo>
                  <a:cubicBezTo>
                    <a:pt x="495" y="2022"/>
                    <a:pt x="319" y="2428"/>
                    <a:pt x="334" y="2443"/>
                  </a:cubicBezTo>
                  <a:lnTo>
                    <a:pt x="568" y="2677"/>
                  </a:lnTo>
                  <a:cubicBezTo>
                    <a:pt x="569" y="2678"/>
                    <a:pt x="570" y="2678"/>
                    <a:pt x="572" y="2678"/>
                  </a:cubicBezTo>
                  <a:cubicBezTo>
                    <a:pt x="617" y="2678"/>
                    <a:pt x="989" y="2509"/>
                    <a:pt x="989" y="2509"/>
                  </a:cubicBezTo>
                  <a:lnTo>
                    <a:pt x="1172" y="2582"/>
                  </a:lnTo>
                  <a:cubicBezTo>
                    <a:pt x="1172" y="2582"/>
                    <a:pt x="1337" y="2996"/>
                    <a:pt x="1359" y="2996"/>
                  </a:cubicBezTo>
                  <a:lnTo>
                    <a:pt x="1692" y="2996"/>
                  </a:lnTo>
                  <a:cubicBezTo>
                    <a:pt x="1718" y="2996"/>
                    <a:pt x="1868" y="2582"/>
                    <a:pt x="1868" y="2582"/>
                  </a:cubicBezTo>
                  <a:lnTo>
                    <a:pt x="2055" y="2509"/>
                  </a:lnTo>
                  <a:cubicBezTo>
                    <a:pt x="2055" y="2509"/>
                    <a:pt x="2433" y="2671"/>
                    <a:pt x="2476" y="2671"/>
                  </a:cubicBezTo>
                  <a:cubicBezTo>
                    <a:pt x="2478" y="2671"/>
                    <a:pt x="2479" y="2670"/>
                    <a:pt x="2479" y="2670"/>
                  </a:cubicBezTo>
                  <a:lnTo>
                    <a:pt x="2717" y="2436"/>
                  </a:lnTo>
                  <a:cubicBezTo>
                    <a:pt x="2732" y="2421"/>
                    <a:pt x="2545" y="2026"/>
                    <a:pt x="2545" y="2026"/>
                  </a:cubicBezTo>
                  <a:lnTo>
                    <a:pt x="2622" y="1842"/>
                  </a:lnTo>
                  <a:cubicBezTo>
                    <a:pt x="2622" y="1842"/>
                    <a:pt x="3036" y="1678"/>
                    <a:pt x="3036" y="1659"/>
                  </a:cubicBezTo>
                  <a:lnTo>
                    <a:pt x="3036" y="1330"/>
                  </a:lnTo>
                  <a:cubicBezTo>
                    <a:pt x="3036" y="1304"/>
                    <a:pt x="2622" y="1154"/>
                    <a:pt x="2622" y="1154"/>
                  </a:cubicBezTo>
                  <a:lnTo>
                    <a:pt x="2545" y="971"/>
                  </a:lnTo>
                  <a:cubicBezTo>
                    <a:pt x="2545" y="971"/>
                    <a:pt x="2721" y="565"/>
                    <a:pt x="2706" y="550"/>
                  </a:cubicBezTo>
                  <a:lnTo>
                    <a:pt x="2472" y="319"/>
                  </a:lnTo>
                  <a:cubicBezTo>
                    <a:pt x="2471" y="319"/>
                    <a:pt x="2470" y="318"/>
                    <a:pt x="2467" y="318"/>
                  </a:cubicBezTo>
                  <a:cubicBezTo>
                    <a:pt x="2417" y="318"/>
                    <a:pt x="2051" y="488"/>
                    <a:pt x="2051" y="488"/>
                  </a:cubicBezTo>
                  <a:lnTo>
                    <a:pt x="1864" y="411"/>
                  </a:lnTo>
                  <a:cubicBezTo>
                    <a:pt x="1864" y="411"/>
                    <a:pt x="1703" y="1"/>
                    <a:pt x="1681" y="1"/>
                  </a:cubicBezTo>
                  <a:close/>
                </a:path>
              </a:pathLst>
            </a:custGeom>
            <a:solidFill>
              <a:srgbClr val="6491E9"/>
            </a:solidFill>
            <a:ln>
              <a:noFill/>
            </a:ln>
          </p:spPr>
          <p:txBody>
            <a:bodyPr spcFirstLastPara="1" wrap="square" lIns="91425" tIns="91425" rIns="91425" bIns="91425" anchor="ctr" anchorCtr="0">
              <a:noAutofit/>
            </a:bodyPr>
            <a:lstStyle/>
            <a:p>
              <a:endParaRPr/>
            </a:p>
          </p:txBody>
        </p:sp>
        <p:sp>
          <p:nvSpPr>
            <p:cNvPr id="1575" name="Google Shape;1575;p32"/>
            <p:cNvSpPr/>
            <p:nvPr/>
          </p:nvSpPr>
          <p:spPr>
            <a:xfrm>
              <a:off x="4167028" y="1315825"/>
              <a:ext cx="1898765" cy="1504420"/>
            </a:xfrm>
            <a:custGeom>
              <a:avLst/>
              <a:gdLst/>
              <a:ahLst/>
              <a:cxnLst/>
              <a:rect l="l" t="t" r="r" b="b"/>
              <a:pathLst>
                <a:path w="13299" h="10537" extrusionOk="0">
                  <a:moveTo>
                    <a:pt x="2714" y="0"/>
                  </a:moveTo>
                  <a:cubicBezTo>
                    <a:pt x="1169" y="59"/>
                    <a:pt x="1" y="1410"/>
                    <a:pt x="162" y="2944"/>
                  </a:cubicBezTo>
                  <a:cubicBezTo>
                    <a:pt x="310" y="4320"/>
                    <a:pt x="1474" y="5328"/>
                    <a:pt x="2809" y="5328"/>
                  </a:cubicBezTo>
                  <a:cubicBezTo>
                    <a:pt x="2962" y="5328"/>
                    <a:pt x="3118" y="5314"/>
                    <a:pt x="3274" y="5287"/>
                  </a:cubicBezTo>
                  <a:cubicBezTo>
                    <a:pt x="5928" y="5609"/>
                    <a:pt x="7957" y="7813"/>
                    <a:pt x="8052" y="10486"/>
                  </a:cubicBezTo>
                  <a:lnTo>
                    <a:pt x="13115" y="10486"/>
                  </a:lnTo>
                  <a:cubicBezTo>
                    <a:pt x="13121" y="10485"/>
                    <a:pt x="13126" y="10485"/>
                    <a:pt x="13132" y="10485"/>
                  </a:cubicBezTo>
                  <a:cubicBezTo>
                    <a:pt x="13192" y="10485"/>
                    <a:pt x="13248" y="10503"/>
                    <a:pt x="13298" y="10537"/>
                  </a:cubicBezTo>
                  <a:cubicBezTo>
                    <a:pt x="13225" y="4807"/>
                    <a:pt x="8641" y="172"/>
                    <a:pt x="2937" y="8"/>
                  </a:cubicBezTo>
                  <a:cubicBezTo>
                    <a:pt x="2886" y="4"/>
                    <a:pt x="2835" y="0"/>
                    <a:pt x="2783" y="0"/>
                  </a:cubicBezTo>
                  <a:close/>
                </a:path>
              </a:pathLst>
            </a:custGeom>
            <a:solidFill>
              <a:srgbClr val="E0719E"/>
            </a:solidFill>
            <a:ln>
              <a:noFill/>
            </a:ln>
          </p:spPr>
          <p:txBody>
            <a:bodyPr spcFirstLastPara="1" wrap="square" lIns="91425" tIns="91425" rIns="91425" bIns="91425" anchor="ctr" anchorCtr="0">
              <a:noAutofit/>
            </a:bodyPr>
            <a:lstStyle/>
            <a:p>
              <a:endParaRPr/>
            </a:p>
          </p:txBody>
        </p:sp>
        <p:sp>
          <p:nvSpPr>
            <p:cNvPr id="1576" name="Google Shape;1576;p32"/>
            <p:cNvSpPr/>
            <p:nvPr/>
          </p:nvSpPr>
          <p:spPr>
            <a:xfrm>
              <a:off x="4423168" y="1448606"/>
              <a:ext cx="398057" cy="454881"/>
            </a:xfrm>
            <a:custGeom>
              <a:avLst/>
              <a:gdLst/>
              <a:ahLst/>
              <a:cxnLst/>
              <a:rect l="l" t="t" r="r" b="b"/>
              <a:pathLst>
                <a:path w="2788" h="3186" extrusionOk="0">
                  <a:moveTo>
                    <a:pt x="2194" y="198"/>
                  </a:moveTo>
                  <a:lnTo>
                    <a:pt x="2194" y="2589"/>
                  </a:lnTo>
                  <a:lnTo>
                    <a:pt x="202" y="2589"/>
                  </a:lnTo>
                  <a:lnTo>
                    <a:pt x="202" y="198"/>
                  </a:lnTo>
                  <a:close/>
                  <a:moveTo>
                    <a:pt x="2589" y="597"/>
                  </a:moveTo>
                  <a:lnTo>
                    <a:pt x="2589" y="2984"/>
                  </a:lnTo>
                  <a:lnTo>
                    <a:pt x="601" y="2984"/>
                  </a:lnTo>
                  <a:lnTo>
                    <a:pt x="601" y="2786"/>
                  </a:lnTo>
                  <a:lnTo>
                    <a:pt x="2194" y="2786"/>
                  </a:lnTo>
                  <a:cubicBezTo>
                    <a:pt x="2304" y="2786"/>
                    <a:pt x="2392" y="2698"/>
                    <a:pt x="2392" y="2589"/>
                  </a:cubicBezTo>
                  <a:lnTo>
                    <a:pt x="2392" y="597"/>
                  </a:lnTo>
                  <a:close/>
                  <a:moveTo>
                    <a:pt x="202" y="0"/>
                  </a:moveTo>
                  <a:cubicBezTo>
                    <a:pt x="92" y="0"/>
                    <a:pt x="1" y="88"/>
                    <a:pt x="1" y="198"/>
                  </a:cubicBezTo>
                  <a:lnTo>
                    <a:pt x="1" y="2589"/>
                  </a:lnTo>
                  <a:cubicBezTo>
                    <a:pt x="1" y="2698"/>
                    <a:pt x="92" y="2786"/>
                    <a:pt x="202" y="2786"/>
                  </a:cubicBezTo>
                  <a:lnTo>
                    <a:pt x="400" y="2786"/>
                  </a:lnTo>
                  <a:lnTo>
                    <a:pt x="400" y="2984"/>
                  </a:lnTo>
                  <a:cubicBezTo>
                    <a:pt x="400" y="3094"/>
                    <a:pt x="488" y="3185"/>
                    <a:pt x="598" y="3185"/>
                  </a:cubicBezTo>
                  <a:lnTo>
                    <a:pt x="2589" y="3185"/>
                  </a:lnTo>
                  <a:cubicBezTo>
                    <a:pt x="2699" y="3185"/>
                    <a:pt x="2787" y="3094"/>
                    <a:pt x="2787" y="2984"/>
                  </a:cubicBezTo>
                  <a:lnTo>
                    <a:pt x="2787" y="597"/>
                  </a:lnTo>
                  <a:cubicBezTo>
                    <a:pt x="2787" y="487"/>
                    <a:pt x="2699" y="399"/>
                    <a:pt x="2589" y="399"/>
                  </a:cubicBezTo>
                  <a:lnTo>
                    <a:pt x="2392" y="399"/>
                  </a:lnTo>
                  <a:lnTo>
                    <a:pt x="2392" y="198"/>
                  </a:lnTo>
                  <a:cubicBezTo>
                    <a:pt x="2392" y="88"/>
                    <a:pt x="2300" y="0"/>
                    <a:pt x="2190" y="0"/>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77" name="Google Shape;1577;p32"/>
            <p:cNvSpPr/>
            <p:nvPr/>
          </p:nvSpPr>
          <p:spPr>
            <a:xfrm>
              <a:off x="4531964" y="1533700"/>
              <a:ext cx="181610" cy="28412"/>
            </a:xfrm>
            <a:custGeom>
              <a:avLst/>
              <a:gdLst/>
              <a:ahLst/>
              <a:cxnLst/>
              <a:rect l="l" t="t" r="r" b="b"/>
              <a:pathLst>
                <a:path w="1272" h="199" extrusionOk="0">
                  <a:moveTo>
                    <a:pt x="129" y="1"/>
                  </a:moveTo>
                  <a:cubicBezTo>
                    <a:pt x="0" y="1"/>
                    <a:pt x="0" y="199"/>
                    <a:pt x="129" y="199"/>
                  </a:cubicBezTo>
                  <a:cubicBezTo>
                    <a:pt x="133" y="199"/>
                    <a:pt x="136" y="199"/>
                    <a:pt x="140" y="199"/>
                  </a:cubicBezTo>
                  <a:lnTo>
                    <a:pt x="1132" y="199"/>
                  </a:lnTo>
                  <a:cubicBezTo>
                    <a:pt x="1135" y="199"/>
                    <a:pt x="1139" y="199"/>
                    <a:pt x="1142" y="199"/>
                  </a:cubicBezTo>
                  <a:cubicBezTo>
                    <a:pt x="1271" y="199"/>
                    <a:pt x="1271" y="1"/>
                    <a:pt x="1142" y="1"/>
                  </a:cubicBezTo>
                  <a:cubicBezTo>
                    <a:pt x="1139" y="1"/>
                    <a:pt x="1135" y="1"/>
                    <a:pt x="1132" y="1"/>
                  </a:cubicBezTo>
                  <a:lnTo>
                    <a:pt x="140" y="1"/>
                  </a:lnTo>
                  <a:cubicBezTo>
                    <a:pt x="136" y="1"/>
                    <a:pt x="133" y="1"/>
                    <a:pt x="129" y="1"/>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78" name="Google Shape;1578;p32"/>
            <p:cNvSpPr/>
            <p:nvPr/>
          </p:nvSpPr>
          <p:spPr>
            <a:xfrm>
              <a:off x="4477138" y="1618937"/>
              <a:ext cx="236435" cy="28412"/>
            </a:xfrm>
            <a:custGeom>
              <a:avLst/>
              <a:gdLst/>
              <a:ahLst/>
              <a:cxnLst/>
              <a:rect l="l" t="t" r="r" b="b"/>
              <a:pathLst>
                <a:path w="1656" h="199" extrusionOk="0">
                  <a:moveTo>
                    <a:pt x="1526" y="0"/>
                  </a:moveTo>
                  <a:cubicBezTo>
                    <a:pt x="1523" y="0"/>
                    <a:pt x="1519" y="0"/>
                    <a:pt x="1516" y="1"/>
                  </a:cubicBezTo>
                  <a:lnTo>
                    <a:pt x="125" y="1"/>
                  </a:lnTo>
                  <a:cubicBezTo>
                    <a:pt x="0" y="8"/>
                    <a:pt x="0" y="191"/>
                    <a:pt x="125" y="198"/>
                  </a:cubicBezTo>
                  <a:lnTo>
                    <a:pt x="1516" y="198"/>
                  </a:lnTo>
                  <a:cubicBezTo>
                    <a:pt x="1519" y="199"/>
                    <a:pt x="1523" y="199"/>
                    <a:pt x="1526" y="199"/>
                  </a:cubicBezTo>
                  <a:cubicBezTo>
                    <a:pt x="1655" y="199"/>
                    <a:pt x="1655" y="0"/>
                    <a:pt x="1526" y="0"/>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79" name="Google Shape;1579;p32"/>
            <p:cNvSpPr/>
            <p:nvPr/>
          </p:nvSpPr>
          <p:spPr>
            <a:xfrm>
              <a:off x="4475995" y="1675905"/>
              <a:ext cx="236435" cy="28412"/>
            </a:xfrm>
            <a:custGeom>
              <a:avLst/>
              <a:gdLst/>
              <a:ahLst/>
              <a:cxnLst/>
              <a:rect l="l" t="t" r="r" b="b"/>
              <a:pathLst>
                <a:path w="1656" h="199" extrusionOk="0">
                  <a:moveTo>
                    <a:pt x="133" y="1"/>
                  </a:moveTo>
                  <a:cubicBezTo>
                    <a:pt x="1" y="1"/>
                    <a:pt x="1" y="198"/>
                    <a:pt x="133" y="198"/>
                  </a:cubicBezTo>
                  <a:lnTo>
                    <a:pt x="1524" y="198"/>
                  </a:lnTo>
                  <a:cubicBezTo>
                    <a:pt x="1656" y="198"/>
                    <a:pt x="1656" y="1"/>
                    <a:pt x="1524" y="1"/>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80" name="Google Shape;1580;p32"/>
            <p:cNvSpPr/>
            <p:nvPr/>
          </p:nvSpPr>
          <p:spPr>
            <a:xfrm>
              <a:off x="4477138" y="1732301"/>
              <a:ext cx="236578" cy="28983"/>
            </a:xfrm>
            <a:custGeom>
              <a:avLst/>
              <a:gdLst/>
              <a:ahLst/>
              <a:cxnLst/>
              <a:rect l="l" t="t" r="r" b="b"/>
              <a:pathLst>
                <a:path w="1657" h="203" extrusionOk="0">
                  <a:moveTo>
                    <a:pt x="1523" y="1"/>
                  </a:moveTo>
                  <a:cubicBezTo>
                    <a:pt x="1520" y="1"/>
                    <a:pt x="1518" y="1"/>
                    <a:pt x="1516" y="1"/>
                  </a:cubicBezTo>
                  <a:lnTo>
                    <a:pt x="125" y="1"/>
                  </a:lnTo>
                  <a:cubicBezTo>
                    <a:pt x="0" y="12"/>
                    <a:pt x="0" y="192"/>
                    <a:pt x="125" y="202"/>
                  </a:cubicBezTo>
                  <a:lnTo>
                    <a:pt x="1516" y="202"/>
                  </a:lnTo>
                  <a:cubicBezTo>
                    <a:pt x="1518" y="203"/>
                    <a:pt x="1520" y="203"/>
                    <a:pt x="1523" y="203"/>
                  </a:cubicBezTo>
                  <a:cubicBezTo>
                    <a:pt x="1656" y="203"/>
                    <a:pt x="1656" y="1"/>
                    <a:pt x="1523" y="1"/>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81" name="Google Shape;1581;p32"/>
            <p:cNvSpPr/>
            <p:nvPr/>
          </p:nvSpPr>
          <p:spPr>
            <a:xfrm>
              <a:off x="4565373" y="2411342"/>
              <a:ext cx="1503564" cy="1882060"/>
            </a:xfrm>
            <a:custGeom>
              <a:avLst/>
              <a:gdLst/>
              <a:ahLst/>
              <a:cxnLst/>
              <a:rect l="l" t="t" r="r" b="b"/>
              <a:pathLst>
                <a:path w="10531" h="13182" extrusionOk="0">
                  <a:moveTo>
                    <a:pt x="7866" y="1"/>
                  </a:moveTo>
                  <a:cubicBezTo>
                    <a:pt x="7855" y="1"/>
                    <a:pt x="7844" y="1"/>
                    <a:pt x="7832" y="1"/>
                  </a:cubicBezTo>
                  <a:cubicBezTo>
                    <a:pt x="6375" y="19"/>
                    <a:pt x="5203" y="1209"/>
                    <a:pt x="5203" y="2666"/>
                  </a:cubicBezTo>
                  <a:cubicBezTo>
                    <a:pt x="5203" y="2831"/>
                    <a:pt x="5218" y="2996"/>
                    <a:pt x="5251" y="3157"/>
                  </a:cubicBezTo>
                  <a:cubicBezTo>
                    <a:pt x="4929" y="5811"/>
                    <a:pt x="2725" y="7836"/>
                    <a:pt x="52" y="7935"/>
                  </a:cubicBezTo>
                  <a:lnTo>
                    <a:pt x="52" y="12998"/>
                  </a:lnTo>
                  <a:cubicBezTo>
                    <a:pt x="56" y="13064"/>
                    <a:pt x="37" y="13126"/>
                    <a:pt x="1" y="13181"/>
                  </a:cubicBezTo>
                  <a:cubicBezTo>
                    <a:pt x="5723" y="13108"/>
                    <a:pt x="10366" y="8524"/>
                    <a:pt x="10527" y="2820"/>
                  </a:cubicBezTo>
                  <a:cubicBezTo>
                    <a:pt x="10530" y="2769"/>
                    <a:pt x="10530" y="2718"/>
                    <a:pt x="10530" y="2666"/>
                  </a:cubicBezTo>
                  <a:lnTo>
                    <a:pt x="10530" y="2633"/>
                  </a:lnTo>
                  <a:lnTo>
                    <a:pt x="10530" y="2597"/>
                  </a:lnTo>
                  <a:cubicBezTo>
                    <a:pt x="10494" y="1147"/>
                    <a:pt x="9308" y="1"/>
                    <a:pt x="7866" y="1"/>
                  </a:cubicBezTo>
                  <a:close/>
                </a:path>
              </a:pathLst>
            </a:custGeom>
            <a:solidFill>
              <a:srgbClr val="F6E049"/>
            </a:solidFill>
            <a:ln>
              <a:noFill/>
            </a:ln>
          </p:spPr>
          <p:txBody>
            <a:bodyPr spcFirstLastPara="1" wrap="square" lIns="91425" tIns="91425" rIns="91425" bIns="91425" anchor="ctr" anchorCtr="0">
              <a:noAutofit/>
            </a:bodyPr>
            <a:lstStyle/>
            <a:p>
              <a:endParaRPr/>
            </a:p>
          </p:txBody>
        </p:sp>
        <p:sp>
          <p:nvSpPr>
            <p:cNvPr id="1582" name="Google Shape;1582;p32"/>
            <p:cNvSpPr/>
            <p:nvPr/>
          </p:nvSpPr>
          <p:spPr>
            <a:xfrm>
              <a:off x="5519975" y="2633500"/>
              <a:ext cx="322100" cy="343088"/>
            </a:xfrm>
            <a:custGeom>
              <a:avLst/>
              <a:gdLst/>
              <a:ahLst/>
              <a:cxnLst/>
              <a:rect l="l" t="t" r="r" b="b"/>
              <a:pathLst>
                <a:path w="2256" h="2403" extrusionOk="0">
                  <a:moveTo>
                    <a:pt x="306" y="1"/>
                  </a:moveTo>
                  <a:cubicBezTo>
                    <a:pt x="176" y="1"/>
                    <a:pt x="70" y="108"/>
                    <a:pt x="70" y="243"/>
                  </a:cubicBezTo>
                  <a:cubicBezTo>
                    <a:pt x="70" y="374"/>
                    <a:pt x="176" y="481"/>
                    <a:pt x="306" y="481"/>
                  </a:cubicBezTo>
                  <a:cubicBezTo>
                    <a:pt x="310" y="481"/>
                    <a:pt x="314" y="481"/>
                    <a:pt x="319" y="481"/>
                  </a:cubicBezTo>
                  <a:lnTo>
                    <a:pt x="2003" y="481"/>
                  </a:lnTo>
                  <a:cubicBezTo>
                    <a:pt x="2007" y="481"/>
                    <a:pt x="2011" y="481"/>
                    <a:pt x="2016" y="481"/>
                  </a:cubicBezTo>
                  <a:cubicBezTo>
                    <a:pt x="2146" y="481"/>
                    <a:pt x="2255" y="374"/>
                    <a:pt x="2255" y="243"/>
                  </a:cubicBezTo>
                  <a:cubicBezTo>
                    <a:pt x="2255" y="108"/>
                    <a:pt x="2146" y="1"/>
                    <a:pt x="2016" y="1"/>
                  </a:cubicBezTo>
                  <a:cubicBezTo>
                    <a:pt x="2011" y="1"/>
                    <a:pt x="2007" y="1"/>
                    <a:pt x="2003" y="1"/>
                  </a:cubicBezTo>
                  <a:lnTo>
                    <a:pt x="319" y="1"/>
                  </a:lnTo>
                  <a:cubicBezTo>
                    <a:pt x="314" y="1"/>
                    <a:pt x="310" y="1"/>
                    <a:pt x="306" y="1"/>
                  </a:cubicBezTo>
                  <a:close/>
                  <a:moveTo>
                    <a:pt x="306" y="963"/>
                  </a:moveTo>
                  <a:cubicBezTo>
                    <a:pt x="176" y="963"/>
                    <a:pt x="70" y="1071"/>
                    <a:pt x="70" y="1202"/>
                  </a:cubicBezTo>
                  <a:cubicBezTo>
                    <a:pt x="70" y="1337"/>
                    <a:pt x="176" y="1444"/>
                    <a:pt x="306" y="1444"/>
                  </a:cubicBezTo>
                  <a:cubicBezTo>
                    <a:pt x="310" y="1444"/>
                    <a:pt x="314" y="1444"/>
                    <a:pt x="319" y="1443"/>
                  </a:cubicBezTo>
                  <a:lnTo>
                    <a:pt x="2003" y="1443"/>
                  </a:lnTo>
                  <a:cubicBezTo>
                    <a:pt x="2007" y="1444"/>
                    <a:pt x="2011" y="1444"/>
                    <a:pt x="2016" y="1444"/>
                  </a:cubicBezTo>
                  <a:cubicBezTo>
                    <a:pt x="2146" y="1444"/>
                    <a:pt x="2255" y="1337"/>
                    <a:pt x="2255" y="1202"/>
                  </a:cubicBezTo>
                  <a:cubicBezTo>
                    <a:pt x="2255" y="1071"/>
                    <a:pt x="2146" y="963"/>
                    <a:pt x="2016" y="963"/>
                  </a:cubicBezTo>
                  <a:cubicBezTo>
                    <a:pt x="2011" y="963"/>
                    <a:pt x="2007" y="964"/>
                    <a:pt x="2003" y="964"/>
                  </a:cubicBezTo>
                  <a:lnTo>
                    <a:pt x="319" y="964"/>
                  </a:lnTo>
                  <a:cubicBezTo>
                    <a:pt x="314" y="964"/>
                    <a:pt x="310" y="963"/>
                    <a:pt x="306" y="963"/>
                  </a:cubicBezTo>
                  <a:close/>
                  <a:moveTo>
                    <a:pt x="319" y="1923"/>
                  </a:moveTo>
                  <a:cubicBezTo>
                    <a:pt x="0" y="1923"/>
                    <a:pt x="0" y="2403"/>
                    <a:pt x="319" y="2403"/>
                  </a:cubicBezTo>
                  <a:lnTo>
                    <a:pt x="2003" y="2403"/>
                  </a:lnTo>
                  <a:cubicBezTo>
                    <a:pt x="2135" y="2403"/>
                    <a:pt x="2244" y="2296"/>
                    <a:pt x="2244" y="2165"/>
                  </a:cubicBezTo>
                  <a:cubicBezTo>
                    <a:pt x="2244" y="2033"/>
                    <a:pt x="2135" y="1923"/>
                    <a:pt x="2003" y="1923"/>
                  </a:cubicBezTo>
                  <a:close/>
                </a:path>
              </a:pathLst>
            </a:custGeom>
            <a:solidFill>
              <a:srgbClr val="FCBD24"/>
            </a:solidFill>
            <a:ln>
              <a:noFill/>
            </a:ln>
          </p:spPr>
          <p:txBody>
            <a:bodyPr spcFirstLastPara="1" wrap="square" lIns="91425" tIns="91425" rIns="91425" bIns="91425" anchor="ctr" anchorCtr="0">
              <a:noAutofit/>
            </a:bodyPr>
            <a:lstStyle/>
            <a:p>
              <a:endParaRPr/>
            </a:p>
          </p:txBody>
        </p:sp>
        <p:sp>
          <p:nvSpPr>
            <p:cNvPr id="1583" name="Google Shape;1583;p32"/>
            <p:cNvSpPr/>
            <p:nvPr/>
          </p:nvSpPr>
          <p:spPr>
            <a:xfrm>
              <a:off x="3085498" y="2868223"/>
              <a:ext cx="1877348" cy="1428321"/>
            </a:xfrm>
            <a:custGeom>
              <a:avLst/>
              <a:gdLst/>
              <a:ahLst/>
              <a:cxnLst/>
              <a:rect l="l" t="t" r="r" b="b"/>
              <a:pathLst>
                <a:path w="13149" h="10004" extrusionOk="0">
                  <a:moveTo>
                    <a:pt x="5251" y="1"/>
                  </a:moveTo>
                  <a:cubicBezTo>
                    <a:pt x="5086" y="1293"/>
                    <a:pt x="4014" y="2278"/>
                    <a:pt x="2710" y="2326"/>
                  </a:cubicBezTo>
                  <a:cubicBezTo>
                    <a:pt x="2677" y="2327"/>
                    <a:pt x="2644" y="2327"/>
                    <a:pt x="2611" y="2327"/>
                  </a:cubicBezTo>
                  <a:cubicBezTo>
                    <a:pt x="1353" y="2327"/>
                    <a:pt x="258" y="1444"/>
                    <a:pt x="1" y="202"/>
                  </a:cubicBezTo>
                  <a:lnTo>
                    <a:pt x="1" y="202"/>
                  </a:lnTo>
                  <a:cubicBezTo>
                    <a:pt x="440" y="5584"/>
                    <a:pt x="4870" y="9838"/>
                    <a:pt x="10329" y="9996"/>
                  </a:cubicBezTo>
                  <a:cubicBezTo>
                    <a:pt x="10380" y="9999"/>
                    <a:pt x="10432" y="10003"/>
                    <a:pt x="10483" y="10003"/>
                  </a:cubicBezTo>
                  <a:lnTo>
                    <a:pt x="10556" y="10003"/>
                  </a:lnTo>
                  <a:cubicBezTo>
                    <a:pt x="11999" y="9963"/>
                    <a:pt x="13148" y="8780"/>
                    <a:pt x="13148" y="7334"/>
                  </a:cubicBezTo>
                  <a:cubicBezTo>
                    <a:pt x="13148" y="5838"/>
                    <a:pt x="11926" y="4670"/>
                    <a:pt x="10489" y="4670"/>
                  </a:cubicBezTo>
                  <a:cubicBezTo>
                    <a:pt x="10326" y="4670"/>
                    <a:pt x="10160" y="4685"/>
                    <a:pt x="9992" y="4716"/>
                  </a:cubicBezTo>
                  <a:cubicBezTo>
                    <a:pt x="7517" y="4416"/>
                    <a:pt x="5566" y="2476"/>
                    <a:pt x="5251" y="1"/>
                  </a:cubicBezTo>
                  <a:close/>
                </a:path>
              </a:pathLst>
            </a:custGeom>
            <a:solidFill>
              <a:srgbClr val="EEBED3"/>
            </a:solidFill>
            <a:ln>
              <a:noFill/>
            </a:ln>
          </p:spPr>
          <p:txBody>
            <a:bodyPr spcFirstLastPara="1" wrap="square" lIns="91425" tIns="91425" rIns="91425" bIns="91425" anchor="ctr" anchorCtr="0">
              <a:noAutofit/>
            </a:bodyPr>
            <a:lstStyle/>
            <a:p>
              <a:endParaRPr/>
            </a:p>
          </p:txBody>
        </p:sp>
        <p:sp>
          <p:nvSpPr>
            <p:cNvPr id="1584" name="Google Shape;1584;p32"/>
            <p:cNvSpPr/>
            <p:nvPr/>
          </p:nvSpPr>
          <p:spPr>
            <a:xfrm>
              <a:off x="4371483" y="3703603"/>
              <a:ext cx="502425" cy="436178"/>
            </a:xfrm>
            <a:custGeom>
              <a:avLst/>
              <a:gdLst/>
              <a:ahLst/>
              <a:cxnLst/>
              <a:rect l="l" t="t" r="r" b="b"/>
              <a:pathLst>
                <a:path w="3519" h="3055" extrusionOk="0">
                  <a:moveTo>
                    <a:pt x="1549" y="1"/>
                  </a:moveTo>
                  <a:cubicBezTo>
                    <a:pt x="1512" y="1"/>
                    <a:pt x="1487" y="31"/>
                    <a:pt x="1487" y="85"/>
                  </a:cubicBezTo>
                  <a:lnTo>
                    <a:pt x="1491" y="634"/>
                  </a:lnTo>
                  <a:cubicBezTo>
                    <a:pt x="1488" y="688"/>
                    <a:pt x="1515" y="719"/>
                    <a:pt x="1554" y="719"/>
                  </a:cubicBezTo>
                  <a:cubicBezTo>
                    <a:pt x="1571" y="719"/>
                    <a:pt x="1589" y="714"/>
                    <a:pt x="1608" y="703"/>
                  </a:cubicBezTo>
                  <a:lnTo>
                    <a:pt x="2054" y="436"/>
                  </a:lnTo>
                  <a:cubicBezTo>
                    <a:pt x="2120" y="396"/>
                    <a:pt x="2120" y="333"/>
                    <a:pt x="2054" y="293"/>
                  </a:cubicBezTo>
                  <a:lnTo>
                    <a:pt x="1604" y="19"/>
                  </a:lnTo>
                  <a:cubicBezTo>
                    <a:pt x="1584" y="6"/>
                    <a:pt x="1565" y="1"/>
                    <a:pt x="1549" y="1"/>
                  </a:cubicBezTo>
                  <a:close/>
                  <a:moveTo>
                    <a:pt x="1483" y="183"/>
                  </a:moveTo>
                  <a:cubicBezTo>
                    <a:pt x="374" y="410"/>
                    <a:pt x="0" y="1809"/>
                    <a:pt x="850" y="2559"/>
                  </a:cubicBezTo>
                  <a:cubicBezTo>
                    <a:pt x="908" y="2613"/>
                    <a:pt x="960" y="2634"/>
                    <a:pt x="1003" y="2634"/>
                  </a:cubicBezTo>
                  <a:cubicBezTo>
                    <a:pt x="1125" y="2634"/>
                    <a:pt x="1173" y="2462"/>
                    <a:pt x="1070" y="2384"/>
                  </a:cubicBezTo>
                  <a:cubicBezTo>
                    <a:pt x="370" y="1820"/>
                    <a:pt x="612" y="696"/>
                    <a:pt x="1483" y="465"/>
                  </a:cubicBezTo>
                  <a:lnTo>
                    <a:pt x="1483" y="183"/>
                  </a:lnTo>
                  <a:close/>
                  <a:moveTo>
                    <a:pt x="2555" y="450"/>
                  </a:moveTo>
                  <a:cubicBezTo>
                    <a:pt x="2439" y="450"/>
                    <a:pt x="2338" y="592"/>
                    <a:pt x="2442" y="674"/>
                  </a:cubicBezTo>
                  <a:cubicBezTo>
                    <a:pt x="3152" y="1237"/>
                    <a:pt x="2912" y="2367"/>
                    <a:pt x="2035" y="2595"/>
                  </a:cubicBezTo>
                  <a:lnTo>
                    <a:pt x="2035" y="2595"/>
                  </a:lnTo>
                  <a:lnTo>
                    <a:pt x="2036" y="2420"/>
                  </a:lnTo>
                  <a:cubicBezTo>
                    <a:pt x="2034" y="2367"/>
                    <a:pt x="2008" y="2336"/>
                    <a:pt x="1970" y="2336"/>
                  </a:cubicBezTo>
                  <a:cubicBezTo>
                    <a:pt x="1954" y="2336"/>
                    <a:pt x="1935" y="2342"/>
                    <a:pt x="1915" y="2354"/>
                  </a:cubicBezTo>
                  <a:lnTo>
                    <a:pt x="1919" y="2354"/>
                  </a:lnTo>
                  <a:lnTo>
                    <a:pt x="1469" y="2629"/>
                  </a:lnTo>
                  <a:cubicBezTo>
                    <a:pt x="1403" y="2655"/>
                    <a:pt x="1403" y="2746"/>
                    <a:pt x="1469" y="2772"/>
                  </a:cubicBezTo>
                  <a:lnTo>
                    <a:pt x="1915" y="3039"/>
                  </a:lnTo>
                  <a:cubicBezTo>
                    <a:pt x="1933" y="3050"/>
                    <a:pt x="1951" y="3055"/>
                    <a:pt x="1966" y="3055"/>
                  </a:cubicBezTo>
                  <a:cubicBezTo>
                    <a:pt x="2005" y="3055"/>
                    <a:pt x="2032" y="3024"/>
                    <a:pt x="2032" y="2970"/>
                  </a:cubicBezTo>
                  <a:lnTo>
                    <a:pt x="2033" y="2878"/>
                  </a:lnTo>
                  <a:lnTo>
                    <a:pt x="2033" y="2878"/>
                  </a:lnTo>
                  <a:cubicBezTo>
                    <a:pt x="3149" y="2647"/>
                    <a:pt x="3519" y="1238"/>
                    <a:pt x="2655" y="491"/>
                  </a:cubicBezTo>
                  <a:cubicBezTo>
                    <a:pt x="2624" y="462"/>
                    <a:pt x="2589" y="450"/>
                    <a:pt x="2555" y="450"/>
                  </a:cubicBezTo>
                  <a:close/>
                </a:path>
              </a:pathLst>
            </a:custGeom>
            <a:solidFill>
              <a:srgbClr val="E0719E"/>
            </a:solidFill>
            <a:ln>
              <a:noFill/>
            </a:ln>
          </p:spPr>
          <p:txBody>
            <a:bodyPr spcFirstLastPara="1" wrap="square" lIns="91425" tIns="91425" rIns="91425" bIns="91425" anchor="ctr" anchorCtr="0">
              <a:noAutofit/>
            </a:bodyPr>
            <a:lstStyle/>
            <a:p>
              <a:endParaRPr/>
            </a:p>
          </p:txBody>
        </p:sp>
        <p:sp>
          <p:nvSpPr>
            <p:cNvPr id="1595" name="Google Shape;1595;p32"/>
            <p:cNvSpPr/>
            <p:nvPr/>
          </p:nvSpPr>
          <p:spPr>
            <a:xfrm>
              <a:off x="3722280" y="2017852"/>
              <a:ext cx="1637772" cy="1576236"/>
            </a:xfrm>
            <a:custGeom>
              <a:avLst/>
              <a:gdLst/>
              <a:ahLst/>
              <a:cxnLst/>
              <a:rect l="l" t="t" r="r" b="b"/>
              <a:pathLst>
                <a:path w="11471" h="11040" extrusionOk="0">
                  <a:moveTo>
                    <a:pt x="5956" y="585"/>
                  </a:moveTo>
                  <a:cubicBezTo>
                    <a:pt x="6591" y="585"/>
                    <a:pt x="7232" y="707"/>
                    <a:pt x="7843" y="959"/>
                  </a:cubicBezTo>
                  <a:cubicBezTo>
                    <a:pt x="9684" y="1725"/>
                    <a:pt x="10889" y="3522"/>
                    <a:pt x="10885" y="5521"/>
                  </a:cubicBezTo>
                  <a:cubicBezTo>
                    <a:pt x="10885" y="8245"/>
                    <a:pt x="8677" y="10453"/>
                    <a:pt x="5953" y="10453"/>
                  </a:cubicBezTo>
                  <a:cubicBezTo>
                    <a:pt x="3958" y="10453"/>
                    <a:pt x="2157" y="9252"/>
                    <a:pt x="1395" y="7407"/>
                  </a:cubicBezTo>
                  <a:cubicBezTo>
                    <a:pt x="630" y="5565"/>
                    <a:pt x="1051" y="3442"/>
                    <a:pt x="2464" y="2032"/>
                  </a:cubicBezTo>
                  <a:cubicBezTo>
                    <a:pt x="3408" y="1086"/>
                    <a:pt x="4671" y="585"/>
                    <a:pt x="5956" y="585"/>
                  </a:cubicBezTo>
                  <a:close/>
                  <a:moveTo>
                    <a:pt x="5953" y="0"/>
                  </a:moveTo>
                  <a:cubicBezTo>
                    <a:pt x="3720" y="0"/>
                    <a:pt x="1706" y="1344"/>
                    <a:pt x="853" y="3409"/>
                  </a:cubicBezTo>
                  <a:cubicBezTo>
                    <a:pt x="0" y="5470"/>
                    <a:pt x="473" y="7842"/>
                    <a:pt x="2051" y="9424"/>
                  </a:cubicBezTo>
                  <a:cubicBezTo>
                    <a:pt x="3105" y="10479"/>
                    <a:pt x="4515" y="11039"/>
                    <a:pt x="5951" y="11039"/>
                  </a:cubicBezTo>
                  <a:cubicBezTo>
                    <a:pt x="6663" y="11039"/>
                    <a:pt x="7381" y="10901"/>
                    <a:pt x="8066" y="10617"/>
                  </a:cubicBezTo>
                  <a:cubicBezTo>
                    <a:pt x="10127" y="9764"/>
                    <a:pt x="11471" y="7751"/>
                    <a:pt x="11471" y="5521"/>
                  </a:cubicBezTo>
                  <a:cubicBezTo>
                    <a:pt x="11471" y="2471"/>
                    <a:pt x="8999" y="0"/>
                    <a:pt x="5953" y="0"/>
                  </a:cubicBezTo>
                  <a:close/>
                </a:path>
              </a:pathLst>
            </a:custGeom>
            <a:solidFill>
              <a:srgbClr val="595959"/>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3989436" y="2343541"/>
              <a:ext cx="1196041" cy="856206"/>
            </a:xfrm>
            <a:prstGeom prst="rect">
              <a:avLst/>
            </a:prstGeom>
          </p:spPr>
        </p:pic>
      </p:grpSp>
      <p:sp>
        <p:nvSpPr>
          <p:cNvPr id="5" name="Title 4"/>
          <p:cNvSpPr>
            <a:spLocks noGrp="1"/>
          </p:cNvSpPr>
          <p:nvPr>
            <p:ph type="title"/>
          </p:nvPr>
        </p:nvSpPr>
        <p:spPr/>
        <p:txBody>
          <a:bodyPr/>
          <a:lstStyle/>
          <a:p>
            <a:pPr algn="ctr"/>
            <a:r>
              <a:rPr lang="vi-VN" smtClean="0">
                <a:solidFill>
                  <a:srgbClr val="000000"/>
                </a:solidFill>
                <a:latin typeface="Arial" panose="020B0604020202020204" pitchFamily="34" charset="0"/>
                <a:cs typeface="Arial" panose="020B0604020202020204" pitchFamily="34" charset="0"/>
              </a:rPr>
              <a:t>NỘI DUNG BÀI HỌC</a:t>
            </a:r>
            <a:endParaRPr lang="en-US">
              <a:solidFill>
                <a:srgbClr val="000000"/>
              </a:solidFill>
              <a:latin typeface="Arial" panose="020B0604020202020204" pitchFamily="34" charset="0"/>
              <a:cs typeface="Arial" panose="020B0604020202020204" pitchFamily="34" charset="0"/>
            </a:endParaRPr>
          </a:p>
        </p:txBody>
      </p:sp>
      <p:grpSp>
        <p:nvGrpSpPr>
          <p:cNvPr id="7" name="Group 6"/>
          <p:cNvGrpSpPr/>
          <p:nvPr/>
        </p:nvGrpSpPr>
        <p:grpSpPr>
          <a:xfrm>
            <a:off x="239568" y="1540199"/>
            <a:ext cx="3176127" cy="1322261"/>
            <a:chOff x="239568" y="1540199"/>
            <a:chExt cx="3176127" cy="1322261"/>
          </a:xfrm>
        </p:grpSpPr>
        <p:sp>
          <p:nvSpPr>
            <p:cNvPr id="1596" name="Google Shape;1596;p32"/>
            <p:cNvSpPr/>
            <p:nvPr/>
          </p:nvSpPr>
          <p:spPr>
            <a:xfrm>
              <a:off x="239568" y="1540199"/>
              <a:ext cx="3176127" cy="1322261"/>
            </a:xfrm>
            <a:prstGeom prst="roundRect">
              <a:avLst>
                <a:gd name="adj" fmla="val 50000"/>
              </a:avLst>
            </a:prstGeom>
            <a:solidFill>
              <a:srgbClr val="AAC6FC"/>
            </a:solidFill>
            <a:ln>
              <a:noFill/>
            </a:ln>
          </p:spPr>
          <p:txBody>
            <a:bodyPr spcFirstLastPara="1" wrap="square" lIns="91425" tIns="91425" rIns="91425" bIns="91425" anchor="ctr" anchorCtr="0">
              <a:noAutofit/>
            </a:bodyPr>
            <a:lstStyle/>
            <a:p>
              <a:endParaRPr/>
            </a:p>
          </p:txBody>
        </p:sp>
        <p:sp>
          <p:nvSpPr>
            <p:cNvPr id="6" name="Rectangle 5"/>
            <p:cNvSpPr/>
            <p:nvPr/>
          </p:nvSpPr>
          <p:spPr>
            <a:xfrm>
              <a:off x="643449" y="1693187"/>
              <a:ext cx="2280968" cy="958660"/>
            </a:xfrm>
            <a:prstGeom prst="rect">
              <a:avLst/>
            </a:prstGeom>
          </p:spPr>
          <p:txBody>
            <a:bodyPr wrap="square">
              <a:spAutoFit/>
            </a:bodyPr>
            <a:lstStyle/>
            <a:p>
              <a:pPr algn="ctr">
                <a:lnSpc>
                  <a:spcPct val="150000"/>
                </a:lnSpc>
              </a:pPr>
              <a:r>
                <a:rPr lang="en-US" sz="2000"/>
                <a:t>1. Tạo biểu mẫu trong Access</a:t>
              </a:r>
            </a:p>
          </p:txBody>
        </p:sp>
      </p:grpSp>
      <p:grpSp>
        <p:nvGrpSpPr>
          <p:cNvPr id="8" name="Group 7"/>
          <p:cNvGrpSpPr/>
          <p:nvPr/>
        </p:nvGrpSpPr>
        <p:grpSpPr>
          <a:xfrm>
            <a:off x="239568" y="3135391"/>
            <a:ext cx="3176127" cy="1322261"/>
            <a:chOff x="239568" y="3054529"/>
            <a:chExt cx="3176127" cy="1322261"/>
          </a:xfrm>
        </p:grpSpPr>
        <p:sp>
          <p:nvSpPr>
            <p:cNvPr id="1597" name="Google Shape;1597;p32"/>
            <p:cNvSpPr/>
            <p:nvPr/>
          </p:nvSpPr>
          <p:spPr>
            <a:xfrm>
              <a:off x="239568" y="3054529"/>
              <a:ext cx="3176127" cy="1322261"/>
            </a:xfrm>
            <a:prstGeom prst="roundRect">
              <a:avLst>
                <a:gd name="adj" fmla="val 50000"/>
              </a:avLst>
            </a:prstGeom>
            <a:solidFill>
              <a:srgbClr val="EEBED3"/>
            </a:solidFill>
            <a:ln>
              <a:noFill/>
            </a:ln>
          </p:spPr>
          <p:txBody>
            <a:bodyPr spcFirstLastPara="1" wrap="square" lIns="91425" tIns="91425" rIns="91425" bIns="91425" anchor="ctr" anchorCtr="0">
              <a:noAutofit/>
            </a:bodyPr>
            <a:lstStyle/>
            <a:p>
              <a:endParaRPr/>
            </a:p>
          </p:txBody>
        </p:sp>
        <p:sp>
          <p:nvSpPr>
            <p:cNvPr id="39" name="Rectangle 38"/>
            <p:cNvSpPr/>
            <p:nvPr/>
          </p:nvSpPr>
          <p:spPr>
            <a:xfrm>
              <a:off x="259163" y="3207824"/>
              <a:ext cx="3107119" cy="1015663"/>
            </a:xfrm>
            <a:prstGeom prst="rect">
              <a:avLst/>
            </a:prstGeom>
          </p:spPr>
          <p:txBody>
            <a:bodyPr wrap="square">
              <a:spAutoFit/>
            </a:bodyPr>
            <a:lstStyle/>
            <a:p>
              <a:pPr algn="ctr">
                <a:lnSpc>
                  <a:spcPct val="150000"/>
                </a:lnSpc>
              </a:pPr>
              <a:r>
                <a:rPr lang="vi-VN" sz="2000" smtClean="0"/>
                <a:t>2. Biểu mẫu phân cấp và biểu mẫu đồng bộ hóa</a:t>
              </a:r>
              <a:endParaRPr lang="en-US" sz="2000"/>
            </a:p>
          </p:txBody>
        </p:sp>
      </p:grpSp>
      <p:grpSp>
        <p:nvGrpSpPr>
          <p:cNvPr id="10" name="Group 9"/>
          <p:cNvGrpSpPr/>
          <p:nvPr/>
        </p:nvGrpSpPr>
        <p:grpSpPr>
          <a:xfrm>
            <a:off x="5803486" y="1540199"/>
            <a:ext cx="3176127" cy="1322261"/>
            <a:chOff x="5803486" y="1540199"/>
            <a:chExt cx="3176127" cy="1322261"/>
          </a:xfrm>
        </p:grpSpPr>
        <p:sp>
          <p:nvSpPr>
            <p:cNvPr id="1598" name="Google Shape;1598;p32"/>
            <p:cNvSpPr/>
            <p:nvPr/>
          </p:nvSpPr>
          <p:spPr>
            <a:xfrm>
              <a:off x="5803486" y="1540199"/>
              <a:ext cx="3176127" cy="1322261"/>
            </a:xfrm>
            <a:prstGeom prst="roundRect">
              <a:avLst>
                <a:gd name="adj" fmla="val 50000"/>
              </a:avLst>
            </a:prstGeom>
            <a:solidFill>
              <a:srgbClr val="E0719E"/>
            </a:solidFill>
            <a:ln>
              <a:noFill/>
            </a:ln>
          </p:spPr>
          <p:txBody>
            <a:bodyPr spcFirstLastPara="1" wrap="square" lIns="91425" tIns="91425" rIns="91425" bIns="91425" anchor="ctr" anchorCtr="0">
              <a:noAutofit/>
            </a:bodyPr>
            <a:lstStyle/>
            <a:p>
              <a:endParaRPr/>
            </a:p>
          </p:txBody>
        </p:sp>
        <p:sp>
          <p:nvSpPr>
            <p:cNvPr id="40" name="Rectangle 39"/>
            <p:cNvSpPr/>
            <p:nvPr/>
          </p:nvSpPr>
          <p:spPr>
            <a:xfrm>
              <a:off x="5837989" y="1704460"/>
              <a:ext cx="3107119" cy="1015663"/>
            </a:xfrm>
            <a:prstGeom prst="rect">
              <a:avLst/>
            </a:prstGeom>
          </p:spPr>
          <p:txBody>
            <a:bodyPr wrap="square">
              <a:spAutoFit/>
            </a:bodyPr>
            <a:lstStyle/>
            <a:p>
              <a:pPr algn="ctr">
                <a:lnSpc>
                  <a:spcPct val="150000"/>
                </a:lnSpc>
              </a:pPr>
              <a:r>
                <a:rPr lang="vi-VN" sz="2000" smtClean="0"/>
                <a:t>3. Sử dụng biểu mẫu để nhập hoặc xem dữ liệu</a:t>
              </a:r>
              <a:endParaRPr lang="en-US" sz="2000"/>
            </a:p>
          </p:txBody>
        </p:sp>
      </p:grpSp>
      <p:grpSp>
        <p:nvGrpSpPr>
          <p:cNvPr id="9" name="Group 8"/>
          <p:cNvGrpSpPr/>
          <p:nvPr/>
        </p:nvGrpSpPr>
        <p:grpSpPr>
          <a:xfrm>
            <a:off x="5803486" y="3135388"/>
            <a:ext cx="3176127" cy="1322261"/>
            <a:chOff x="5803486" y="3054526"/>
            <a:chExt cx="3176127" cy="1322261"/>
          </a:xfrm>
        </p:grpSpPr>
        <p:sp>
          <p:nvSpPr>
            <p:cNvPr id="1599" name="Google Shape;1599;p32"/>
            <p:cNvSpPr/>
            <p:nvPr/>
          </p:nvSpPr>
          <p:spPr>
            <a:xfrm>
              <a:off x="5803486" y="3054526"/>
              <a:ext cx="3176127" cy="1322261"/>
            </a:xfrm>
            <a:prstGeom prst="roundRect">
              <a:avLst>
                <a:gd name="adj" fmla="val 50000"/>
              </a:avLst>
            </a:prstGeom>
            <a:solidFill>
              <a:srgbClr val="F6E049"/>
            </a:solidFill>
            <a:ln>
              <a:noFill/>
            </a:ln>
          </p:spPr>
          <p:txBody>
            <a:bodyPr spcFirstLastPara="1" wrap="square" lIns="91425" tIns="91425" rIns="91425" bIns="91425" anchor="ctr" anchorCtr="0">
              <a:noAutofit/>
            </a:bodyPr>
            <a:lstStyle/>
            <a:p>
              <a:endParaRPr/>
            </a:p>
          </p:txBody>
        </p:sp>
        <p:sp>
          <p:nvSpPr>
            <p:cNvPr id="41" name="Rectangle 40"/>
            <p:cNvSpPr/>
            <p:nvPr/>
          </p:nvSpPr>
          <p:spPr>
            <a:xfrm>
              <a:off x="5837989" y="3195679"/>
              <a:ext cx="3107119" cy="1015663"/>
            </a:xfrm>
            <a:prstGeom prst="rect">
              <a:avLst/>
            </a:prstGeom>
          </p:spPr>
          <p:txBody>
            <a:bodyPr wrap="square">
              <a:spAutoFit/>
            </a:bodyPr>
            <a:lstStyle/>
            <a:p>
              <a:pPr algn="ctr">
                <a:lnSpc>
                  <a:spcPct val="150000"/>
                </a:lnSpc>
              </a:pPr>
              <a:r>
                <a:rPr lang="vi-VN" sz="2000" smtClean="0"/>
                <a:t>4. Thực hành tạo và sử dụng biểu mẫu</a:t>
              </a:r>
              <a:endParaRPr lang="en-US" sz="2000"/>
            </a:p>
          </p:txBody>
        </p:sp>
      </p:grpSp>
    </p:spTree>
    <p:extLst>
      <p:ext uri="{BB962C8B-B14F-4D97-AF65-F5344CB8AC3E}">
        <p14:creationId xmlns:p14="http://schemas.microsoft.com/office/powerpoint/2010/main" val="13764533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1"/>
          <p:cNvSpPr txBox="1">
            <a:spLocks noGrp="1"/>
          </p:cNvSpPr>
          <p:nvPr>
            <p:ph type="title"/>
          </p:nvPr>
        </p:nvSpPr>
        <p:spPr>
          <a:xfrm>
            <a:off x="862022" y="2082600"/>
            <a:ext cx="5004585" cy="209750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4400" smtClean="0">
                <a:latin typeface="Arial" panose="020B0604020202020204" pitchFamily="34" charset="0"/>
                <a:cs typeface="Arial" panose="020B0604020202020204" pitchFamily="34" charset="0"/>
              </a:rPr>
              <a:t>TẠO BIỂU MẪU TRONG ACCESS</a:t>
            </a:r>
            <a:endParaRPr sz="4400">
              <a:latin typeface="Arial" panose="020B0604020202020204" pitchFamily="34" charset="0"/>
              <a:cs typeface="Arial" panose="020B0604020202020204" pitchFamily="34" charset="0"/>
            </a:endParaRPr>
          </a:p>
        </p:txBody>
      </p:sp>
      <p:sp>
        <p:nvSpPr>
          <p:cNvPr id="553" name="Google Shape;553;p31"/>
          <p:cNvSpPr txBox="1">
            <a:spLocks noGrp="1"/>
          </p:cNvSpPr>
          <p:nvPr>
            <p:ph type="title" idx="2"/>
          </p:nvPr>
        </p:nvSpPr>
        <p:spPr>
          <a:xfrm>
            <a:off x="961811" y="1100100"/>
            <a:ext cx="1470600" cy="9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01</a:t>
            </a:r>
            <a:endParaRPr>
              <a:latin typeface="Arial" panose="020B0604020202020204" pitchFamily="34" charset="0"/>
              <a:cs typeface="Arial" panose="020B0604020202020204" pitchFamily="34" charset="0"/>
            </a:endParaRPr>
          </a:p>
        </p:txBody>
      </p:sp>
      <p:grpSp>
        <p:nvGrpSpPr>
          <p:cNvPr id="41" name="Google Shape;599;p32"/>
          <p:cNvGrpSpPr/>
          <p:nvPr/>
        </p:nvGrpSpPr>
        <p:grpSpPr>
          <a:xfrm>
            <a:off x="6365816" y="924978"/>
            <a:ext cx="1874190" cy="2952521"/>
            <a:chOff x="5695176" y="506275"/>
            <a:chExt cx="2405584" cy="3789656"/>
          </a:xfrm>
        </p:grpSpPr>
        <p:sp>
          <p:nvSpPr>
            <p:cNvPr id="42" name="Google Shape;600;p32"/>
            <p:cNvSpPr/>
            <p:nvPr/>
          </p:nvSpPr>
          <p:spPr>
            <a:xfrm>
              <a:off x="5789766" y="1147483"/>
              <a:ext cx="2235917" cy="3107021"/>
            </a:xfrm>
            <a:custGeom>
              <a:avLst/>
              <a:gdLst/>
              <a:ahLst/>
              <a:cxnLst/>
              <a:rect l="l" t="t" r="r" b="b"/>
              <a:pathLst>
                <a:path w="9317" h="12947" extrusionOk="0">
                  <a:moveTo>
                    <a:pt x="0" y="0"/>
                  </a:moveTo>
                  <a:lnTo>
                    <a:pt x="0" y="12947"/>
                  </a:lnTo>
                  <a:lnTo>
                    <a:pt x="9316" y="12947"/>
                  </a:lnTo>
                  <a:lnTo>
                    <a:pt x="9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1;p32"/>
            <p:cNvSpPr/>
            <p:nvPr/>
          </p:nvSpPr>
          <p:spPr>
            <a:xfrm>
              <a:off x="6388275" y="1639216"/>
              <a:ext cx="444651" cy="533459"/>
            </a:xfrm>
            <a:custGeom>
              <a:avLst/>
              <a:gdLst/>
              <a:ahLst/>
              <a:cxnLst/>
              <a:rect l="l" t="t" r="r" b="b"/>
              <a:pathLst>
                <a:path w="1853" h="2223" extrusionOk="0">
                  <a:moveTo>
                    <a:pt x="838" y="0"/>
                  </a:moveTo>
                  <a:lnTo>
                    <a:pt x="838" y="0"/>
                  </a:lnTo>
                  <a:cubicBezTo>
                    <a:pt x="936" y="57"/>
                    <a:pt x="1034" y="117"/>
                    <a:pt x="1109" y="192"/>
                  </a:cubicBezTo>
                  <a:lnTo>
                    <a:pt x="0" y="1540"/>
                  </a:lnTo>
                  <a:lnTo>
                    <a:pt x="0" y="1540"/>
                  </a:lnTo>
                  <a:lnTo>
                    <a:pt x="1480" y="564"/>
                  </a:lnTo>
                  <a:lnTo>
                    <a:pt x="1480" y="564"/>
                  </a:lnTo>
                  <a:cubicBezTo>
                    <a:pt x="1320" y="331"/>
                    <a:pt x="1102" y="135"/>
                    <a:pt x="838" y="0"/>
                  </a:cubicBezTo>
                  <a:close/>
                  <a:moveTo>
                    <a:pt x="1483" y="562"/>
                  </a:moveTo>
                  <a:lnTo>
                    <a:pt x="1480" y="564"/>
                  </a:lnTo>
                  <a:lnTo>
                    <a:pt x="1480" y="564"/>
                  </a:lnTo>
                  <a:cubicBezTo>
                    <a:pt x="1743" y="948"/>
                    <a:pt x="1850" y="1432"/>
                    <a:pt x="1755" y="1902"/>
                  </a:cubicBezTo>
                  <a:lnTo>
                    <a:pt x="1755" y="1902"/>
                  </a:lnTo>
                  <a:cubicBezTo>
                    <a:pt x="1852" y="1429"/>
                    <a:pt x="1750" y="943"/>
                    <a:pt x="1483" y="562"/>
                  </a:cubicBezTo>
                  <a:close/>
                  <a:moveTo>
                    <a:pt x="1755" y="1902"/>
                  </a:moveTo>
                  <a:cubicBezTo>
                    <a:pt x="1733" y="2010"/>
                    <a:pt x="1700" y="2118"/>
                    <a:pt x="1657" y="2223"/>
                  </a:cubicBezTo>
                  <a:cubicBezTo>
                    <a:pt x="1700" y="2118"/>
                    <a:pt x="1733" y="2010"/>
                    <a:pt x="1755" y="190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2;p32"/>
            <p:cNvSpPr/>
            <p:nvPr/>
          </p:nvSpPr>
          <p:spPr>
            <a:xfrm>
              <a:off x="5967107" y="1965791"/>
              <a:ext cx="421409" cy="425965"/>
            </a:xfrm>
            <a:custGeom>
              <a:avLst/>
              <a:gdLst/>
              <a:ahLst/>
              <a:cxnLst/>
              <a:rect l="l" t="t" r="r" b="b"/>
              <a:pathLst>
                <a:path w="1756" h="1775" extrusionOk="0">
                  <a:moveTo>
                    <a:pt x="80" y="1"/>
                  </a:moveTo>
                  <a:lnTo>
                    <a:pt x="80" y="1"/>
                  </a:lnTo>
                  <a:cubicBezTo>
                    <a:pt x="1" y="745"/>
                    <a:pt x="408" y="1465"/>
                    <a:pt x="1110" y="1774"/>
                  </a:cubicBezTo>
                  <a:lnTo>
                    <a:pt x="1755" y="179"/>
                  </a:lnTo>
                  <a:lnTo>
                    <a:pt x="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3;p32"/>
            <p:cNvSpPr/>
            <p:nvPr/>
          </p:nvSpPr>
          <p:spPr>
            <a:xfrm>
              <a:off x="6233250" y="1771425"/>
              <a:ext cx="611049" cy="658498"/>
            </a:xfrm>
            <a:custGeom>
              <a:avLst/>
              <a:gdLst/>
              <a:ahLst/>
              <a:cxnLst/>
              <a:rect l="l" t="t" r="r" b="b"/>
              <a:pathLst>
                <a:path w="2537" h="2734" extrusionOk="0">
                  <a:moveTo>
                    <a:pt x="2129" y="1"/>
                  </a:moveTo>
                  <a:lnTo>
                    <a:pt x="646" y="979"/>
                  </a:lnTo>
                  <a:lnTo>
                    <a:pt x="1" y="2574"/>
                  </a:lnTo>
                  <a:lnTo>
                    <a:pt x="24" y="2598"/>
                  </a:lnTo>
                  <a:cubicBezTo>
                    <a:pt x="241" y="2689"/>
                    <a:pt x="467" y="2733"/>
                    <a:pt x="690" y="2733"/>
                  </a:cubicBezTo>
                  <a:cubicBezTo>
                    <a:pt x="1365" y="2733"/>
                    <a:pt x="2011" y="2334"/>
                    <a:pt x="2303" y="1662"/>
                  </a:cubicBezTo>
                  <a:cubicBezTo>
                    <a:pt x="2537" y="1096"/>
                    <a:pt x="2457" y="469"/>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4;p32"/>
            <p:cNvSpPr/>
            <p:nvPr/>
          </p:nvSpPr>
          <p:spPr>
            <a:xfrm>
              <a:off x="6276550" y="1592175"/>
              <a:ext cx="223700" cy="416574"/>
            </a:xfrm>
            <a:custGeom>
              <a:avLst/>
              <a:gdLst/>
              <a:ahLst/>
              <a:cxnLst/>
              <a:rect l="l" t="t" r="r" b="b"/>
              <a:pathLst>
                <a:path w="899" h="1726" extrusionOk="0">
                  <a:moveTo>
                    <a:pt x="524" y="0"/>
                  </a:moveTo>
                  <a:cubicBezTo>
                    <a:pt x="337" y="0"/>
                    <a:pt x="148" y="30"/>
                    <a:pt x="0" y="88"/>
                  </a:cubicBezTo>
                  <a:lnTo>
                    <a:pt x="449" y="1726"/>
                  </a:lnTo>
                  <a:lnTo>
                    <a:pt x="898" y="46"/>
                  </a:lnTo>
                  <a:cubicBezTo>
                    <a:pt x="784" y="15"/>
                    <a:pt x="655" y="0"/>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5;p32"/>
            <p:cNvSpPr/>
            <p:nvPr/>
          </p:nvSpPr>
          <p:spPr>
            <a:xfrm>
              <a:off x="5986305" y="1609671"/>
              <a:ext cx="402211" cy="399087"/>
            </a:xfrm>
            <a:custGeom>
              <a:avLst/>
              <a:gdLst/>
              <a:ahLst/>
              <a:cxnLst/>
              <a:rect l="l" t="t" r="r" b="b"/>
              <a:pathLst>
                <a:path w="1676" h="1663" extrusionOk="0">
                  <a:moveTo>
                    <a:pt x="1253" y="0"/>
                  </a:moveTo>
                  <a:cubicBezTo>
                    <a:pt x="1253" y="0"/>
                    <a:pt x="1244" y="2"/>
                    <a:pt x="1226" y="6"/>
                  </a:cubicBezTo>
                  <a:lnTo>
                    <a:pt x="1227" y="8"/>
                  </a:lnTo>
                  <a:lnTo>
                    <a:pt x="1227" y="8"/>
                  </a:lnTo>
                  <a:cubicBezTo>
                    <a:pt x="1244" y="3"/>
                    <a:pt x="1254" y="0"/>
                    <a:pt x="1253" y="0"/>
                  </a:cubicBezTo>
                  <a:close/>
                  <a:moveTo>
                    <a:pt x="1227" y="8"/>
                  </a:moveTo>
                  <a:cubicBezTo>
                    <a:pt x="1087" y="53"/>
                    <a:pt x="434" y="294"/>
                    <a:pt x="136" y="998"/>
                  </a:cubicBezTo>
                  <a:cubicBezTo>
                    <a:pt x="56" y="1153"/>
                    <a:pt x="19" y="1312"/>
                    <a:pt x="0" y="1485"/>
                  </a:cubicBezTo>
                  <a:lnTo>
                    <a:pt x="1675" y="1663"/>
                  </a:lnTo>
                  <a:lnTo>
                    <a:pt x="1675" y="1644"/>
                  </a:lnTo>
                  <a:lnTo>
                    <a:pt x="1227" y="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6;p32"/>
            <p:cNvSpPr/>
            <p:nvPr/>
          </p:nvSpPr>
          <p:spPr>
            <a:xfrm>
              <a:off x="6388275" y="1603275"/>
              <a:ext cx="269899" cy="405476"/>
            </a:xfrm>
            <a:custGeom>
              <a:avLst/>
              <a:gdLst/>
              <a:ahLst/>
              <a:cxnLst/>
              <a:rect l="l" t="t" r="r" b="b"/>
              <a:pathLst>
                <a:path w="1110" h="1680" extrusionOk="0">
                  <a:moveTo>
                    <a:pt x="449" y="0"/>
                  </a:moveTo>
                  <a:lnTo>
                    <a:pt x="0" y="1680"/>
                  </a:lnTo>
                  <a:lnTo>
                    <a:pt x="1109" y="332"/>
                  </a:lnTo>
                  <a:cubicBezTo>
                    <a:pt x="992" y="234"/>
                    <a:pt x="875" y="159"/>
                    <a:pt x="721" y="98"/>
                  </a:cubicBezTo>
                  <a:cubicBezTo>
                    <a:pt x="641" y="61"/>
                    <a:pt x="548" y="23"/>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7;p32"/>
            <p:cNvSpPr/>
            <p:nvPr/>
          </p:nvSpPr>
          <p:spPr>
            <a:xfrm>
              <a:off x="7230333" y="3220130"/>
              <a:ext cx="89034" cy="725460"/>
            </a:xfrm>
            <a:custGeom>
              <a:avLst/>
              <a:gdLst/>
              <a:ahLst/>
              <a:cxnLst/>
              <a:rect l="l" t="t" r="r" b="b"/>
              <a:pathLst>
                <a:path w="371" h="3023" extrusionOk="0">
                  <a:moveTo>
                    <a:pt x="0" y="0"/>
                  </a:moveTo>
                  <a:lnTo>
                    <a:pt x="0" y="3023"/>
                  </a:lnTo>
                  <a:lnTo>
                    <a:pt x="370" y="3023"/>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8;p32"/>
            <p:cNvSpPr/>
            <p:nvPr/>
          </p:nvSpPr>
          <p:spPr>
            <a:xfrm>
              <a:off x="7033794" y="3384032"/>
              <a:ext cx="89034" cy="561553"/>
            </a:xfrm>
            <a:custGeom>
              <a:avLst/>
              <a:gdLst/>
              <a:ahLst/>
              <a:cxnLst/>
              <a:rect l="l" t="t" r="r" b="b"/>
              <a:pathLst>
                <a:path w="371" h="2340" extrusionOk="0">
                  <a:moveTo>
                    <a:pt x="1" y="0"/>
                  </a:moveTo>
                  <a:lnTo>
                    <a:pt x="1" y="2340"/>
                  </a:lnTo>
                  <a:lnTo>
                    <a:pt x="370" y="2340"/>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p32"/>
            <p:cNvSpPr/>
            <p:nvPr/>
          </p:nvSpPr>
          <p:spPr>
            <a:xfrm>
              <a:off x="6832935" y="3514337"/>
              <a:ext cx="93353" cy="431244"/>
            </a:xfrm>
            <a:custGeom>
              <a:avLst/>
              <a:gdLst/>
              <a:ahLst/>
              <a:cxnLst/>
              <a:rect l="l" t="t" r="r" b="b"/>
              <a:pathLst>
                <a:path w="389" h="1797" extrusionOk="0">
                  <a:moveTo>
                    <a:pt x="0" y="0"/>
                  </a:moveTo>
                  <a:lnTo>
                    <a:pt x="0" y="1797"/>
                  </a:lnTo>
                  <a:lnTo>
                    <a:pt x="388" y="1797"/>
                  </a:lnTo>
                  <a:lnTo>
                    <a:pt x="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p32"/>
            <p:cNvSpPr/>
            <p:nvPr/>
          </p:nvSpPr>
          <p:spPr>
            <a:xfrm>
              <a:off x="6631837" y="3632164"/>
              <a:ext cx="89034" cy="313414"/>
            </a:xfrm>
            <a:custGeom>
              <a:avLst/>
              <a:gdLst/>
              <a:ahLst/>
              <a:cxnLst/>
              <a:rect l="l" t="t" r="r" b="b"/>
              <a:pathLst>
                <a:path w="371" h="1306" extrusionOk="0">
                  <a:moveTo>
                    <a:pt x="1" y="0"/>
                  </a:moveTo>
                  <a:lnTo>
                    <a:pt x="1" y="1306"/>
                  </a:lnTo>
                  <a:lnTo>
                    <a:pt x="370" y="1306"/>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p32"/>
            <p:cNvSpPr/>
            <p:nvPr/>
          </p:nvSpPr>
          <p:spPr>
            <a:xfrm>
              <a:off x="6429778" y="3734392"/>
              <a:ext cx="94553" cy="211182"/>
            </a:xfrm>
            <a:custGeom>
              <a:avLst/>
              <a:gdLst/>
              <a:ahLst/>
              <a:cxnLst/>
              <a:rect l="l" t="t" r="r" b="b"/>
              <a:pathLst>
                <a:path w="394" h="880" extrusionOk="0">
                  <a:moveTo>
                    <a:pt x="0" y="0"/>
                  </a:moveTo>
                  <a:lnTo>
                    <a:pt x="0" y="880"/>
                  </a:lnTo>
                  <a:lnTo>
                    <a:pt x="393" y="880"/>
                  </a:lnTo>
                  <a:lnTo>
                    <a:pt x="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2;p32"/>
            <p:cNvSpPr/>
            <p:nvPr/>
          </p:nvSpPr>
          <p:spPr>
            <a:xfrm>
              <a:off x="6289393" y="3987084"/>
              <a:ext cx="1269027" cy="19198"/>
            </a:xfrm>
            <a:custGeom>
              <a:avLst/>
              <a:gdLst/>
              <a:ahLst/>
              <a:cxnLst/>
              <a:rect l="l" t="t" r="r" b="b"/>
              <a:pathLst>
                <a:path w="5288" h="80" extrusionOk="0">
                  <a:moveTo>
                    <a:pt x="1" y="0"/>
                  </a:moveTo>
                  <a:lnTo>
                    <a:pt x="1" y="80"/>
                  </a:lnTo>
                  <a:lnTo>
                    <a:pt x="5288" y="80"/>
                  </a:lnTo>
                  <a:lnTo>
                    <a:pt x="52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3;p32"/>
            <p:cNvSpPr/>
            <p:nvPr/>
          </p:nvSpPr>
          <p:spPr>
            <a:xfrm>
              <a:off x="6289393" y="3112382"/>
              <a:ext cx="23758" cy="898485"/>
            </a:xfrm>
            <a:custGeom>
              <a:avLst/>
              <a:gdLst/>
              <a:ahLst/>
              <a:cxnLst/>
              <a:rect l="l" t="t" r="r" b="b"/>
              <a:pathLst>
                <a:path w="99" h="3744" extrusionOk="0">
                  <a:moveTo>
                    <a:pt x="1" y="0"/>
                  </a:moveTo>
                  <a:lnTo>
                    <a:pt x="1" y="3743"/>
                  </a:lnTo>
                  <a:lnTo>
                    <a:pt x="99" y="3743"/>
                  </a:ln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4;p32"/>
            <p:cNvSpPr/>
            <p:nvPr/>
          </p:nvSpPr>
          <p:spPr>
            <a:xfrm>
              <a:off x="7052992" y="1633668"/>
              <a:ext cx="719948" cy="89992"/>
            </a:xfrm>
            <a:custGeom>
              <a:avLst/>
              <a:gdLst/>
              <a:ahLst/>
              <a:cxnLst/>
              <a:rect l="l" t="t" r="r" b="b"/>
              <a:pathLst>
                <a:path w="3000" h="375" extrusionOk="0">
                  <a:moveTo>
                    <a:pt x="0" y="0"/>
                  </a:moveTo>
                  <a:lnTo>
                    <a:pt x="0" y="374"/>
                  </a:lnTo>
                  <a:lnTo>
                    <a:pt x="2999" y="374"/>
                  </a:lnTo>
                  <a:lnTo>
                    <a:pt x="29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5;p32"/>
            <p:cNvSpPr/>
            <p:nvPr/>
          </p:nvSpPr>
          <p:spPr>
            <a:xfrm>
              <a:off x="7052992" y="1764934"/>
              <a:ext cx="499884" cy="89033"/>
            </a:xfrm>
            <a:custGeom>
              <a:avLst/>
              <a:gdLst/>
              <a:ahLst/>
              <a:cxnLst/>
              <a:rect l="l" t="t" r="r" b="b"/>
              <a:pathLst>
                <a:path w="2083" h="371" extrusionOk="0">
                  <a:moveTo>
                    <a:pt x="0" y="0"/>
                  </a:moveTo>
                  <a:lnTo>
                    <a:pt x="0" y="370"/>
                  </a:lnTo>
                  <a:lnTo>
                    <a:pt x="2082" y="370"/>
                  </a:ln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6;p32"/>
            <p:cNvSpPr/>
            <p:nvPr/>
          </p:nvSpPr>
          <p:spPr>
            <a:xfrm>
              <a:off x="7052992" y="1900758"/>
              <a:ext cx="499884" cy="89033"/>
            </a:xfrm>
            <a:custGeom>
              <a:avLst/>
              <a:gdLst/>
              <a:ahLst/>
              <a:cxnLst/>
              <a:rect l="l" t="t" r="r" b="b"/>
              <a:pathLst>
                <a:path w="2083" h="371" extrusionOk="0">
                  <a:moveTo>
                    <a:pt x="0" y="1"/>
                  </a:moveTo>
                  <a:lnTo>
                    <a:pt x="0" y="370"/>
                  </a:lnTo>
                  <a:lnTo>
                    <a:pt x="2082" y="370"/>
                  </a:lnTo>
                  <a:lnTo>
                    <a:pt x="2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7;p32"/>
            <p:cNvSpPr/>
            <p:nvPr/>
          </p:nvSpPr>
          <p:spPr>
            <a:xfrm>
              <a:off x="7052992" y="2032264"/>
              <a:ext cx="280780" cy="88793"/>
            </a:xfrm>
            <a:custGeom>
              <a:avLst/>
              <a:gdLst/>
              <a:ahLst/>
              <a:cxnLst/>
              <a:rect l="l" t="t" r="r" b="b"/>
              <a:pathLst>
                <a:path w="1170" h="370" extrusionOk="0">
                  <a:moveTo>
                    <a:pt x="0" y="0"/>
                  </a:moveTo>
                  <a:lnTo>
                    <a:pt x="0" y="370"/>
                  </a:lnTo>
                  <a:lnTo>
                    <a:pt x="1170" y="370"/>
                  </a:lnTo>
                  <a:lnTo>
                    <a:pt x="1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8;p32"/>
            <p:cNvSpPr/>
            <p:nvPr/>
          </p:nvSpPr>
          <p:spPr>
            <a:xfrm>
              <a:off x="7052992" y="2166888"/>
              <a:ext cx="229183" cy="89992"/>
            </a:xfrm>
            <a:custGeom>
              <a:avLst/>
              <a:gdLst/>
              <a:ahLst/>
              <a:cxnLst/>
              <a:rect l="l" t="t" r="r" b="b"/>
              <a:pathLst>
                <a:path w="955" h="375" extrusionOk="0">
                  <a:moveTo>
                    <a:pt x="0" y="0"/>
                  </a:moveTo>
                  <a:lnTo>
                    <a:pt x="0" y="375"/>
                  </a:lnTo>
                  <a:lnTo>
                    <a:pt x="955" y="375"/>
                  </a:ln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9;p32"/>
            <p:cNvSpPr/>
            <p:nvPr/>
          </p:nvSpPr>
          <p:spPr>
            <a:xfrm>
              <a:off x="7052992" y="2298154"/>
              <a:ext cx="186466" cy="93592"/>
            </a:xfrm>
            <a:custGeom>
              <a:avLst/>
              <a:gdLst/>
              <a:ahLst/>
              <a:cxnLst/>
              <a:rect l="l" t="t" r="r" b="b"/>
              <a:pathLst>
                <a:path w="777" h="390" extrusionOk="0">
                  <a:moveTo>
                    <a:pt x="0" y="1"/>
                  </a:moveTo>
                  <a:lnTo>
                    <a:pt x="0" y="389"/>
                  </a:lnTo>
                  <a:lnTo>
                    <a:pt x="777" y="389"/>
                  </a:lnTo>
                  <a:lnTo>
                    <a:pt x="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0;p32"/>
            <p:cNvSpPr/>
            <p:nvPr/>
          </p:nvSpPr>
          <p:spPr>
            <a:xfrm>
              <a:off x="6388263" y="1306825"/>
              <a:ext cx="935452" cy="41757"/>
            </a:xfrm>
            <a:custGeom>
              <a:avLst/>
              <a:gdLst/>
              <a:ahLst/>
              <a:cxnLst/>
              <a:rect l="l" t="t" r="r" b="b"/>
              <a:pathLst>
                <a:path w="3898" h="174" extrusionOk="0">
                  <a:moveTo>
                    <a:pt x="0" y="0"/>
                  </a:moveTo>
                  <a:lnTo>
                    <a:pt x="0" y="174"/>
                  </a:lnTo>
                  <a:lnTo>
                    <a:pt x="3898" y="174"/>
                  </a:lnTo>
                  <a:lnTo>
                    <a:pt x="38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21;p32"/>
            <p:cNvSpPr/>
            <p:nvPr/>
          </p:nvSpPr>
          <p:spPr>
            <a:xfrm>
              <a:off x="6388263" y="1367538"/>
              <a:ext cx="322536" cy="41757"/>
            </a:xfrm>
            <a:custGeom>
              <a:avLst/>
              <a:gdLst/>
              <a:ahLst/>
              <a:cxnLst/>
              <a:rect l="l" t="t" r="r" b="b"/>
              <a:pathLst>
                <a:path w="1344" h="174" extrusionOk="0">
                  <a:moveTo>
                    <a:pt x="0" y="0"/>
                  </a:moveTo>
                  <a:lnTo>
                    <a:pt x="0" y="173"/>
                  </a:lnTo>
                  <a:lnTo>
                    <a:pt x="1343" y="173"/>
                  </a:lnTo>
                  <a:lnTo>
                    <a:pt x="1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22;p32"/>
            <p:cNvSpPr/>
            <p:nvPr/>
          </p:nvSpPr>
          <p:spPr>
            <a:xfrm>
              <a:off x="6388263" y="2775460"/>
              <a:ext cx="935452" cy="42956"/>
            </a:xfrm>
            <a:custGeom>
              <a:avLst/>
              <a:gdLst/>
              <a:ahLst/>
              <a:cxnLst/>
              <a:rect l="l" t="t" r="r" b="b"/>
              <a:pathLst>
                <a:path w="3898" h="179" extrusionOk="0">
                  <a:moveTo>
                    <a:pt x="0" y="0"/>
                  </a:moveTo>
                  <a:lnTo>
                    <a:pt x="0" y="178"/>
                  </a:lnTo>
                  <a:lnTo>
                    <a:pt x="3898" y="178"/>
                  </a:lnTo>
                  <a:lnTo>
                    <a:pt x="38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3;p32"/>
            <p:cNvSpPr/>
            <p:nvPr/>
          </p:nvSpPr>
          <p:spPr>
            <a:xfrm>
              <a:off x="6388263" y="2836173"/>
              <a:ext cx="322536" cy="42716"/>
            </a:xfrm>
            <a:custGeom>
              <a:avLst/>
              <a:gdLst/>
              <a:ahLst/>
              <a:cxnLst/>
              <a:rect l="l" t="t" r="r" b="b"/>
              <a:pathLst>
                <a:path w="1344" h="178" extrusionOk="0">
                  <a:moveTo>
                    <a:pt x="0" y="0"/>
                  </a:moveTo>
                  <a:lnTo>
                    <a:pt x="0" y="178"/>
                  </a:lnTo>
                  <a:lnTo>
                    <a:pt x="1343" y="178"/>
                  </a:lnTo>
                  <a:lnTo>
                    <a:pt x="1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4;p32"/>
            <p:cNvSpPr/>
            <p:nvPr/>
          </p:nvSpPr>
          <p:spPr>
            <a:xfrm>
              <a:off x="5835841" y="506275"/>
              <a:ext cx="2148083" cy="650346"/>
            </a:xfrm>
            <a:custGeom>
              <a:avLst/>
              <a:gdLst/>
              <a:ahLst/>
              <a:cxnLst/>
              <a:rect l="l" t="t" r="r" b="b"/>
              <a:pathLst>
                <a:path w="8951" h="2710" extrusionOk="0">
                  <a:moveTo>
                    <a:pt x="4193" y="117"/>
                  </a:moveTo>
                  <a:lnTo>
                    <a:pt x="8600" y="2616"/>
                  </a:lnTo>
                  <a:lnTo>
                    <a:pt x="8600" y="2616"/>
                  </a:lnTo>
                  <a:lnTo>
                    <a:pt x="314" y="2574"/>
                  </a:lnTo>
                  <a:lnTo>
                    <a:pt x="4193" y="117"/>
                  </a:lnTo>
                  <a:close/>
                  <a:moveTo>
                    <a:pt x="4193" y="0"/>
                  </a:moveTo>
                  <a:lnTo>
                    <a:pt x="0" y="2653"/>
                  </a:lnTo>
                  <a:lnTo>
                    <a:pt x="8951" y="2709"/>
                  </a:lnTo>
                  <a:lnTo>
                    <a:pt x="8951" y="2709"/>
                  </a:lnTo>
                  <a:lnTo>
                    <a:pt x="4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5;p32"/>
            <p:cNvSpPr/>
            <p:nvPr/>
          </p:nvSpPr>
          <p:spPr>
            <a:xfrm>
              <a:off x="5714374" y="4216018"/>
              <a:ext cx="2386386" cy="79913"/>
            </a:xfrm>
            <a:custGeom>
              <a:avLst/>
              <a:gdLst/>
              <a:ahLst/>
              <a:cxnLst/>
              <a:rect l="l" t="t" r="r" b="b"/>
              <a:pathLst>
                <a:path w="9944" h="333" extrusionOk="0">
                  <a:moveTo>
                    <a:pt x="0" y="1"/>
                  </a:moveTo>
                  <a:lnTo>
                    <a:pt x="0" y="333"/>
                  </a:lnTo>
                  <a:lnTo>
                    <a:pt x="9943" y="333"/>
                  </a:lnTo>
                  <a:lnTo>
                    <a:pt x="9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6;p32"/>
            <p:cNvSpPr/>
            <p:nvPr/>
          </p:nvSpPr>
          <p:spPr>
            <a:xfrm>
              <a:off x="5695176" y="1105728"/>
              <a:ext cx="2386386" cy="78953"/>
            </a:xfrm>
            <a:custGeom>
              <a:avLst/>
              <a:gdLst/>
              <a:ahLst/>
              <a:cxnLst/>
              <a:rect l="l" t="t" r="r" b="b"/>
              <a:pathLst>
                <a:path w="9944" h="329" extrusionOk="0">
                  <a:moveTo>
                    <a:pt x="1" y="1"/>
                  </a:moveTo>
                  <a:lnTo>
                    <a:pt x="1" y="328"/>
                  </a:lnTo>
                  <a:lnTo>
                    <a:pt x="9944" y="328"/>
                  </a:lnTo>
                  <a:lnTo>
                    <a:pt x="9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27;p32"/>
          <p:cNvGrpSpPr/>
          <p:nvPr/>
        </p:nvGrpSpPr>
        <p:grpSpPr>
          <a:xfrm>
            <a:off x="7902115" y="3052319"/>
            <a:ext cx="755934" cy="1636242"/>
            <a:chOff x="2089640" y="304828"/>
            <a:chExt cx="940685" cy="2036140"/>
          </a:xfrm>
        </p:grpSpPr>
        <p:sp>
          <p:nvSpPr>
            <p:cNvPr id="70" name="Google Shape;628;p32"/>
            <p:cNvSpPr/>
            <p:nvPr/>
          </p:nvSpPr>
          <p:spPr>
            <a:xfrm>
              <a:off x="2289358" y="2172202"/>
              <a:ext cx="604159" cy="168767"/>
            </a:xfrm>
            <a:custGeom>
              <a:avLst/>
              <a:gdLst/>
              <a:ahLst/>
              <a:cxnLst/>
              <a:rect l="l" t="t" r="r" b="b"/>
              <a:pathLst>
                <a:path w="2420" h="676" extrusionOk="0">
                  <a:moveTo>
                    <a:pt x="480" y="0"/>
                  </a:moveTo>
                  <a:cubicBezTo>
                    <a:pt x="437" y="0"/>
                    <a:pt x="394" y="3"/>
                    <a:pt x="352" y="9"/>
                  </a:cubicBezTo>
                  <a:cubicBezTo>
                    <a:pt x="137" y="47"/>
                    <a:pt x="1" y="206"/>
                    <a:pt x="99" y="440"/>
                  </a:cubicBezTo>
                  <a:cubicBezTo>
                    <a:pt x="206" y="652"/>
                    <a:pt x="599" y="675"/>
                    <a:pt x="889" y="675"/>
                  </a:cubicBezTo>
                  <a:cubicBezTo>
                    <a:pt x="968" y="675"/>
                    <a:pt x="1040" y="674"/>
                    <a:pt x="1096" y="674"/>
                  </a:cubicBezTo>
                  <a:cubicBezTo>
                    <a:pt x="1522" y="650"/>
                    <a:pt x="1933" y="557"/>
                    <a:pt x="2303" y="379"/>
                  </a:cubicBezTo>
                  <a:cubicBezTo>
                    <a:pt x="2340" y="360"/>
                    <a:pt x="2383" y="341"/>
                    <a:pt x="2383" y="299"/>
                  </a:cubicBezTo>
                  <a:cubicBezTo>
                    <a:pt x="2420" y="243"/>
                    <a:pt x="2340" y="164"/>
                    <a:pt x="2266" y="145"/>
                  </a:cubicBezTo>
                  <a:cubicBezTo>
                    <a:pt x="2061" y="71"/>
                    <a:pt x="1857" y="54"/>
                    <a:pt x="1651" y="54"/>
                  </a:cubicBezTo>
                  <a:cubicBezTo>
                    <a:pt x="1481" y="54"/>
                    <a:pt x="1309" y="65"/>
                    <a:pt x="1133" y="65"/>
                  </a:cubicBezTo>
                  <a:cubicBezTo>
                    <a:pt x="923" y="65"/>
                    <a:pt x="696" y="0"/>
                    <a:pt x="480" y="0"/>
                  </a:cubicBezTo>
                  <a:close/>
                </a:path>
              </a:pathLst>
            </a:custGeom>
            <a:solidFill>
              <a:srgbClr val="E0AC9B">
                <a:alpha val="4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9;p32"/>
            <p:cNvSpPr/>
            <p:nvPr/>
          </p:nvSpPr>
          <p:spPr>
            <a:xfrm>
              <a:off x="2372490" y="715251"/>
              <a:ext cx="657834" cy="950437"/>
            </a:xfrm>
            <a:custGeom>
              <a:avLst/>
              <a:gdLst/>
              <a:ahLst/>
              <a:cxnLst/>
              <a:rect l="l" t="t" r="r" b="b"/>
              <a:pathLst>
                <a:path w="2635" h="3807" extrusionOk="0">
                  <a:moveTo>
                    <a:pt x="2365" y="1"/>
                  </a:moveTo>
                  <a:cubicBezTo>
                    <a:pt x="2242" y="1"/>
                    <a:pt x="2107" y="76"/>
                    <a:pt x="2026" y="170"/>
                  </a:cubicBezTo>
                  <a:cubicBezTo>
                    <a:pt x="1558" y="638"/>
                    <a:pt x="1404" y="1321"/>
                    <a:pt x="1090" y="1906"/>
                  </a:cubicBezTo>
                  <a:cubicBezTo>
                    <a:pt x="1034" y="2023"/>
                    <a:pt x="936" y="2158"/>
                    <a:pt x="819" y="2158"/>
                  </a:cubicBezTo>
                  <a:cubicBezTo>
                    <a:pt x="683" y="2139"/>
                    <a:pt x="604" y="2023"/>
                    <a:pt x="468" y="1985"/>
                  </a:cubicBezTo>
                  <a:cubicBezTo>
                    <a:pt x="460" y="1984"/>
                    <a:pt x="452" y="1984"/>
                    <a:pt x="445" y="1984"/>
                  </a:cubicBezTo>
                  <a:cubicBezTo>
                    <a:pt x="284" y="1984"/>
                    <a:pt x="175" y="2166"/>
                    <a:pt x="117" y="2336"/>
                  </a:cubicBezTo>
                  <a:cubicBezTo>
                    <a:pt x="19" y="2626"/>
                    <a:pt x="0" y="2958"/>
                    <a:pt x="98" y="3253"/>
                  </a:cubicBezTo>
                  <a:cubicBezTo>
                    <a:pt x="250" y="3657"/>
                    <a:pt x="543" y="3807"/>
                    <a:pt x="872" y="3807"/>
                  </a:cubicBezTo>
                  <a:cubicBezTo>
                    <a:pt x="1306" y="3807"/>
                    <a:pt x="1803" y="3548"/>
                    <a:pt x="2124" y="3272"/>
                  </a:cubicBezTo>
                  <a:cubicBezTo>
                    <a:pt x="2283" y="3136"/>
                    <a:pt x="2438" y="2958"/>
                    <a:pt x="2517" y="2743"/>
                  </a:cubicBezTo>
                  <a:cubicBezTo>
                    <a:pt x="2592" y="2533"/>
                    <a:pt x="2592" y="2299"/>
                    <a:pt x="2475" y="2102"/>
                  </a:cubicBezTo>
                  <a:cubicBezTo>
                    <a:pt x="2438" y="2023"/>
                    <a:pt x="2358" y="1966"/>
                    <a:pt x="2321" y="1887"/>
                  </a:cubicBezTo>
                  <a:cubicBezTo>
                    <a:pt x="2185" y="1615"/>
                    <a:pt x="2400" y="1302"/>
                    <a:pt x="2494" y="1031"/>
                  </a:cubicBezTo>
                  <a:cubicBezTo>
                    <a:pt x="2592" y="797"/>
                    <a:pt x="2634" y="544"/>
                    <a:pt x="2611" y="287"/>
                  </a:cubicBezTo>
                  <a:cubicBezTo>
                    <a:pt x="2592" y="212"/>
                    <a:pt x="2574" y="114"/>
                    <a:pt x="2517" y="53"/>
                  </a:cubicBezTo>
                  <a:cubicBezTo>
                    <a:pt x="2474" y="16"/>
                    <a:pt x="2421"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30;p32"/>
            <p:cNvSpPr/>
            <p:nvPr/>
          </p:nvSpPr>
          <p:spPr>
            <a:xfrm>
              <a:off x="2475096" y="1347362"/>
              <a:ext cx="243411" cy="467604"/>
            </a:xfrm>
            <a:custGeom>
              <a:avLst/>
              <a:gdLst/>
              <a:ahLst/>
              <a:cxnLst/>
              <a:rect l="l" t="t" r="r" b="b"/>
              <a:pathLst>
                <a:path w="975" h="1873" extrusionOk="0">
                  <a:moveTo>
                    <a:pt x="913" y="1"/>
                  </a:moveTo>
                  <a:lnTo>
                    <a:pt x="1" y="1830"/>
                  </a:lnTo>
                  <a:lnTo>
                    <a:pt x="76" y="1872"/>
                  </a:lnTo>
                  <a:lnTo>
                    <a:pt x="974" y="38"/>
                  </a:lnTo>
                  <a:lnTo>
                    <a:pt x="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31;p32"/>
            <p:cNvSpPr/>
            <p:nvPr/>
          </p:nvSpPr>
          <p:spPr>
            <a:xfrm>
              <a:off x="2089640" y="304828"/>
              <a:ext cx="808624" cy="1199842"/>
            </a:xfrm>
            <a:custGeom>
              <a:avLst/>
              <a:gdLst/>
              <a:ahLst/>
              <a:cxnLst/>
              <a:rect l="l" t="t" r="r" b="b"/>
              <a:pathLst>
                <a:path w="3239" h="4806" extrusionOk="0">
                  <a:moveTo>
                    <a:pt x="1925" y="1"/>
                  </a:moveTo>
                  <a:cubicBezTo>
                    <a:pt x="1119" y="1"/>
                    <a:pt x="1145" y="1365"/>
                    <a:pt x="1054" y="1912"/>
                  </a:cubicBezTo>
                  <a:cubicBezTo>
                    <a:pt x="1054" y="2010"/>
                    <a:pt x="1016" y="2127"/>
                    <a:pt x="918" y="2146"/>
                  </a:cubicBezTo>
                  <a:cubicBezTo>
                    <a:pt x="880" y="2146"/>
                    <a:pt x="843" y="2127"/>
                    <a:pt x="801" y="2108"/>
                  </a:cubicBezTo>
                  <a:cubicBezTo>
                    <a:pt x="703" y="2071"/>
                    <a:pt x="647" y="2010"/>
                    <a:pt x="567" y="1973"/>
                  </a:cubicBezTo>
                  <a:cubicBezTo>
                    <a:pt x="523" y="1962"/>
                    <a:pt x="471" y="1949"/>
                    <a:pt x="419" y="1949"/>
                  </a:cubicBezTo>
                  <a:cubicBezTo>
                    <a:pt x="383" y="1949"/>
                    <a:pt x="347" y="1955"/>
                    <a:pt x="314" y="1973"/>
                  </a:cubicBezTo>
                  <a:cubicBezTo>
                    <a:pt x="235" y="2029"/>
                    <a:pt x="235" y="2165"/>
                    <a:pt x="258" y="2244"/>
                  </a:cubicBezTo>
                  <a:cubicBezTo>
                    <a:pt x="296" y="2342"/>
                    <a:pt x="352" y="2422"/>
                    <a:pt x="394" y="2515"/>
                  </a:cubicBezTo>
                  <a:cubicBezTo>
                    <a:pt x="469" y="2693"/>
                    <a:pt x="450" y="2890"/>
                    <a:pt x="375" y="3044"/>
                  </a:cubicBezTo>
                  <a:cubicBezTo>
                    <a:pt x="333" y="3142"/>
                    <a:pt x="258" y="3217"/>
                    <a:pt x="197" y="3316"/>
                  </a:cubicBezTo>
                  <a:cubicBezTo>
                    <a:pt x="197" y="3334"/>
                    <a:pt x="197" y="3358"/>
                    <a:pt x="179" y="3358"/>
                  </a:cubicBezTo>
                  <a:cubicBezTo>
                    <a:pt x="1" y="3802"/>
                    <a:pt x="511" y="4448"/>
                    <a:pt x="880" y="4621"/>
                  </a:cubicBezTo>
                  <a:cubicBezTo>
                    <a:pt x="1129" y="4753"/>
                    <a:pt x="1409" y="4806"/>
                    <a:pt x="1691" y="4806"/>
                  </a:cubicBezTo>
                  <a:cubicBezTo>
                    <a:pt x="1960" y="4806"/>
                    <a:pt x="2231" y="4757"/>
                    <a:pt x="2481" y="4682"/>
                  </a:cubicBezTo>
                  <a:cubicBezTo>
                    <a:pt x="2616" y="4621"/>
                    <a:pt x="2771" y="4565"/>
                    <a:pt x="2869" y="4448"/>
                  </a:cubicBezTo>
                  <a:cubicBezTo>
                    <a:pt x="2986" y="4331"/>
                    <a:pt x="3023" y="4153"/>
                    <a:pt x="2967" y="4017"/>
                  </a:cubicBezTo>
                  <a:cubicBezTo>
                    <a:pt x="2869" y="3844"/>
                    <a:pt x="2616" y="3727"/>
                    <a:pt x="2654" y="3531"/>
                  </a:cubicBezTo>
                  <a:cubicBezTo>
                    <a:pt x="2654" y="3475"/>
                    <a:pt x="2691" y="3433"/>
                    <a:pt x="2733" y="3395"/>
                  </a:cubicBezTo>
                  <a:cubicBezTo>
                    <a:pt x="2832" y="3278"/>
                    <a:pt x="2967" y="3199"/>
                    <a:pt x="3066" y="3082"/>
                  </a:cubicBezTo>
                  <a:cubicBezTo>
                    <a:pt x="3159" y="2965"/>
                    <a:pt x="3239" y="2792"/>
                    <a:pt x="3159" y="2656"/>
                  </a:cubicBezTo>
                  <a:cubicBezTo>
                    <a:pt x="3106" y="2543"/>
                    <a:pt x="2981" y="2491"/>
                    <a:pt x="2858" y="2491"/>
                  </a:cubicBezTo>
                  <a:cubicBezTo>
                    <a:pt x="2808" y="2491"/>
                    <a:pt x="2759" y="2499"/>
                    <a:pt x="2715" y="2515"/>
                  </a:cubicBezTo>
                  <a:cubicBezTo>
                    <a:pt x="2643" y="2530"/>
                    <a:pt x="2571" y="2557"/>
                    <a:pt x="2508" y="2557"/>
                  </a:cubicBezTo>
                  <a:cubicBezTo>
                    <a:pt x="2468" y="2557"/>
                    <a:pt x="2432" y="2546"/>
                    <a:pt x="2401" y="2515"/>
                  </a:cubicBezTo>
                  <a:cubicBezTo>
                    <a:pt x="2322" y="2459"/>
                    <a:pt x="2340" y="2342"/>
                    <a:pt x="2364" y="2263"/>
                  </a:cubicBezTo>
                  <a:cubicBezTo>
                    <a:pt x="2439" y="1739"/>
                    <a:pt x="2733" y="1173"/>
                    <a:pt x="2635" y="644"/>
                  </a:cubicBezTo>
                  <a:cubicBezTo>
                    <a:pt x="2598" y="354"/>
                    <a:pt x="2382" y="82"/>
                    <a:pt x="2106" y="22"/>
                  </a:cubicBezTo>
                  <a:cubicBezTo>
                    <a:pt x="2042" y="8"/>
                    <a:pt x="1981" y="1"/>
                    <a:pt x="1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2;p32"/>
            <p:cNvSpPr/>
            <p:nvPr/>
          </p:nvSpPr>
          <p:spPr>
            <a:xfrm>
              <a:off x="2484582" y="781907"/>
              <a:ext cx="19972" cy="1105472"/>
            </a:xfrm>
            <a:custGeom>
              <a:avLst/>
              <a:gdLst/>
              <a:ahLst/>
              <a:cxnLst/>
              <a:rect l="l" t="t" r="r" b="b"/>
              <a:pathLst>
                <a:path w="80" h="4428" extrusionOk="0">
                  <a:moveTo>
                    <a:pt x="0" y="1"/>
                  </a:moveTo>
                  <a:lnTo>
                    <a:pt x="0" y="4427"/>
                  </a:lnTo>
                  <a:lnTo>
                    <a:pt x="80" y="4427"/>
                  </a:ln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3;p32"/>
            <p:cNvSpPr/>
            <p:nvPr/>
          </p:nvSpPr>
          <p:spPr>
            <a:xfrm>
              <a:off x="2280121" y="1639451"/>
              <a:ext cx="579693" cy="632126"/>
            </a:xfrm>
            <a:custGeom>
              <a:avLst/>
              <a:gdLst/>
              <a:ahLst/>
              <a:cxnLst/>
              <a:rect l="l" t="t" r="r" b="b"/>
              <a:pathLst>
                <a:path w="2322" h="2532" extrusionOk="0">
                  <a:moveTo>
                    <a:pt x="1" y="0"/>
                  </a:moveTo>
                  <a:lnTo>
                    <a:pt x="1" y="1381"/>
                  </a:lnTo>
                  <a:cubicBezTo>
                    <a:pt x="1" y="2026"/>
                    <a:pt x="525" y="2532"/>
                    <a:pt x="1170" y="2532"/>
                  </a:cubicBezTo>
                  <a:cubicBezTo>
                    <a:pt x="1811" y="2532"/>
                    <a:pt x="2321" y="2026"/>
                    <a:pt x="2321" y="1381"/>
                  </a:cubicBezTo>
                  <a:lnTo>
                    <a:pt x="23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55495" y="348944"/>
            <a:ext cx="7299029" cy="652088"/>
            <a:chOff x="519605" y="287300"/>
            <a:chExt cx="7299029" cy="652088"/>
          </a:xfrm>
        </p:grpSpPr>
        <p:pic>
          <p:nvPicPr>
            <p:cNvPr id="7" name="Picture 6"/>
            <p:cNvPicPr>
              <a:picLocks noChangeAspect="1"/>
            </p:cNvPicPr>
            <p:nvPr/>
          </p:nvPicPr>
          <p:blipFill>
            <a:blip r:embed="rId2"/>
            <a:stretch>
              <a:fillRect/>
            </a:stretch>
          </p:blipFill>
          <p:spPr>
            <a:xfrm>
              <a:off x="519605" y="287300"/>
              <a:ext cx="672197" cy="652088"/>
            </a:xfrm>
            <a:prstGeom prst="rect">
              <a:avLst/>
            </a:prstGeom>
          </p:spPr>
        </p:pic>
        <p:sp>
          <p:nvSpPr>
            <p:cNvPr id="8" name="TextBox 7"/>
            <p:cNvSpPr txBox="1"/>
            <p:nvPr/>
          </p:nvSpPr>
          <p:spPr>
            <a:xfrm>
              <a:off x="1191801" y="539278"/>
              <a:ext cx="6626833" cy="400110"/>
            </a:xfrm>
            <a:prstGeom prst="rect">
              <a:avLst/>
            </a:prstGeom>
            <a:noFill/>
          </p:spPr>
          <p:txBody>
            <a:bodyPr wrap="square" rtlCol="0">
              <a:spAutoFit/>
            </a:bodyPr>
            <a:lstStyle/>
            <a:p>
              <a:r>
                <a:rPr lang="vi-VN" sz="2000" i="1" smtClean="0">
                  <a:solidFill>
                    <a:schemeClr val="accent3">
                      <a:lumMod val="75000"/>
                    </a:schemeClr>
                  </a:solidFill>
                </a:rPr>
                <a:t>Thảo luận nhóm 3 - 4 HS, hoàn thành phiếu học tập sau:</a:t>
              </a:r>
              <a:endParaRPr lang="en-US" sz="2000" i="1">
                <a:solidFill>
                  <a:schemeClr val="accent3">
                    <a:lumMod val="75000"/>
                  </a:schemeClr>
                </a:solidFill>
              </a:endParaRPr>
            </a:p>
          </p:txBody>
        </p:sp>
      </p:grpSp>
      <p:sp>
        <p:nvSpPr>
          <p:cNvPr id="11" name="Folded Corner 10"/>
          <p:cNvSpPr/>
          <p:nvPr/>
        </p:nvSpPr>
        <p:spPr>
          <a:xfrm>
            <a:off x="955495" y="1253010"/>
            <a:ext cx="7346021" cy="3380198"/>
          </a:xfrm>
          <a:prstGeom prst="foldedCorner">
            <a:avLst/>
          </a:prstGeom>
          <a:solidFill>
            <a:srgbClr val="FFFFF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60000"/>
              </a:lnSpc>
            </a:pPr>
            <a:r>
              <a:rPr lang="en-US" sz="2000" b="1">
                <a:solidFill>
                  <a:srgbClr val="000000"/>
                </a:solidFill>
                <a:latin typeface="Arial" panose="020B0604020202020204" pitchFamily="34" charset="0"/>
                <a:cs typeface="Arial" panose="020B0604020202020204" pitchFamily="34" charset="0"/>
              </a:rPr>
              <a:t>PHIẾU HỌC TẬP </a:t>
            </a:r>
          </a:p>
          <a:p>
            <a:pPr lvl="0" algn="ctr">
              <a:lnSpc>
                <a:spcPct val="150000"/>
              </a:lnSpc>
            </a:pPr>
            <a:r>
              <a:rPr lang="en-US" sz="2000" b="1">
                <a:solidFill>
                  <a:srgbClr val="B34A0E">
                    <a:lumMod val="60000"/>
                    <a:lumOff val="40000"/>
                  </a:srgbClr>
                </a:solidFill>
                <a:latin typeface="Arial" panose="020B0604020202020204" pitchFamily="34" charset="0"/>
                <a:cs typeface="Arial" panose="020B0604020202020204" pitchFamily="34" charset="0"/>
              </a:rPr>
              <a:t>Tạo biểu mẫu trong Access</a:t>
            </a:r>
          </a:p>
          <a:p>
            <a:pPr lvl="0" algn="just">
              <a:lnSpc>
                <a:spcPct val="150000"/>
              </a:lnSpc>
            </a:pPr>
            <a:r>
              <a:rPr lang="en-US" sz="2000" b="1">
                <a:solidFill>
                  <a:srgbClr val="405ADB">
                    <a:lumMod val="75000"/>
                  </a:srgbClr>
                </a:solidFill>
                <a:latin typeface="Arial" panose="020B0604020202020204" pitchFamily="34" charset="0"/>
                <a:cs typeface="Arial" panose="020B0604020202020204" pitchFamily="34" charset="0"/>
              </a:rPr>
              <a:t>Câu 1. </a:t>
            </a:r>
            <a:r>
              <a:rPr lang="en-US" sz="2000">
                <a:solidFill>
                  <a:srgbClr val="000000"/>
                </a:solidFill>
                <a:latin typeface="Arial" panose="020B0604020202020204" pitchFamily="34" charset="0"/>
                <a:cs typeface="Arial" panose="020B0604020202020204" pitchFamily="34" charset="0"/>
              </a:rPr>
              <a:t>Phân biệt các loại biểu mẫu trong Access</a:t>
            </a:r>
            <a:r>
              <a:rPr lang="vi-VN" sz="2000">
                <a:solidFill>
                  <a:srgbClr val="000000"/>
                </a:solidFill>
                <a:cs typeface="Arial" panose="020B0604020202020204" pitchFamily="34" charset="0"/>
              </a:rPr>
              <a:t>.</a:t>
            </a:r>
            <a:r>
              <a:rPr lang="en-US" sz="2000">
                <a:solidFill>
                  <a:srgbClr val="000000"/>
                </a:solidFill>
                <a:latin typeface="Arial" panose="020B0604020202020204" pitchFamily="34" charset="0"/>
                <a:cs typeface="Arial" panose="020B0604020202020204" pitchFamily="34" charset="0"/>
              </a:rPr>
              <a:t>	</a:t>
            </a:r>
            <a:endParaRPr lang="vi-VN" sz="2000">
              <a:solidFill>
                <a:srgbClr val="000000"/>
              </a:solidFill>
              <a:cs typeface="Arial" panose="020B0604020202020204" pitchFamily="34" charset="0"/>
            </a:endParaRPr>
          </a:p>
          <a:p>
            <a:pPr lvl="0" algn="just">
              <a:lnSpc>
                <a:spcPct val="150000"/>
              </a:lnSpc>
            </a:pPr>
            <a:r>
              <a:rPr lang="en-US" sz="2000" b="1">
                <a:solidFill>
                  <a:srgbClr val="405ADB">
                    <a:lumMod val="75000"/>
                  </a:srgbClr>
                </a:solidFill>
                <a:latin typeface="Arial" panose="020B0604020202020204" pitchFamily="34" charset="0"/>
                <a:cs typeface="Arial" panose="020B0604020202020204" pitchFamily="34" charset="0"/>
              </a:rPr>
              <a:t>Câu 2. </a:t>
            </a:r>
            <a:r>
              <a:rPr lang="en-US" sz="2000">
                <a:solidFill>
                  <a:srgbClr val="000000"/>
                </a:solidFill>
                <a:latin typeface="Arial" panose="020B0604020202020204" pitchFamily="34" charset="0"/>
                <a:cs typeface="Arial" panose="020B0604020202020204" pitchFamily="34" charset="0"/>
              </a:rPr>
              <a:t>Trình bày thao tác tạo nhanh một số biểu mẫu có kết buộc với một bảng.					</a:t>
            </a:r>
            <a:endParaRPr lang="vi-VN" sz="2000">
              <a:solidFill>
                <a:srgbClr val="000000"/>
              </a:solidFill>
              <a:cs typeface="Arial" panose="020B0604020202020204" pitchFamily="34" charset="0"/>
            </a:endParaRPr>
          </a:p>
          <a:p>
            <a:pPr lvl="0" algn="just">
              <a:lnSpc>
                <a:spcPct val="150000"/>
              </a:lnSpc>
            </a:pPr>
            <a:r>
              <a:rPr lang="en-US" sz="2000" b="1">
                <a:solidFill>
                  <a:srgbClr val="405ADB">
                    <a:lumMod val="75000"/>
                  </a:srgbClr>
                </a:solidFill>
                <a:latin typeface="Arial" panose="020B0604020202020204" pitchFamily="34" charset="0"/>
                <a:cs typeface="Arial" panose="020B0604020202020204" pitchFamily="34" charset="0"/>
              </a:rPr>
              <a:t>Câu 3. </a:t>
            </a:r>
            <a:r>
              <a:rPr lang="en-US" sz="2000">
                <a:solidFill>
                  <a:srgbClr val="000000"/>
                </a:solidFill>
                <a:latin typeface="Arial" panose="020B0604020202020204" pitchFamily="34" charset="0"/>
                <a:cs typeface="Arial" panose="020B0604020202020204" pitchFamily="34" charset="0"/>
              </a:rPr>
              <a:t>Trình bày thao tác tạo biểu mẫu bằng Form Wizard.</a:t>
            </a:r>
            <a:endParaRPr lang="en-US"/>
          </a:p>
        </p:txBody>
      </p:sp>
      <p:pic>
        <p:nvPicPr>
          <p:cNvPr id="12" name="Picture 11"/>
          <p:cNvPicPr>
            <a:picLocks noChangeAspect="1"/>
          </p:cNvPicPr>
          <p:nvPr/>
        </p:nvPicPr>
        <p:blipFill rotWithShape="1">
          <a:blip r:embed="rId3"/>
          <a:srcRect l="11024"/>
          <a:stretch/>
        </p:blipFill>
        <p:spPr>
          <a:xfrm>
            <a:off x="-10274" y="4033932"/>
            <a:ext cx="1301867" cy="1109568"/>
          </a:xfrm>
          <a:prstGeom prst="rect">
            <a:avLst/>
          </a:prstGeom>
        </p:spPr>
      </p:pic>
    </p:spTree>
    <p:extLst>
      <p:ext uri="{BB962C8B-B14F-4D97-AF65-F5344CB8AC3E}">
        <p14:creationId xmlns:p14="http://schemas.microsoft.com/office/powerpoint/2010/main" val="38137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15" name="Title 14"/>
          <p:cNvSpPr>
            <a:spLocks noGrp="1"/>
          </p:cNvSpPr>
          <p:nvPr>
            <p:ph type="title"/>
          </p:nvPr>
        </p:nvSpPr>
        <p:spPr>
          <a:xfrm>
            <a:off x="730274" y="332009"/>
            <a:ext cx="7704000" cy="572700"/>
          </a:xfrm>
        </p:spPr>
        <p:txBody>
          <a:bodyPr/>
          <a:lstStyle/>
          <a:p>
            <a:pPr algn="ctr"/>
            <a:r>
              <a:rPr lang="en-US" sz="2800">
                <a:solidFill>
                  <a:srgbClr val="C00000"/>
                </a:solidFill>
                <a:latin typeface="Arial" panose="020B0604020202020204" pitchFamily="34" charset="0"/>
                <a:cs typeface="Arial" panose="020B0604020202020204" pitchFamily="34" charset="0"/>
              </a:rPr>
              <a:t>a) Các loại biểu mẫu</a:t>
            </a:r>
          </a:p>
        </p:txBody>
      </p:sp>
      <p:grpSp>
        <p:nvGrpSpPr>
          <p:cNvPr id="2" name="Group 1"/>
          <p:cNvGrpSpPr/>
          <p:nvPr/>
        </p:nvGrpSpPr>
        <p:grpSpPr>
          <a:xfrm>
            <a:off x="730274" y="1092496"/>
            <a:ext cx="6445693" cy="400110"/>
            <a:chOff x="730274" y="1092496"/>
            <a:chExt cx="6445693" cy="400110"/>
          </a:xfrm>
        </p:grpSpPr>
        <p:sp>
          <p:nvSpPr>
            <p:cNvPr id="16" name="Rectangle 15"/>
            <p:cNvSpPr/>
            <p:nvPr/>
          </p:nvSpPr>
          <p:spPr>
            <a:xfrm>
              <a:off x="1024924" y="1092496"/>
              <a:ext cx="6151043" cy="400110"/>
            </a:xfrm>
            <a:prstGeom prst="rect">
              <a:avLst/>
            </a:prstGeom>
          </p:spPr>
          <p:txBody>
            <a:bodyPr wrap="none">
              <a:spAutoFit/>
            </a:bodyPr>
            <a:lstStyle/>
            <a:p>
              <a:r>
                <a:rPr lang="en-US" sz="2000" b="1">
                  <a:solidFill>
                    <a:schemeClr val="accent3">
                      <a:lumMod val="75000"/>
                    </a:schemeClr>
                  </a:solidFill>
                </a:rPr>
                <a:t>Biểu mẫu một bản ghi và biểu mẫu nhiều bản ghi</a:t>
              </a:r>
            </a:p>
          </p:txBody>
        </p:sp>
        <p:sp>
          <p:nvSpPr>
            <p:cNvPr id="17" name="Isosceles Triangle 16"/>
            <p:cNvSpPr/>
            <p:nvPr/>
          </p:nvSpPr>
          <p:spPr>
            <a:xfrm rot="5400000">
              <a:off x="726304" y="1198917"/>
              <a:ext cx="202340" cy="19440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ounded Rectangle 82"/>
          <p:cNvSpPr/>
          <p:nvPr/>
        </p:nvSpPr>
        <p:spPr>
          <a:xfrm>
            <a:off x="4735482" y="1782845"/>
            <a:ext cx="3698791" cy="2974090"/>
          </a:xfrm>
          <a:prstGeom prst="roundRect">
            <a:avLst>
              <a:gd name="adj" fmla="val 939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latin typeface="Arial" panose="020B0604020202020204" pitchFamily="34" charset="0"/>
                <a:cs typeface="Arial" panose="020B0604020202020204" pitchFamily="34" charset="0"/>
              </a:rPr>
              <a:t>Biểu mẫu </a:t>
            </a:r>
            <a:r>
              <a:rPr lang="vi-VN" sz="2000" b="1" smtClean="0">
                <a:solidFill>
                  <a:srgbClr val="000000"/>
                </a:solidFill>
                <a:latin typeface="Arial" panose="020B0604020202020204" pitchFamily="34" charset="0"/>
                <a:cs typeface="Arial" panose="020B0604020202020204" pitchFamily="34" charset="0"/>
              </a:rPr>
              <a:t>nhiều </a:t>
            </a:r>
            <a:r>
              <a:rPr lang="vi-VN" sz="2000" b="1">
                <a:solidFill>
                  <a:srgbClr val="000000"/>
                </a:solidFill>
                <a:latin typeface="Arial" panose="020B0604020202020204" pitchFamily="34" charset="0"/>
                <a:cs typeface="Arial" panose="020B0604020202020204" pitchFamily="34" charset="0"/>
              </a:rPr>
              <a:t>bản ghi: </a:t>
            </a:r>
          </a:p>
          <a:p>
            <a:pPr algn="just">
              <a:lnSpc>
                <a:spcPct val="150000"/>
              </a:lnSpc>
            </a:pPr>
            <a:r>
              <a:rPr lang="vi-VN" sz="2000" smtClean="0">
                <a:solidFill>
                  <a:srgbClr val="000000"/>
                </a:solidFill>
                <a:cs typeface="Arial" panose="020B0604020202020204" pitchFamily="34" charset="0"/>
              </a:rPr>
              <a:t>Hiển </a:t>
            </a:r>
            <a:r>
              <a:rPr lang="vi-VN" sz="2000">
                <a:solidFill>
                  <a:srgbClr val="000000"/>
                </a:solidFill>
                <a:cs typeface="Arial" panose="020B0604020202020204" pitchFamily="34" charset="0"/>
              </a:rPr>
              <a:t>thị nhiều bản ghi cùng một lúc, mỗi bản ghi trên một hàng ngang, các trường là các cột, nhìn tương tự như một phần của bảng dữ liệu.</a:t>
            </a:r>
            <a:endParaRPr lang="en-US" sz="2000">
              <a:solidFill>
                <a:srgbClr val="000000"/>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912" y="224536"/>
            <a:ext cx="789153" cy="746161"/>
          </a:xfrm>
          <a:prstGeom prst="rect">
            <a:avLst/>
          </a:prstGeom>
        </p:spPr>
      </p:pic>
      <p:grpSp>
        <p:nvGrpSpPr>
          <p:cNvPr id="3" name="Group 2"/>
          <p:cNvGrpSpPr/>
          <p:nvPr/>
        </p:nvGrpSpPr>
        <p:grpSpPr>
          <a:xfrm>
            <a:off x="209214" y="1782845"/>
            <a:ext cx="4198399" cy="2974090"/>
            <a:chOff x="209214" y="1782845"/>
            <a:chExt cx="4198399" cy="2974090"/>
          </a:xfrm>
        </p:grpSpPr>
        <p:sp>
          <p:nvSpPr>
            <p:cNvPr id="18" name="Rounded Rectangle 17"/>
            <p:cNvSpPr/>
            <p:nvPr/>
          </p:nvSpPr>
          <p:spPr>
            <a:xfrm>
              <a:off x="730274" y="1782845"/>
              <a:ext cx="3677339" cy="2974090"/>
            </a:xfrm>
            <a:prstGeom prst="roundRect">
              <a:avLst>
                <a:gd name="adj" fmla="val 939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latin typeface="Arial" panose="020B0604020202020204" pitchFamily="34" charset="0"/>
                  <a:cs typeface="Arial" panose="020B0604020202020204" pitchFamily="34" charset="0"/>
                </a:rPr>
                <a:t>Biểu mẫu một bản ghi: </a:t>
              </a:r>
              <a:endParaRPr lang="vi-VN" sz="2000" b="1" smtClean="0">
                <a:solidFill>
                  <a:srgbClr val="000000"/>
                </a:solidFill>
                <a:latin typeface="Arial" panose="020B0604020202020204" pitchFamily="34" charset="0"/>
                <a:cs typeface="Arial" panose="020B0604020202020204" pitchFamily="34" charset="0"/>
              </a:endParaRPr>
            </a:p>
            <a:p>
              <a:pPr algn="just">
                <a:lnSpc>
                  <a:spcPct val="150000"/>
                </a:lnSpc>
              </a:pPr>
              <a:r>
                <a:rPr lang="vi-VN" sz="2000" smtClean="0">
                  <a:solidFill>
                    <a:srgbClr val="000000"/>
                  </a:solidFill>
                  <a:latin typeface="Arial" panose="020B0604020202020204" pitchFamily="34" charset="0"/>
                  <a:cs typeface="Arial" panose="020B0604020202020204" pitchFamily="34" charset="0"/>
                </a:rPr>
                <a:t>Tại </a:t>
              </a:r>
              <a:r>
                <a:rPr lang="vi-VN" sz="2000">
                  <a:solidFill>
                    <a:srgbClr val="000000"/>
                  </a:solidFill>
                  <a:latin typeface="Arial" panose="020B0604020202020204" pitchFamily="34" charset="0"/>
                  <a:cs typeface="Arial" panose="020B0604020202020204" pitchFamily="34" charset="0"/>
                </a:rPr>
                <a:t>một thời điểm, nó hiển thị một bản ghi. Thông thường, các tên trường ở bên trái và ô để nhập, hiển thị dữ liệu kề bên phải.</a:t>
              </a:r>
              <a:endParaRPr lang="en-US" sz="2000">
                <a:solidFill>
                  <a:srgbClr val="0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stretch>
              <a:fillRect/>
            </a:stretch>
          </p:blipFill>
          <p:spPr>
            <a:xfrm flipH="1">
              <a:off x="209214" y="4119937"/>
              <a:ext cx="386382" cy="38638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strVal val="#ppt_x"/>
                                          </p:val>
                                        </p:tav>
                                        <p:tav tm="100000">
                                          <p:val>
                                            <p:strVal val="#ppt_x"/>
                                          </p:val>
                                        </p:tav>
                                      </p:tavLst>
                                    </p:anim>
                                    <p:anim calcmode="lin" valueType="num">
                                      <p:cBhvr>
                                        <p:cTn id="28"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8354" y="332208"/>
            <a:ext cx="2686651" cy="400110"/>
            <a:chOff x="658354" y="332208"/>
            <a:chExt cx="2686651" cy="400110"/>
          </a:xfrm>
        </p:grpSpPr>
        <p:sp>
          <p:nvSpPr>
            <p:cNvPr id="3" name="Rectangle 2"/>
            <p:cNvSpPr/>
            <p:nvPr/>
          </p:nvSpPr>
          <p:spPr>
            <a:xfrm>
              <a:off x="953004" y="332208"/>
              <a:ext cx="2392001" cy="400110"/>
            </a:xfrm>
            <a:prstGeom prst="rect">
              <a:avLst/>
            </a:prstGeom>
          </p:spPr>
          <p:txBody>
            <a:bodyPr wrap="none">
              <a:spAutoFit/>
            </a:bodyPr>
            <a:lstStyle/>
            <a:p>
              <a:r>
                <a:rPr lang="en-US" sz="2000" b="1">
                  <a:solidFill>
                    <a:schemeClr val="accent3">
                      <a:lumMod val="75000"/>
                    </a:schemeClr>
                  </a:solidFill>
                </a:rPr>
                <a:t>Biểu mẫu </a:t>
              </a:r>
              <a:r>
                <a:rPr lang="vi-VN" sz="2000" b="1" smtClean="0">
                  <a:solidFill>
                    <a:schemeClr val="accent3">
                      <a:lumMod val="75000"/>
                    </a:schemeClr>
                  </a:solidFill>
                </a:rPr>
                <a:t>tách đôi</a:t>
              </a:r>
              <a:endParaRPr lang="en-US" sz="2000" b="1">
                <a:solidFill>
                  <a:schemeClr val="accent3">
                    <a:lumMod val="75000"/>
                  </a:schemeClr>
                </a:solidFill>
              </a:endParaRPr>
            </a:p>
          </p:txBody>
        </p:sp>
        <p:sp>
          <p:nvSpPr>
            <p:cNvPr id="4" name="Isosceles Triangle 3"/>
            <p:cNvSpPr/>
            <p:nvPr/>
          </p:nvSpPr>
          <p:spPr>
            <a:xfrm rot="5400000">
              <a:off x="654384" y="438629"/>
              <a:ext cx="202340" cy="194400"/>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39394" y="732318"/>
            <a:ext cx="8121721" cy="1015663"/>
          </a:xfrm>
          <a:prstGeom prst="rect">
            <a:avLst/>
          </a:prstGeom>
        </p:spPr>
        <p:txBody>
          <a:bodyPr wrap="square">
            <a:spAutoFit/>
          </a:bodyPr>
          <a:lstStyle/>
          <a:p>
            <a:pPr algn="just">
              <a:lnSpc>
                <a:spcPct val="150000"/>
              </a:lnSpc>
            </a:pPr>
            <a:r>
              <a:rPr lang="vi-VN" sz="2000"/>
              <a:t>Vùng hiển thị biểu mẫu được chia làm hai nửa, theo chiều dọc hoặc chiều ngang.</a:t>
            </a:r>
            <a:endParaRPr lang="en-US" sz="20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456" y="1747981"/>
            <a:ext cx="3935596" cy="3245259"/>
          </a:xfrm>
          <a:prstGeom prst="rect">
            <a:avLst/>
          </a:prstGeom>
        </p:spPr>
      </p:pic>
      <p:cxnSp>
        <p:nvCxnSpPr>
          <p:cNvPr id="9" name="Straight Arrow Connector 8"/>
          <p:cNvCxnSpPr/>
          <p:nvPr/>
        </p:nvCxnSpPr>
        <p:spPr>
          <a:xfrm>
            <a:off x="2506894" y="2085654"/>
            <a:ext cx="0" cy="1150706"/>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831" y="1921268"/>
            <a:ext cx="1990915" cy="2118529"/>
          </a:xfrm>
          <a:prstGeom prst="rect">
            <a:avLst/>
          </a:prstGeom>
          <a:noFill/>
        </p:spPr>
        <p:txBody>
          <a:bodyPr wrap="square" rtlCol="0">
            <a:spAutoFit/>
          </a:bodyPr>
          <a:lstStyle/>
          <a:p>
            <a:pPr algn="just">
              <a:lnSpc>
                <a:spcPct val="150000"/>
              </a:lnSpc>
            </a:pPr>
            <a:r>
              <a:rPr lang="vi-VN" sz="1800" smtClean="0">
                <a:solidFill>
                  <a:schemeClr val="accent1">
                    <a:lumMod val="75000"/>
                  </a:schemeClr>
                </a:solidFill>
              </a:rPr>
              <a:t>Nửa trên hiển thị các trường của một bản ghi dưới dạng biểu mẫu tờ khai quen thuộc.</a:t>
            </a:r>
            <a:endParaRPr lang="en-US" sz="1800">
              <a:solidFill>
                <a:schemeClr val="accent1">
                  <a:lumMod val="75000"/>
                </a:schemeClr>
              </a:solidFill>
            </a:endParaRPr>
          </a:p>
        </p:txBody>
      </p:sp>
      <p:cxnSp>
        <p:nvCxnSpPr>
          <p:cNvPr id="13" name="Straight Arrow Connector 12"/>
          <p:cNvCxnSpPr/>
          <p:nvPr/>
        </p:nvCxnSpPr>
        <p:spPr>
          <a:xfrm>
            <a:off x="6697037" y="3284907"/>
            <a:ext cx="0" cy="1150706"/>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26023" y="3190846"/>
            <a:ext cx="2143316" cy="1338828"/>
          </a:xfrm>
          <a:prstGeom prst="rect">
            <a:avLst/>
          </a:prstGeom>
          <a:noFill/>
        </p:spPr>
        <p:txBody>
          <a:bodyPr wrap="square" rtlCol="0">
            <a:spAutoFit/>
          </a:bodyPr>
          <a:lstStyle/>
          <a:p>
            <a:pPr algn="just">
              <a:lnSpc>
                <a:spcPct val="150000"/>
              </a:lnSpc>
            </a:pPr>
            <a:r>
              <a:rPr lang="vi-VN" sz="1800" smtClean="0">
                <a:solidFill>
                  <a:schemeClr val="accent1">
                    <a:lumMod val="75000"/>
                  </a:schemeClr>
                </a:solidFill>
              </a:rPr>
              <a:t>Nửa dưới hiển thị nội dung của nhiều bản ghi.</a:t>
            </a:r>
            <a:endParaRPr lang="en-US" sz="1800">
              <a:solidFill>
                <a:schemeClr val="accent1">
                  <a:lumMod val="75000"/>
                </a:schemeClr>
              </a:solidFill>
            </a:endParaRPr>
          </a:p>
        </p:txBody>
      </p:sp>
    </p:spTree>
    <p:extLst>
      <p:ext uri="{BB962C8B-B14F-4D97-AF65-F5344CB8AC3E}">
        <p14:creationId xmlns:p14="http://schemas.microsoft.com/office/powerpoint/2010/main" val="14769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Horizontal)">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outHorizontal)">
                                      <p:cBhvr>
                                        <p:cTn id="30" dur="500"/>
                                        <p:tgtEl>
                                          <p:spTgt spid="1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Lst>
  </p:timing>
</p:sld>
</file>

<file path=ppt/theme/theme1.xml><?xml version="1.0" encoding="utf-8"?>
<a:theme xmlns:a="http://schemas.openxmlformats.org/drawingml/2006/main" name="Employee Motivational Meeting by Slidesgo">
  <a:themeElements>
    <a:clrScheme name="Simple Light">
      <a:dk1>
        <a:srgbClr val="1E242B"/>
      </a:dk1>
      <a:lt1>
        <a:srgbClr val="FDFAF9"/>
      </a:lt1>
      <a:dk2>
        <a:srgbClr val="FCCA59"/>
      </a:dk2>
      <a:lt2>
        <a:srgbClr val="D18334"/>
      </a:lt2>
      <a:accent1>
        <a:srgbClr val="B34A0E"/>
      </a:accent1>
      <a:accent2>
        <a:srgbClr val="405ADB"/>
      </a:accent2>
      <a:accent3>
        <a:srgbClr val="1E3ABA"/>
      </a:accent3>
      <a:accent4>
        <a:srgbClr val="13285E"/>
      </a:accent4>
      <a:accent5>
        <a:srgbClr val="E0AC9B"/>
      </a:accent5>
      <a:accent6>
        <a:srgbClr val="EFEFE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2453</Words>
  <Application>Microsoft Office PowerPoint</Application>
  <PresentationFormat>On-screen Show (16:9)</PresentationFormat>
  <Paragraphs>184</Paragraphs>
  <Slides>44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Times New Roman</vt:lpstr>
      <vt:lpstr>Wingdings</vt:lpstr>
      <vt:lpstr>Anaheim</vt:lpstr>
      <vt:lpstr>Nunito Light</vt:lpstr>
      <vt:lpstr>Barlow</vt:lpstr>
      <vt:lpstr>Calibri</vt:lpstr>
      <vt:lpstr>Epilogue</vt:lpstr>
      <vt:lpstr>Employee Motivational Meeting by Slidesgo</vt:lpstr>
      <vt:lpstr>PowerPoint Presentation</vt:lpstr>
      <vt:lpstr>KHỞI ĐỘNG</vt:lpstr>
      <vt:lpstr>PowerPoint Presentation</vt:lpstr>
      <vt:lpstr>BÀI 4: TẠO VÀ SỬ DỤNG BIỂU MẪU </vt:lpstr>
      <vt:lpstr>NỘI DUNG BÀI HỌC</vt:lpstr>
      <vt:lpstr>TẠO BIỂU MẪU TRONG ACCESS</vt:lpstr>
      <vt:lpstr>PowerPoint Presentation</vt:lpstr>
      <vt:lpstr>a) Các loại biểu mẫu</vt:lpstr>
      <vt:lpstr>PowerPoint Presentation</vt:lpstr>
      <vt:lpstr>PowerPoint Presentation</vt:lpstr>
      <vt:lpstr>b) Tạo biểu mẫu</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THỰC HÀNH TẠO VÀ SỬ DỤNG BIỂU MẪU</vt:lpstr>
      <vt:lpstr>PowerPoint Presentation</vt:lpstr>
      <vt:lpstr>PowerPoint Presentation</vt:lpstr>
      <vt:lpstr>PowerPoint Presentation</vt:lpstr>
      <vt:lpstr>PowerPoint Presentation</vt:lpstr>
      <vt:lpstr>GHI NHỚ</vt:lpstr>
      <vt:lpstr>Câu hỏi tự kiểm tra SGK - tr.149</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Admin</cp:lastModifiedBy>
  <cp:revision>35</cp:revision>
  <dcterms:modified xsi:type="dcterms:W3CDTF">2024-09-13T17:20:40Z</dcterms:modified>
</cp:coreProperties>
</file>