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39"/>
  </p:notesMasterIdLst>
  <p:sldIdLst>
    <p:sldId id="256" r:id="rId3"/>
    <p:sldId id="257" r:id="rId4"/>
    <p:sldId id="307" r:id="rId5"/>
    <p:sldId id="259" r:id="rId6"/>
    <p:sldId id="258" r:id="rId7"/>
    <p:sldId id="260" r:id="rId8"/>
    <p:sldId id="267" r:id="rId9"/>
    <p:sldId id="261" r:id="rId10"/>
    <p:sldId id="271" r:id="rId11"/>
    <p:sldId id="264" r:id="rId12"/>
    <p:sldId id="293" r:id="rId13"/>
    <p:sldId id="308" r:id="rId14"/>
    <p:sldId id="262" r:id="rId15"/>
    <p:sldId id="266" r:id="rId16"/>
    <p:sldId id="294" r:id="rId17"/>
    <p:sldId id="268" r:id="rId18"/>
    <p:sldId id="269" r:id="rId19"/>
    <p:sldId id="265" r:id="rId20"/>
    <p:sldId id="309" r:id="rId21"/>
    <p:sldId id="310" r:id="rId22"/>
    <p:sldId id="296" r:id="rId23"/>
    <p:sldId id="270" r:id="rId24"/>
    <p:sldId id="311" r:id="rId25"/>
    <p:sldId id="275" r:id="rId26"/>
    <p:sldId id="280" r:id="rId27"/>
    <p:sldId id="313" r:id="rId28"/>
    <p:sldId id="314" r:id="rId29"/>
    <p:sldId id="272" r:id="rId30"/>
    <p:sldId id="295" r:id="rId31"/>
    <p:sldId id="274" r:id="rId32"/>
    <p:sldId id="282" r:id="rId33"/>
    <p:sldId id="312" r:id="rId34"/>
    <p:sldId id="281" r:id="rId35"/>
    <p:sldId id="278" r:id="rId36"/>
    <p:sldId id="285" r:id="rId37"/>
    <p:sldId id="306" r:id="rId38"/>
  </p:sldIdLst>
  <p:sldSz cx="9144000" cy="5143500" type="screen16x9"/>
  <p:notesSz cx="6858000" cy="9144000"/>
  <p:embeddedFontLst>
    <p:embeddedFont>
      <p:font typeface="Poppins" charset="0"/>
      <p:regular r:id="rId40"/>
      <p:bold r:id="rId41"/>
      <p:italic r:id="rId42"/>
      <p:boldItalic r:id="rId43"/>
    </p:embeddedFont>
    <p:embeddedFont>
      <p:font typeface="Cambria Math" pitchFamily="18" charset="0"/>
      <p:regular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Anaheim" charset="0"/>
      <p:regular r:id="rId49"/>
    </p:embeddedFont>
    <p:embeddedFont>
      <p:font typeface="Consolas" pitchFamily="49" charset="0"/>
      <p:regular r:id="rId50"/>
      <p:bold r:id="rId51"/>
      <p:italic r:id="rId52"/>
      <p:boldItalic r:id="rId53"/>
    </p:embeddedFont>
    <p:embeddedFont>
      <p:font typeface="Days One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85F08DF-4E98-4D3B-B3EF-B569E47A47FA}">
  <a:tblStyle styleId="{F85F08DF-4E98-4D3B-B3EF-B569E47A47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F8B3AC-BC87-485E-87DD-0405792A2A9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84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56163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1" name="Google Shape;406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2" name="Google Shape;406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391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7" name="Google Shape;4367;g1e79ea004ed_3_40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8" name="Google Shape;4368;g1e79ea004ed_3_40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370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" name="Google Shape;419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4" name="Google Shape;419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678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8" name="Google Shape;4418;g1e79ea004ed_3_40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9" name="Google Shape;4419;g1e79ea004ed_3_40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447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Google Shape;416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2" name="Google Shape;416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240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5" name="Google Shape;4545;g1e79ea004ed_3_40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6" name="Google Shape;4546;g1e79ea004ed_3_40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153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3" name="Google Shape;456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4" name="Google Shape;456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430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3" name="Google Shape;4373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4" name="Google Shape;4374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764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3" name="Google Shape;4373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4" name="Google Shape;4374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487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3" name="Google Shape;4373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4" name="Google Shape;4374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414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3" name="Google Shape;456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4" name="Google Shape;456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30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Google Shape;41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8" name="Google Shape;41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841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0" name="Google Shape;4580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1" name="Google Shape;4581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182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Google Shape;416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2" name="Google Shape;416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607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1" name="Google Shape;5021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2" name="Google Shape;5022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186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" name="Google Shape;5396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7" name="Google Shape;5397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797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6" name="Google Shape;4696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536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" name="Google Shape;5005;g1e79ea004ed_3_40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6" name="Google Shape;5006;g1e79ea004ed_3_40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050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4" name="Google Shape;5604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5" name="Google Shape;5605;g54dda1946d_4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719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4" name="Google Shape;5604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5" name="Google Shape;5605;g54dda1946d_4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218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6" name="Google Shape;5506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7" name="Google Shape;5507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982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3" name="Google Shape;5173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4" name="Google Shape;5174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90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Google Shape;41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8" name="Google Shape;41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355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" name="Google Shape;5737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8" name="Google Shape;5738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0403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1" name="Google Shape;406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2" name="Google Shape;406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447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257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Google Shape;411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7" name="Google Shape;411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77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Google Shape;416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2" name="Google Shape;416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96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9" name="Google Shape;4489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0" name="Google Shape;4490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391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6" name="Google Shape;4186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7" name="Google Shape;4187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341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7" name="Google Shape;4677;g1e79ea004ed_3_40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8" name="Google Shape;4678;g1e79ea004ed_3_40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80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11150" y="1557063"/>
            <a:ext cx="7321800" cy="14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11175" y="3190438"/>
            <a:ext cx="7321800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27366" y="66404"/>
            <a:ext cx="10295156" cy="4393482"/>
            <a:chOff x="-1227366" y="66404"/>
            <a:chExt cx="10295156" cy="4393482"/>
          </a:xfrm>
        </p:grpSpPr>
        <p:grpSp>
          <p:nvGrpSpPr>
            <p:cNvPr id="12" name="Google Shape;12;p2"/>
            <p:cNvGrpSpPr/>
            <p:nvPr/>
          </p:nvGrpSpPr>
          <p:grpSpPr>
            <a:xfrm rot="5400000">
              <a:off x="8211165" y="3603261"/>
              <a:ext cx="1224456" cy="488795"/>
              <a:chOff x="1218100" y="1092275"/>
              <a:chExt cx="793350" cy="3167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272350" y="1145575"/>
                <a:ext cx="685000" cy="216650"/>
              </a:xfrm>
              <a:custGeom>
                <a:avLst/>
                <a:gdLst/>
                <a:ahLst/>
                <a:cxnLst/>
                <a:rect l="l" t="t" r="r" b="b"/>
                <a:pathLst>
                  <a:path w="27400" h="8666" extrusionOk="0">
                    <a:moveTo>
                      <a:pt x="16923" y="0"/>
                    </a:moveTo>
                    <a:lnTo>
                      <a:pt x="8162" y="8221"/>
                    </a:lnTo>
                    <a:lnTo>
                      <a:pt x="290" y="97"/>
                    </a:lnTo>
                    <a:cubicBezTo>
                      <a:pt x="258" y="67"/>
                      <a:pt x="217" y="52"/>
                      <a:pt x="177" y="52"/>
                    </a:cubicBezTo>
                    <a:cubicBezTo>
                      <a:pt x="137" y="52"/>
                      <a:pt x="97" y="67"/>
                      <a:pt x="65" y="97"/>
                    </a:cubicBezTo>
                    <a:cubicBezTo>
                      <a:pt x="0" y="156"/>
                      <a:pt x="0" y="257"/>
                      <a:pt x="60" y="317"/>
                    </a:cubicBezTo>
                    <a:lnTo>
                      <a:pt x="8151" y="8666"/>
                    </a:lnTo>
                    <a:lnTo>
                      <a:pt x="16939" y="418"/>
                    </a:lnTo>
                    <a:lnTo>
                      <a:pt x="27125" y="8317"/>
                    </a:lnTo>
                    <a:cubicBezTo>
                      <a:pt x="27154" y="8337"/>
                      <a:pt x="27187" y="8346"/>
                      <a:pt x="27219" y="8346"/>
                    </a:cubicBezTo>
                    <a:cubicBezTo>
                      <a:pt x="27267" y="8346"/>
                      <a:pt x="27313" y="8326"/>
                      <a:pt x="27345" y="8285"/>
                    </a:cubicBezTo>
                    <a:cubicBezTo>
                      <a:pt x="27399" y="8221"/>
                      <a:pt x="27388" y="8119"/>
                      <a:pt x="27318" y="8065"/>
                    </a:cubicBezTo>
                    <a:lnTo>
                      <a:pt x="17025" y="86"/>
                    </a:lnTo>
                    <a:lnTo>
                      <a:pt x="169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222125" y="1096150"/>
                <a:ext cx="1092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74" extrusionOk="0">
                    <a:moveTo>
                      <a:pt x="2182" y="1"/>
                    </a:moveTo>
                    <a:cubicBezTo>
                      <a:pt x="975" y="1"/>
                      <a:pt x="1" y="981"/>
                      <a:pt x="1" y="2187"/>
                    </a:cubicBezTo>
                    <a:cubicBezTo>
                      <a:pt x="1" y="3392"/>
                      <a:pt x="975" y="4373"/>
                      <a:pt x="2182" y="4373"/>
                    </a:cubicBezTo>
                    <a:cubicBezTo>
                      <a:pt x="3392" y="4373"/>
                      <a:pt x="4368" y="3392"/>
                      <a:pt x="4368" y="2187"/>
                    </a:cubicBezTo>
                    <a:cubicBezTo>
                      <a:pt x="4368" y="981"/>
                      <a:pt x="3392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641025" y="1096150"/>
                <a:ext cx="1092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74" extrusionOk="0">
                    <a:moveTo>
                      <a:pt x="2181" y="1"/>
                    </a:moveTo>
                    <a:cubicBezTo>
                      <a:pt x="975" y="1"/>
                      <a:pt x="0" y="981"/>
                      <a:pt x="0" y="2187"/>
                    </a:cubicBezTo>
                    <a:cubicBezTo>
                      <a:pt x="0" y="3392"/>
                      <a:pt x="975" y="4373"/>
                      <a:pt x="2181" y="4373"/>
                    </a:cubicBezTo>
                    <a:cubicBezTo>
                      <a:pt x="3393" y="4373"/>
                      <a:pt x="4368" y="3392"/>
                      <a:pt x="4368" y="2187"/>
                    </a:cubicBezTo>
                    <a:cubicBezTo>
                      <a:pt x="4368" y="981"/>
                      <a:pt x="3393" y="1"/>
                      <a:pt x="2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421600" y="1295625"/>
                <a:ext cx="109325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4373" extrusionOk="0">
                    <a:moveTo>
                      <a:pt x="2186" y="0"/>
                    </a:moveTo>
                    <a:cubicBezTo>
                      <a:pt x="981" y="0"/>
                      <a:pt x="0" y="980"/>
                      <a:pt x="0" y="2186"/>
                    </a:cubicBezTo>
                    <a:cubicBezTo>
                      <a:pt x="0" y="3397"/>
                      <a:pt x="981" y="4373"/>
                      <a:pt x="2186" y="4373"/>
                    </a:cubicBezTo>
                    <a:cubicBezTo>
                      <a:pt x="3393" y="4373"/>
                      <a:pt x="4373" y="3397"/>
                      <a:pt x="4373" y="2186"/>
                    </a:cubicBezTo>
                    <a:cubicBezTo>
                      <a:pt x="4373" y="980"/>
                      <a:pt x="3393" y="0"/>
                      <a:pt x="21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898225" y="1295625"/>
                <a:ext cx="10935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373" extrusionOk="0">
                    <a:moveTo>
                      <a:pt x="2187" y="0"/>
                    </a:moveTo>
                    <a:cubicBezTo>
                      <a:pt x="982" y="0"/>
                      <a:pt x="1" y="980"/>
                      <a:pt x="1" y="2186"/>
                    </a:cubicBezTo>
                    <a:cubicBezTo>
                      <a:pt x="1" y="3397"/>
                      <a:pt x="982" y="4373"/>
                      <a:pt x="2187" y="4373"/>
                    </a:cubicBezTo>
                    <a:cubicBezTo>
                      <a:pt x="3393" y="4373"/>
                      <a:pt x="4373" y="3397"/>
                      <a:pt x="4373" y="2186"/>
                    </a:cubicBezTo>
                    <a:cubicBezTo>
                      <a:pt x="4373" y="980"/>
                      <a:pt x="339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218100" y="1092275"/>
                <a:ext cx="117250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83" extrusionOk="0">
                    <a:moveTo>
                      <a:pt x="2343" y="316"/>
                    </a:moveTo>
                    <a:cubicBezTo>
                      <a:pt x="3463" y="316"/>
                      <a:pt x="4373" y="1222"/>
                      <a:pt x="4373" y="2342"/>
                    </a:cubicBezTo>
                    <a:cubicBezTo>
                      <a:pt x="4373" y="3461"/>
                      <a:pt x="3463" y="4367"/>
                      <a:pt x="2343" y="4367"/>
                    </a:cubicBezTo>
                    <a:cubicBezTo>
                      <a:pt x="1228" y="4367"/>
                      <a:pt x="317" y="3461"/>
                      <a:pt x="317" y="2342"/>
                    </a:cubicBezTo>
                    <a:cubicBezTo>
                      <a:pt x="317" y="1222"/>
                      <a:pt x="1228" y="316"/>
                      <a:pt x="2343" y="316"/>
                    </a:cubicBezTo>
                    <a:close/>
                    <a:moveTo>
                      <a:pt x="2343" y="0"/>
                    </a:moveTo>
                    <a:cubicBezTo>
                      <a:pt x="1052" y="0"/>
                      <a:pt x="1" y="1049"/>
                      <a:pt x="1" y="2342"/>
                    </a:cubicBezTo>
                    <a:cubicBezTo>
                      <a:pt x="1" y="3633"/>
                      <a:pt x="1052" y="4682"/>
                      <a:pt x="2343" y="4682"/>
                    </a:cubicBezTo>
                    <a:cubicBezTo>
                      <a:pt x="3639" y="4682"/>
                      <a:pt x="4690" y="3633"/>
                      <a:pt x="4690" y="2342"/>
                    </a:cubicBezTo>
                    <a:cubicBezTo>
                      <a:pt x="4690" y="1049"/>
                      <a:pt x="3639" y="0"/>
                      <a:pt x="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637000" y="1092275"/>
                <a:ext cx="117250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83" extrusionOk="0">
                    <a:moveTo>
                      <a:pt x="2342" y="316"/>
                    </a:moveTo>
                    <a:cubicBezTo>
                      <a:pt x="3463" y="316"/>
                      <a:pt x="4373" y="1222"/>
                      <a:pt x="4373" y="2342"/>
                    </a:cubicBezTo>
                    <a:cubicBezTo>
                      <a:pt x="4373" y="3461"/>
                      <a:pt x="3463" y="4367"/>
                      <a:pt x="2342" y="4367"/>
                    </a:cubicBezTo>
                    <a:cubicBezTo>
                      <a:pt x="1227" y="4367"/>
                      <a:pt x="317" y="3461"/>
                      <a:pt x="317" y="2342"/>
                    </a:cubicBezTo>
                    <a:cubicBezTo>
                      <a:pt x="317" y="1222"/>
                      <a:pt x="1227" y="316"/>
                      <a:pt x="2342" y="316"/>
                    </a:cubicBezTo>
                    <a:close/>
                    <a:moveTo>
                      <a:pt x="2342" y="0"/>
                    </a:moveTo>
                    <a:cubicBezTo>
                      <a:pt x="1051" y="0"/>
                      <a:pt x="1" y="1049"/>
                      <a:pt x="1" y="2342"/>
                    </a:cubicBezTo>
                    <a:cubicBezTo>
                      <a:pt x="1" y="3633"/>
                      <a:pt x="1051" y="4682"/>
                      <a:pt x="2342" y="4682"/>
                    </a:cubicBezTo>
                    <a:cubicBezTo>
                      <a:pt x="3639" y="4682"/>
                      <a:pt x="4689" y="3633"/>
                      <a:pt x="4689" y="2342"/>
                    </a:cubicBezTo>
                    <a:cubicBezTo>
                      <a:pt x="4689" y="1049"/>
                      <a:pt x="3639" y="0"/>
                      <a:pt x="2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17575" y="1291725"/>
                <a:ext cx="11725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90" extrusionOk="0">
                    <a:moveTo>
                      <a:pt x="2347" y="317"/>
                    </a:moveTo>
                    <a:cubicBezTo>
                      <a:pt x="3462" y="317"/>
                      <a:pt x="4373" y="1227"/>
                      <a:pt x="4373" y="2342"/>
                    </a:cubicBezTo>
                    <a:cubicBezTo>
                      <a:pt x="4373" y="3463"/>
                      <a:pt x="3462" y="4373"/>
                      <a:pt x="2347" y="4373"/>
                    </a:cubicBezTo>
                    <a:cubicBezTo>
                      <a:pt x="1227" y="4373"/>
                      <a:pt x="317" y="3463"/>
                      <a:pt x="317" y="2342"/>
                    </a:cubicBezTo>
                    <a:cubicBezTo>
                      <a:pt x="317" y="1227"/>
                      <a:pt x="1227" y="317"/>
                      <a:pt x="2347" y="317"/>
                    </a:cubicBezTo>
                    <a:close/>
                    <a:moveTo>
                      <a:pt x="2347" y="1"/>
                    </a:moveTo>
                    <a:cubicBezTo>
                      <a:pt x="1056" y="1"/>
                      <a:pt x="0" y="1051"/>
                      <a:pt x="0" y="2342"/>
                    </a:cubicBezTo>
                    <a:cubicBezTo>
                      <a:pt x="0" y="3634"/>
                      <a:pt x="1056" y="4689"/>
                      <a:pt x="2347" y="4689"/>
                    </a:cubicBezTo>
                    <a:cubicBezTo>
                      <a:pt x="3639" y="4689"/>
                      <a:pt x="4689" y="3634"/>
                      <a:pt x="4689" y="2342"/>
                    </a:cubicBezTo>
                    <a:cubicBezTo>
                      <a:pt x="4689" y="1051"/>
                      <a:pt x="3639" y="1"/>
                      <a:pt x="2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894325" y="1291725"/>
                <a:ext cx="117125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4690" extrusionOk="0">
                    <a:moveTo>
                      <a:pt x="2343" y="317"/>
                    </a:moveTo>
                    <a:cubicBezTo>
                      <a:pt x="3463" y="317"/>
                      <a:pt x="4368" y="1227"/>
                      <a:pt x="4368" y="2342"/>
                    </a:cubicBezTo>
                    <a:cubicBezTo>
                      <a:pt x="4368" y="3463"/>
                      <a:pt x="3463" y="4373"/>
                      <a:pt x="2343" y="4373"/>
                    </a:cubicBezTo>
                    <a:cubicBezTo>
                      <a:pt x="1223" y="4373"/>
                      <a:pt x="317" y="3463"/>
                      <a:pt x="317" y="2342"/>
                    </a:cubicBezTo>
                    <a:cubicBezTo>
                      <a:pt x="317" y="1227"/>
                      <a:pt x="1223" y="317"/>
                      <a:pt x="2343" y="317"/>
                    </a:cubicBezTo>
                    <a:close/>
                    <a:moveTo>
                      <a:pt x="2343" y="1"/>
                    </a:moveTo>
                    <a:cubicBezTo>
                      <a:pt x="1052" y="1"/>
                      <a:pt x="1" y="1051"/>
                      <a:pt x="1" y="2342"/>
                    </a:cubicBezTo>
                    <a:cubicBezTo>
                      <a:pt x="1" y="3634"/>
                      <a:pt x="1052" y="4689"/>
                      <a:pt x="2343" y="4689"/>
                    </a:cubicBezTo>
                    <a:cubicBezTo>
                      <a:pt x="3634" y="4689"/>
                      <a:pt x="4685" y="3634"/>
                      <a:pt x="4685" y="2342"/>
                    </a:cubicBezTo>
                    <a:cubicBezTo>
                      <a:pt x="4685" y="1051"/>
                      <a:pt x="3634" y="1"/>
                      <a:pt x="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-1227366" y="66404"/>
              <a:ext cx="1852620" cy="2321892"/>
              <a:chOff x="2779175" y="345400"/>
              <a:chExt cx="846525" cy="106100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2779175" y="407825"/>
                <a:ext cx="721800" cy="998575"/>
              </a:xfrm>
              <a:custGeom>
                <a:avLst/>
                <a:gdLst/>
                <a:ahLst/>
                <a:cxnLst/>
                <a:rect l="l" t="t" r="r" b="b"/>
                <a:pathLst>
                  <a:path w="28872" h="39943" extrusionOk="0">
                    <a:moveTo>
                      <a:pt x="161" y="1"/>
                    </a:moveTo>
                    <a:cubicBezTo>
                      <a:pt x="70" y="1"/>
                      <a:pt x="0" y="70"/>
                      <a:pt x="0" y="155"/>
                    </a:cubicBezTo>
                    <a:lnTo>
                      <a:pt x="22" y="39782"/>
                    </a:lnTo>
                    <a:cubicBezTo>
                      <a:pt x="22" y="39873"/>
                      <a:pt x="97" y="39942"/>
                      <a:pt x="183" y="39942"/>
                    </a:cubicBezTo>
                    <a:lnTo>
                      <a:pt x="28711" y="39926"/>
                    </a:lnTo>
                    <a:cubicBezTo>
                      <a:pt x="28802" y="39926"/>
                      <a:pt x="28872" y="39856"/>
                      <a:pt x="28872" y="39771"/>
                    </a:cubicBezTo>
                    <a:cubicBezTo>
                      <a:pt x="28872" y="39685"/>
                      <a:pt x="28802" y="39616"/>
                      <a:pt x="28711" y="39616"/>
                    </a:cubicBezTo>
                    <a:lnTo>
                      <a:pt x="339" y="39626"/>
                    </a:lnTo>
                    <a:lnTo>
                      <a:pt x="317" y="155"/>
                    </a:lnTo>
                    <a:cubicBezTo>
                      <a:pt x="317" y="70"/>
                      <a:pt x="247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823375" y="345400"/>
                <a:ext cx="802325" cy="1020800"/>
              </a:xfrm>
              <a:custGeom>
                <a:avLst/>
                <a:gdLst/>
                <a:ahLst/>
                <a:cxnLst/>
                <a:rect l="l" t="t" r="r" b="b"/>
                <a:pathLst>
                  <a:path w="32093" h="40832" extrusionOk="0">
                    <a:moveTo>
                      <a:pt x="339" y="317"/>
                    </a:moveTo>
                    <a:lnTo>
                      <a:pt x="31776" y="327"/>
                    </a:lnTo>
                    <a:lnTo>
                      <a:pt x="31755" y="40515"/>
                    </a:lnTo>
                    <a:lnTo>
                      <a:pt x="317" y="40500"/>
                    </a:lnTo>
                    <a:lnTo>
                      <a:pt x="339" y="317"/>
                    </a:lnTo>
                    <a:close/>
                    <a:moveTo>
                      <a:pt x="178" y="0"/>
                    </a:moveTo>
                    <a:cubicBezTo>
                      <a:pt x="92" y="0"/>
                      <a:pt x="23" y="70"/>
                      <a:pt x="23" y="156"/>
                    </a:cubicBezTo>
                    <a:lnTo>
                      <a:pt x="1" y="40661"/>
                    </a:lnTo>
                    <a:cubicBezTo>
                      <a:pt x="1" y="40698"/>
                      <a:pt x="17" y="40740"/>
                      <a:pt x="43" y="40767"/>
                    </a:cubicBezTo>
                    <a:cubicBezTo>
                      <a:pt x="75" y="40800"/>
                      <a:pt x="114" y="40815"/>
                      <a:pt x="156" y="40815"/>
                    </a:cubicBezTo>
                    <a:lnTo>
                      <a:pt x="31911" y="40832"/>
                    </a:lnTo>
                    <a:cubicBezTo>
                      <a:pt x="31996" y="40832"/>
                      <a:pt x="32072" y="40762"/>
                      <a:pt x="32072" y="40671"/>
                    </a:cubicBezTo>
                    <a:lnTo>
                      <a:pt x="32092" y="171"/>
                    </a:lnTo>
                    <a:cubicBezTo>
                      <a:pt x="32092" y="129"/>
                      <a:pt x="32077" y="92"/>
                      <a:pt x="32045" y="59"/>
                    </a:cubicBezTo>
                    <a:cubicBezTo>
                      <a:pt x="32018" y="32"/>
                      <a:pt x="31975" y="10"/>
                      <a:pt x="31932" y="10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27650" y="349150"/>
                <a:ext cx="7940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31761" h="3108" extrusionOk="0">
                    <a:moveTo>
                      <a:pt x="31761" y="1"/>
                    </a:moveTo>
                    <a:lnTo>
                      <a:pt x="1" y="6"/>
                    </a:lnTo>
                    <a:lnTo>
                      <a:pt x="1" y="3108"/>
                    </a:lnTo>
                    <a:lnTo>
                      <a:pt x="31761" y="3108"/>
                    </a:lnTo>
                    <a:lnTo>
                      <a:pt x="31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23800" y="345400"/>
                <a:ext cx="801900" cy="85350"/>
              </a:xfrm>
              <a:custGeom>
                <a:avLst/>
                <a:gdLst/>
                <a:ahLst/>
                <a:cxnLst/>
                <a:rect l="l" t="t" r="r" b="b"/>
                <a:pathLst>
                  <a:path w="32076" h="3414" extrusionOk="0">
                    <a:moveTo>
                      <a:pt x="322" y="311"/>
                    </a:moveTo>
                    <a:lnTo>
                      <a:pt x="31759" y="327"/>
                    </a:lnTo>
                    <a:lnTo>
                      <a:pt x="31754" y="3097"/>
                    </a:lnTo>
                    <a:lnTo>
                      <a:pt x="316" y="3082"/>
                    </a:lnTo>
                    <a:lnTo>
                      <a:pt x="322" y="311"/>
                    </a:lnTo>
                    <a:close/>
                    <a:moveTo>
                      <a:pt x="161" y="0"/>
                    </a:moveTo>
                    <a:cubicBezTo>
                      <a:pt x="75" y="0"/>
                      <a:pt x="6" y="70"/>
                      <a:pt x="6" y="156"/>
                    </a:cubicBezTo>
                    <a:lnTo>
                      <a:pt x="0" y="3242"/>
                    </a:lnTo>
                    <a:cubicBezTo>
                      <a:pt x="0" y="3280"/>
                      <a:pt x="16" y="3322"/>
                      <a:pt x="48" y="3354"/>
                    </a:cubicBezTo>
                    <a:cubicBezTo>
                      <a:pt x="75" y="3381"/>
                      <a:pt x="117" y="3398"/>
                      <a:pt x="155" y="3398"/>
                    </a:cubicBezTo>
                    <a:lnTo>
                      <a:pt x="31915" y="3413"/>
                    </a:lnTo>
                    <a:cubicBezTo>
                      <a:pt x="32001" y="3413"/>
                      <a:pt x="32070" y="3344"/>
                      <a:pt x="32070" y="3258"/>
                    </a:cubicBezTo>
                    <a:lnTo>
                      <a:pt x="32075" y="171"/>
                    </a:lnTo>
                    <a:cubicBezTo>
                      <a:pt x="32075" y="129"/>
                      <a:pt x="32060" y="92"/>
                      <a:pt x="32028" y="59"/>
                    </a:cubicBezTo>
                    <a:cubicBezTo>
                      <a:pt x="32001" y="32"/>
                      <a:pt x="31958" y="10"/>
                      <a:pt x="31920" y="10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175" y="0"/>
                    </a:moveTo>
                    <a:cubicBezTo>
                      <a:pt x="135" y="0"/>
                      <a:pt x="94" y="15"/>
                      <a:pt x="65" y="45"/>
                    </a:cubicBezTo>
                    <a:cubicBezTo>
                      <a:pt x="1" y="109"/>
                      <a:pt x="1" y="205"/>
                      <a:pt x="65" y="270"/>
                    </a:cubicBezTo>
                    <a:lnTo>
                      <a:pt x="831" y="1036"/>
                    </a:lnTo>
                    <a:cubicBezTo>
                      <a:pt x="863" y="1068"/>
                      <a:pt x="901" y="1084"/>
                      <a:pt x="943" y="1084"/>
                    </a:cubicBezTo>
                    <a:cubicBezTo>
                      <a:pt x="987" y="1084"/>
                      <a:pt x="1024" y="1068"/>
                      <a:pt x="1056" y="1036"/>
                    </a:cubicBezTo>
                    <a:cubicBezTo>
                      <a:pt x="1116" y="977"/>
                      <a:pt x="1116" y="875"/>
                      <a:pt x="1056" y="816"/>
                    </a:cubicBezTo>
                    <a:lnTo>
                      <a:pt x="285" y="45"/>
                    </a:lnTo>
                    <a:cubicBezTo>
                      <a:pt x="255" y="15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944" y="0"/>
                    </a:moveTo>
                    <a:cubicBezTo>
                      <a:pt x="904" y="0"/>
                      <a:pt x="863" y="15"/>
                      <a:pt x="831" y="45"/>
                    </a:cubicBezTo>
                    <a:lnTo>
                      <a:pt x="65" y="816"/>
                    </a:lnTo>
                    <a:cubicBezTo>
                      <a:pt x="1" y="875"/>
                      <a:pt x="1" y="977"/>
                      <a:pt x="65" y="1036"/>
                    </a:cubicBezTo>
                    <a:cubicBezTo>
                      <a:pt x="97" y="1068"/>
                      <a:pt x="134" y="1084"/>
                      <a:pt x="178" y="1084"/>
                    </a:cubicBezTo>
                    <a:cubicBezTo>
                      <a:pt x="215" y="1084"/>
                      <a:pt x="258" y="1068"/>
                      <a:pt x="285" y="1036"/>
                    </a:cubicBezTo>
                    <a:lnTo>
                      <a:pt x="1056" y="270"/>
                    </a:lnTo>
                    <a:cubicBezTo>
                      <a:pt x="1116" y="205"/>
                      <a:pt x="1116" y="109"/>
                      <a:pt x="1056" y="45"/>
                    </a:cubicBezTo>
                    <a:cubicBezTo>
                      <a:pt x="1024" y="15"/>
                      <a:pt x="984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532725" y="373275"/>
                <a:ext cx="276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04" extrusionOk="0">
                    <a:moveTo>
                      <a:pt x="787" y="315"/>
                    </a:moveTo>
                    <a:lnTo>
                      <a:pt x="787" y="787"/>
                    </a:lnTo>
                    <a:lnTo>
                      <a:pt x="315" y="787"/>
                    </a:lnTo>
                    <a:lnTo>
                      <a:pt x="315" y="315"/>
                    </a:lnTo>
                    <a:close/>
                    <a:moveTo>
                      <a:pt x="155" y="0"/>
                    </a:moveTo>
                    <a:cubicBezTo>
                      <a:pt x="70" y="0"/>
                      <a:pt x="0" y="70"/>
                      <a:pt x="0" y="155"/>
                    </a:cubicBezTo>
                    <a:lnTo>
                      <a:pt x="0" y="943"/>
                    </a:lnTo>
                    <a:cubicBezTo>
                      <a:pt x="0" y="1034"/>
                      <a:pt x="70" y="1104"/>
                      <a:pt x="155" y="1104"/>
                    </a:cubicBezTo>
                    <a:lnTo>
                      <a:pt x="948" y="1104"/>
                    </a:lnTo>
                    <a:cubicBezTo>
                      <a:pt x="1034" y="1104"/>
                      <a:pt x="1104" y="1034"/>
                      <a:pt x="1104" y="943"/>
                    </a:cubicBezTo>
                    <a:lnTo>
                      <a:pt x="1104" y="155"/>
                    </a:lnTo>
                    <a:cubicBezTo>
                      <a:pt x="1104" y="70"/>
                      <a:pt x="1034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499900" y="392400"/>
                <a:ext cx="302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17" extrusionOk="0">
                    <a:moveTo>
                      <a:pt x="156" y="0"/>
                    </a:moveTo>
                    <a:cubicBezTo>
                      <a:pt x="70" y="0"/>
                      <a:pt x="0" y="71"/>
                      <a:pt x="0" y="156"/>
                    </a:cubicBezTo>
                    <a:cubicBezTo>
                      <a:pt x="0" y="247"/>
                      <a:pt x="70" y="317"/>
                      <a:pt x="156" y="317"/>
                    </a:cubicBezTo>
                    <a:lnTo>
                      <a:pt x="1056" y="317"/>
                    </a:lnTo>
                    <a:cubicBezTo>
                      <a:pt x="1141" y="317"/>
                      <a:pt x="1211" y="247"/>
                      <a:pt x="1211" y="156"/>
                    </a:cubicBezTo>
                    <a:cubicBezTo>
                      <a:pt x="1211" y="71"/>
                      <a:pt x="1141" y="0"/>
                      <a:pt x="1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" name="Google Shape;31;p2"/>
          <p:cNvGrpSpPr/>
          <p:nvPr/>
        </p:nvGrpSpPr>
        <p:grpSpPr>
          <a:xfrm>
            <a:off x="-122592" y="-134043"/>
            <a:ext cx="9949539" cy="5492514"/>
            <a:chOff x="-122592" y="-134043"/>
            <a:chExt cx="9949539" cy="5492514"/>
          </a:xfrm>
        </p:grpSpPr>
        <p:grpSp>
          <p:nvGrpSpPr>
            <p:cNvPr id="32" name="Google Shape;32;p2"/>
            <p:cNvGrpSpPr/>
            <p:nvPr/>
          </p:nvGrpSpPr>
          <p:grpSpPr>
            <a:xfrm>
              <a:off x="7034609" y="-134043"/>
              <a:ext cx="2792339" cy="574190"/>
              <a:chOff x="1256084" y="1131032"/>
              <a:chExt cx="2792339" cy="574190"/>
            </a:xfrm>
          </p:grpSpPr>
          <p:grpSp>
            <p:nvGrpSpPr>
              <p:cNvPr id="33" name="Google Shape;33;p2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34" name="Google Shape;34;p2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" name="Google Shape;68;p2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3" name="Google Shape;103;p2"/>
            <p:cNvGrpSpPr/>
            <p:nvPr/>
          </p:nvGrpSpPr>
          <p:grpSpPr>
            <a:xfrm rot="5400000">
              <a:off x="-1231666" y="3675207"/>
              <a:ext cx="2792339" cy="574190"/>
              <a:chOff x="1256084" y="1131032"/>
              <a:chExt cx="2792339" cy="574190"/>
            </a:xfrm>
          </p:grpSpPr>
          <p:grpSp>
            <p:nvGrpSpPr>
              <p:cNvPr id="104" name="Google Shape;104;p2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05" name="Google Shape;105;p2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" name="Google Shape;139;p2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40" name="Google Shape;140;p2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74" name="Google Shape;174;p2"/>
          <p:cNvGrpSpPr/>
          <p:nvPr/>
        </p:nvGrpSpPr>
        <p:grpSpPr>
          <a:xfrm>
            <a:off x="0" y="4815875"/>
            <a:ext cx="9144000" cy="327600"/>
            <a:chOff x="0" y="4815875"/>
            <a:chExt cx="9144000" cy="327600"/>
          </a:xfrm>
        </p:grpSpPr>
        <p:sp>
          <p:nvSpPr>
            <p:cNvPr id="175" name="Google Shape;175;p2"/>
            <p:cNvSpPr/>
            <p:nvPr/>
          </p:nvSpPr>
          <p:spPr>
            <a:xfrm>
              <a:off x="0" y="4815875"/>
              <a:ext cx="9144000" cy="3276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" name="Google Shape;176;p2"/>
            <p:cNvGrpSpPr/>
            <p:nvPr/>
          </p:nvGrpSpPr>
          <p:grpSpPr>
            <a:xfrm>
              <a:off x="8232955" y="4917228"/>
              <a:ext cx="728390" cy="128172"/>
              <a:chOff x="8366212" y="4929072"/>
              <a:chExt cx="365236" cy="64272"/>
            </a:xfrm>
          </p:grpSpPr>
          <p:grpSp>
            <p:nvGrpSpPr>
              <p:cNvPr id="177" name="Google Shape;177;p2"/>
              <p:cNvGrpSpPr/>
              <p:nvPr/>
            </p:nvGrpSpPr>
            <p:grpSpPr>
              <a:xfrm>
                <a:off x="8666655" y="4929072"/>
                <a:ext cx="64792" cy="62994"/>
                <a:chOff x="8666655" y="4929072"/>
                <a:chExt cx="64792" cy="62994"/>
              </a:xfrm>
            </p:grpSpPr>
            <p:sp>
              <p:nvSpPr>
                <p:cNvPr id="178" name="Google Shape;178;p2"/>
                <p:cNvSpPr/>
                <p:nvPr/>
              </p:nvSpPr>
              <p:spPr>
                <a:xfrm>
                  <a:off x="8666655" y="4929072"/>
                  <a:ext cx="64792" cy="62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1084" extrusionOk="0">
                      <a:moveTo>
                        <a:pt x="175" y="0"/>
                      </a:moveTo>
                      <a:cubicBezTo>
                        <a:pt x="135" y="0"/>
                        <a:pt x="94" y="15"/>
                        <a:pt x="65" y="45"/>
                      </a:cubicBezTo>
                      <a:cubicBezTo>
                        <a:pt x="1" y="109"/>
                        <a:pt x="1" y="205"/>
                        <a:pt x="65" y="270"/>
                      </a:cubicBezTo>
                      <a:lnTo>
                        <a:pt x="831" y="1036"/>
                      </a:lnTo>
                      <a:cubicBezTo>
                        <a:pt x="863" y="1068"/>
                        <a:pt x="901" y="1084"/>
                        <a:pt x="943" y="1084"/>
                      </a:cubicBezTo>
                      <a:cubicBezTo>
                        <a:pt x="987" y="1084"/>
                        <a:pt x="1024" y="1068"/>
                        <a:pt x="1056" y="1036"/>
                      </a:cubicBezTo>
                      <a:cubicBezTo>
                        <a:pt x="1116" y="977"/>
                        <a:pt x="1116" y="875"/>
                        <a:pt x="1056" y="816"/>
                      </a:cubicBezTo>
                      <a:lnTo>
                        <a:pt x="285" y="45"/>
                      </a:lnTo>
                      <a:cubicBezTo>
                        <a:pt x="255" y="15"/>
                        <a:pt x="215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8666655" y="4929072"/>
                  <a:ext cx="64792" cy="62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1084" extrusionOk="0">
                      <a:moveTo>
                        <a:pt x="944" y="0"/>
                      </a:moveTo>
                      <a:cubicBezTo>
                        <a:pt x="904" y="0"/>
                        <a:pt x="863" y="15"/>
                        <a:pt x="831" y="45"/>
                      </a:cubicBezTo>
                      <a:lnTo>
                        <a:pt x="65" y="816"/>
                      </a:lnTo>
                      <a:cubicBezTo>
                        <a:pt x="1" y="875"/>
                        <a:pt x="1" y="977"/>
                        <a:pt x="65" y="1036"/>
                      </a:cubicBezTo>
                      <a:cubicBezTo>
                        <a:pt x="97" y="1068"/>
                        <a:pt x="134" y="1084"/>
                        <a:pt x="178" y="1084"/>
                      </a:cubicBezTo>
                      <a:cubicBezTo>
                        <a:pt x="215" y="1084"/>
                        <a:pt x="258" y="1068"/>
                        <a:pt x="285" y="1036"/>
                      </a:cubicBezTo>
                      <a:lnTo>
                        <a:pt x="1056" y="270"/>
                      </a:lnTo>
                      <a:cubicBezTo>
                        <a:pt x="1116" y="205"/>
                        <a:pt x="1116" y="109"/>
                        <a:pt x="1056" y="45"/>
                      </a:cubicBezTo>
                      <a:cubicBezTo>
                        <a:pt x="1024" y="15"/>
                        <a:pt x="984" y="0"/>
                        <a:pt x="9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0" name="Google Shape;180;p2"/>
              <p:cNvSpPr/>
              <p:nvPr/>
            </p:nvSpPr>
            <p:spPr>
              <a:xfrm>
                <a:off x="8518640" y="4929189"/>
                <a:ext cx="64095" cy="64156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04" extrusionOk="0">
                    <a:moveTo>
                      <a:pt x="787" y="315"/>
                    </a:moveTo>
                    <a:lnTo>
                      <a:pt x="787" y="787"/>
                    </a:lnTo>
                    <a:lnTo>
                      <a:pt x="315" y="787"/>
                    </a:lnTo>
                    <a:lnTo>
                      <a:pt x="315" y="315"/>
                    </a:lnTo>
                    <a:close/>
                    <a:moveTo>
                      <a:pt x="155" y="0"/>
                    </a:moveTo>
                    <a:cubicBezTo>
                      <a:pt x="70" y="0"/>
                      <a:pt x="0" y="70"/>
                      <a:pt x="0" y="155"/>
                    </a:cubicBezTo>
                    <a:lnTo>
                      <a:pt x="0" y="943"/>
                    </a:lnTo>
                    <a:cubicBezTo>
                      <a:pt x="0" y="1034"/>
                      <a:pt x="70" y="1104"/>
                      <a:pt x="155" y="1104"/>
                    </a:cubicBezTo>
                    <a:lnTo>
                      <a:pt x="948" y="1104"/>
                    </a:lnTo>
                    <a:cubicBezTo>
                      <a:pt x="1034" y="1104"/>
                      <a:pt x="1104" y="1034"/>
                      <a:pt x="1104" y="943"/>
                    </a:cubicBezTo>
                    <a:lnTo>
                      <a:pt x="1104" y="155"/>
                    </a:lnTo>
                    <a:cubicBezTo>
                      <a:pt x="1104" y="70"/>
                      <a:pt x="1034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8366212" y="4973644"/>
                <a:ext cx="70308" cy="18422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17" extrusionOk="0">
                    <a:moveTo>
                      <a:pt x="156" y="0"/>
                    </a:moveTo>
                    <a:cubicBezTo>
                      <a:pt x="70" y="0"/>
                      <a:pt x="0" y="71"/>
                      <a:pt x="0" y="156"/>
                    </a:cubicBezTo>
                    <a:cubicBezTo>
                      <a:pt x="0" y="247"/>
                      <a:pt x="70" y="317"/>
                      <a:pt x="156" y="317"/>
                    </a:cubicBezTo>
                    <a:lnTo>
                      <a:pt x="1056" y="317"/>
                    </a:lnTo>
                    <a:cubicBezTo>
                      <a:pt x="1141" y="317"/>
                      <a:pt x="1211" y="247"/>
                      <a:pt x="1211" y="156"/>
                    </a:cubicBezTo>
                    <a:cubicBezTo>
                      <a:pt x="1211" y="71"/>
                      <a:pt x="1141" y="0"/>
                      <a:pt x="1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632" name="Google Shape;1632;p15"/>
          <p:cNvGrpSpPr/>
          <p:nvPr/>
        </p:nvGrpSpPr>
        <p:grpSpPr>
          <a:xfrm>
            <a:off x="8232955" y="4917228"/>
            <a:ext cx="728390" cy="128172"/>
            <a:chOff x="8366212" y="4929072"/>
            <a:chExt cx="365236" cy="64272"/>
          </a:xfrm>
        </p:grpSpPr>
        <p:grpSp>
          <p:nvGrpSpPr>
            <p:cNvPr id="1633" name="Google Shape;1633;p15"/>
            <p:cNvGrpSpPr/>
            <p:nvPr/>
          </p:nvGrpSpPr>
          <p:grpSpPr>
            <a:xfrm>
              <a:off x="8666655" y="4929072"/>
              <a:ext cx="64792" cy="62994"/>
              <a:chOff x="8666655" y="4929072"/>
              <a:chExt cx="64792" cy="62994"/>
            </a:xfrm>
          </p:grpSpPr>
          <p:sp>
            <p:nvSpPr>
              <p:cNvPr id="1634" name="Google Shape;1634;p15"/>
              <p:cNvSpPr/>
              <p:nvPr/>
            </p:nvSpPr>
            <p:spPr>
              <a:xfrm>
                <a:off x="8666655" y="4929072"/>
                <a:ext cx="64792" cy="62994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175" y="0"/>
                    </a:moveTo>
                    <a:cubicBezTo>
                      <a:pt x="135" y="0"/>
                      <a:pt x="94" y="15"/>
                      <a:pt x="65" y="45"/>
                    </a:cubicBezTo>
                    <a:cubicBezTo>
                      <a:pt x="1" y="109"/>
                      <a:pt x="1" y="205"/>
                      <a:pt x="65" y="270"/>
                    </a:cubicBezTo>
                    <a:lnTo>
                      <a:pt x="831" y="1036"/>
                    </a:lnTo>
                    <a:cubicBezTo>
                      <a:pt x="863" y="1068"/>
                      <a:pt x="901" y="1084"/>
                      <a:pt x="943" y="1084"/>
                    </a:cubicBezTo>
                    <a:cubicBezTo>
                      <a:pt x="987" y="1084"/>
                      <a:pt x="1024" y="1068"/>
                      <a:pt x="1056" y="1036"/>
                    </a:cubicBezTo>
                    <a:cubicBezTo>
                      <a:pt x="1116" y="977"/>
                      <a:pt x="1116" y="875"/>
                      <a:pt x="1056" y="816"/>
                    </a:cubicBezTo>
                    <a:lnTo>
                      <a:pt x="285" y="45"/>
                    </a:lnTo>
                    <a:cubicBezTo>
                      <a:pt x="255" y="15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5"/>
              <p:cNvSpPr/>
              <p:nvPr/>
            </p:nvSpPr>
            <p:spPr>
              <a:xfrm>
                <a:off x="8666655" y="4929072"/>
                <a:ext cx="64792" cy="62994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944" y="0"/>
                    </a:moveTo>
                    <a:cubicBezTo>
                      <a:pt x="904" y="0"/>
                      <a:pt x="863" y="15"/>
                      <a:pt x="831" y="45"/>
                    </a:cubicBezTo>
                    <a:lnTo>
                      <a:pt x="65" y="816"/>
                    </a:lnTo>
                    <a:cubicBezTo>
                      <a:pt x="1" y="875"/>
                      <a:pt x="1" y="977"/>
                      <a:pt x="65" y="1036"/>
                    </a:cubicBezTo>
                    <a:cubicBezTo>
                      <a:pt x="97" y="1068"/>
                      <a:pt x="134" y="1084"/>
                      <a:pt x="178" y="1084"/>
                    </a:cubicBezTo>
                    <a:cubicBezTo>
                      <a:pt x="215" y="1084"/>
                      <a:pt x="258" y="1068"/>
                      <a:pt x="285" y="1036"/>
                    </a:cubicBezTo>
                    <a:lnTo>
                      <a:pt x="1056" y="270"/>
                    </a:lnTo>
                    <a:cubicBezTo>
                      <a:pt x="1116" y="205"/>
                      <a:pt x="1116" y="109"/>
                      <a:pt x="1056" y="45"/>
                    </a:cubicBezTo>
                    <a:cubicBezTo>
                      <a:pt x="1024" y="15"/>
                      <a:pt x="984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6" name="Google Shape;1636;p15"/>
            <p:cNvSpPr/>
            <p:nvPr/>
          </p:nvSpPr>
          <p:spPr>
            <a:xfrm>
              <a:off x="8518640" y="4929189"/>
              <a:ext cx="64095" cy="64156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787" y="315"/>
                  </a:moveTo>
                  <a:lnTo>
                    <a:pt x="787" y="787"/>
                  </a:lnTo>
                  <a:lnTo>
                    <a:pt x="315" y="787"/>
                  </a:lnTo>
                  <a:lnTo>
                    <a:pt x="315" y="315"/>
                  </a:lnTo>
                  <a:close/>
                  <a:moveTo>
                    <a:pt x="155" y="0"/>
                  </a:moveTo>
                  <a:cubicBezTo>
                    <a:pt x="70" y="0"/>
                    <a:pt x="0" y="70"/>
                    <a:pt x="0" y="155"/>
                  </a:cubicBezTo>
                  <a:lnTo>
                    <a:pt x="0" y="943"/>
                  </a:lnTo>
                  <a:cubicBezTo>
                    <a:pt x="0" y="1034"/>
                    <a:pt x="70" y="1104"/>
                    <a:pt x="155" y="1104"/>
                  </a:cubicBezTo>
                  <a:lnTo>
                    <a:pt x="948" y="1104"/>
                  </a:lnTo>
                  <a:cubicBezTo>
                    <a:pt x="1034" y="1104"/>
                    <a:pt x="1104" y="1034"/>
                    <a:pt x="1104" y="943"/>
                  </a:cubicBezTo>
                  <a:lnTo>
                    <a:pt x="1104" y="155"/>
                  </a:lnTo>
                  <a:cubicBezTo>
                    <a:pt x="1104" y="70"/>
                    <a:pt x="1034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5"/>
            <p:cNvSpPr/>
            <p:nvPr/>
          </p:nvSpPr>
          <p:spPr>
            <a:xfrm>
              <a:off x="8366212" y="4973644"/>
              <a:ext cx="70308" cy="18422"/>
            </a:xfrm>
            <a:custGeom>
              <a:avLst/>
              <a:gdLst/>
              <a:ahLst/>
              <a:cxnLst/>
              <a:rect l="l" t="t" r="r" b="b"/>
              <a:pathLst>
                <a:path w="1211" h="317" extrusionOk="0">
                  <a:moveTo>
                    <a:pt x="156" y="0"/>
                  </a:moveTo>
                  <a:cubicBezTo>
                    <a:pt x="70" y="0"/>
                    <a:pt x="0" y="71"/>
                    <a:pt x="0" y="156"/>
                  </a:cubicBezTo>
                  <a:cubicBezTo>
                    <a:pt x="0" y="247"/>
                    <a:pt x="70" y="317"/>
                    <a:pt x="156" y="317"/>
                  </a:cubicBezTo>
                  <a:lnTo>
                    <a:pt x="1056" y="317"/>
                  </a:lnTo>
                  <a:cubicBezTo>
                    <a:pt x="1141" y="317"/>
                    <a:pt x="1211" y="247"/>
                    <a:pt x="1211" y="156"/>
                  </a:cubicBezTo>
                  <a:cubicBezTo>
                    <a:pt x="1211" y="71"/>
                    <a:pt x="1141" y="0"/>
                    <a:pt x="1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15"/>
          <p:cNvGrpSpPr/>
          <p:nvPr/>
        </p:nvGrpSpPr>
        <p:grpSpPr>
          <a:xfrm>
            <a:off x="-154927" y="539499"/>
            <a:ext cx="9298927" cy="4603976"/>
            <a:chOff x="-154927" y="539499"/>
            <a:chExt cx="9298927" cy="4603976"/>
          </a:xfrm>
        </p:grpSpPr>
        <p:grpSp>
          <p:nvGrpSpPr>
            <p:cNvPr id="1639" name="Google Shape;1639;p15"/>
            <p:cNvGrpSpPr/>
            <p:nvPr/>
          </p:nvGrpSpPr>
          <p:grpSpPr>
            <a:xfrm>
              <a:off x="-154927" y="3873737"/>
              <a:ext cx="574994" cy="575187"/>
              <a:chOff x="8234275" y="2163288"/>
              <a:chExt cx="372550" cy="372675"/>
            </a:xfrm>
          </p:grpSpPr>
          <p:sp>
            <p:nvSpPr>
              <p:cNvPr id="1640" name="Google Shape;1640;p15"/>
              <p:cNvSpPr/>
              <p:nvPr/>
            </p:nvSpPr>
            <p:spPr>
              <a:xfrm>
                <a:off x="8234275" y="2163288"/>
                <a:ext cx="372550" cy="372675"/>
              </a:xfrm>
              <a:custGeom>
                <a:avLst/>
                <a:gdLst/>
                <a:ahLst/>
                <a:cxnLst/>
                <a:rect l="l" t="t" r="r" b="b"/>
                <a:pathLst>
                  <a:path w="14902" h="14907" extrusionOk="0">
                    <a:moveTo>
                      <a:pt x="7453" y="316"/>
                    </a:moveTo>
                    <a:cubicBezTo>
                      <a:pt x="11387" y="316"/>
                      <a:pt x="14590" y="3515"/>
                      <a:pt x="14590" y="7453"/>
                    </a:cubicBezTo>
                    <a:cubicBezTo>
                      <a:pt x="14590" y="11387"/>
                      <a:pt x="11387" y="14591"/>
                      <a:pt x="7453" y="14591"/>
                    </a:cubicBezTo>
                    <a:cubicBezTo>
                      <a:pt x="3515" y="14591"/>
                      <a:pt x="315" y="11387"/>
                      <a:pt x="315" y="7453"/>
                    </a:cubicBezTo>
                    <a:cubicBezTo>
                      <a:pt x="315" y="3515"/>
                      <a:pt x="3515" y="316"/>
                      <a:pt x="7453" y="316"/>
                    </a:cubicBezTo>
                    <a:close/>
                    <a:moveTo>
                      <a:pt x="7453" y="1"/>
                    </a:moveTo>
                    <a:cubicBezTo>
                      <a:pt x="3344" y="1"/>
                      <a:pt x="0" y="3344"/>
                      <a:pt x="0" y="7453"/>
                    </a:cubicBezTo>
                    <a:cubicBezTo>
                      <a:pt x="0" y="11563"/>
                      <a:pt x="3344" y="14907"/>
                      <a:pt x="7453" y="14907"/>
                    </a:cubicBezTo>
                    <a:cubicBezTo>
                      <a:pt x="11563" y="14907"/>
                      <a:pt x="14901" y="11563"/>
                      <a:pt x="14901" y="7453"/>
                    </a:cubicBezTo>
                    <a:cubicBezTo>
                      <a:pt x="14901" y="3344"/>
                      <a:pt x="11563" y="1"/>
                      <a:pt x="7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5"/>
              <p:cNvSpPr/>
              <p:nvPr/>
            </p:nvSpPr>
            <p:spPr>
              <a:xfrm>
                <a:off x="8361100" y="2163288"/>
                <a:ext cx="116575" cy="372675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14907" extrusionOk="0">
                    <a:moveTo>
                      <a:pt x="2332" y="316"/>
                    </a:moveTo>
                    <a:cubicBezTo>
                      <a:pt x="3307" y="316"/>
                      <a:pt x="4347" y="3183"/>
                      <a:pt x="4347" y="7453"/>
                    </a:cubicBezTo>
                    <a:cubicBezTo>
                      <a:pt x="4347" y="11719"/>
                      <a:pt x="3307" y="14591"/>
                      <a:pt x="2332" y="14591"/>
                    </a:cubicBezTo>
                    <a:cubicBezTo>
                      <a:pt x="1357" y="14591"/>
                      <a:pt x="317" y="11719"/>
                      <a:pt x="317" y="7453"/>
                    </a:cubicBezTo>
                    <a:cubicBezTo>
                      <a:pt x="317" y="3183"/>
                      <a:pt x="1357" y="316"/>
                      <a:pt x="2332" y="316"/>
                    </a:cubicBezTo>
                    <a:close/>
                    <a:moveTo>
                      <a:pt x="2332" y="1"/>
                    </a:moveTo>
                    <a:cubicBezTo>
                      <a:pt x="875" y="1"/>
                      <a:pt x="0" y="3788"/>
                      <a:pt x="0" y="7453"/>
                    </a:cubicBezTo>
                    <a:cubicBezTo>
                      <a:pt x="0" y="11113"/>
                      <a:pt x="875" y="14907"/>
                      <a:pt x="2332" y="14907"/>
                    </a:cubicBezTo>
                    <a:cubicBezTo>
                      <a:pt x="3794" y="14907"/>
                      <a:pt x="4662" y="11113"/>
                      <a:pt x="4662" y="7453"/>
                    </a:cubicBezTo>
                    <a:cubicBezTo>
                      <a:pt x="4662" y="3788"/>
                      <a:pt x="3794" y="1"/>
                      <a:pt x="2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5"/>
              <p:cNvSpPr/>
              <p:nvPr/>
            </p:nvSpPr>
            <p:spPr>
              <a:xfrm>
                <a:off x="8246575" y="2287188"/>
                <a:ext cx="3449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318" extrusionOk="0">
                    <a:moveTo>
                      <a:pt x="1" y="1"/>
                    </a:moveTo>
                    <a:lnTo>
                      <a:pt x="1" y="317"/>
                    </a:lnTo>
                    <a:lnTo>
                      <a:pt x="13798" y="317"/>
                    </a:lnTo>
                    <a:lnTo>
                      <a:pt x="137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5"/>
              <p:cNvSpPr/>
              <p:nvPr/>
            </p:nvSpPr>
            <p:spPr>
              <a:xfrm>
                <a:off x="8246575" y="2410563"/>
                <a:ext cx="3449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317" extrusionOk="0">
                    <a:moveTo>
                      <a:pt x="1" y="0"/>
                    </a:moveTo>
                    <a:lnTo>
                      <a:pt x="1" y="317"/>
                    </a:lnTo>
                    <a:lnTo>
                      <a:pt x="13798" y="317"/>
                    </a:lnTo>
                    <a:lnTo>
                      <a:pt x="137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5"/>
              <p:cNvSpPr/>
              <p:nvPr/>
            </p:nvSpPr>
            <p:spPr>
              <a:xfrm>
                <a:off x="8345825" y="2268038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28" y="0"/>
                    </a:moveTo>
                    <a:cubicBezTo>
                      <a:pt x="413" y="0"/>
                      <a:pt x="1" y="413"/>
                      <a:pt x="1" y="928"/>
                    </a:cubicBezTo>
                    <a:cubicBezTo>
                      <a:pt x="1" y="1437"/>
                      <a:pt x="413" y="1855"/>
                      <a:pt x="928" y="1855"/>
                    </a:cubicBezTo>
                    <a:cubicBezTo>
                      <a:pt x="1437" y="1855"/>
                      <a:pt x="1855" y="1437"/>
                      <a:pt x="1855" y="928"/>
                    </a:cubicBezTo>
                    <a:cubicBezTo>
                      <a:pt x="1855" y="413"/>
                      <a:pt x="1437" y="0"/>
                      <a:pt x="9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5"/>
              <p:cNvSpPr/>
              <p:nvPr/>
            </p:nvSpPr>
            <p:spPr>
              <a:xfrm>
                <a:off x="8447775" y="2390338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28" y="0"/>
                    </a:moveTo>
                    <a:cubicBezTo>
                      <a:pt x="419" y="0"/>
                      <a:pt x="1" y="418"/>
                      <a:pt x="1" y="928"/>
                    </a:cubicBezTo>
                    <a:cubicBezTo>
                      <a:pt x="1" y="1442"/>
                      <a:pt x="419" y="1855"/>
                      <a:pt x="928" y="1855"/>
                    </a:cubicBezTo>
                    <a:cubicBezTo>
                      <a:pt x="1442" y="1855"/>
                      <a:pt x="1855" y="1442"/>
                      <a:pt x="1855" y="928"/>
                    </a:cubicBezTo>
                    <a:cubicBezTo>
                      <a:pt x="1855" y="418"/>
                      <a:pt x="1442" y="0"/>
                      <a:pt x="9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5"/>
              <p:cNvSpPr/>
              <p:nvPr/>
            </p:nvSpPr>
            <p:spPr>
              <a:xfrm>
                <a:off x="8526550" y="2201188"/>
                <a:ext cx="4650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54" extrusionOk="0">
                    <a:moveTo>
                      <a:pt x="933" y="1"/>
                    </a:moveTo>
                    <a:cubicBezTo>
                      <a:pt x="418" y="1"/>
                      <a:pt x="0" y="419"/>
                      <a:pt x="0" y="928"/>
                    </a:cubicBezTo>
                    <a:cubicBezTo>
                      <a:pt x="0" y="1442"/>
                      <a:pt x="418" y="1854"/>
                      <a:pt x="933" y="1854"/>
                    </a:cubicBezTo>
                    <a:cubicBezTo>
                      <a:pt x="1442" y="1854"/>
                      <a:pt x="1860" y="1442"/>
                      <a:pt x="1860" y="928"/>
                    </a:cubicBezTo>
                    <a:cubicBezTo>
                      <a:pt x="1860" y="419"/>
                      <a:pt x="1442" y="1"/>
                      <a:pt x="9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5"/>
              <p:cNvSpPr/>
              <p:nvPr/>
            </p:nvSpPr>
            <p:spPr>
              <a:xfrm>
                <a:off x="8267850" y="2456238"/>
                <a:ext cx="4640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6" extrusionOk="0">
                    <a:moveTo>
                      <a:pt x="928" y="1"/>
                    </a:moveTo>
                    <a:cubicBezTo>
                      <a:pt x="419" y="1"/>
                      <a:pt x="1" y="414"/>
                      <a:pt x="1" y="928"/>
                    </a:cubicBezTo>
                    <a:cubicBezTo>
                      <a:pt x="1" y="1437"/>
                      <a:pt x="419" y="1855"/>
                      <a:pt x="928" y="1855"/>
                    </a:cubicBezTo>
                    <a:cubicBezTo>
                      <a:pt x="1443" y="1855"/>
                      <a:pt x="1855" y="1437"/>
                      <a:pt x="1855" y="928"/>
                    </a:cubicBezTo>
                    <a:cubicBezTo>
                      <a:pt x="1855" y="414"/>
                      <a:pt x="1443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5"/>
              <p:cNvSpPr/>
              <p:nvPr/>
            </p:nvSpPr>
            <p:spPr>
              <a:xfrm>
                <a:off x="8341800" y="2264013"/>
                <a:ext cx="54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171" extrusionOk="0">
                    <a:moveTo>
                      <a:pt x="1089" y="317"/>
                    </a:moveTo>
                    <a:cubicBezTo>
                      <a:pt x="1512" y="317"/>
                      <a:pt x="1855" y="659"/>
                      <a:pt x="1855" y="1089"/>
                    </a:cubicBezTo>
                    <a:cubicBezTo>
                      <a:pt x="1855" y="1512"/>
                      <a:pt x="1512" y="1855"/>
                      <a:pt x="1089" y="1855"/>
                    </a:cubicBezTo>
                    <a:cubicBezTo>
                      <a:pt x="666" y="1855"/>
                      <a:pt x="317" y="1512"/>
                      <a:pt x="317" y="1089"/>
                    </a:cubicBezTo>
                    <a:cubicBezTo>
                      <a:pt x="317" y="659"/>
                      <a:pt x="666" y="317"/>
                      <a:pt x="1089" y="317"/>
                    </a:cubicBezTo>
                    <a:close/>
                    <a:moveTo>
                      <a:pt x="1089" y="1"/>
                    </a:moveTo>
                    <a:cubicBezTo>
                      <a:pt x="490" y="1"/>
                      <a:pt x="1" y="488"/>
                      <a:pt x="1" y="1089"/>
                    </a:cubicBezTo>
                    <a:cubicBezTo>
                      <a:pt x="1" y="1683"/>
                      <a:pt x="490" y="2170"/>
                      <a:pt x="1089" y="2170"/>
                    </a:cubicBezTo>
                    <a:cubicBezTo>
                      <a:pt x="1684" y="2170"/>
                      <a:pt x="2172" y="1683"/>
                      <a:pt x="2172" y="1089"/>
                    </a:cubicBezTo>
                    <a:cubicBezTo>
                      <a:pt x="2172" y="488"/>
                      <a:pt x="1684" y="1"/>
                      <a:pt x="1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5"/>
              <p:cNvSpPr/>
              <p:nvPr/>
            </p:nvSpPr>
            <p:spPr>
              <a:xfrm>
                <a:off x="8443900" y="2386438"/>
                <a:ext cx="54275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172" extrusionOk="0">
                    <a:moveTo>
                      <a:pt x="1083" y="317"/>
                    </a:moveTo>
                    <a:cubicBezTo>
                      <a:pt x="1506" y="317"/>
                      <a:pt x="1854" y="661"/>
                      <a:pt x="1854" y="1084"/>
                    </a:cubicBezTo>
                    <a:cubicBezTo>
                      <a:pt x="1854" y="1512"/>
                      <a:pt x="1506" y="1855"/>
                      <a:pt x="1083" y="1855"/>
                    </a:cubicBezTo>
                    <a:cubicBezTo>
                      <a:pt x="660" y="1855"/>
                      <a:pt x="316" y="1512"/>
                      <a:pt x="316" y="1084"/>
                    </a:cubicBezTo>
                    <a:cubicBezTo>
                      <a:pt x="316" y="661"/>
                      <a:pt x="660" y="317"/>
                      <a:pt x="1083" y="317"/>
                    </a:cubicBezTo>
                    <a:close/>
                    <a:moveTo>
                      <a:pt x="1083" y="1"/>
                    </a:moveTo>
                    <a:cubicBezTo>
                      <a:pt x="482" y="1"/>
                      <a:pt x="0" y="488"/>
                      <a:pt x="0" y="1084"/>
                    </a:cubicBezTo>
                    <a:cubicBezTo>
                      <a:pt x="0" y="1684"/>
                      <a:pt x="482" y="2172"/>
                      <a:pt x="1083" y="2172"/>
                    </a:cubicBezTo>
                    <a:cubicBezTo>
                      <a:pt x="1683" y="2172"/>
                      <a:pt x="2171" y="1684"/>
                      <a:pt x="2171" y="1084"/>
                    </a:cubicBezTo>
                    <a:cubicBezTo>
                      <a:pt x="2171" y="488"/>
                      <a:pt x="1683" y="1"/>
                      <a:pt x="1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5"/>
              <p:cNvSpPr/>
              <p:nvPr/>
            </p:nvSpPr>
            <p:spPr>
              <a:xfrm>
                <a:off x="8522650" y="2197313"/>
                <a:ext cx="5430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170" extrusionOk="0">
                    <a:moveTo>
                      <a:pt x="1089" y="317"/>
                    </a:moveTo>
                    <a:cubicBezTo>
                      <a:pt x="1512" y="317"/>
                      <a:pt x="1855" y="659"/>
                      <a:pt x="1855" y="1083"/>
                    </a:cubicBezTo>
                    <a:cubicBezTo>
                      <a:pt x="1855" y="1506"/>
                      <a:pt x="1512" y="1855"/>
                      <a:pt x="1089" y="1855"/>
                    </a:cubicBezTo>
                    <a:cubicBezTo>
                      <a:pt x="661" y="1855"/>
                      <a:pt x="317" y="1506"/>
                      <a:pt x="317" y="1083"/>
                    </a:cubicBezTo>
                    <a:cubicBezTo>
                      <a:pt x="317" y="659"/>
                      <a:pt x="661" y="317"/>
                      <a:pt x="1089" y="317"/>
                    </a:cubicBezTo>
                    <a:close/>
                    <a:moveTo>
                      <a:pt x="1089" y="0"/>
                    </a:moveTo>
                    <a:cubicBezTo>
                      <a:pt x="489" y="0"/>
                      <a:pt x="1" y="488"/>
                      <a:pt x="1" y="1083"/>
                    </a:cubicBezTo>
                    <a:cubicBezTo>
                      <a:pt x="1" y="1682"/>
                      <a:pt x="489" y="2170"/>
                      <a:pt x="1089" y="2170"/>
                    </a:cubicBezTo>
                    <a:cubicBezTo>
                      <a:pt x="1684" y="2170"/>
                      <a:pt x="2172" y="1682"/>
                      <a:pt x="2172" y="1083"/>
                    </a:cubicBezTo>
                    <a:cubicBezTo>
                      <a:pt x="2172" y="488"/>
                      <a:pt x="1684" y="0"/>
                      <a:pt x="10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5"/>
              <p:cNvSpPr/>
              <p:nvPr/>
            </p:nvSpPr>
            <p:spPr>
              <a:xfrm>
                <a:off x="8264000" y="2452238"/>
                <a:ext cx="54275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171" extrusionOk="0">
                    <a:moveTo>
                      <a:pt x="1082" y="316"/>
                    </a:moveTo>
                    <a:cubicBezTo>
                      <a:pt x="1505" y="316"/>
                      <a:pt x="1854" y="665"/>
                      <a:pt x="1854" y="1088"/>
                    </a:cubicBezTo>
                    <a:cubicBezTo>
                      <a:pt x="1854" y="1511"/>
                      <a:pt x="1505" y="1855"/>
                      <a:pt x="1082" y="1855"/>
                    </a:cubicBezTo>
                    <a:cubicBezTo>
                      <a:pt x="659" y="1855"/>
                      <a:pt x="316" y="1511"/>
                      <a:pt x="316" y="1088"/>
                    </a:cubicBezTo>
                    <a:cubicBezTo>
                      <a:pt x="316" y="665"/>
                      <a:pt x="659" y="316"/>
                      <a:pt x="1082" y="316"/>
                    </a:cubicBezTo>
                    <a:close/>
                    <a:moveTo>
                      <a:pt x="1082" y="0"/>
                    </a:moveTo>
                    <a:cubicBezTo>
                      <a:pt x="488" y="0"/>
                      <a:pt x="1" y="488"/>
                      <a:pt x="1" y="1088"/>
                    </a:cubicBezTo>
                    <a:cubicBezTo>
                      <a:pt x="1" y="1682"/>
                      <a:pt x="488" y="2171"/>
                      <a:pt x="1082" y="2171"/>
                    </a:cubicBezTo>
                    <a:cubicBezTo>
                      <a:pt x="1683" y="2171"/>
                      <a:pt x="2170" y="1682"/>
                      <a:pt x="2170" y="1088"/>
                    </a:cubicBezTo>
                    <a:cubicBezTo>
                      <a:pt x="2170" y="488"/>
                      <a:pt x="1683" y="0"/>
                      <a:pt x="10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2" name="Google Shape;1652;p15"/>
            <p:cNvGrpSpPr/>
            <p:nvPr/>
          </p:nvGrpSpPr>
          <p:grpSpPr>
            <a:xfrm>
              <a:off x="8523048" y="539499"/>
              <a:ext cx="620948" cy="579971"/>
              <a:chOff x="7880475" y="4009850"/>
              <a:chExt cx="402325" cy="375775"/>
            </a:xfrm>
          </p:grpSpPr>
          <p:sp>
            <p:nvSpPr>
              <p:cNvPr id="1653" name="Google Shape;1653;p15"/>
              <p:cNvSpPr/>
              <p:nvPr/>
            </p:nvSpPr>
            <p:spPr>
              <a:xfrm>
                <a:off x="7880475" y="4035375"/>
                <a:ext cx="37527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15011" h="14010" extrusionOk="0">
                    <a:moveTo>
                      <a:pt x="7503" y="1"/>
                    </a:moveTo>
                    <a:cubicBezTo>
                      <a:pt x="4100" y="1"/>
                      <a:pt x="1115" y="2481"/>
                      <a:pt x="586" y="5944"/>
                    </a:cubicBezTo>
                    <a:cubicBezTo>
                      <a:pt x="1" y="9765"/>
                      <a:pt x="2622" y="13339"/>
                      <a:pt x="6448" y="13928"/>
                    </a:cubicBezTo>
                    <a:cubicBezTo>
                      <a:pt x="6806" y="13982"/>
                      <a:pt x="7163" y="14009"/>
                      <a:pt x="7515" y="14009"/>
                    </a:cubicBezTo>
                    <a:cubicBezTo>
                      <a:pt x="10913" y="14009"/>
                      <a:pt x="13897" y="11528"/>
                      <a:pt x="14426" y="8066"/>
                    </a:cubicBezTo>
                    <a:cubicBezTo>
                      <a:pt x="15010" y="4245"/>
                      <a:pt x="12390" y="671"/>
                      <a:pt x="8570" y="82"/>
                    </a:cubicBezTo>
                    <a:cubicBezTo>
                      <a:pt x="8211" y="27"/>
                      <a:pt x="7855" y="1"/>
                      <a:pt x="7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5"/>
              <p:cNvSpPr/>
              <p:nvPr/>
            </p:nvSpPr>
            <p:spPr>
              <a:xfrm>
                <a:off x="7903150" y="4013825"/>
                <a:ext cx="375375" cy="350125"/>
              </a:xfrm>
              <a:custGeom>
                <a:avLst/>
                <a:gdLst/>
                <a:ahLst/>
                <a:cxnLst/>
                <a:rect l="l" t="t" r="r" b="b"/>
                <a:pathLst>
                  <a:path w="15015" h="14005" extrusionOk="0">
                    <a:moveTo>
                      <a:pt x="7502" y="0"/>
                    </a:moveTo>
                    <a:cubicBezTo>
                      <a:pt x="4099" y="0"/>
                      <a:pt x="1119" y="2476"/>
                      <a:pt x="589" y="5943"/>
                    </a:cubicBezTo>
                    <a:cubicBezTo>
                      <a:pt x="0" y="9764"/>
                      <a:pt x="2625" y="13338"/>
                      <a:pt x="6446" y="13921"/>
                    </a:cubicBezTo>
                    <a:cubicBezTo>
                      <a:pt x="6808" y="13977"/>
                      <a:pt x="7167" y="14004"/>
                      <a:pt x="7522" y="14004"/>
                    </a:cubicBezTo>
                    <a:cubicBezTo>
                      <a:pt x="10921" y="14004"/>
                      <a:pt x="13901" y="11524"/>
                      <a:pt x="14430" y="8065"/>
                    </a:cubicBezTo>
                    <a:cubicBezTo>
                      <a:pt x="15015" y="4239"/>
                      <a:pt x="12394" y="665"/>
                      <a:pt x="8568" y="81"/>
                    </a:cubicBezTo>
                    <a:cubicBezTo>
                      <a:pt x="8209" y="27"/>
                      <a:pt x="7856" y="0"/>
                      <a:pt x="7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15"/>
              <p:cNvSpPr/>
              <p:nvPr/>
            </p:nvSpPr>
            <p:spPr>
              <a:xfrm>
                <a:off x="7898975" y="4009850"/>
                <a:ext cx="383825" cy="358075"/>
              </a:xfrm>
              <a:custGeom>
                <a:avLst/>
                <a:gdLst/>
                <a:ahLst/>
                <a:cxnLst/>
                <a:rect l="l" t="t" r="r" b="b"/>
                <a:pathLst>
                  <a:path w="15353" h="14323" extrusionOk="0">
                    <a:moveTo>
                      <a:pt x="7664" y="315"/>
                    </a:moveTo>
                    <a:cubicBezTo>
                      <a:pt x="8012" y="315"/>
                      <a:pt x="8359" y="342"/>
                      <a:pt x="8713" y="396"/>
                    </a:cubicBezTo>
                    <a:cubicBezTo>
                      <a:pt x="12443" y="969"/>
                      <a:pt x="15015" y="4467"/>
                      <a:pt x="14442" y="8197"/>
                    </a:cubicBezTo>
                    <a:cubicBezTo>
                      <a:pt x="13923" y="11577"/>
                      <a:pt x="11000" y="14006"/>
                      <a:pt x="7681" y="14006"/>
                    </a:cubicBezTo>
                    <a:cubicBezTo>
                      <a:pt x="7338" y="14006"/>
                      <a:pt x="6990" y="13980"/>
                      <a:pt x="6640" y="13926"/>
                    </a:cubicBezTo>
                    <a:cubicBezTo>
                      <a:pt x="2911" y="13353"/>
                      <a:pt x="339" y="9853"/>
                      <a:pt x="912" y="6124"/>
                    </a:cubicBezTo>
                    <a:cubicBezTo>
                      <a:pt x="1190" y="4318"/>
                      <a:pt x="2149" y="2726"/>
                      <a:pt x="3623" y="1645"/>
                    </a:cubicBezTo>
                    <a:cubicBezTo>
                      <a:pt x="4813" y="770"/>
                      <a:pt x="6217" y="315"/>
                      <a:pt x="7664" y="315"/>
                    </a:cubicBezTo>
                    <a:close/>
                    <a:moveTo>
                      <a:pt x="7659" y="0"/>
                    </a:moveTo>
                    <a:cubicBezTo>
                      <a:pt x="6147" y="0"/>
                      <a:pt x="4679" y="477"/>
                      <a:pt x="3440" y="1392"/>
                    </a:cubicBezTo>
                    <a:cubicBezTo>
                      <a:pt x="1897" y="2523"/>
                      <a:pt x="890" y="4184"/>
                      <a:pt x="601" y="6075"/>
                    </a:cubicBezTo>
                    <a:cubicBezTo>
                      <a:pt x="0" y="9977"/>
                      <a:pt x="2691" y="13642"/>
                      <a:pt x="6591" y="14236"/>
                    </a:cubicBezTo>
                    <a:cubicBezTo>
                      <a:pt x="6956" y="14295"/>
                      <a:pt x="7326" y="14322"/>
                      <a:pt x="7691" y="14322"/>
                    </a:cubicBezTo>
                    <a:cubicBezTo>
                      <a:pt x="9202" y="14322"/>
                      <a:pt x="10669" y="13845"/>
                      <a:pt x="11913" y="12935"/>
                    </a:cubicBezTo>
                    <a:cubicBezTo>
                      <a:pt x="13456" y="11804"/>
                      <a:pt x="14463" y="10137"/>
                      <a:pt x="14752" y="8246"/>
                    </a:cubicBezTo>
                    <a:cubicBezTo>
                      <a:pt x="15353" y="4345"/>
                      <a:pt x="12663" y="685"/>
                      <a:pt x="8762" y="85"/>
                    </a:cubicBezTo>
                    <a:cubicBezTo>
                      <a:pt x="8393" y="28"/>
                      <a:pt x="8025" y="0"/>
                      <a:pt x="7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5"/>
              <p:cNvSpPr/>
              <p:nvPr/>
            </p:nvSpPr>
            <p:spPr>
              <a:xfrm>
                <a:off x="8025150" y="4120725"/>
                <a:ext cx="148100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5924" h="5933" extrusionOk="0">
                    <a:moveTo>
                      <a:pt x="1" y="0"/>
                    </a:moveTo>
                    <a:lnTo>
                      <a:pt x="2059" y="5933"/>
                    </a:lnTo>
                    <a:lnTo>
                      <a:pt x="2745" y="3730"/>
                    </a:lnTo>
                    <a:lnTo>
                      <a:pt x="4578" y="5611"/>
                    </a:lnTo>
                    <a:lnTo>
                      <a:pt x="4867" y="5322"/>
                    </a:lnTo>
                    <a:lnTo>
                      <a:pt x="5312" y="4877"/>
                    </a:lnTo>
                    <a:lnTo>
                      <a:pt x="5602" y="4588"/>
                    </a:lnTo>
                    <a:lnTo>
                      <a:pt x="3720" y="2755"/>
                    </a:lnTo>
                    <a:lnTo>
                      <a:pt x="5923" y="206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5"/>
              <p:cNvSpPr/>
              <p:nvPr/>
            </p:nvSpPr>
            <p:spPr>
              <a:xfrm>
                <a:off x="8021025" y="4116850"/>
                <a:ext cx="156075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6244" extrusionOk="0">
                    <a:moveTo>
                      <a:pt x="423" y="412"/>
                    </a:moveTo>
                    <a:lnTo>
                      <a:pt x="5584" y="2213"/>
                    </a:lnTo>
                    <a:lnTo>
                      <a:pt x="3838" y="2759"/>
                    </a:lnTo>
                    <a:cubicBezTo>
                      <a:pt x="3784" y="2776"/>
                      <a:pt x="3741" y="2819"/>
                      <a:pt x="3730" y="2873"/>
                    </a:cubicBezTo>
                    <a:cubicBezTo>
                      <a:pt x="3719" y="2927"/>
                      <a:pt x="3735" y="2984"/>
                      <a:pt x="3773" y="3023"/>
                    </a:cubicBezTo>
                    <a:lnTo>
                      <a:pt x="5542" y="4748"/>
                    </a:lnTo>
                    <a:lnTo>
                      <a:pt x="4748" y="5541"/>
                    </a:lnTo>
                    <a:lnTo>
                      <a:pt x="3022" y="3773"/>
                    </a:lnTo>
                    <a:cubicBezTo>
                      <a:pt x="2993" y="3743"/>
                      <a:pt x="2950" y="3727"/>
                      <a:pt x="2907" y="3727"/>
                    </a:cubicBezTo>
                    <a:cubicBezTo>
                      <a:pt x="2896" y="3727"/>
                      <a:pt x="2884" y="3728"/>
                      <a:pt x="2873" y="3730"/>
                    </a:cubicBezTo>
                    <a:cubicBezTo>
                      <a:pt x="2819" y="3741"/>
                      <a:pt x="2777" y="3783"/>
                      <a:pt x="2760" y="3837"/>
                    </a:cubicBezTo>
                    <a:lnTo>
                      <a:pt x="2213" y="5578"/>
                    </a:lnTo>
                    <a:lnTo>
                      <a:pt x="423" y="412"/>
                    </a:lnTo>
                    <a:close/>
                    <a:moveTo>
                      <a:pt x="162" y="1"/>
                    </a:moveTo>
                    <a:cubicBezTo>
                      <a:pt x="122" y="1"/>
                      <a:pt x="83" y="16"/>
                      <a:pt x="54" y="48"/>
                    </a:cubicBezTo>
                    <a:cubicBezTo>
                      <a:pt x="12" y="86"/>
                      <a:pt x="0" y="150"/>
                      <a:pt x="17" y="209"/>
                    </a:cubicBezTo>
                    <a:lnTo>
                      <a:pt x="2074" y="6135"/>
                    </a:lnTo>
                    <a:cubicBezTo>
                      <a:pt x="2095" y="6200"/>
                      <a:pt x="2154" y="6243"/>
                      <a:pt x="2224" y="6243"/>
                    </a:cubicBezTo>
                    <a:cubicBezTo>
                      <a:pt x="2294" y="6243"/>
                      <a:pt x="2352" y="6194"/>
                      <a:pt x="2374" y="6130"/>
                    </a:cubicBezTo>
                    <a:lnTo>
                      <a:pt x="2980" y="4181"/>
                    </a:lnTo>
                    <a:lnTo>
                      <a:pt x="4630" y="5873"/>
                    </a:lnTo>
                    <a:cubicBezTo>
                      <a:pt x="4662" y="5905"/>
                      <a:pt x="4699" y="5922"/>
                      <a:pt x="4743" y="5922"/>
                    </a:cubicBezTo>
                    <a:cubicBezTo>
                      <a:pt x="4785" y="5922"/>
                      <a:pt x="4828" y="5905"/>
                      <a:pt x="4855" y="5873"/>
                    </a:cubicBezTo>
                    <a:lnTo>
                      <a:pt x="5873" y="4856"/>
                    </a:lnTo>
                    <a:cubicBezTo>
                      <a:pt x="5906" y="4829"/>
                      <a:pt x="5921" y="4785"/>
                      <a:pt x="5921" y="4743"/>
                    </a:cubicBezTo>
                    <a:cubicBezTo>
                      <a:pt x="5921" y="4700"/>
                      <a:pt x="5906" y="4663"/>
                      <a:pt x="5873" y="4631"/>
                    </a:cubicBezTo>
                    <a:lnTo>
                      <a:pt x="4185" y="2979"/>
                    </a:lnTo>
                    <a:lnTo>
                      <a:pt x="6131" y="2374"/>
                    </a:lnTo>
                    <a:cubicBezTo>
                      <a:pt x="6195" y="2353"/>
                      <a:pt x="6242" y="2294"/>
                      <a:pt x="6242" y="2224"/>
                    </a:cubicBezTo>
                    <a:cubicBezTo>
                      <a:pt x="6242" y="2155"/>
                      <a:pt x="6200" y="2096"/>
                      <a:pt x="6136" y="2074"/>
                    </a:cubicBezTo>
                    <a:lnTo>
                      <a:pt x="220" y="11"/>
                    </a:lnTo>
                    <a:cubicBezTo>
                      <a:pt x="201" y="4"/>
                      <a:pt x="181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8" name="Google Shape;1658;p15"/>
            <p:cNvGrpSpPr/>
            <p:nvPr/>
          </p:nvGrpSpPr>
          <p:grpSpPr>
            <a:xfrm>
              <a:off x="0" y="4815875"/>
              <a:ext cx="9144000" cy="327600"/>
              <a:chOff x="0" y="4815875"/>
              <a:chExt cx="9144000" cy="327600"/>
            </a:xfrm>
          </p:grpSpPr>
          <p:sp>
            <p:nvSpPr>
              <p:cNvPr id="1659" name="Google Shape;1659;p15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60" name="Google Shape;1660;p15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1661" name="Google Shape;1661;p15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1662" name="Google Shape;1662;p15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3" name="Google Shape;1663;p15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64" name="Google Shape;1664;p15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15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666" name="Google Shape;1666;p15"/>
          <p:cNvGrpSpPr/>
          <p:nvPr/>
        </p:nvGrpSpPr>
        <p:grpSpPr>
          <a:xfrm>
            <a:off x="70833" y="-1128718"/>
            <a:ext cx="11244564" cy="5549564"/>
            <a:chOff x="70833" y="-1128718"/>
            <a:chExt cx="11244564" cy="5549564"/>
          </a:xfrm>
        </p:grpSpPr>
        <p:grpSp>
          <p:nvGrpSpPr>
            <p:cNvPr id="1667" name="Google Shape;1667;p15"/>
            <p:cNvGrpSpPr/>
            <p:nvPr/>
          </p:nvGrpSpPr>
          <p:grpSpPr>
            <a:xfrm>
              <a:off x="8523059" y="3846657"/>
              <a:ext cx="2792339" cy="574190"/>
              <a:chOff x="1256084" y="1131032"/>
              <a:chExt cx="2792339" cy="574190"/>
            </a:xfrm>
          </p:grpSpPr>
          <p:grpSp>
            <p:nvGrpSpPr>
              <p:cNvPr id="1668" name="Google Shape;1668;p15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669" name="Google Shape;1669;p15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15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15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15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15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15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15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15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15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15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15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15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15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15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15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15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15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15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15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15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15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15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15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15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15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15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15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15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15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15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15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15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15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15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03" name="Google Shape;1703;p15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704" name="Google Shape;1704;p15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15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15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7" name="Google Shape;1707;p15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8" name="Google Shape;1708;p15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15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15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15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2" name="Google Shape;1712;p15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15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15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15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15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15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15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15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15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15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15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15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15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15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15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15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15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15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15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15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15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15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15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15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15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15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38" name="Google Shape;1738;p15"/>
            <p:cNvGrpSpPr/>
            <p:nvPr/>
          </p:nvGrpSpPr>
          <p:grpSpPr>
            <a:xfrm rot="5400000">
              <a:off x="-1038241" y="-19643"/>
              <a:ext cx="2792339" cy="574190"/>
              <a:chOff x="1256084" y="1131032"/>
              <a:chExt cx="2792339" cy="574190"/>
            </a:xfrm>
          </p:grpSpPr>
          <p:grpSp>
            <p:nvGrpSpPr>
              <p:cNvPr id="1739" name="Google Shape;1739;p15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740" name="Google Shape;1740;p15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15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" name="Google Shape;1742;p15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" name="Google Shape;1743;p15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4" name="Google Shape;1744;p15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5" name="Google Shape;1745;p15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6" name="Google Shape;1746;p15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7" name="Google Shape;1747;p15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8" name="Google Shape;1748;p15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9" name="Google Shape;1749;p15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0" name="Google Shape;1750;p15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" name="Google Shape;1751;p15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" name="Google Shape;1752;p15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" name="Google Shape;1753;p15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" name="Google Shape;1754;p15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" name="Google Shape;1755;p15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15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15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" name="Google Shape;1758;p15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15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0" name="Google Shape;1760;p15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1" name="Google Shape;1761;p15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15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15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4" name="Google Shape;1764;p15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15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15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15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15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15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15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15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2" name="Google Shape;1772;p15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3" name="Google Shape;1773;p15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74" name="Google Shape;1774;p15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775" name="Google Shape;1775;p15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6" name="Google Shape;1776;p15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7" name="Google Shape;1777;p15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8" name="Google Shape;1778;p15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9" name="Google Shape;1779;p15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0" name="Google Shape;1780;p15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1" name="Google Shape;1781;p15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2" name="Google Shape;1782;p15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15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15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5" name="Google Shape;1785;p15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6" name="Google Shape;1786;p15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7" name="Google Shape;1787;p15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15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15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15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1" name="Google Shape;1791;p15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15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15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15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15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15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15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15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15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15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15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15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15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15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15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15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15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15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11" name="Google Shape;1811;p16"/>
          <p:cNvGrpSpPr/>
          <p:nvPr/>
        </p:nvGrpSpPr>
        <p:grpSpPr>
          <a:xfrm>
            <a:off x="-2193054" y="-129168"/>
            <a:ext cx="12549751" cy="4596065"/>
            <a:chOff x="-2193054" y="-129168"/>
            <a:chExt cx="12549751" cy="4596065"/>
          </a:xfrm>
        </p:grpSpPr>
        <p:grpSp>
          <p:nvGrpSpPr>
            <p:cNvPr id="1812" name="Google Shape;1812;p16"/>
            <p:cNvGrpSpPr/>
            <p:nvPr/>
          </p:nvGrpSpPr>
          <p:grpSpPr>
            <a:xfrm>
              <a:off x="7564359" y="-129168"/>
              <a:ext cx="2792339" cy="574190"/>
              <a:chOff x="1256084" y="1131032"/>
              <a:chExt cx="2792339" cy="574190"/>
            </a:xfrm>
          </p:grpSpPr>
          <p:grpSp>
            <p:nvGrpSpPr>
              <p:cNvPr id="1813" name="Google Shape;1813;p16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814" name="Google Shape;1814;p16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16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16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16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16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16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16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16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16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16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16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16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16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16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16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16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16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16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16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16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16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5" name="Google Shape;1835;p16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16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16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8" name="Google Shape;1838;p16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16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16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16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16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3" name="Google Shape;1843;p16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4" name="Google Shape;1844;p16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16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16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7" name="Google Shape;1847;p16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8" name="Google Shape;1848;p16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849" name="Google Shape;1849;p16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0" name="Google Shape;1850;p16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1" name="Google Shape;1851;p16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2" name="Google Shape;1852;p16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3" name="Google Shape;1853;p16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4" name="Google Shape;1854;p16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5" name="Google Shape;1855;p16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6" name="Google Shape;1856;p16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16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16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9" name="Google Shape;1859;p16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0" name="Google Shape;1860;p16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1" name="Google Shape;1861;p16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2" name="Google Shape;1862;p16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3" name="Google Shape;1863;p16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4" name="Google Shape;1864;p16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5" name="Google Shape;1865;p16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6" name="Google Shape;1866;p16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16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16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16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16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16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16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16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16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16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16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16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16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16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16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16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16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83" name="Google Shape;1883;p16"/>
            <p:cNvGrpSpPr/>
            <p:nvPr/>
          </p:nvGrpSpPr>
          <p:grpSpPr>
            <a:xfrm>
              <a:off x="-2193054" y="3892707"/>
              <a:ext cx="2792339" cy="574190"/>
              <a:chOff x="1256084" y="1131032"/>
              <a:chExt cx="2792339" cy="574190"/>
            </a:xfrm>
          </p:grpSpPr>
          <p:grpSp>
            <p:nvGrpSpPr>
              <p:cNvPr id="1884" name="Google Shape;1884;p16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885" name="Google Shape;1885;p16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16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16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8" name="Google Shape;1888;p16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9" name="Google Shape;1889;p16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16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16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16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16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16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16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6" name="Google Shape;1896;p16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7" name="Google Shape;1897;p16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16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16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16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16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16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16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16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16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6" name="Google Shape;1906;p16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16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16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9" name="Google Shape;1909;p16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0" name="Google Shape;1910;p16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1" name="Google Shape;1911;p16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2" name="Google Shape;1912;p16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3" name="Google Shape;1913;p16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4" name="Google Shape;1914;p16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5" name="Google Shape;1915;p16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6" name="Google Shape;1916;p16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7" name="Google Shape;1917;p16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8" name="Google Shape;1918;p16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19" name="Google Shape;1919;p16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920" name="Google Shape;1920;p16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1" name="Google Shape;1921;p16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2" name="Google Shape;1922;p16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3" name="Google Shape;1923;p16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4" name="Google Shape;1924;p16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5" name="Google Shape;1925;p16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6" name="Google Shape;1926;p16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7" name="Google Shape;1927;p16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8" name="Google Shape;1928;p16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9" name="Google Shape;1929;p16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0" name="Google Shape;1930;p16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" name="Google Shape;1931;p16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" name="Google Shape;1932;p16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" name="Google Shape;1933;p16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" name="Google Shape;1934;p16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5" name="Google Shape;1935;p16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6" name="Google Shape;1936;p16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7" name="Google Shape;1937;p16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8" name="Google Shape;1938;p16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9" name="Google Shape;1939;p16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0" name="Google Shape;1940;p16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1" name="Google Shape;1941;p16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2" name="Google Shape;1942;p16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3" name="Google Shape;1943;p16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4" name="Google Shape;1944;p16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5" name="Google Shape;1945;p16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6" name="Google Shape;1946;p16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7" name="Google Shape;1947;p16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8" name="Google Shape;1948;p16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9" name="Google Shape;1949;p16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0" name="Google Shape;1950;p16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1" name="Google Shape;1951;p16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2" name="Google Shape;1952;p16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3" name="Google Shape;1953;p16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54" name="Google Shape;1954;p16"/>
          <p:cNvGrpSpPr/>
          <p:nvPr/>
        </p:nvGrpSpPr>
        <p:grpSpPr>
          <a:xfrm>
            <a:off x="-1208368" y="56909"/>
            <a:ext cx="10479365" cy="3835786"/>
            <a:chOff x="-1208368" y="56909"/>
            <a:chExt cx="10479365" cy="3835786"/>
          </a:xfrm>
        </p:grpSpPr>
        <p:grpSp>
          <p:nvGrpSpPr>
            <p:cNvPr id="1955" name="Google Shape;1955;p16"/>
            <p:cNvGrpSpPr/>
            <p:nvPr/>
          </p:nvGrpSpPr>
          <p:grpSpPr>
            <a:xfrm>
              <a:off x="-1208368" y="56909"/>
              <a:ext cx="1590790" cy="1993725"/>
              <a:chOff x="2779175" y="345400"/>
              <a:chExt cx="846525" cy="1061000"/>
            </a:xfrm>
          </p:grpSpPr>
          <p:sp>
            <p:nvSpPr>
              <p:cNvPr id="1956" name="Google Shape;1956;p16"/>
              <p:cNvSpPr/>
              <p:nvPr/>
            </p:nvSpPr>
            <p:spPr>
              <a:xfrm>
                <a:off x="2779175" y="407825"/>
                <a:ext cx="721800" cy="998575"/>
              </a:xfrm>
              <a:custGeom>
                <a:avLst/>
                <a:gdLst/>
                <a:ahLst/>
                <a:cxnLst/>
                <a:rect l="l" t="t" r="r" b="b"/>
                <a:pathLst>
                  <a:path w="28872" h="39943" extrusionOk="0">
                    <a:moveTo>
                      <a:pt x="161" y="1"/>
                    </a:moveTo>
                    <a:cubicBezTo>
                      <a:pt x="70" y="1"/>
                      <a:pt x="0" y="70"/>
                      <a:pt x="0" y="155"/>
                    </a:cubicBezTo>
                    <a:lnTo>
                      <a:pt x="22" y="39782"/>
                    </a:lnTo>
                    <a:cubicBezTo>
                      <a:pt x="22" y="39873"/>
                      <a:pt x="97" y="39942"/>
                      <a:pt x="183" y="39942"/>
                    </a:cubicBezTo>
                    <a:lnTo>
                      <a:pt x="28711" y="39926"/>
                    </a:lnTo>
                    <a:cubicBezTo>
                      <a:pt x="28802" y="39926"/>
                      <a:pt x="28872" y="39856"/>
                      <a:pt x="28872" y="39771"/>
                    </a:cubicBezTo>
                    <a:cubicBezTo>
                      <a:pt x="28872" y="39685"/>
                      <a:pt x="28802" y="39616"/>
                      <a:pt x="28711" y="39616"/>
                    </a:cubicBezTo>
                    <a:lnTo>
                      <a:pt x="339" y="39626"/>
                    </a:lnTo>
                    <a:lnTo>
                      <a:pt x="317" y="155"/>
                    </a:lnTo>
                    <a:cubicBezTo>
                      <a:pt x="317" y="70"/>
                      <a:pt x="247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6"/>
              <p:cNvSpPr/>
              <p:nvPr/>
            </p:nvSpPr>
            <p:spPr>
              <a:xfrm>
                <a:off x="2823375" y="345400"/>
                <a:ext cx="802325" cy="1020800"/>
              </a:xfrm>
              <a:custGeom>
                <a:avLst/>
                <a:gdLst/>
                <a:ahLst/>
                <a:cxnLst/>
                <a:rect l="l" t="t" r="r" b="b"/>
                <a:pathLst>
                  <a:path w="32093" h="40832" extrusionOk="0">
                    <a:moveTo>
                      <a:pt x="339" y="317"/>
                    </a:moveTo>
                    <a:lnTo>
                      <a:pt x="31776" y="327"/>
                    </a:lnTo>
                    <a:lnTo>
                      <a:pt x="31755" y="40515"/>
                    </a:lnTo>
                    <a:lnTo>
                      <a:pt x="317" y="40500"/>
                    </a:lnTo>
                    <a:lnTo>
                      <a:pt x="339" y="317"/>
                    </a:lnTo>
                    <a:close/>
                    <a:moveTo>
                      <a:pt x="178" y="0"/>
                    </a:moveTo>
                    <a:cubicBezTo>
                      <a:pt x="92" y="0"/>
                      <a:pt x="23" y="70"/>
                      <a:pt x="23" y="156"/>
                    </a:cubicBezTo>
                    <a:lnTo>
                      <a:pt x="1" y="40661"/>
                    </a:lnTo>
                    <a:cubicBezTo>
                      <a:pt x="1" y="40698"/>
                      <a:pt x="17" y="40740"/>
                      <a:pt x="43" y="40767"/>
                    </a:cubicBezTo>
                    <a:cubicBezTo>
                      <a:pt x="75" y="40800"/>
                      <a:pt x="114" y="40815"/>
                      <a:pt x="156" y="40815"/>
                    </a:cubicBezTo>
                    <a:lnTo>
                      <a:pt x="31911" y="40832"/>
                    </a:lnTo>
                    <a:cubicBezTo>
                      <a:pt x="31996" y="40832"/>
                      <a:pt x="32072" y="40762"/>
                      <a:pt x="32072" y="40671"/>
                    </a:cubicBezTo>
                    <a:lnTo>
                      <a:pt x="32092" y="171"/>
                    </a:lnTo>
                    <a:cubicBezTo>
                      <a:pt x="32092" y="129"/>
                      <a:pt x="32077" y="92"/>
                      <a:pt x="32045" y="59"/>
                    </a:cubicBezTo>
                    <a:cubicBezTo>
                      <a:pt x="32018" y="32"/>
                      <a:pt x="31975" y="10"/>
                      <a:pt x="31932" y="10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6"/>
              <p:cNvSpPr/>
              <p:nvPr/>
            </p:nvSpPr>
            <p:spPr>
              <a:xfrm>
                <a:off x="2827650" y="349150"/>
                <a:ext cx="7940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31761" h="3108" extrusionOk="0">
                    <a:moveTo>
                      <a:pt x="31761" y="1"/>
                    </a:moveTo>
                    <a:lnTo>
                      <a:pt x="1" y="6"/>
                    </a:lnTo>
                    <a:lnTo>
                      <a:pt x="1" y="3108"/>
                    </a:lnTo>
                    <a:lnTo>
                      <a:pt x="31761" y="3108"/>
                    </a:lnTo>
                    <a:lnTo>
                      <a:pt x="31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6"/>
              <p:cNvSpPr/>
              <p:nvPr/>
            </p:nvSpPr>
            <p:spPr>
              <a:xfrm>
                <a:off x="2823800" y="345400"/>
                <a:ext cx="801900" cy="85350"/>
              </a:xfrm>
              <a:custGeom>
                <a:avLst/>
                <a:gdLst/>
                <a:ahLst/>
                <a:cxnLst/>
                <a:rect l="l" t="t" r="r" b="b"/>
                <a:pathLst>
                  <a:path w="32076" h="3414" extrusionOk="0">
                    <a:moveTo>
                      <a:pt x="322" y="311"/>
                    </a:moveTo>
                    <a:lnTo>
                      <a:pt x="31759" y="327"/>
                    </a:lnTo>
                    <a:lnTo>
                      <a:pt x="31754" y="3097"/>
                    </a:lnTo>
                    <a:lnTo>
                      <a:pt x="316" y="3082"/>
                    </a:lnTo>
                    <a:lnTo>
                      <a:pt x="322" y="311"/>
                    </a:lnTo>
                    <a:close/>
                    <a:moveTo>
                      <a:pt x="161" y="0"/>
                    </a:moveTo>
                    <a:cubicBezTo>
                      <a:pt x="75" y="0"/>
                      <a:pt x="6" y="70"/>
                      <a:pt x="6" y="156"/>
                    </a:cubicBezTo>
                    <a:lnTo>
                      <a:pt x="0" y="3242"/>
                    </a:lnTo>
                    <a:cubicBezTo>
                      <a:pt x="0" y="3280"/>
                      <a:pt x="16" y="3322"/>
                      <a:pt x="48" y="3354"/>
                    </a:cubicBezTo>
                    <a:cubicBezTo>
                      <a:pt x="75" y="3381"/>
                      <a:pt x="117" y="3398"/>
                      <a:pt x="155" y="3398"/>
                    </a:cubicBezTo>
                    <a:lnTo>
                      <a:pt x="31915" y="3413"/>
                    </a:lnTo>
                    <a:cubicBezTo>
                      <a:pt x="32001" y="3413"/>
                      <a:pt x="32070" y="3344"/>
                      <a:pt x="32070" y="3258"/>
                    </a:cubicBezTo>
                    <a:lnTo>
                      <a:pt x="32075" y="171"/>
                    </a:lnTo>
                    <a:cubicBezTo>
                      <a:pt x="32075" y="129"/>
                      <a:pt x="32060" y="92"/>
                      <a:pt x="32028" y="59"/>
                    </a:cubicBezTo>
                    <a:cubicBezTo>
                      <a:pt x="32001" y="32"/>
                      <a:pt x="31958" y="10"/>
                      <a:pt x="31920" y="10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6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175" y="0"/>
                    </a:moveTo>
                    <a:cubicBezTo>
                      <a:pt x="135" y="0"/>
                      <a:pt x="94" y="15"/>
                      <a:pt x="65" y="45"/>
                    </a:cubicBezTo>
                    <a:cubicBezTo>
                      <a:pt x="1" y="109"/>
                      <a:pt x="1" y="205"/>
                      <a:pt x="65" y="270"/>
                    </a:cubicBezTo>
                    <a:lnTo>
                      <a:pt x="831" y="1036"/>
                    </a:lnTo>
                    <a:cubicBezTo>
                      <a:pt x="863" y="1068"/>
                      <a:pt x="901" y="1084"/>
                      <a:pt x="943" y="1084"/>
                    </a:cubicBezTo>
                    <a:cubicBezTo>
                      <a:pt x="987" y="1084"/>
                      <a:pt x="1024" y="1068"/>
                      <a:pt x="1056" y="1036"/>
                    </a:cubicBezTo>
                    <a:cubicBezTo>
                      <a:pt x="1116" y="977"/>
                      <a:pt x="1116" y="875"/>
                      <a:pt x="1056" y="816"/>
                    </a:cubicBezTo>
                    <a:lnTo>
                      <a:pt x="285" y="45"/>
                    </a:lnTo>
                    <a:cubicBezTo>
                      <a:pt x="255" y="15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6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944" y="0"/>
                    </a:moveTo>
                    <a:cubicBezTo>
                      <a:pt x="904" y="0"/>
                      <a:pt x="863" y="15"/>
                      <a:pt x="831" y="45"/>
                    </a:cubicBezTo>
                    <a:lnTo>
                      <a:pt x="65" y="816"/>
                    </a:lnTo>
                    <a:cubicBezTo>
                      <a:pt x="1" y="875"/>
                      <a:pt x="1" y="977"/>
                      <a:pt x="65" y="1036"/>
                    </a:cubicBezTo>
                    <a:cubicBezTo>
                      <a:pt x="97" y="1068"/>
                      <a:pt x="134" y="1084"/>
                      <a:pt x="178" y="1084"/>
                    </a:cubicBezTo>
                    <a:cubicBezTo>
                      <a:pt x="215" y="1084"/>
                      <a:pt x="258" y="1068"/>
                      <a:pt x="285" y="1036"/>
                    </a:cubicBezTo>
                    <a:lnTo>
                      <a:pt x="1056" y="270"/>
                    </a:lnTo>
                    <a:cubicBezTo>
                      <a:pt x="1116" y="205"/>
                      <a:pt x="1116" y="109"/>
                      <a:pt x="1056" y="45"/>
                    </a:cubicBezTo>
                    <a:cubicBezTo>
                      <a:pt x="1024" y="15"/>
                      <a:pt x="984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6"/>
              <p:cNvSpPr/>
              <p:nvPr/>
            </p:nvSpPr>
            <p:spPr>
              <a:xfrm>
                <a:off x="3532725" y="373275"/>
                <a:ext cx="276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04" extrusionOk="0">
                    <a:moveTo>
                      <a:pt x="787" y="315"/>
                    </a:moveTo>
                    <a:lnTo>
                      <a:pt x="787" y="787"/>
                    </a:lnTo>
                    <a:lnTo>
                      <a:pt x="315" y="787"/>
                    </a:lnTo>
                    <a:lnTo>
                      <a:pt x="315" y="315"/>
                    </a:lnTo>
                    <a:close/>
                    <a:moveTo>
                      <a:pt x="155" y="0"/>
                    </a:moveTo>
                    <a:cubicBezTo>
                      <a:pt x="70" y="0"/>
                      <a:pt x="0" y="70"/>
                      <a:pt x="0" y="155"/>
                    </a:cubicBezTo>
                    <a:lnTo>
                      <a:pt x="0" y="943"/>
                    </a:lnTo>
                    <a:cubicBezTo>
                      <a:pt x="0" y="1034"/>
                      <a:pt x="70" y="1104"/>
                      <a:pt x="155" y="1104"/>
                    </a:cubicBezTo>
                    <a:lnTo>
                      <a:pt x="948" y="1104"/>
                    </a:lnTo>
                    <a:cubicBezTo>
                      <a:pt x="1034" y="1104"/>
                      <a:pt x="1104" y="1034"/>
                      <a:pt x="1104" y="943"/>
                    </a:cubicBezTo>
                    <a:lnTo>
                      <a:pt x="1104" y="155"/>
                    </a:lnTo>
                    <a:cubicBezTo>
                      <a:pt x="1104" y="70"/>
                      <a:pt x="1034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6"/>
              <p:cNvSpPr/>
              <p:nvPr/>
            </p:nvSpPr>
            <p:spPr>
              <a:xfrm>
                <a:off x="3499900" y="392400"/>
                <a:ext cx="302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17" extrusionOk="0">
                    <a:moveTo>
                      <a:pt x="156" y="0"/>
                    </a:moveTo>
                    <a:cubicBezTo>
                      <a:pt x="70" y="0"/>
                      <a:pt x="0" y="71"/>
                      <a:pt x="0" y="156"/>
                    </a:cubicBezTo>
                    <a:cubicBezTo>
                      <a:pt x="0" y="247"/>
                      <a:pt x="70" y="317"/>
                      <a:pt x="156" y="317"/>
                    </a:cubicBezTo>
                    <a:lnTo>
                      <a:pt x="1056" y="317"/>
                    </a:lnTo>
                    <a:cubicBezTo>
                      <a:pt x="1141" y="317"/>
                      <a:pt x="1211" y="247"/>
                      <a:pt x="1211" y="156"/>
                    </a:cubicBezTo>
                    <a:cubicBezTo>
                      <a:pt x="1211" y="71"/>
                      <a:pt x="1141" y="0"/>
                      <a:pt x="1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4" name="Google Shape;1964;p16"/>
            <p:cNvGrpSpPr/>
            <p:nvPr/>
          </p:nvGrpSpPr>
          <p:grpSpPr>
            <a:xfrm>
              <a:off x="8650048" y="3312724"/>
              <a:ext cx="620948" cy="579971"/>
              <a:chOff x="7880475" y="4009850"/>
              <a:chExt cx="402325" cy="375775"/>
            </a:xfrm>
          </p:grpSpPr>
          <p:sp>
            <p:nvSpPr>
              <p:cNvPr id="1965" name="Google Shape;1965;p16"/>
              <p:cNvSpPr/>
              <p:nvPr/>
            </p:nvSpPr>
            <p:spPr>
              <a:xfrm>
                <a:off x="7880475" y="4035375"/>
                <a:ext cx="37527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15011" h="14010" extrusionOk="0">
                    <a:moveTo>
                      <a:pt x="7503" y="1"/>
                    </a:moveTo>
                    <a:cubicBezTo>
                      <a:pt x="4100" y="1"/>
                      <a:pt x="1115" y="2481"/>
                      <a:pt x="586" y="5944"/>
                    </a:cubicBezTo>
                    <a:cubicBezTo>
                      <a:pt x="1" y="9765"/>
                      <a:pt x="2622" y="13339"/>
                      <a:pt x="6448" y="13928"/>
                    </a:cubicBezTo>
                    <a:cubicBezTo>
                      <a:pt x="6806" y="13982"/>
                      <a:pt x="7163" y="14009"/>
                      <a:pt x="7515" y="14009"/>
                    </a:cubicBezTo>
                    <a:cubicBezTo>
                      <a:pt x="10913" y="14009"/>
                      <a:pt x="13897" y="11528"/>
                      <a:pt x="14426" y="8066"/>
                    </a:cubicBezTo>
                    <a:cubicBezTo>
                      <a:pt x="15010" y="4245"/>
                      <a:pt x="12390" y="671"/>
                      <a:pt x="8570" y="82"/>
                    </a:cubicBezTo>
                    <a:cubicBezTo>
                      <a:pt x="8211" y="27"/>
                      <a:pt x="7855" y="1"/>
                      <a:pt x="7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6"/>
              <p:cNvSpPr/>
              <p:nvPr/>
            </p:nvSpPr>
            <p:spPr>
              <a:xfrm>
                <a:off x="7903150" y="4013825"/>
                <a:ext cx="375375" cy="350125"/>
              </a:xfrm>
              <a:custGeom>
                <a:avLst/>
                <a:gdLst/>
                <a:ahLst/>
                <a:cxnLst/>
                <a:rect l="l" t="t" r="r" b="b"/>
                <a:pathLst>
                  <a:path w="15015" h="14005" extrusionOk="0">
                    <a:moveTo>
                      <a:pt x="7502" y="0"/>
                    </a:moveTo>
                    <a:cubicBezTo>
                      <a:pt x="4099" y="0"/>
                      <a:pt x="1119" y="2476"/>
                      <a:pt x="589" y="5943"/>
                    </a:cubicBezTo>
                    <a:cubicBezTo>
                      <a:pt x="0" y="9764"/>
                      <a:pt x="2625" y="13338"/>
                      <a:pt x="6446" y="13921"/>
                    </a:cubicBezTo>
                    <a:cubicBezTo>
                      <a:pt x="6808" y="13977"/>
                      <a:pt x="7167" y="14004"/>
                      <a:pt x="7522" y="14004"/>
                    </a:cubicBezTo>
                    <a:cubicBezTo>
                      <a:pt x="10921" y="14004"/>
                      <a:pt x="13901" y="11524"/>
                      <a:pt x="14430" y="8065"/>
                    </a:cubicBezTo>
                    <a:cubicBezTo>
                      <a:pt x="15015" y="4239"/>
                      <a:pt x="12394" y="665"/>
                      <a:pt x="8568" y="81"/>
                    </a:cubicBezTo>
                    <a:cubicBezTo>
                      <a:pt x="8209" y="27"/>
                      <a:pt x="7856" y="0"/>
                      <a:pt x="7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6"/>
              <p:cNvSpPr/>
              <p:nvPr/>
            </p:nvSpPr>
            <p:spPr>
              <a:xfrm>
                <a:off x="7898975" y="4009850"/>
                <a:ext cx="383825" cy="358075"/>
              </a:xfrm>
              <a:custGeom>
                <a:avLst/>
                <a:gdLst/>
                <a:ahLst/>
                <a:cxnLst/>
                <a:rect l="l" t="t" r="r" b="b"/>
                <a:pathLst>
                  <a:path w="15353" h="14323" extrusionOk="0">
                    <a:moveTo>
                      <a:pt x="7664" y="315"/>
                    </a:moveTo>
                    <a:cubicBezTo>
                      <a:pt x="8012" y="315"/>
                      <a:pt x="8359" y="342"/>
                      <a:pt x="8713" y="396"/>
                    </a:cubicBezTo>
                    <a:cubicBezTo>
                      <a:pt x="12443" y="969"/>
                      <a:pt x="15015" y="4467"/>
                      <a:pt x="14442" y="8197"/>
                    </a:cubicBezTo>
                    <a:cubicBezTo>
                      <a:pt x="13923" y="11577"/>
                      <a:pt x="11000" y="14006"/>
                      <a:pt x="7681" y="14006"/>
                    </a:cubicBezTo>
                    <a:cubicBezTo>
                      <a:pt x="7338" y="14006"/>
                      <a:pt x="6990" y="13980"/>
                      <a:pt x="6640" y="13926"/>
                    </a:cubicBezTo>
                    <a:cubicBezTo>
                      <a:pt x="2911" y="13353"/>
                      <a:pt x="339" y="9853"/>
                      <a:pt x="912" y="6124"/>
                    </a:cubicBezTo>
                    <a:cubicBezTo>
                      <a:pt x="1190" y="4318"/>
                      <a:pt x="2149" y="2726"/>
                      <a:pt x="3623" y="1645"/>
                    </a:cubicBezTo>
                    <a:cubicBezTo>
                      <a:pt x="4813" y="770"/>
                      <a:pt x="6217" y="315"/>
                      <a:pt x="7664" y="315"/>
                    </a:cubicBezTo>
                    <a:close/>
                    <a:moveTo>
                      <a:pt x="7659" y="0"/>
                    </a:moveTo>
                    <a:cubicBezTo>
                      <a:pt x="6147" y="0"/>
                      <a:pt x="4679" y="477"/>
                      <a:pt x="3440" y="1392"/>
                    </a:cubicBezTo>
                    <a:cubicBezTo>
                      <a:pt x="1897" y="2523"/>
                      <a:pt x="890" y="4184"/>
                      <a:pt x="601" y="6075"/>
                    </a:cubicBezTo>
                    <a:cubicBezTo>
                      <a:pt x="0" y="9977"/>
                      <a:pt x="2691" y="13642"/>
                      <a:pt x="6591" y="14236"/>
                    </a:cubicBezTo>
                    <a:cubicBezTo>
                      <a:pt x="6956" y="14295"/>
                      <a:pt x="7326" y="14322"/>
                      <a:pt x="7691" y="14322"/>
                    </a:cubicBezTo>
                    <a:cubicBezTo>
                      <a:pt x="9202" y="14322"/>
                      <a:pt x="10669" y="13845"/>
                      <a:pt x="11913" y="12935"/>
                    </a:cubicBezTo>
                    <a:cubicBezTo>
                      <a:pt x="13456" y="11804"/>
                      <a:pt x="14463" y="10137"/>
                      <a:pt x="14752" y="8246"/>
                    </a:cubicBezTo>
                    <a:cubicBezTo>
                      <a:pt x="15353" y="4345"/>
                      <a:pt x="12663" y="685"/>
                      <a:pt x="8762" y="85"/>
                    </a:cubicBezTo>
                    <a:cubicBezTo>
                      <a:pt x="8393" y="28"/>
                      <a:pt x="8025" y="0"/>
                      <a:pt x="7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6"/>
              <p:cNvSpPr/>
              <p:nvPr/>
            </p:nvSpPr>
            <p:spPr>
              <a:xfrm>
                <a:off x="8025150" y="4120725"/>
                <a:ext cx="148100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5924" h="5933" extrusionOk="0">
                    <a:moveTo>
                      <a:pt x="1" y="0"/>
                    </a:moveTo>
                    <a:lnTo>
                      <a:pt x="2059" y="5933"/>
                    </a:lnTo>
                    <a:lnTo>
                      <a:pt x="2745" y="3730"/>
                    </a:lnTo>
                    <a:lnTo>
                      <a:pt x="4578" y="5611"/>
                    </a:lnTo>
                    <a:lnTo>
                      <a:pt x="4867" y="5322"/>
                    </a:lnTo>
                    <a:lnTo>
                      <a:pt x="5312" y="4877"/>
                    </a:lnTo>
                    <a:lnTo>
                      <a:pt x="5602" y="4588"/>
                    </a:lnTo>
                    <a:lnTo>
                      <a:pt x="3720" y="2755"/>
                    </a:lnTo>
                    <a:lnTo>
                      <a:pt x="5923" y="206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6"/>
              <p:cNvSpPr/>
              <p:nvPr/>
            </p:nvSpPr>
            <p:spPr>
              <a:xfrm>
                <a:off x="8021025" y="4116850"/>
                <a:ext cx="156075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6244" extrusionOk="0">
                    <a:moveTo>
                      <a:pt x="423" y="412"/>
                    </a:moveTo>
                    <a:lnTo>
                      <a:pt x="5584" y="2213"/>
                    </a:lnTo>
                    <a:lnTo>
                      <a:pt x="3838" y="2759"/>
                    </a:lnTo>
                    <a:cubicBezTo>
                      <a:pt x="3784" y="2776"/>
                      <a:pt x="3741" y="2819"/>
                      <a:pt x="3730" y="2873"/>
                    </a:cubicBezTo>
                    <a:cubicBezTo>
                      <a:pt x="3719" y="2927"/>
                      <a:pt x="3735" y="2984"/>
                      <a:pt x="3773" y="3023"/>
                    </a:cubicBezTo>
                    <a:lnTo>
                      <a:pt x="5542" y="4748"/>
                    </a:lnTo>
                    <a:lnTo>
                      <a:pt x="4748" y="5541"/>
                    </a:lnTo>
                    <a:lnTo>
                      <a:pt x="3022" y="3773"/>
                    </a:lnTo>
                    <a:cubicBezTo>
                      <a:pt x="2993" y="3743"/>
                      <a:pt x="2950" y="3727"/>
                      <a:pt x="2907" y="3727"/>
                    </a:cubicBezTo>
                    <a:cubicBezTo>
                      <a:pt x="2896" y="3727"/>
                      <a:pt x="2884" y="3728"/>
                      <a:pt x="2873" y="3730"/>
                    </a:cubicBezTo>
                    <a:cubicBezTo>
                      <a:pt x="2819" y="3741"/>
                      <a:pt x="2777" y="3783"/>
                      <a:pt x="2760" y="3837"/>
                    </a:cubicBezTo>
                    <a:lnTo>
                      <a:pt x="2213" y="5578"/>
                    </a:lnTo>
                    <a:lnTo>
                      <a:pt x="423" y="412"/>
                    </a:lnTo>
                    <a:close/>
                    <a:moveTo>
                      <a:pt x="162" y="1"/>
                    </a:moveTo>
                    <a:cubicBezTo>
                      <a:pt x="122" y="1"/>
                      <a:pt x="83" y="16"/>
                      <a:pt x="54" y="48"/>
                    </a:cubicBezTo>
                    <a:cubicBezTo>
                      <a:pt x="12" y="86"/>
                      <a:pt x="0" y="150"/>
                      <a:pt x="17" y="209"/>
                    </a:cubicBezTo>
                    <a:lnTo>
                      <a:pt x="2074" y="6135"/>
                    </a:lnTo>
                    <a:cubicBezTo>
                      <a:pt x="2095" y="6200"/>
                      <a:pt x="2154" y="6243"/>
                      <a:pt x="2224" y="6243"/>
                    </a:cubicBezTo>
                    <a:cubicBezTo>
                      <a:pt x="2294" y="6243"/>
                      <a:pt x="2352" y="6194"/>
                      <a:pt x="2374" y="6130"/>
                    </a:cubicBezTo>
                    <a:lnTo>
                      <a:pt x="2980" y="4181"/>
                    </a:lnTo>
                    <a:lnTo>
                      <a:pt x="4630" y="5873"/>
                    </a:lnTo>
                    <a:cubicBezTo>
                      <a:pt x="4662" y="5905"/>
                      <a:pt x="4699" y="5922"/>
                      <a:pt x="4743" y="5922"/>
                    </a:cubicBezTo>
                    <a:cubicBezTo>
                      <a:pt x="4785" y="5922"/>
                      <a:pt x="4828" y="5905"/>
                      <a:pt x="4855" y="5873"/>
                    </a:cubicBezTo>
                    <a:lnTo>
                      <a:pt x="5873" y="4856"/>
                    </a:lnTo>
                    <a:cubicBezTo>
                      <a:pt x="5906" y="4829"/>
                      <a:pt x="5921" y="4785"/>
                      <a:pt x="5921" y="4743"/>
                    </a:cubicBezTo>
                    <a:cubicBezTo>
                      <a:pt x="5921" y="4700"/>
                      <a:pt x="5906" y="4663"/>
                      <a:pt x="5873" y="4631"/>
                    </a:cubicBezTo>
                    <a:lnTo>
                      <a:pt x="4185" y="2979"/>
                    </a:lnTo>
                    <a:lnTo>
                      <a:pt x="6131" y="2374"/>
                    </a:lnTo>
                    <a:cubicBezTo>
                      <a:pt x="6195" y="2353"/>
                      <a:pt x="6242" y="2294"/>
                      <a:pt x="6242" y="2224"/>
                    </a:cubicBezTo>
                    <a:cubicBezTo>
                      <a:pt x="6242" y="2155"/>
                      <a:pt x="6200" y="2096"/>
                      <a:pt x="6136" y="2074"/>
                    </a:cubicBezTo>
                    <a:lnTo>
                      <a:pt x="220" y="11"/>
                    </a:lnTo>
                    <a:cubicBezTo>
                      <a:pt x="201" y="4"/>
                      <a:pt x="181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70" name="Google Shape;1970;p16"/>
          <p:cNvGrpSpPr/>
          <p:nvPr/>
        </p:nvGrpSpPr>
        <p:grpSpPr>
          <a:xfrm>
            <a:off x="0" y="4815875"/>
            <a:ext cx="9144000" cy="327600"/>
            <a:chOff x="0" y="4815875"/>
            <a:chExt cx="9144000" cy="327600"/>
          </a:xfrm>
        </p:grpSpPr>
        <p:sp>
          <p:nvSpPr>
            <p:cNvPr id="1971" name="Google Shape;1971;p16"/>
            <p:cNvSpPr/>
            <p:nvPr/>
          </p:nvSpPr>
          <p:spPr>
            <a:xfrm>
              <a:off x="0" y="4815875"/>
              <a:ext cx="9144000" cy="3276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2" name="Google Shape;1972;p16"/>
            <p:cNvGrpSpPr/>
            <p:nvPr/>
          </p:nvGrpSpPr>
          <p:grpSpPr>
            <a:xfrm>
              <a:off x="8232955" y="4917228"/>
              <a:ext cx="728390" cy="128172"/>
              <a:chOff x="8366212" y="4929072"/>
              <a:chExt cx="365236" cy="64272"/>
            </a:xfrm>
          </p:grpSpPr>
          <p:grpSp>
            <p:nvGrpSpPr>
              <p:cNvPr id="1973" name="Google Shape;1973;p16"/>
              <p:cNvGrpSpPr/>
              <p:nvPr/>
            </p:nvGrpSpPr>
            <p:grpSpPr>
              <a:xfrm>
                <a:off x="8666655" y="4929072"/>
                <a:ext cx="64792" cy="62994"/>
                <a:chOff x="8666655" y="4929072"/>
                <a:chExt cx="64792" cy="62994"/>
              </a:xfrm>
            </p:grpSpPr>
            <p:sp>
              <p:nvSpPr>
                <p:cNvPr id="1974" name="Google Shape;1974;p16"/>
                <p:cNvSpPr/>
                <p:nvPr/>
              </p:nvSpPr>
              <p:spPr>
                <a:xfrm>
                  <a:off x="8666655" y="4929072"/>
                  <a:ext cx="64792" cy="62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1084" extrusionOk="0">
                      <a:moveTo>
                        <a:pt x="175" y="0"/>
                      </a:moveTo>
                      <a:cubicBezTo>
                        <a:pt x="135" y="0"/>
                        <a:pt x="94" y="15"/>
                        <a:pt x="65" y="45"/>
                      </a:cubicBezTo>
                      <a:cubicBezTo>
                        <a:pt x="1" y="109"/>
                        <a:pt x="1" y="205"/>
                        <a:pt x="65" y="270"/>
                      </a:cubicBezTo>
                      <a:lnTo>
                        <a:pt x="831" y="1036"/>
                      </a:lnTo>
                      <a:cubicBezTo>
                        <a:pt x="863" y="1068"/>
                        <a:pt x="901" y="1084"/>
                        <a:pt x="943" y="1084"/>
                      </a:cubicBezTo>
                      <a:cubicBezTo>
                        <a:pt x="987" y="1084"/>
                        <a:pt x="1024" y="1068"/>
                        <a:pt x="1056" y="1036"/>
                      </a:cubicBezTo>
                      <a:cubicBezTo>
                        <a:pt x="1116" y="977"/>
                        <a:pt x="1116" y="875"/>
                        <a:pt x="1056" y="816"/>
                      </a:cubicBezTo>
                      <a:lnTo>
                        <a:pt x="285" y="45"/>
                      </a:lnTo>
                      <a:cubicBezTo>
                        <a:pt x="255" y="15"/>
                        <a:pt x="215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16"/>
                <p:cNvSpPr/>
                <p:nvPr/>
              </p:nvSpPr>
              <p:spPr>
                <a:xfrm>
                  <a:off x="8666655" y="4929072"/>
                  <a:ext cx="64792" cy="62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1084" extrusionOk="0">
                      <a:moveTo>
                        <a:pt x="944" y="0"/>
                      </a:moveTo>
                      <a:cubicBezTo>
                        <a:pt x="904" y="0"/>
                        <a:pt x="863" y="15"/>
                        <a:pt x="831" y="45"/>
                      </a:cubicBezTo>
                      <a:lnTo>
                        <a:pt x="65" y="816"/>
                      </a:lnTo>
                      <a:cubicBezTo>
                        <a:pt x="1" y="875"/>
                        <a:pt x="1" y="977"/>
                        <a:pt x="65" y="1036"/>
                      </a:cubicBezTo>
                      <a:cubicBezTo>
                        <a:pt x="97" y="1068"/>
                        <a:pt x="134" y="1084"/>
                        <a:pt x="178" y="1084"/>
                      </a:cubicBezTo>
                      <a:cubicBezTo>
                        <a:pt x="215" y="1084"/>
                        <a:pt x="258" y="1068"/>
                        <a:pt x="285" y="1036"/>
                      </a:cubicBezTo>
                      <a:lnTo>
                        <a:pt x="1056" y="270"/>
                      </a:lnTo>
                      <a:cubicBezTo>
                        <a:pt x="1116" y="205"/>
                        <a:pt x="1116" y="109"/>
                        <a:pt x="1056" y="45"/>
                      </a:cubicBezTo>
                      <a:cubicBezTo>
                        <a:pt x="1024" y="15"/>
                        <a:pt x="984" y="0"/>
                        <a:pt x="9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76" name="Google Shape;1976;p16"/>
              <p:cNvSpPr/>
              <p:nvPr/>
            </p:nvSpPr>
            <p:spPr>
              <a:xfrm>
                <a:off x="8518640" y="4929189"/>
                <a:ext cx="64095" cy="64156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04" extrusionOk="0">
                    <a:moveTo>
                      <a:pt x="787" y="315"/>
                    </a:moveTo>
                    <a:lnTo>
                      <a:pt x="787" y="787"/>
                    </a:lnTo>
                    <a:lnTo>
                      <a:pt x="315" y="787"/>
                    </a:lnTo>
                    <a:lnTo>
                      <a:pt x="315" y="315"/>
                    </a:lnTo>
                    <a:close/>
                    <a:moveTo>
                      <a:pt x="155" y="0"/>
                    </a:moveTo>
                    <a:cubicBezTo>
                      <a:pt x="70" y="0"/>
                      <a:pt x="0" y="70"/>
                      <a:pt x="0" y="155"/>
                    </a:cubicBezTo>
                    <a:lnTo>
                      <a:pt x="0" y="943"/>
                    </a:lnTo>
                    <a:cubicBezTo>
                      <a:pt x="0" y="1034"/>
                      <a:pt x="70" y="1104"/>
                      <a:pt x="155" y="1104"/>
                    </a:cubicBezTo>
                    <a:lnTo>
                      <a:pt x="948" y="1104"/>
                    </a:lnTo>
                    <a:cubicBezTo>
                      <a:pt x="1034" y="1104"/>
                      <a:pt x="1104" y="1034"/>
                      <a:pt x="1104" y="943"/>
                    </a:cubicBezTo>
                    <a:lnTo>
                      <a:pt x="1104" y="155"/>
                    </a:lnTo>
                    <a:cubicBezTo>
                      <a:pt x="1104" y="70"/>
                      <a:pt x="1034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6"/>
              <p:cNvSpPr/>
              <p:nvPr/>
            </p:nvSpPr>
            <p:spPr>
              <a:xfrm>
                <a:off x="8366212" y="4973644"/>
                <a:ext cx="70308" cy="18422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17" extrusionOk="0">
                    <a:moveTo>
                      <a:pt x="156" y="0"/>
                    </a:moveTo>
                    <a:cubicBezTo>
                      <a:pt x="70" y="0"/>
                      <a:pt x="0" y="71"/>
                      <a:pt x="0" y="156"/>
                    </a:cubicBezTo>
                    <a:cubicBezTo>
                      <a:pt x="0" y="247"/>
                      <a:pt x="70" y="317"/>
                      <a:pt x="156" y="317"/>
                    </a:cubicBezTo>
                    <a:lnTo>
                      <a:pt x="1056" y="317"/>
                    </a:lnTo>
                    <a:cubicBezTo>
                      <a:pt x="1141" y="317"/>
                      <a:pt x="1211" y="247"/>
                      <a:pt x="1211" y="156"/>
                    </a:cubicBezTo>
                    <a:cubicBezTo>
                      <a:pt x="1211" y="71"/>
                      <a:pt x="1141" y="0"/>
                      <a:pt x="1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80" name="Google Shape;1980;p17"/>
          <p:cNvGrpSpPr/>
          <p:nvPr/>
        </p:nvGrpSpPr>
        <p:grpSpPr>
          <a:xfrm>
            <a:off x="8" y="899357"/>
            <a:ext cx="11477014" cy="4762539"/>
            <a:chOff x="8" y="899357"/>
            <a:chExt cx="11477014" cy="4762539"/>
          </a:xfrm>
        </p:grpSpPr>
        <p:grpSp>
          <p:nvGrpSpPr>
            <p:cNvPr id="1981" name="Google Shape;1981;p17"/>
            <p:cNvGrpSpPr/>
            <p:nvPr/>
          </p:nvGrpSpPr>
          <p:grpSpPr>
            <a:xfrm rot="5400000">
              <a:off x="-1109066" y="3978632"/>
              <a:ext cx="2792339" cy="574190"/>
              <a:chOff x="1256084" y="1131032"/>
              <a:chExt cx="2792339" cy="574190"/>
            </a:xfrm>
          </p:grpSpPr>
          <p:grpSp>
            <p:nvGrpSpPr>
              <p:cNvPr id="1982" name="Google Shape;1982;p17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983" name="Google Shape;1983;p17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17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17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17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17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17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17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17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17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17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17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17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17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17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17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17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17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17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17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17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17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17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17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17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17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17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17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17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17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17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17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17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17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17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7" name="Google Shape;2017;p17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018" name="Google Shape;2018;p17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17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17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17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17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17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17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17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17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17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17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17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0" name="Google Shape;2030;p17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1" name="Google Shape;2031;p17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2" name="Google Shape;2032;p17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3" name="Google Shape;2033;p17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4" name="Google Shape;2034;p17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5" name="Google Shape;2035;p17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6" name="Google Shape;2036;p17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7" name="Google Shape;2037;p17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17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17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17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17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17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17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17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17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6" name="Google Shape;2046;p17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7" name="Google Shape;2047;p17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8" name="Google Shape;2048;p17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9" name="Google Shape;2049;p17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0" name="Google Shape;2050;p17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17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52" name="Google Shape;2052;p17"/>
            <p:cNvGrpSpPr/>
            <p:nvPr/>
          </p:nvGrpSpPr>
          <p:grpSpPr>
            <a:xfrm>
              <a:off x="8684684" y="899357"/>
              <a:ext cx="2792339" cy="574190"/>
              <a:chOff x="1256084" y="1131032"/>
              <a:chExt cx="2792339" cy="574190"/>
            </a:xfrm>
          </p:grpSpPr>
          <p:grpSp>
            <p:nvGrpSpPr>
              <p:cNvPr id="2053" name="Google Shape;2053;p17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054" name="Google Shape;2054;p17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5" name="Google Shape;2055;p17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6" name="Google Shape;2056;p17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17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17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9" name="Google Shape;2059;p17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0" name="Google Shape;2060;p17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1" name="Google Shape;2061;p17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2" name="Google Shape;2062;p17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3" name="Google Shape;2063;p17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4" name="Google Shape;2064;p17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5" name="Google Shape;2065;p17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6" name="Google Shape;2066;p17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7" name="Google Shape;2067;p17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8" name="Google Shape;2068;p17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9" name="Google Shape;2069;p17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0" name="Google Shape;2070;p17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1" name="Google Shape;2071;p17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2" name="Google Shape;2072;p17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3" name="Google Shape;2073;p17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4" name="Google Shape;2074;p17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17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17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17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8" name="Google Shape;2078;p17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9" name="Google Shape;2079;p17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0" name="Google Shape;2080;p17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1" name="Google Shape;2081;p17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2" name="Google Shape;2082;p17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3" name="Google Shape;2083;p17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4" name="Google Shape;2084;p17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5" name="Google Shape;2085;p17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6" name="Google Shape;2086;p17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7" name="Google Shape;2087;p17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88" name="Google Shape;2088;p17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089" name="Google Shape;2089;p17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0" name="Google Shape;2090;p17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1" name="Google Shape;2091;p17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2" name="Google Shape;2092;p17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3" name="Google Shape;2093;p17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4" name="Google Shape;2094;p17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5" name="Google Shape;2095;p17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6" name="Google Shape;2096;p17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7" name="Google Shape;2097;p17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8" name="Google Shape;2098;p17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9" name="Google Shape;2099;p17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0" name="Google Shape;2100;p17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1" name="Google Shape;2101;p17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2" name="Google Shape;2102;p17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3" name="Google Shape;2103;p17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4" name="Google Shape;2104;p17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5" name="Google Shape;2105;p17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6" name="Google Shape;2106;p17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7" name="Google Shape;2107;p17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8" name="Google Shape;2108;p17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9" name="Google Shape;2109;p17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0" name="Google Shape;2110;p17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1" name="Google Shape;2111;p17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2" name="Google Shape;2112;p17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3" name="Google Shape;2113;p17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17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17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17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7" name="Google Shape;2117;p17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8" name="Google Shape;2118;p17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17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17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17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2" name="Google Shape;2122;p17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123" name="Google Shape;2123;p17"/>
          <p:cNvGrpSpPr/>
          <p:nvPr/>
        </p:nvGrpSpPr>
        <p:grpSpPr>
          <a:xfrm>
            <a:off x="0" y="0"/>
            <a:ext cx="9305622" cy="5361274"/>
            <a:chOff x="0" y="0"/>
            <a:chExt cx="9305622" cy="5361274"/>
          </a:xfrm>
        </p:grpSpPr>
        <p:grpSp>
          <p:nvGrpSpPr>
            <p:cNvPr id="2124" name="Google Shape;2124;p17"/>
            <p:cNvGrpSpPr/>
            <p:nvPr/>
          </p:nvGrpSpPr>
          <p:grpSpPr>
            <a:xfrm>
              <a:off x="3132298" y="4786087"/>
              <a:ext cx="574994" cy="575187"/>
              <a:chOff x="8234275" y="2163288"/>
              <a:chExt cx="372550" cy="372675"/>
            </a:xfrm>
          </p:grpSpPr>
          <p:sp>
            <p:nvSpPr>
              <p:cNvPr id="2125" name="Google Shape;2125;p17"/>
              <p:cNvSpPr/>
              <p:nvPr/>
            </p:nvSpPr>
            <p:spPr>
              <a:xfrm>
                <a:off x="8234275" y="2163288"/>
                <a:ext cx="372550" cy="372675"/>
              </a:xfrm>
              <a:custGeom>
                <a:avLst/>
                <a:gdLst/>
                <a:ahLst/>
                <a:cxnLst/>
                <a:rect l="l" t="t" r="r" b="b"/>
                <a:pathLst>
                  <a:path w="14902" h="14907" extrusionOk="0">
                    <a:moveTo>
                      <a:pt x="7453" y="316"/>
                    </a:moveTo>
                    <a:cubicBezTo>
                      <a:pt x="11387" y="316"/>
                      <a:pt x="14590" y="3515"/>
                      <a:pt x="14590" y="7453"/>
                    </a:cubicBezTo>
                    <a:cubicBezTo>
                      <a:pt x="14590" y="11387"/>
                      <a:pt x="11387" y="14591"/>
                      <a:pt x="7453" y="14591"/>
                    </a:cubicBezTo>
                    <a:cubicBezTo>
                      <a:pt x="3515" y="14591"/>
                      <a:pt x="315" y="11387"/>
                      <a:pt x="315" y="7453"/>
                    </a:cubicBezTo>
                    <a:cubicBezTo>
                      <a:pt x="315" y="3515"/>
                      <a:pt x="3515" y="316"/>
                      <a:pt x="7453" y="316"/>
                    </a:cubicBezTo>
                    <a:close/>
                    <a:moveTo>
                      <a:pt x="7453" y="1"/>
                    </a:moveTo>
                    <a:cubicBezTo>
                      <a:pt x="3344" y="1"/>
                      <a:pt x="0" y="3344"/>
                      <a:pt x="0" y="7453"/>
                    </a:cubicBezTo>
                    <a:cubicBezTo>
                      <a:pt x="0" y="11563"/>
                      <a:pt x="3344" y="14907"/>
                      <a:pt x="7453" y="14907"/>
                    </a:cubicBezTo>
                    <a:cubicBezTo>
                      <a:pt x="11563" y="14907"/>
                      <a:pt x="14901" y="11563"/>
                      <a:pt x="14901" y="7453"/>
                    </a:cubicBezTo>
                    <a:cubicBezTo>
                      <a:pt x="14901" y="3344"/>
                      <a:pt x="11563" y="1"/>
                      <a:pt x="7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7"/>
              <p:cNvSpPr/>
              <p:nvPr/>
            </p:nvSpPr>
            <p:spPr>
              <a:xfrm>
                <a:off x="8361100" y="2163288"/>
                <a:ext cx="116575" cy="372675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14907" extrusionOk="0">
                    <a:moveTo>
                      <a:pt x="2332" y="316"/>
                    </a:moveTo>
                    <a:cubicBezTo>
                      <a:pt x="3307" y="316"/>
                      <a:pt x="4347" y="3183"/>
                      <a:pt x="4347" y="7453"/>
                    </a:cubicBezTo>
                    <a:cubicBezTo>
                      <a:pt x="4347" y="11719"/>
                      <a:pt x="3307" y="14591"/>
                      <a:pt x="2332" y="14591"/>
                    </a:cubicBezTo>
                    <a:cubicBezTo>
                      <a:pt x="1357" y="14591"/>
                      <a:pt x="317" y="11719"/>
                      <a:pt x="317" y="7453"/>
                    </a:cubicBezTo>
                    <a:cubicBezTo>
                      <a:pt x="317" y="3183"/>
                      <a:pt x="1357" y="316"/>
                      <a:pt x="2332" y="316"/>
                    </a:cubicBezTo>
                    <a:close/>
                    <a:moveTo>
                      <a:pt x="2332" y="1"/>
                    </a:moveTo>
                    <a:cubicBezTo>
                      <a:pt x="875" y="1"/>
                      <a:pt x="0" y="3788"/>
                      <a:pt x="0" y="7453"/>
                    </a:cubicBezTo>
                    <a:cubicBezTo>
                      <a:pt x="0" y="11113"/>
                      <a:pt x="875" y="14907"/>
                      <a:pt x="2332" y="14907"/>
                    </a:cubicBezTo>
                    <a:cubicBezTo>
                      <a:pt x="3794" y="14907"/>
                      <a:pt x="4662" y="11113"/>
                      <a:pt x="4662" y="7453"/>
                    </a:cubicBezTo>
                    <a:cubicBezTo>
                      <a:pt x="4662" y="3788"/>
                      <a:pt x="3794" y="1"/>
                      <a:pt x="2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7"/>
              <p:cNvSpPr/>
              <p:nvPr/>
            </p:nvSpPr>
            <p:spPr>
              <a:xfrm>
                <a:off x="8246575" y="2287188"/>
                <a:ext cx="3449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318" extrusionOk="0">
                    <a:moveTo>
                      <a:pt x="1" y="1"/>
                    </a:moveTo>
                    <a:lnTo>
                      <a:pt x="1" y="317"/>
                    </a:lnTo>
                    <a:lnTo>
                      <a:pt x="13798" y="317"/>
                    </a:lnTo>
                    <a:lnTo>
                      <a:pt x="137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7"/>
              <p:cNvSpPr/>
              <p:nvPr/>
            </p:nvSpPr>
            <p:spPr>
              <a:xfrm>
                <a:off x="8246575" y="2410563"/>
                <a:ext cx="3449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317" extrusionOk="0">
                    <a:moveTo>
                      <a:pt x="1" y="0"/>
                    </a:moveTo>
                    <a:lnTo>
                      <a:pt x="1" y="317"/>
                    </a:lnTo>
                    <a:lnTo>
                      <a:pt x="13798" y="317"/>
                    </a:lnTo>
                    <a:lnTo>
                      <a:pt x="137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7"/>
              <p:cNvSpPr/>
              <p:nvPr/>
            </p:nvSpPr>
            <p:spPr>
              <a:xfrm>
                <a:off x="8345825" y="2268038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28" y="0"/>
                    </a:moveTo>
                    <a:cubicBezTo>
                      <a:pt x="413" y="0"/>
                      <a:pt x="1" y="413"/>
                      <a:pt x="1" y="928"/>
                    </a:cubicBezTo>
                    <a:cubicBezTo>
                      <a:pt x="1" y="1437"/>
                      <a:pt x="413" y="1855"/>
                      <a:pt x="928" y="1855"/>
                    </a:cubicBezTo>
                    <a:cubicBezTo>
                      <a:pt x="1437" y="1855"/>
                      <a:pt x="1855" y="1437"/>
                      <a:pt x="1855" y="928"/>
                    </a:cubicBezTo>
                    <a:cubicBezTo>
                      <a:pt x="1855" y="413"/>
                      <a:pt x="1437" y="0"/>
                      <a:pt x="9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7"/>
              <p:cNvSpPr/>
              <p:nvPr/>
            </p:nvSpPr>
            <p:spPr>
              <a:xfrm>
                <a:off x="8447775" y="2390338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28" y="0"/>
                    </a:moveTo>
                    <a:cubicBezTo>
                      <a:pt x="419" y="0"/>
                      <a:pt x="1" y="418"/>
                      <a:pt x="1" y="928"/>
                    </a:cubicBezTo>
                    <a:cubicBezTo>
                      <a:pt x="1" y="1442"/>
                      <a:pt x="419" y="1855"/>
                      <a:pt x="928" y="1855"/>
                    </a:cubicBezTo>
                    <a:cubicBezTo>
                      <a:pt x="1442" y="1855"/>
                      <a:pt x="1855" y="1442"/>
                      <a:pt x="1855" y="928"/>
                    </a:cubicBezTo>
                    <a:cubicBezTo>
                      <a:pt x="1855" y="418"/>
                      <a:pt x="1442" y="0"/>
                      <a:pt x="9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7"/>
              <p:cNvSpPr/>
              <p:nvPr/>
            </p:nvSpPr>
            <p:spPr>
              <a:xfrm>
                <a:off x="8526550" y="2201188"/>
                <a:ext cx="4650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54" extrusionOk="0">
                    <a:moveTo>
                      <a:pt x="933" y="1"/>
                    </a:moveTo>
                    <a:cubicBezTo>
                      <a:pt x="418" y="1"/>
                      <a:pt x="0" y="419"/>
                      <a:pt x="0" y="928"/>
                    </a:cubicBezTo>
                    <a:cubicBezTo>
                      <a:pt x="0" y="1442"/>
                      <a:pt x="418" y="1854"/>
                      <a:pt x="933" y="1854"/>
                    </a:cubicBezTo>
                    <a:cubicBezTo>
                      <a:pt x="1442" y="1854"/>
                      <a:pt x="1860" y="1442"/>
                      <a:pt x="1860" y="928"/>
                    </a:cubicBezTo>
                    <a:cubicBezTo>
                      <a:pt x="1860" y="419"/>
                      <a:pt x="1442" y="1"/>
                      <a:pt x="9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7"/>
              <p:cNvSpPr/>
              <p:nvPr/>
            </p:nvSpPr>
            <p:spPr>
              <a:xfrm>
                <a:off x="8267850" y="2456238"/>
                <a:ext cx="4640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6" extrusionOk="0">
                    <a:moveTo>
                      <a:pt x="928" y="1"/>
                    </a:moveTo>
                    <a:cubicBezTo>
                      <a:pt x="419" y="1"/>
                      <a:pt x="1" y="414"/>
                      <a:pt x="1" y="928"/>
                    </a:cubicBezTo>
                    <a:cubicBezTo>
                      <a:pt x="1" y="1437"/>
                      <a:pt x="419" y="1855"/>
                      <a:pt x="928" y="1855"/>
                    </a:cubicBezTo>
                    <a:cubicBezTo>
                      <a:pt x="1443" y="1855"/>
                      <a:pt x="1855" y="1437"/>
                      <a:pt x="1855" y="928"/>
                    </a:cubicBezTo>
                    <a:cubicBezTo>
                      <a:pt x="1855" y="414"/>
                      <a:pt x="1443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7"/>
              <p:cNvSpPr/>
              <p:nvPr/>
            </p:nvSpPr>
            <p:spPr>
              <a:xfrm>
                <a:off x="8341800" y="2264013"/>
                <a:ext cx="54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171" extrusionOk="0">
                    <a:moveTo>
                      <a:pt x="1089" y="317"/>
                    </a:moveTo>
                    <a:cubicBezTo>
                      <a:pt x="1512" y="317"/>
                      <a:pt x="1855" y="659"/>
                      <a:pt x="1855" y="1089"/>
                    </a:cubicBezTo>
                    <a:cubicBezTo>
                      <a:pt x="1855" y="1512"/>
                      <a:pt x="1512" y="1855"/>
                      <a:pt x="1089" y="1855"/>
                    </a:cubicBezTo>
                    <a:cubicBezTo>
                      <a:pt x="666" y="1855"/>
                      <a:pt x="317" y="1512"/>
                      <a:pt x="317" y="1089"/>
                    </a:cubicBezTo>
                    <a:cubicBezTo>
                      <a:pt x="317" y="659"/>
                      <a:pt x="666" y="317"/>
                      <a:pt x="1089" y="317"/>
                    </a:cubicBezTo>
                    <a:close/>
                    <a:moveTo>
                      <a:pt x="1089" y="1"/>
                    </a:moveTo>
                    <a:cubicBezTo>
                      <a:pt x="490" y="1"/>
                      <a:pt x="1" y="488"/>
                      <a:pt x="1" y="1089"/>
                    </a:cubicBezTo>
                    <a:cubicBezTo>
                      <a:pt x="1" y="1683"/>
                      <a:pt x="490" y="2170"/>
                      <a:pt x="1089" y="2170"/>
                    </a:cubicBezTo>
                    <a:cubicBezTo>
                      <a:pt x="1684" y="2170"/>
                      <a:pt x="2172" y="1683"/>
                      <a:pt x="2172" y="1089"/>
                    </a:cubicBezTo>
                    <a:cubicBezTo>
                      <a:pt x="2172" y="488"/>
                      <a:pt x="1684" y="1"/>
                      <a:pt x="1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7"/>
              <p:cNvSpPr/>
              <p:nvPr/>
            </p:nvSpPr>
            <p:spPr>
              <a:xfrm>
                <a:off x="8443900" y="2386438"/>
                <a:ext cx="54275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172" extrusionOk="0">
                    <a:moveTo>
                      <a:pt x="1083" y="317"/>
                    </a:moveTo>
                    <a:cubicBezTo>
                      <a:pt x="1506" y="317"/>
                      <a:pt x="1854" y="661"/>
                      <a:pt x="1854" y="1084"/>
                    </a:cubicBezTo>
                    <a:cubicBezTo>
                      <a:pt x="1854" y="1512"/>
                      <a:pt x="1506" y="1855"/>
                      <a:pt x="1083" y="1855"/>
                    </a:cubicBezTo>
                    <a:cubicBezTo>
                      <a:pt x="660" y="1855"/>
                      <a:pt x="316" y="1512"/>
                      <a:pt x="316" y="1084"/>
                    </a:cubicBezTo>
                    <a:cubicBezTo>
                      <a:pt x="316" y="661"/>
                      <a:pt x="660" y="317"/>
                      <a:pt x="1083" y="317"/>
                    </a:cubicBezTo>
                    <a:close/>
                    <a:moveTo>
                      <a:pt x="1083" y="1"/>
                    </a:moveTo>
                    <a:cubicBezTo>
                      <a:pt x="482" y="1"/>
                      <a:pt x="0" y="488"/>
                      <a:pt x="0" y="1084"/>
                    </a:cubicBezTo>
                    <a:cubicBezTo>
                      <a:pt x="0" y="1684"/>
                      <a:pt x="482" y="2172"/>
                      <a:pt x="1083" y="2172"/>
                    </a:cubicBezTo>
                    <a:cubicBezTo>
                      <a:pt x="1683" y="2172"/>
                      <a:pt x="2171" y="1684"/>
                      <a:pt x="2171" y="1084"/>
                    </a:cubicBezTo>
                    <a:cubicBezTo>
                      <a:pt x="2171" y="488"/>
                      <a:pt x="1683" y="1"/>
                      <a:pt x="1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7"/>
              <p:cNvSpPr/>
              <p:nvPr/>
            </p:nvSpPr>
            <p:spPr>
              <a:xfrm>
                <a:off x="8522650" y="2197313"/>
                <a:ext cx="5430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170" extrusionOk="0">
                    <a:moveTo>
                      <a:pt x="1089" y="317"/>
                    </a:moveTo>
                    <a:cubicBezTo>
                      <a:pt x="1512" y="317"/>
                      <a:pt x="1855" y="659"/>
                      <a:pt x="1855" y="1083"/>
                    </a:cubicBezTo>
                    <a:cubicBezTo>
                      <a:pt x="1855" y="1506"/>
                      <a:pt x="1512" y="1855"/>
                      <a:pt x="1089" y="1855"/>
                    </a:cubicBezTo>
                    <a:cubicBezTo>
                      <a:pt x="661" y="1855"/>
                      <a:pt x="317" y="1506"/>
                      <a:pt x="317" y="1083"/>
                    </a:cubicBezTo>
                    <a:cubicBezTo>
                      <a:pt x="317" y="659"/>
                      <a:pt x="661" y="317"/>
                      <a:pt x="1089" y="317"/>
                    </a:cubicBezTo>
                    <a:close/>
                    <a:moveTo>
                      <a:pt x="1089" y="0"/>
                    </a:moveTo>
                    <a:cubicBezTo>
                      <a:pt x="489" y="0"/>
                      <a:pt x="1" y="488"/>
                      <a:pt x="1" y="1083"/>
                    </a:cubicBezTo>
                    <a:cubicBezTo>
                      <a:pt x="1" y="1682"/>
                      <a:pt x="489" y="2170"/>
                      <a:pt x="1089" y="2170"/>
                    </a:cubicBezTo>
                    <a:cubicBezTo>
                      <a:pt x="1684" y="2170"/>
                      <a:pt x="2172" y="1682"/>
                      <a:pt x="2172" y="1083"/>
                    </a:cubicBezTo>
                    <a:cubicBezTo>
                      <a:pt x="2172" y="488"/>
                      <a:pt x="1684" y="0"/>
                      <a:pt x="10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7"/>
              <p:cNvSpPr/>
              <p:nvPr/>
            </p:nvSpPr>
            <p:spPr>
              <a:xfrm>
                <a:off x="8264000" y="2452238"/>
                <a:ext cx="54275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171" extrusionOk="0">
                    <a:moveTo>
                      <a:pt x="1082" y="316"/>
                    </a:moveTo>
                    <a:cubicBezTo>
                      <a:pt x="1505" y="316"/>
                      <a:pt x="1854" y="665"/>
                      <a:pt x="1854" y="1088"/>
                    </a:cubicBezTo>
                    <a:cubicBezTo>
                      <a:pt x="1854" y="1511"/>
                      <a:pt x="1505" y="1855"/>
                      <a:pt x="1082" y="1855"/>
                    </a:cubicBezTo>
                    <a:cubicBezTo>
                      <a:pt x="659" y="1855"/>
                      <a:pt x="316" y="1511"/>
                      <a:pt x="316" y="1088"/>
                    </a:cubicBezTo>
                    <a:cubicBezTo>
                      <a:pt x="316" y="665"/>
                      <a:pt x="659" y="316"/>
                      <a:pt x="1082" y="316"/>
                    </a:cubicBezTo>
                    <a:close/>
                    <a:moveTo>
                      <a:pt x="1082" y="0"/>
                    </a:moveTo>
                    <a:cubicBezTo>
                      <a:pt x="488" y="0"/>
                      <a:pt x="1" y="488"/>
                      <a:pt x="1" y="1088"/>
                    </a:cubicBezTo>
                    <a:cubicBezTo>
                      <a:pt x="1" y="1682"/>
                      <a:pt x="488" y="2171"/>
                      <a:pt x="1082" y="2171"/>
                    </a:cubicBezTo>
                    <a:cubicBezTo>
                      <a:pt x="1683" y="2171"/>
                      <a:pt x="2170" y="1682"/>
                      <a:pt x="2170" y="1088"/>
                    </a:cubicBezTo>
                    <a:cubicBezTo>
                      <a:pt x="2170" y="488"/>
                      <a:pt x="1683" y="0"/>
                      <a:pt x="10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7" name="Google Shape;2137;p17"/>
            <p:cNvGrpSpPr/>
            <p:nvPr/>
          </p:nvGrpSpPr>
          <p:grpSpPr>
            <a:xfrm>
              <a:off x="8684673" y="3857736"/>
              <a:ext cx="620948" cy="579971"/>
              <a:chOff x="7880475" y="4009850"/>
              <a:chExt cx="402325" cy="375775"/>
            </a:xfrm>
          </p:grpSpPr>
          <p:sp>
            <p:nvSpPr>
              <p:cNvPr id="2138" name="Google Shape;2138;p17"/>
              <p:cNvSpPr/>
              <p:nvPr/>
            </p:nvSpPr>
            <p:spPr>
              <a:xfrm>
                <a:off x="7880475" y="4035375"/>
                <a:ext cx="37527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15011" h="14010" extrusionOk="0">
                    <a:moveTo>
                      <a:pt x="7503" y="1"/>
                    </a:moveTo>
                    <a:cubicBezTo>
                      <a:pt x="4100" y="1"/>
                      <a:pt x="1115" y="2481"/>
                      <a:pt x="586" y="5944"/>
                    </a:cubicBezTo>
                    <a:cubicBezTo>
                      <a:pt x="1" y="9765"/>
                      <a:pt x="2622" y="13339"/>
                      <a:pt x="6448" y="13928"/>
                    </a:cubicBezTo>
                    <a:cubicBezTo>
                      <a:pt x="6806" y="13982"/>
                      <a:pt x="7163" y="14009"/>
                      <a:pt x="7515" y="14009"/>
                    </a:cubicBezTo>
                    <a:cubicBezTo>
                      <a:pt x="10913" y="14009"/>
                      <a:pt x="13897" y="11528"/>
                      <a:pt x="14426" y="8066"/>
                    </a:cubicBezTo>
                    <a:cubicBezTo>
                      <a:pt x="15010" y="4245"/>
                      <a:pt x="12390" y="671"/>
                      <a:pt x="8570" y="82"/>
                    </a:cubicBezTo>
                    <a:cubicBezTo>
                      <a:pt x="8211" y="27"/>
                      <a:pt x="7855" y="1"/>
                      <a:pt x="7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7"/>
              <p:cNvSpPr/>
              <p:nvPr/>
            </p:nvSpPr>
            <p:spPr>
              <a:xfrm>
                <a:off x="7903150" y="4013825"/>
                <a:ext cx="375375" cy="350125"/>
              </a:xfrm>
              <a:custGeom>
                <a:avLst/>
                <a:gdLst/>
                <a:ahLst/>
                <a:cxnLst/>
                <a:rect l="l" t="t" r="r" b="b"/>
                <a:pathLst>
                  <a:path w="15015" h="14005" extrusionOk="0">
                    <a:moveTo>
                      <a:pt x="7502" y="0"/>
                    </a:moveTo>
                    <a:cubicBezTo>
                      <a:pt x="4099" y="0"/>
                      <a:pt x="1119" y="2476"/>
                      <a:pt x="589" y="5943"/>
                    </a:cubicBezTo>
                    <a:cubicBezTo>
                      <a:pt x="0" y="9764"/>
                      <a:pt x="2625" y="13338"/>
                      <a:pt x="6446" y="13921"/>
                    </a:cubicBezTo>
                    <a:cubicBezTo>
                      <a:pt x="6808" y="13977"/>
                      <a:pt x="7167" y="14004"/>
                      <a:pt x="7522" y="14004"/>
                    </a:cubicBezTo>
                    <a:cubicBezTo>
                      <a:pt x="10921" y="14004"/>
                      <a:pt x="13901" y="11524"/>
                      <a:pt x="14430" y="8065"/>
                    </a:cubicBezTo>
                    <a:cubicBezTo>
                      <a:pt x="15015" y="4239"/>
                      <a:pt x="12394" y="665"/>
                      <a:pt x="8568" y="81"/>
                    </a:cubicBezTo>
                    <a:cubicBezTo>
                      <a:pt x="8209" y="27"/>
                      <a:pt x="7856" y="0"/>
                      <a:pt x="75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7"/>
              <p:cNvSpPr/>
              <p:nvPr/>
            </p:nvSpPr>
            <p:spPr>
              <a:xfrm>
                <a:off x="7898975" y="4009850"/>
                <a:ext cx="383825" cy="358075"/>
              </a:xfrm>
              <a:custGeom>
                <a:avLst/>
                <a:gdLst/>
                <a:ahLst/>
                <a:cxnLst/>
                <a:rect l="l" t="t" r="r" b="b"/>
                <a:pathLst>
                  <a:path w="15353" h="14323" extrusionOk="0">
                    <a:moveTo>
                      <a:pt x="7664" y="315"/>
                    </a:moveTo>
                    <a:cubicBezTo>
                      <a:pt x="8012" y="315"/>
                      <a:pt x="8359" y="342"/>
                      <a:pt x="8713" y="396"/>
                    </a:cubicBezTo>
                    <a:cubicBezTo>
                      <a:pt x="12443" y="969"/>
                      <a:pt x="15015" y="4467"/>
                      <a:pt x="14442" y="8197"/>
                    </a:cubicBezTo>
                    <a:cubicBezTo>
                      <a:pt x="13923" y="11577"/>
                      <a:pt x="11000" y="14006"/>
                      <a:pt x="7681" y="14006"/>
                    </a:cubicBezTo>
                    <a:cubicBezTo>
                      <a:pt x="7338" y="14006"/>
                      <a:pt x="6990" y="13980"/>
                      <a:pt x="6640" y="13926"/>
                    </a:cubicBezTo>
                    <a:cubicBezTo>
                      <a:pt x="2911" y="13353"/>
                      <a:pt x="339" y="9853"/>
                      <a:pt x="912" y="6124"/>
                    </a:cubicBezTo>
                    <a:cubicBezTo>
                      <a:pt x="1190" y="4318"/>
                      <a:pt x="2149" y="2726"/>
                      <a:pt x="3623" y="1645"/>
                    </a:cubicBezTo>
                    <a:cubicBezTo>
                      <a:pt x="4813" y="770"/>
                      <a:pt x="6217" y="315"/>
                      <a:pt x="7664" y="315"/>
                    </a:cubicBezTo>
                    <a:close/>
                    <a:moveTo>
                      <a:pt x="7659" y="0"/>
                    </a:moveTo>
                    <a:cubicBezTo>
                      <a:pt x="6147" y="0"/>
                      <a:pt x="4679" y="477"/>
                      <a:pt x="3440" y="1392"/>
                    </a:cubicBezTo>
                    <a:cubicBezTo>
                      <a:pt x="1897" y="2523"/>
                      <a:pt x="890" y="4184"/>
                      <a:pt x="601" y="6075"/>
                    </a:cubicBezTo>
                    <a:cubicBezTo>
                      <a:pt x="0" y="9977"/>
                      <a:pt x="2691" y="13642"/>
                      <a:pt x="6591" y="14236"/>
                    </a:cubicBezTo>
                    <a:cubicBezTo>
                      <a:pt x="6956" y="14295"/>
                      <a:pt x="7326" y="14322"/>
                      <a:pt x="7691" y="14322"/>
                    </a:cubicBezTo>
                    <a:cubicBezTo>
                      <a:pt x="9202" y="14322"/>
                      <a:pt x="10669" y="13845"/>
                      <a:pt x="11913" y="12935"/>
                    </a:cubicBezTo>
                    <a:cubicBezTo>
                      <a:pt x="13456" y="11804"/>
                      <a:pt x="14463" y="10137"/>
                      <a:pt x="14752" y="8246"/>
                    </a:cubicBezTo>
                    <a:cubicBezTo>
                      <a:pt x="15353" y="4345"/>
                      <a:pt x="12663" y="685"/>
                      <a:pt x="8762" y="85"/>
                    </a:cubicBezTo>
                    <a:cubicBezTo>
                      <a:pt x="8393" y="28"/>
                      <a:pt x="8025" y="0"/>
                      <a:pt x="7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7"/>
              <p:cNvSpPr/>
              <p:nvPr/>
            </p:nvSpPr>
            <p:spPr>
              <a:xfrm>
                <a:off x="8025150" y="4120725"/>
                <a:ext cx="148100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5924" h="5933" extrusionOk="0">
                    <a:moveTo>
                      <a:pt x="1" y="0"/>
                    </a:moveTo>
                    <a:lnTo>
                      <a:pt x="2059" y="5933"/>
                    </a:lnTo>
                    <a:lnTo>
                      <a:pt x="2745" y="3730"/>
                    </a:lnTo>
                    <a:lnTo>
                      <a:pt x="4578" y="5611"/>
                    </a:lnTo>
                    <a:lnTo>
                      <a:pt x="4867" y="5322"/>
                    </a:lnTo>
                    <a:lnTo>
                      <a:pt x="5312" y="4877"/>
                    </a:lnTo>
                    <a:lnTo>
                      <a:pt x="5602" y="4588"/>
                    </a:lnTo>
                    <a:lnTo>
                      <a:pt x="3720" y="2755"/>
                    </a:lnTo>
                    <a:lnTo>
                      <a:pt x="5923" y="206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7"/>
              <p:cNvSpPr/>
              <p:nvPr/>
            </p:nvSpPr>
            <p:spPr>
              <a:xfrm>
                <a:off x="8021025" y="4116850"/>
                <a:ext cx="156075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6244" extrusionOk="0">
                    <a:moveTo>
                      <a:pt x="423" y="412"/>
                    </a:moveTo>
                    <a:lnTo>
                      <a:pt x="5584" y="2213"/>
                    </a:lnTo>
                    <a:lnTo>
                      <a:pt x="3838" y="2759"/>
                    </a:lnTo>
                    <a:cubicBezTo>
                      <a:pt x="3784" y="2776"/>
                      <a:pt x="3741" y="2819"/>
                      <a:pt x="3730" y="2873"/>
                    </a:cubicBezTo>
                    <a:cubicBezTo>
                      <a:pt x="3719" y="2927"/>
                      <a:pt x="3735" y="2984"/>
                      <a:pt x="3773" y="3023"/>
                    </a:cubicBezTo>
                    <a:lnTo>
                      <a:pt x="5542" y="4748"/>
                    </a:lnTo>
                    <a:lnTo>
                      <a:pt x="4748" y="5541"/>
                    </a:lnTo>
                    <a:lnTo>
                      <a:pt x="3022" y="3773"/>
                    </a:lnTo>
                    <a:cubicBezTo>
                      <a:pt x="2993" y="3743"/>
                      <a:pt x="2950" y="3727"/>
                      <a:pt x="2907" y="3727"/>
                    </a:cubicBezTo>
                    <a:cubicBezTo>
                      <a:pt x="2896" y="3727"/>
                      <a:pt x="2884" y="3728"/>
                      <a:pt x="2873" y="3730"/>
                    </a:cubicBezTo>
                    <a:cubicBezTo>
                      <a:pt x="2819" y="3741"/>
                      <a:pt x="2777" y="3783"/>
                      <a:pt x="2760" y="3837"/>
                    </a:cubicBezTo>
                    <a:lnTo>
                      <a:pt x="2213" y="5578"/>
                    </a:lnTo>
                    <a:lnTo>
                      <a:pt x="423" y="412"/>
                    </a:lnTo>
                    <a:close/>
                    <a:moveTo>
                      <a:pt x="162" y="1"/>
                    </a:moveTo>
                    <a:cubicBezTo>
                      <a:pt x="122" y="1"/>
                      <a:pt x="83" y="16"/>
                      <a:pt x="54" y="48"/>
                    </a:cubicBezTo>
                    <a:cubicBezTo>
                      <a:pt x="12" y="86"/>
                      <a:pt x="0" y="150"/>
                      <a:pt x="17" y="209"/>
                    </a:cubicBezTo>
                    <a:lnTo>
                      <a:pt x="2074" y="6135"/>
                    </a:lnTo>
                    <a:cubicBezTo>
                      <a:pt x="2095" y="6200"/>
                      <a:pt x="2154" y="6243"/>
                      <a:pt x="2224" y="6243"/>
                    </a:cubicBezTo>
                    <a:cubicBezTo>
                      <a:pt x="2294" y="6243"/>
                      <a:pt x="2352" y="6194"/>
                      <a:pt x="2374" y="6130"/>
                    </a:cubicBezTo>
                    <a:lnTo>
                      <a:pt x="2980" y="4181"/>
                    </a:lnTo>
                    <a:lnTo>
                      <a:pt x="4630" y="5873"/>
                    </a:lnTo>
                    <a:cubicBezTo>
                      <a:pt x="4662" y="5905"/>
                      <a:pt x="4699" y="5922"/>
                      <a:pt x="4743" y="5922"/>
                    </a:cubicBezTo>
                    <a:cubicBezTo>
                      <a:pt x="4785" y="5922"/>
                      <a:pt x="4828" y="5905"/>
                      <a:pt x="4855" y="5873"/>
                    </a:cubicBezTo>
                    <a:lnTo>
                      <a:pt x="5873" y="4856"/>
                    </a:lnTo>
                    <a:cubicBezTo>
                      <a:pt x="5906" y="4829"/>
                      <a:pt x="5921" y="4785"/>
                      <a:pt x="5921" y="4743"/>
                    </a:cubicBezTo>
                    <a:cubicBezTo>
                      <a:pt x="5921" y="4700"/>
                      <a:pt x="5906" y="4663"/>
                      <a:pt x="5873" y="4631"/>
                    </a:cubicBezTo>
                    <a:lnTo>
                      <a:pt x="4185" y="2979"/>
                    </a:lnTo>
                    <a:lnTo>
                      <a:pt x="6131" y="2374"/>
                    </a:lnTo>
                    <a:cubicBezTo>
                      <a:pt x="6195" y="2353"/>
                      <a:pt x="6242" y="2294"/>
                      <a:pt x="6242" y="2224"/>
                    </a:cubicBezTo>
                    <a:cubicBezTo>
                      <a:pt x="6242" y="2155"/>
                      <a:pt x="6200" y="2096"/>
                      <a:pt x="6136" y="2074"/>
                    </a:cubicBezTo>
                    <a:lnTo>
                      <a:pt x="220" y="11"/>
                    </a:lnTo>
                    <a:cubicBezTo>
                      <a:pt x="201" y="4"/>
                      <a:pt x="181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3" name="Google Shape;2143;p17"/>
            <p:cNvGrpSpPr/>
            <p:nvPr/>
          </p:nvGrpSpPr>
          <p:grpSpPr>
            <a:xfrm>
              <a:off x="0" y="0"/>
              <a:ext cx="9144000" cy="327600"/>
              <a:chOff x="0" y="4815875"/>
              <a:chExt cx="9144000" cy="327600"/>
            </a:xfrm>
          </p:grpSpPr>
          <p:sp>
            <p:nvSpPr>
              <p:cNvPr id="2144" name="Google Shape;2144;p17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45" name="Google Shape;2145;p17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2146" name="Google Shape;2146;p17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2147" name="Google Shape;2147;p17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8" name="Google Shape;2148;p17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149" name="Google Shape;2149;p17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17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18"/>
          <p:cNvSpPr txBox="1">
            <a:spLocks noGrp="1"/>
          </p:cNvSpPr>
          <p:nvPr>
            <p:ph type="title"/>
          </p:nvPr>
        </p:nvSpPr>
        <p:spPr>
          <a:xfrm>
            <a:off x="4551175" y="1290953"/>
            <a:ext cx="3879600" cy="14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3" name="Google Shape;2153;p18"/>
          <p:cNvSpPr txBox="1">
            <a:spLocks noGrp="1"/>
          </p:cNvSpPr>
          <p:nvPr>
            <p:ph type="subTitle" idx="1"/>
          </p:nvPr>
        </p:nvSpPr>
        <p:spPr>
          <a:xfrm>
            <a:off x="4551175" y="2701147"/>
            <a:ext cx="38796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54" name="Google Shape;2154;p18"/>
          <p:cNvSpPr>
            <a:spLocks noGrp="1"/>
          </p:cNvSpPr>
          <p:nvPr>
            <p:ph type="pic" idx="2"/>
          </p:nvPr>
        </p:nvSpPr>
        <p:spPr>
          <a:xfrm>
            <a:off x="713225" y="1214414"/>
            <a:ext cx="2910000" cy="2910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155" name="Google Shape;2155;p18"/>
          <p:cNvGrpSpPr/>
          <p:nvPr/>
        </p:nvGrpSpPr>
        <p:grpSpPr>
          <a:xfrm>
            <a:off x="-2234041" y="773044"/>
            <a:ext cx="11332889" cy="6284827"/>
            <a:chOff x="-2234041" y="773044"/>
            <a:chExt cx="11332889" cy="6284827"/>
          </a:xfrm>
        </p:grpSpPr>
        <p:grpSp>
          <p:nvGrpSpPr>
            <p:cNvPr id="2156" name="Google Shape;2156;p18"/>
            <p:cNvGrpSpPr/>
            <p:nvPr/>
          </p:nvGrpSpPr>
          <p:grpSpPr>
            <a:xfrm>
              <a:off x="-2234041" y="773044"/>
              <a:ext cx="2792339" cy="574190"/>
              <a:chOff x="1256084" y="1131032"/>
              <a:chExt cx="2792339" cy="574190"/>
            </a:xfrm>
          </p:grpSpPr>
          <p:grpSp>
            <p:nvGrpSpPr>
              <p:cNvPr id="2157" name="Google Shape;2157;p18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158" name="Google Shape;2158;p18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18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18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18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18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18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18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18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18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18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18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18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0" name="Google Shape;2170;p18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1" name="Google Shape;2171;p18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18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18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18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18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6" name="Google Shape;2176;p18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7" name="Google Shape;2177;p18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8" name="Google Shape;2178;p18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18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18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18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18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18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18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18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18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18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18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18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18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18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2" name="Google Shape;2192;p18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193" name="Google Shape;2193;p18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18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18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18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18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18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18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18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18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18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18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18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18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18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18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18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18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18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18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18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18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18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18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18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18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18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18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18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1" name="Google Shape;2221;p18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2" name="Google Shape;2222;p18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18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18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18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18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27" name="Google Shape;2227;p18"/>
            <p:cNvGrpSpPr/>
            <p:nvPr/>
          </p:nvGrpSpPr>
          <p:grpSpPr>
            <a:xfrm rot="5400000">
              <a:off x="7415584" y="5374607"/>
              <a:ext cx="2792339" cy="574190"/>
              <a:chOff x="1256084" y="1131032"/>
              <a:chExt cx="2792339" cy="574190"/>
            </a:xfrm>
          </p:grpSpPr>
          <p:grpSp>
            <p:nvGrpSpPr>
              <p:cNvPr id="2228" name="Google Shape;2228;p18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229" name="Google Shape;2229;p18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18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18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18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18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18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18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18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18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18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18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18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18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2" name="Google Shape;2242;p18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18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18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18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18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18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18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9" name="Google Shape;2249;p18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0" name="Google Shape;2250;p18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18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18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18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18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18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18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18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8" name="Google Shape;2258;p18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18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18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18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18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63" name="Google Shape;2263;p18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264" name="Google Shape;2264;p18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18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6" name="Google Shape;2266;p18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7" name="Google Shape;2267;p18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8" name="Google Shape;2268;p18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18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18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18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18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18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18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18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18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18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18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18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18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18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18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18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18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18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18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18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18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18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18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18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18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18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18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18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18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18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98" name="Google Shape;2298;p18"/>
          <p:cNvGrpSpPr/>
          <p:nvPr/>
        </p:nvGrpSpPr>
        <p:grpSpPr>
          <a:xfrm>
            <a:off x="0" y="0"/>
            <a:ext cx="9144000" cy="5301749"/>
            <a:chOff x="0" y="0"/>
            <a:chExt cx="9144000" cy="5301749"/>
          </a:xfrm>
        </p:grpSpPr>
        <p:grpSp>
          <p:nvGrpSpPr>
            <p:cNvPr id="2299" name="Google Shape;2299;p18"/>
            <p:cNvGrpSpPr/>
            <p:nvPr/>
          </p:nvGrpSpPr>
          <p:grpSpPr>
            <a:xfrm>
              <a:off x="965023" y="773055"/>
              <a:ext cx="8091117" cy="4528693"/>
              <a:chOff x="965023" y="773055"/>
              <a:chExt cx="8091117" cy="4528693"/>
            </a:xfrm>
          </p:grpSpPr>
          <p:grpSp>
            <p:nvGrpSpPr>
              <p:cNvPr id="2300" name="Google Shape;2300;p18"/>
              <p:cNvGrpSpPr/>
              <p:nvPr/>
            </p:nvGrpSpPr>
            <p:grpSpPr>
              <a:xfrm rot="5400000">
                <a:off x="8199515" y="1140886"/>
                <a:ext cx="1224456" cy="488795"/>
                <a:chOff x="1218100" y="1092275"/>
                <a:chExt cx="793350" cy="316700"/>
              </a:xfrm>
            </p:grpSpPr>
            <p:sp>
              <p:nvSpPr>
                <p:cNvPr id="2301" name="Google Shape;2301;p18"/>
                <p:cNvSpPr/>
                <p:nvPr/>
              </p:nvSpPr>
              <p:spPr>
                <a:xfrm>
                  <a:off x="1272350" y="1145575"/>
                  <a:ext cx="685000" cy="2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0" h="8666" extrusionOk="0">
                      <a:moveTo>
                        <a:pt x="16923" y="0"/>
                      </a:moveTo>
                      <a:lnTo>
                        <a:pt x="8162" y="8221"/>
                      </a:lnTo>
                      <a:lnTo>
                        <a:pt x="290" y="97"/>
                      </a:lnTo>
                      <a:cubicBezTo>
                        <a:pt x="258" y="67"/>
                        <a:pt x="217" y="52"/>
                        <a:pt x="177" y="52"/>
                      </a:cubicBezTo>
                      <a:cubicBezTo>
                        <a:pt x="137" y="52"/>
                        <a:pt x="97" y="67"/>
                        <a:pt x="65" y="97"/>
                      </a:cubicBezTo>
                      <a:cubicBezTo>
                        <a:pt x="0" y="156"/>
                        <a:pt x="0" y="257"/>
                        <a:pt x="60" y="317"/>
                      </a:cubicBezTo>
                      <a:lnTo>
                        <a:pt x="8151" y="8666"/>
                      </a:lnTo>
                      <a:lnTo>
                        <a:pt x="16939" y="418"/>
                      </a:lnTo>
                      <a:lnTo>
                        <a:pt x="27125" y="8317"/>
                      </a:lnTo>
                      <a:cubicBezTo>
                        <a:pt x="27154" y="8337"/>
                        <a:pt x="27187" y="8346"/>
                        <a:pt x="27219" y="8346"/>
                      </a:cubicBezTo>
                      <a:cubicBezTo>
                        <a:pt x="27267" y="8346"/>
                        <a:pt x="27313" y="8326"/>
                        <a:pt x="27345" y="8285"/>
                      </a:cubicBezTo>
                      <a:cubicBezTo>
                        <a:pt x="27399" y="8221"/>
                        <a:pt x="27388" y="8119"/>
                        <a:pt x="27318" y="8065"/>
                      </a:cubicBezTo>
                      <a:lnTo>
                        <a:pt x="17025" y="86"/>
                      </a:lnTo>
                      <a:lnTo>
                        <a:pt x="169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18"/>
                <p:cNvSpPr/>
                <p:nvPr/>
              </p:nvSpPr>
              <p:spPr>
                <a:xfrm>
                  <a:off x="1222125" y="1096150"/>
                  <a:ext cx="109200" cy="1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" h="4374" extrusionOk="0">
                      <a:moveTo>
                        <a:pt x="2182" y="1"/>
                      </a:moveTo>
                      <a:cubicBezTo>
                        <a:pt x="975" y="1"/>
                        <a:pt x="1" y="981"/>
                        <a:pt x="1" y="2187"/>
                      </a:cubicBezTo>
                      <a:cubicBezTo>
                        <a:pt x="1" y="3392"/>
                        <a:pt x="975" y="4373"/>
                        <a:pt x="2182" y="4373"/>
                      </a:cubicBezTo>
                      <a:cubicBezTo>
                        <a:pt x="3392" y="4373"/>
                        <a:pt x="4368" y="3392"/>
                        <a:pt x="4368" y="2187"/>
                      </a:cubicBezTo>
                      <a:cubicBezTo>
                        <a:pt x="4368" y="981"/>
                        <a:pt x="3392" y="1"/>
                        <a:pt x="21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18"/>
                <p:cNvSpPr/>
                <p:nvPr/>
              </p:nvSpPr>
              <p:spPr>
                <a:xfrm>
                  <a:off x="1641025" y="1096150"/>
                  <a:ext cx="109200" cy="1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" h="4374" extrusionOk="0">
                      <a:moveTo>
                        <a:pt x="2181" y="1"/>
                      </a:moveTo>
                      <a:cubicBezTo>
                        <a:pt x="975" y="1"/>
                        <a:pt x="0" y="981"/>
                        <a:pt x="0" y="2187"/>
                      </a:cubicBezTo>
                      <a:cubicBezTo>
                        <a:pt x="0" y="3392"/>
                        <a:pt x="975" y="4373"/>
                        <a:pt x="2181" y="4373"/>
                      </a:cubicBezTo>
                      <a:cubicBezTo>
                        <a:pt x="3393" y="4373"/>
                        <a:pt x="4368" y="3392"/>
                        <a:pt x="4368" y="2187"/>
                      </a:cubicBezTo>
                      <a:cubicBezTo>
                        <a:pt x="4368" y="981"/>
                        <a:pt x="3393" y="1"/>
                        <a:pt x="2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18"/>
                <p:cNvSpPr/>
                <p:nvPr/>
              </p:nvSpPr>
              <p:spPr>
                <a:xfrm>
                  <a:off x="1421600" y="1295625"/>
                  <a:ext cx="109325" cy="10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3" h="4373" extrusionOk="0">
                      <a:moveTo>
                        <a:pt x="2186" y="0"/>
                      </a:moveTo>
                      <a:cubicBezTo>
                        <a:pt x="981" y="0"/>
                        <a:pt x="0" y="980"/>
                        <a:pt x="0" y="2186"/>
                      </a:cubicBezTo>
                      <a:cubicBezTo>
                        <a:pt x="0" y="3397"/>
                        <a:pt x="981" y="4373"/>
                        <a:pt x="2186" y="4373"/>
                      </a:cubicBezTo>
                      <a:cubicBezTo>
                        <a:pt x="3393" y="4373"/>
                        <a:pt x="4373" y="3397"/>
                        <a:pt x="4373" y="2186"/>
                      </a:cubicBezTo>
                      <a:cubicBezTo>
                        <a:pt x="4373" y="980"/>
                        <a:pt x="3393" y="0"/>
                        <a:pt x="21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18"/>
                <p:cNvSpPr/>
                <p:nvPr/>
              </p:nvSpPr>
              <p:spPr>
                <a:xfrm>
                  <a:off x="1898225" y="1295625"/>
                  <a:ext cx="109350" cy="10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4" h="4373" extrusionOk="0">
                      <a:moveTo>
                        <a:pt x="2187" y="0"/>
                      </a:moveTo>
                      <a:cubicBezTo>
                        <a:pt x="982" y="0"/>
                        <a:pt x="1" y="980"/>
                        <a:pt x="1" y="2186"/>
                      </a:cubicBezTo>
                      <a:cubicBezTo>
                        <a:pt x="1" y="3397"/>
                        <a:pt x="982" y="4373"/>
                        <a:pt x="2187" y="4373"/>
                      </a:cubicBezTo>
                      <a:cubicBezTo>
                        <a:pt x="3393" y="4373"/>
                        <a:pt x="4373" y="3397"/>
                        <a:pt x="4373" y="2186"/>
                      </a:cubicBezTo>
                      <a:cubicBezTo>
                        <a:pt x="4373" y="980"/>
                        <a:pt x="339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18"/>
                <p:cNvSpPr/>
                <p:nvPr/>
              </p:nvSpPr>
              <p:spPr>
                <a:xfrm>
                  <a:off x="1218100" y="1092275"/>
                  <a:ext cx="117250" cy="1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0" h="4683" extrusionOk="0">
                      <a:moveTo>
                        <a:pt x="2343" y="316"/>
                      </a:moveTo>
                      <a:cubicBezTo>
                        <a:pt x="3463" y="316"/>
                        <a:pt x="4373" y="1222"/>
                        <a:pt x="4373" y="2342"/>
                      </a:cubicBezTo>
                      <a:cubicBezTo>
                        <a:pt x="4373" y="3461"/>
                        <a:pt x="3463" y="4367"/>
                        <a:pt x="2343" y="4367"/>
                      </a:cubicBezTo>
                      <a:cubicBezTo>
                        <a:pt x="1228" y="4367"/>
                        <a:pt x="317" y="3461"/>
                        <a:pt x="317" y="2342"/>
                      </a:cubicBezTo>
                      <a:cubicBezTo>
                        <a:pt x="317" y="1222"/>
                        <a:pt x="1228" y="316"/>
                        <a:pt x="2343" y="316"/>
                      </a:cubicBezTo>
                      <a:close/>
                      <a:moveTo>
                        <a:pt x="2343" y="0"/>
                      </a:moveTo>
                      <a:cubicBezTo>
                        <a:pt x="1052" y="0"/>
                        <a:pt x="1" y="1049"/>
                        <a:pt x="1" y="2342"/>
                      </a:cubicBezTo>
                      <a:cubicBezTo>
                        <a:pt x="1" y="3633"/>
                        <a:pt x="1052" y="4682"/>
                        <a:pt x="2343" y="4682"/>
                      </a:cubicBezTo>
                      <a:cubicBezTo>
                        <a:pt x="3639" y="4682"/>
                        <a:pt x="4690" y="3633"/>
                        <a:pt x="4690" y="2342"/>
                      </a:cubicBezTo>
                      <a:cubicBezTo>
                        <a:pt x="4690" y="1049"/>
                        <a:pt x="3639" y="0"/>
                        <a:pt x="23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18"/>
                <p:cNvSpPr/>
                <p:nvPr/>
              </p:nvSpPr>
              <p:spPr>
                <a:xfrm>
                  <a:off x="1637000" y="1092275"/>
                  <a:ext cx="117250" cy="1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0" h="4683" extrusionOk="0">
                      <a:moveTo>
                        <a:pt x="2342" y="316"/>
                      </a:moveTo>
                      <a:cubicBezTo>
                        <a:pt x="3463" y="316"/>
                        <a:pt x="4373" y="1222"/>
                        <a:pt x="4373" y="2342"/>
                      </a:cubicBezTo>
                      <a:cubicBezTo>
                        <a:pt x="4373" y="3461"/>
                        <a:pt x="3463" y="4367"/>
                        <a:pt x="2342" y="4367"/>
                      </a:cubicBezTo>
                      <a:cubicBezTo>
                        <a:pt x="1227" y="4367"/>
                        <a:pt x="317" y="3461"/>
                        <a:pt x="317" y="2342"/>
                      </a:cubicBezTo>
                      <a:cubicBezTo>
                        <a:pt x="317" y="1222"/>
                        <a:pt x="1227" y="316"/>
                        <a:pt x="2342" y="316"/>
                      </a:cubicBezTo>
                      <a:close/>
                      <a:moveTo>
                        <a:pt x="2342" y="0"/>
                      </a:moveTo>
                      <a:cubicBezTo>
                        <a:pt x="1051" y="0"/>
                        <a:pt x="1" y="1049"/>
                        <a:pt x="1" y="2342"/>
                      </a:cubicBezTo>
                      <a:cubicBezTo>
                        <a:pt x="1" y="3633"/>
                        <a:pt x="1051" y="4682"/>
                        <a:pt x="2342" y="4682"/>
                      </a:cubicBezTo>
                      <a:cubicBezTo>
                        <a:pt x="3639" y="4682"/>
                        <a:pt x="4689" y="3633"/>
                        <a:pt x="4689" y="2342"/>
                      </a:cubicBezTo>
                      <a:cubicBezTo>
                        <a:pt x="4689" y="1049"/>
                        <a:pt x="3639" y="0"/>
                        <a:pt x="23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18"/>
                <p:cNvSpPr/>
                <p:nvPr/>
              </p:nvSpPr>
              <p:spPr>
                <a:xfrm>
                  <a:off x="1417575" y="1291725"/>
                  <a:ext cx="117250" cy="1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0" h="4690" extrusionOk="0">
                      <a:moveTo>
                        <a:pt x="2347" y="317"/>
                      </a:moveTo>
                      <a:cubicBezTo>
                        <a:pt x="3462" y="317"/>
                        <a:pt x="4373" y="1227"/>
                        <a:pt x="4373" y="2342"/>
                      </a:cubicBezTo>
                      <a:cubicBezTo>
                        <a:pt x="4373" y="3463"/>
                        <a:pt x="3462" y="4373"/>
                        <a:pt x="2347" y="4373"/>
                      </a:cubicBezTo>
                      <a:cubicBezTo>
                        <a:pt x="1227" y="4373"/>
                        <a:pt x="317" y="3463"/>
                        <a:pt x="317" y="2342"/>
                      </a:cubicBezTo>
                      <a:cubicBezTo>
                        <a:pt x="317" y="1227"/>
                        <a:pt x="1227" y="317"/>
                        <a:pt x="2347" y="317"/>
                      </a:cubicBezTo>
                      <a:close/>
                      <a:moveTo>
                        <a:pt x="2347" y="1"/>
                      </a:moveTo>
                      <a:cubicBezTo>
                        <a:pt x="1056" y="1"/>
                        <a:pt x="0" y="1051"/>
                        <a:pt x="0" y="2342"/>
                      </a:cubicBezTo>
                      <a:cubicBezTo>
                        <a:pt x="0" y="3634"/>
                        <a:pt x="1056" y="4689"/>
                        <a:pt x="2347" y="4689"/>
                      </a:cubicBezTo>
                      <a:cubicBezTo>
                        <a:pt x="3639" y="4689"/>
                        <a:pt x="4689" y="3634"/>
                        <a:pt x="4689" y="2342"/>
                      </a:cubicBezTo>
                      <a:cubicBezTo>
                        <a:pt x="4689" y="1051"/>
                        <a:pt x="3639" y="1"/>
                        <a:pt x="23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18"/>
                <p:cNvSpPr/>
                <p:nvPr/>
              </p:nvSpPr>
              <p:spPr>
                <a:xfrm>
                  <a:off x="1894325" y="1291725"/>
                  <a:ext cx="117125" cy="1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5" h="4690" extrusionOk="0">
                      <a:moveTo>
                        <a:pt x="2343" y="317"/>
                      </a:moveTo>
                      <a:cubicBezTo>
                        <a:pt x="3463" y="317"/>
                        <a:pt x="4368" y="1227"/>
                        <a:pt x="4368" y="2342"/>
                      </a:cubicBezTo>
                      <a:cubicBezTo>
                        <a:pt x="4368" y="3463"/>
                        <a:pt x="3463" y="4373"/>
                        <a:pt x="2343" y="4373"/>
                      </a:cubicBezTo>
                      <a:cubicBezTo>
                        <a:pt x="1223" y="4373"/>
                        <a:pt x="317" y="3463"/>
                        <a:pt x="317" y="2342"/>
                      </a:cubicBezTo>
                      <a:cubicBezTo>
                        <a:pt x="317" y="1227"/>
                        <a:pt x="1223" y="317"/>
                        <a:pt x="2343" y="317"/>
                      </a:cubicBezTo>
                      <a:close/>
                      <a:moveTo>
                        <a:pt x="2343" y="1"/>
                      </a:moveTo>
                      <a:cubicBezTo>
                        <a:pt x="1052" y="1"/>
                        <a:pt x="1" y="1051"/>
                        <a:pt x="1" y="2342"/>
                      </a:cubicBezTo>
                      <a:cubicBezTo>
                        <a:pt x="1" y="3634"/>
                        <a:pt x="1052" y="4689"/>
                        <a:pt x="2343" y="4689"/>
                      </a:cubicBezTo>
                      <a:cubicBezTo>
                        <a:pt x="3634" y="4689"/>
                        <a:pt x="4685" y="3634"/>
                        <a:pt x="4685" y="2342"/>
                      </a:cubicBezTo>
                      <a:cubicBezTo>
                        <a:pt x="4685" y="1051"/>
                        <a:pt x="3634" y="1"/>
                        <a:pt x="23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10" name="Google Shape;2310;p18"/>
              <p:cNvGrpSpPr/>
              <p:nvPr/>
            </p:nvGrpSpPr>
            <p:grpSpPr>
              <a:xfrm>
                <a:off x="965023" y="4726562"/>
                <a:ext cx="574994" cy="575187"/>
                <a:chOff x="8234275" y="2163288"/>
                <a:chExt cx="372550" cy="372675"/>
              </a:xfrm>
            </p:grpSpPr>
            <p:sp>
              <p:nvSpPr>
                <p:cNvPr id="2311" name="Google Shape;2311;p18"/>
                <p:cNvSpPr/>
                <p:nvPr/>
              </p:nvSpPr>
              <p:spPr>
                <a:xfrm>
                  <a:off x="8234275" y="2163288"/>
                  <a:ext cx="372550" cy="3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2" h="14907" extrusionOk="0">
                      <a:moveTo>
                        <a:pt x="7453" y="316"/>
                      </a:moveTo>
                      <a:cubicBezTo>
                        <a:pt x="11387" y="316"/>
                        <a:pt x="14590" y="3515"/>
                        <a:pt x="14590" y="7453"/>
                      </a:cubicBezTo>
                      <a:cubicBezTo>
                        <a:pt x="14590" y="11387"/>
                        <a:pt x="11387" y="14591"/>
                        <a:pt x="7453" y="14591"/>
                      </a:cubicBezTo>
                      <a:cubicBezTo>
                        <a:pt x="3515" y="14591"/>
                        <a:pt x="315" y="11387"/>
                        <a:pt x="315" y="7453"/>
                      </a:cubicBezTo>
                      <a:cubicBezTo>
                        <a:pt x="315" y="3515"/>
                        <a:pt x="3515" y="316"/>
                        <a:pt x="7453" y="316"/>
                      </a:cubicBezTo>
                      <a:close/>
                      <a:moveTo>
                        <a:pt x="7453" y="1"/>
                      </a:moveTo>
                      <a:cubicBezTo>
                        <a:pt x="3344" y="1"/>
                        <a:pt x="0" y="3344"/>
                        <a:pt x="0" y="7453"/>
                      </a:cubicBezTo>
                      <a:cubicBezTo>
                        <a:pt x="0" y="11563"/>
                        <a:pt x="3344" y="14907"/>
                        <a:pt x="7453" y="14907"/>
                      </a:cubicBezTo>
                      <a:cubicBezTo>
                        <a:pt x="11563" y="14907"/>
                        <a:pt x="14901" y="11563"/>
                        <a:pt x="14901" y="7453"/>
                      </a:cubicBezTo>
                      <a:cubicBezTo>
                        <a:pt x="14901" y="3344"/>
                        <a:pt x="11563" y="1"/>
                        <a:pt x="74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18"/>
                <p:cNvSpPr/>
                <p:nvPr/>
              </p:nvSpPr>
              <p:spPr>
                <a:xfrm>
                  <a:off x="8361100" y="2163288"/>
                  <a:ext cx="116575" cy="3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14907" extrusionOk="0">
                      <a:moveTo>
                        <a:pt x="2332" y="316"/>
                      </a:moveTo>
                      <a:cubicBezTo>
                        <a:pt x="3307" y="316"/>
                        <a:pt x="4347" y="3183"/>
                        <a:pt x="4347" y="7453"/>
                      </a:cubicBezTo>
                      <a:cubicBezTo>
                        <a:pt x="4347" y="11719"/>
                        <a:pt x="3307" y="14591"/>
                        <a:pt x="2332" y="14591"/>
                      </a:cubicBezTo>
                      <a:cubicBezTo>
                        <a:pt x="1357" y="14591"/>
                        <a:pt x="317" y="11719"/>
                        <a:pt x="317" y="7453"/>
                      </a:cubicBezTo>
                      <a:cubicBezTo>
                        <a:pt x="317" y="3183"/>
                        <a:pt x="1357" y="316"/>
                        <a:pt x="2332" y="316"/>
                      </a:cubicBezTo>
                      <a:close/>
                      <a:moveTo>
                        <a:pt x="2332" y="1"/>
                      </a:moveTo>
                      <a:cubicBezTo>
                        <a:pt x="875" y="1"/>
                        <a:pt x="0" y="3788"/>
                        <a:pt x="0" y="7453"/>
                      </a:cubicBezTo>
                      <a:cubicBezTo>
                        <a:pt x="0" y="11113"/>
                        <a:pt x="875" y="14907"/>
                        <a:pt x="2332" y="14907"/>
                      </a:cubicBezTo>
                      <a:cubicBezTo>
                        <a:pt x="3794" y="14907"/>
                        <a:pt x="4662" y="11113"/>
                        <a:pt x="4662" y="7453"/>
                      </a:cubicBezTo>
                      <a:cubicBezTo>
                        <a:pt x="4662" y="3788"/>
                        <a:pt x="3794" y="1"/>
                        <a:pt x="233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3" name="Google Shape;2313;p18"/>
                <p:cNvSpPr/>
                <p:nvPr/>
              </p:nvSpPr>
              <p:spPr>
                <a:xfrm>
                  <a:off x="8246575" y="2287188"/>
                  <a:ext cx="344975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9" h="318" extrusionOk="0">
                      <a:moveTo>
                        <a:pt x="1" y="1"/>
                      </a:moveTo>
                      <a:lnTo>
                        <a:pt x="1" y="317"/>
                      </a:lnTo>
                      <a:lnTo>
                        <a:pt x="13798" y="317"/>
                      </a:lnTo>
                      <a:lnTo>
                        <a:pt x="1379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4" name="Google Shape;2314;p18"/>
                <p:cNvSpPr/>
                <p:nvPr/>
              </p:nvSpPr>
              <p:spPr>
                <a:xfrm>
                  <a:off x="8246575" y="2410563"/>
                  <a:ext cx="344975" cy="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9" h="317" extrusionOk="0">
                      <a:moveTo>
                        <a:pt x="1" y="0"/>
                      </a:moveTo>
                      <a:lnTo>
                        <a:pt x="1" y="317"/>
                      </a:lnTo>
                      <a:lnTo>
                        <a:pt x="13798" y="317"/>
                      </a:lnTo>
                      <a:lnTo>
                        <a:pt x="1379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5" name="Google Shape;2315;p18"/>
                <p:cNvSpPr/>
                <p:nvPr/>
              </p:nvSpPr>
              <p:spPr>
                <a:xfrm>
                  <a:off x="8345825" y="2268038"/>
                  <a:ext cx="46400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1855" extrusionOk="0">
                      <a:moveTo>
                        <a:pt x="928" y="0"/>
                      </a:moveTo>
                      <a:cubicBezTo>
                        <a:pt x="413" y="0"/>
                        <a:pt x="1" y="413"/>
                        <a:pt x="1" y="928"/>
                      </a:cubicBezTo>
                      <a:cubicBezTo>
                        <a:pt x="1" y="1437"/>
                        <a:pt x="413" y="1855"/>
                        <a:pt x="928" y="1855"/>
                      </a:cubicBezTo>
                      <a:cubicBezTo>
                        <a:pt x="1437" y="1855"/>
                        <a:pt x="1855" y="1437"/>
                        <a:pt x="1855" y="928"/>
                      </a:cubicBezTo>
                      <a:cubicBezTo>
                        <a:pt x="1855" y="413"/>
                        <a:pt x="1437" y="0"/>
                        <a:pt x="9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6" name="Google Shape;2316;p18"/>
                <p:cNvSpPr/>
                <p:nvPr/>
              </p:nvSpPr>
              <p:spPr>
                <a:xfrm>
                  <a:off x="8447775" y="2390338"/>
                  <a:ext cx="46400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1855" extrusionOk="0">
                      <a:moveTo>
                        <a:pt x="928" y="0"/>
                      </a:moveTo>
                      <a:cubicBezTo>
                        <a:pt x="419" y="0"/>
                        <a:pt x="1" y="418"/>
                        <a:pt x="1" y="928"/>
                      </a:cubicBezTo>
                      <a:cubicBezTo>
                        <a:pt x="1" y="1442"/>
                        <a:pt x="419" y="1855"/>
                        <a:pt x="928" y="1855"/>
                      </a:cubicBezTo>
                      <a:cubicBezTo>
                        <a:pt x="1442" y="1855"/>
                        <a:pt x="1855" y="1442"/>
                        <a:pt x="1855" y="928"/>
                      </a:cubicBezTo>
                      <a:cubicBezTo>
                        <a:pt x="1855" y="418"/>
                        <a:pt x="1442" y="0"/>
                        <a:pt x="9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7" name="Google Shape;2317;p18"/>
                <p:cNvSpPr/>
                <p:nvPr/>
              </p:nvSpPr>
              <p:spPr>
                <a:xfrm>
                  <a:off x="8526550" y="2201188"/>
                  <a:ext cx="46500" cy="4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" h="1854" extrusionOk="0">
                      <a:moveTo>
                        <a:pt x="933" y="1"/>
                      </a:moveTo>
                      <a:cubicBezTo>
                        <a:pt x="418" y="1"/>
                        <a:pt x="0" y="419"/>
                        <a:pt x="0" y="928"/>
                      </a:cubicBezTo>
                      <a:cubicBezTo>
                        <a:pt x="0" y="1442"/>
                        <a:pt x="418" y="1854"/>
                        <a:pt x="933" y="1854"/>
                      </a:cubicBezTo>
                      <a:cubicBezTo>
                        <a:pt x="1442" y="1854"/>
                        <a:pt x="1860" y="1442"/>
                        <a:pt x="1860" y="928"/>
                      </a:cubicBezTo>
                      <a:cubicBezTo>
                        <a:pt x="1860" y="419"/>
                        <a:pt x="1442" y="1"/>
                        <a:pt x="93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8" name="Google Shape;2318;p18"/>
                <p:cNvSpPr/>
                <p:nvPr/>
              </p:nvSpPr>
              <p:spPr>
                <a:xfrm>
                  <a:off x="8267850" y="2456238"/>
                  <a:ext cx="46400" cy="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1856" extrusionOk="0">
                      <a:moveTo>
                        <a:pt x="928" y="1"/>
                      </a:moveTo>
                      <a:cubicBezTo>
                        <a:pt x="419" y="1"/>
                        <a:pt x="1" y="414"/>
                        <a:pt x="1" y="928"/>
                      </a:cubicBezTo>
                      <a:cubicBezTo>
                        <a:pt x="1" y="1437"/>
                        <a:pt x="419" y="1855"/>
                        <a:pt x="928" y="1855"/>
                      </a:cubicBezTo>
                      <a:cubicBezTo>
                        <a:pt x="1443" y="1855"/>
                        <a:pt x="1855" y="1437"/>
                        <a:pt x="1855" y="928"/>
                      </a:cubicBezTo>
                      <a:cubicBezTo>
                        <a:pt x="1855" y="414"/>
                        <a:pt x="1443" y="1"/>
                        <a:pt x="92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9" name="Google Shape;2319;p18"/>
                <p:cNvSpPr/>
                <p:nvPr/>
              </p:nvSpPr>
              <p:spPr>
                <a:xfrm>
                  <a:off x="8341800" y="2264013"/>
                  <a:ext cx="54300" cy="5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" h="2171" extrusionOk="0">
                      <a:moveTo>
                        <a:pt x="1089" y="317"/>
                      </a:moveTo>
                      <a:cubicBezTo>
                        <a:pt x="1512" y="317"/>
                        <a:pt x="1855" y="659"/>
                        <a:pt x="1855" y="1089"/>
                      </a:cubicBezTo>
                      <a:cubicBezTo>
                        <a:pt x="1855" y="1512"/>
                        <a:pt x="1512" y="1855"/>
                        <a:pt x="1089" y="1855"/>
                      </a:cubicBezTo>
                      <a:cubicBezTo>
                        <a:pt x="666" y="1855"/>
                        <a:pt x="317" y="1512"/>
                        <a:pt x="317" y="1089"/>
                      </a:cubicBezTo>
                      <a:cubicBezTo>
                        <a:pt x="317" y="659"/>
                        <a:pt x="666" y="317"/>
                        <a:pt x="1089" y="317"/>
                      </a:cubicBezTo>
                      <a:close/>
                      <a:moveTo>
                        <a:pt x="1089" y="1"/>
                      </a:moveTo>
                      <a:cubicBezTo>
                        <a:pt x="490" y="1"/>
                        <a:pt x="1" y="488"/>
                        <a:pt x="1" y="1089"/>
                      </a:cubicBezTo>
                      <a:cubicBezTo>
                        <a:pt x="1" y="1683"/>
                        <a:pt x="490" y="2170"/>
                        <a:pt x="1089" y="2170"/>
                      </a:cubicBezTo>
                      <a:cubicBezTo>
                        <a:pt x="1684" y="2170"/>
                        <a:pt x="2172" y="1683"/>
                        <a:pt x="2172" y="1089"/>
                      </a:cubicBezTo>
                      <a:cubicBezTo>
                        <a:pt x="2172" y="488"/>
                        <a:pt x="1684" y="1"/>
                        <a:pt x="10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0" name="Google Shape;2320;p18"/>
                <p:cNvSpPr/>
                <p:nvPr/>
              </p:nvSpPr>
              <p:spPr>
                <a:xfrm>
                  <a:off x="8443900" y="2386438"/>
                  <a:ext cx="54275" cy="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" h="2172" extrusionOk="0">
                      <a:moveTo>
                        <a:pt x="1083" y="317"/>
                      </a:moveTo>
                      <a:cubicBezTo>
                        <a:pt x="1506" y="317"/>
                        <a:pt x="1854" y="661"/>
                        <a:pt x="1854" y="1084"/>
                      </a:cubicBezTo>
                      <a:cubicBezTo>
                        <a:pt x="1854" y="1512"/>
                        <a:pt x="1506" y="1855"/>
                        <a:pt x="1083" y="1855"/>
                      </a:cubicBezTo>
                      <a:cubicBezTo>
                        <a:pt x="660" y="1855"/>
                        <a:pt x="316" y="1512"/>
                        <a:pt x="316" y="1084"/>
                      </a:cubicBezTo>
                      <a:cubicBezTo>
                        <a:pt x="316" y="661"/>
                        <a:pt x="660" y="317"/>
                        <a:pt x="1083" y="317"/>
                      </a:cubicBezTo>
                      <a:close/>
                      <a:moveTo>
                        <a:pt x="1083" y="1"/>
                      </a:moveTo>
                      <a:cubicBezTo>
                        <a:pt x="482" y="1"/>
                        <a:pt x="0" y="488"/>
                        <a:pt x="0" y="1084"/>
                      </a:cubicBezTo>
                      <a:cubicBezTo>
                        <a:pt x="0" y="1684"/>
                        <a:pt x="482" y="2172"/>
                        <a:pt x="1083" y="2172"/>
                      </a:cubicBezTo>
                      <a:cubicBezTo>
                        <a:pt x="1683" y="2172"/>
                        <a:pt x="2171" y="1684"/>
                        <a:pt x="2171" y="1084"/>
                      </a:cubicBezTo>
                      <a:cubicBezTo>
                        <a:pt x="2171" y="488"/>
                        <a:pt x="1683" y="1"/>
                        <a:pt x="10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1" name="Google Shape;2321;p18"/>
                <p:cNvSpPr/>
                <p:nvPr/>
              </p:nvSpPr>
              <p:spPr>
                <a:xfrm>
                  <a:off x="8522650" y="2197313"/>
                  <a:ext cx="54300" cy="5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" h="2170" extrusionOk="0">
                      <a:moveTo>
                        <a:pt x="1089" y="317"/>
                      </a:moveTo>
                      <a:cubicBezTo>
                        <a:pt x="1512" y="317"/>
                        <a:pt x="1855" y="659"/>
                        <a:pt x="1855" y="1083"/>
                      </a:cubicBezTo>
                      <a:cubicBezTo>
                        <a:pt x="1855" y="1506"/>
                        <a:pt x="1512" y="1855"/>
                        <a:pt x="1089" y="1855"/>
                      </a:cubicBezTo>
                      <a:cubicBezTo>
                        <a:pt x="661" y="1855"/>
                        <a:pt x="317" y="1506"/>
                        <a:pt x="317" y="1083"/>
                      </a:cubicBezTo>
                      <a:cubicBezTo>
                        <a:pt x="317" y="659"/>
                        <a:pt x="661" y="317"/>
                        <a:pt x="1089" y="317"/>
                      </a:cubicBezTo>
                      <a:close/>
                      <a:moveTo>
                        <a:pt x="1089" y="0"/>
                      </a:moveTo>
                      <a:cubicBezTo>
                        <a:pt x="489" y="0"/>
                        <a:pt x="1" y="488"/>
                        <a:pt x="1" y="1083"/>
                      </a:cubicBezTo>
                      <a:cubicBezTo>
                        <a:pt x="1" y="1682"/>
                        <a:pt x="489" y="2170"/>
                        <a:pt x="1089" y="2170"/>
                      </a:cubicBezTo>
                      <a:cubicBezTo>
                        <a:pt x="1684" y="2170"/>
                        <a:pt x="2172" y="1682"/>
                        <a:pt x="2172" y="1083"/>
                      </a:cubicBezTo>
                      <a:cubicBezTo>
                        <a:pt x="2172" y="488"/>
                        <a:pt x="1684" y="0"/>
                        <a:pt x="10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2" name="Google Shape;2322;p18"/>
                <p:cNvSpPr/>
                <p:nvPr/>
              </p:nvSpPr>
              <p:spPr>
                <a:xfrm>
                  <a:off x="8264000" y="2452238"/>
                  <a:ext cx="54275" cy="5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" h="2171" extrusionOk="0">
                      <a:moveTo>
                        <a:pt x="1082" y="316"/>
                      </a:moveTo>
                      <a:cubicBezTo>
                        <a:pt x="1505" y="316"/>
                        <a:pt x="1854" y="665"/>
                        <a:pt x="1854" y="1088"/>
                      </a:cubicBezTo>
                      <a:cubicBezTo>
                        <a:pt x="1854" y="1511"/>
                        <a:pt x="1505" y="1855"/>
                        <a:pt x="1082" y="1855"/>
                      </a:cubicBezTo>
                      <a:cubicBezTo>
                        <a:pt x="659" y="1855"/>
                        <a:pt x="316" y="1511"/>
                        <a:pt x="316" y="1088"/>
                      </a:cubicBezTo>
                      <a:cubicBezTo>
                        <a:pt x="316" y="665"/>
                        <a:pt x="659" y="316"/>
                        <a:pt x="1082" y="316"/>
                      </a:cubicBezTo>
                      <a:close/>
                      <a:moveTo>
                        <a:pt x="1082" y="0"/>
                      </a:moveTo>
                      <a:cubicBezTo>
                        <a:pt x="488" y="0"/>
                        <a:pt x="1" y="488"/>
                        <a:pt x="1" y="1088"/>
                      </a:cubicBezTo>
                      <a:cubicBezTo>
                        <a:pt x="1" y="1682"/>
                        <a:pt x="488" y="2171"/>
                        <a:pt x="1082" y="2171"/>
                      </a:cubicBezTo>
                      <a:cubicBezTo>
                        <a:pt x="1683" y="2171"/>
                        <a:pt x="2170" y="1682"/>
                        <a:pt x="2170" y="1088"/>
                      </a:cubicBezTo>
                      <a:cubicBezTo>
                        <a:pt x="2170" y="488"/>
                        <a:pt x="1683" y="0"/>
                        <a:pt x="10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23" name="Google Shape;2323;p18"/>
            <p:cNvGrpSpPr/>
            <p:nvPr/>
          </p:nvGrpSpPr>
          <p:grpSpPr>
            <a:xfrm>
              <a:off x="0" y="0"/>
              <a:ext cx="9144000" cy="327600"/>
              <a:chOff x="0" y="4815875"/>
              <a:chExt cx="9144000" cy="327600"/>
            </a:xfrm>
          </p:grpSpPr>
          <p:sp>
            <p:nvSpPr>
              <p:cNvPr id="2324" name="Google Shape;2324;p18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5" name="Google Shape;2325;p18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2326" name="Google Shape;2326;p18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2327" name="Google Shape;2327;p18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28" name="Google Shape;2328;p18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329" name="Google Shape;2329;p18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18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19"/>
          <p:cNvSpPr txBox="1">
            <a:spLocks noGrp="1"/>
          </p:cNvSpPr>
          <p:nvPr>
            <p:ph type="title"/>
          </p:nvPr>
        </p:nvSpPr>
        <p:spPr>
          <a:xfrm>
            <a:off x="720000" y="1468050"/>
            <a:ext cx="31881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33" name="Google Shape;2333;p19"/>
          <p:cNvSpPr txBox="1">
            <a:spLocks noGrp="1"/>
          </p:cNvSpPr>
          <p:nvPr>
            <p:ph type="subTitle" idx="1"/>
          </p:nvPr>
        </p:nvSpPr>
        <p:spPr>
          <a:xfrm>
            <a:off x="720000" y="2531250"/>
            <a:ext cx="31881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334" name="Google Shape;2334;p19"/>
          <p:cNvGrpSpPr/>
          <p:nvPr/>
        </p:nvGrpSpPr>
        <p:grpSpPr>
          <a:xfrm>
            <a:off x="8613859" y="1226382"/>
            <a:ext cx="2792339" cy="574190"/>
            <a:chOff x="1256084" y="1131032"/>
            <a:chExt cx="2792339" cy="574190"/>
          </a:xfrm>
        </p:grpSpPr>
        <p:grpSp>
          <p:nvGrpSpPr>
            <p:cNvPr id="2335" name="Google Shape;2335;p19"/>
            <p:cNvGrpSpPr/>
            <p:nvPr/>
          </p:nvGrpSpPr>
          <p:grpSpPr>
            <a:xfrm>
              <a:off x="1256084" y="1131032"/>
              <a:ext cx="2792339" cy="228890"/>
              <a:chOff x="1256084" y="1131032"/>
              <a:chExt cx="2792339" cy="228890"/>
            </a:xfrm>
          </p:grpSpPr>
          <p:sp>
            <p:nvSpPr>
              <p:cNvPr id="2336" name="Google Shape;2336;p19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9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9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9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9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9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9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19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19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9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9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9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9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19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19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9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9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9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9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9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9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9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9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9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9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9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9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9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9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9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19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19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19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9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0" name="Google Shape;2370;p19"/>
            <p:cNvGrpSpPr/>
            <p:nvPr/>
          </p:nvGrpSpPr>
          <p:grpSpPr>
            <a:xfrm>
              <a:off x="1256084" y="1476332"/>
              <a:ext cx="2792339" cy="228890"/>
              <a:chOff x="1256084" y="1131032"/>
              <a:chExt cx="2792339" cy="228890"/>
            </a:xfrm>
          </p:grpSpPr>
          <p:sp>
            <p:nvSpPr>
              <p:cNvPr id="2371" name="Google Shape;2371;p19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9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9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9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9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9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9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9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9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19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9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9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19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19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9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9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9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9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9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9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19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19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9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9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9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9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9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9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9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9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9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9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9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9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05" name="Google Shape;2405;p19"/>
          <p:cNvGrpSpPr/>
          <p:nvPr/>
        </p:nvGrpSpPr>
        <p:grpSpPr>
          <a:xfrm>
            <a:off x="0" y="56911"/>
            <a:ext cx="9144000" cy="5086564"/>
            <a:chOff x="0" y="56911"/>
            <a:chExt cx="9144000" cy="5086564"/>
          </a:xfrm>
        </p:grpSpPr>
        <p:grpSp>
          <p:nvGrpSpPr>
            <p:cNvPr id="2406" name="Google Shape;2406;p19"/>
            <p:cNvGrpSpPr/>
            <p:nvPr/>
          </p:nvGrpSpPr>
          <p:grpSpPr>
            <a:xfrm>
              <a:off x="6654365" y="56911"/>
              <a:ext cx="1224456" cy="488795"/>
              <a:chOff x="1218100" y="1092275"/>
              <a:chExt cx="793350" cy="316700"/>
            </a:xfrm>
          </p:grpSpPr>
          <p:sp>
            <p:nvSpPr>
              <p:cNvPr id="2407" name="Google Shape;2407;p19"/>
              <p:cNvSpPr/>
              <p:nvPr/>
            </p:nvSpPr>
            <p:spPr>
              <a:xfrm>
                <a:off x="1272350" y="1145575"/>
                <a:ext cx="685000" cy="216650"/>
              </a:xfrm>
              <a:custGeom>
                <a:avLst/>
                <a:gdLst/>
                <a:ahLst/>
                <a:cxnLst/>
                <a:rect l="l" t="t" r="r" b="b"/>
                <a:pathLst>
                  <a:path w="27400" h="8666" extrusionOk="0">
                    <a:moveTo>
                      <a:pt x="16923" y="0"/>
                    </a:moveTo>
                    <a:lnTo>
                      <a:pt x="8162" y="8221"/>
                    </a:lnTo>
                    <a:lnTo>
                      <a:pt x="290" y="97"/>
                    </a:lnTo>
                    <a:cubicBezTo>
                      <a:pt x="258" y="67"/>
                      <a:pt x="217" y="52"/>
                      <a:pt x="177" y="52"/>
                    </a:cubicBezTo>
                    <a:cubicBezTo>
                      <a:pt x="137" y="52"/>
                      <a:pt x="97" y="67"/>
                      <a:pt x="65" y="97"/>
                    </a:cubicBezTo>
                    <a:cubicBezTo>
                      <a:pt x="0" y="156"/>
                      <a:pt x="0" y="257"/>
                      <a:pt x="60" y="317"/>
                    </a:cubicBezTo>
                    <a:lnTo>
                      <a:pt x="8151" y="8666"/>
                    </a:lnTo>
                    <a:lnTo>
                      <a:pt x="16939" y="418"/>
                    </a:lnTo>
                    <a:lnTo>
                      <a:pt x="27125" y="8317"/>
                    </a:lnTo>
                    <a:cubicBezTo>
                      <a:pt x="27154" y="8337"/>
                      <a:pt x="27187" y="8346"/>
                      <a:pt x="27219" y="8346"/>
                    </a:cubicBezTo>
                    <a:cubicBezTo>
                      <a:pt x="27267" y="8346"/>
                      <a:pt x="27313" y="8326"/>
                      <a:pt x="27345" y="8285"/>
                    </a:cubicBezTo>
                    <a:cubicBezTo>
                      <a:pt x="27399" y="8221"/>
                      <a:pt x="27388" y="8119"/>
                      <a:pt x="27318" y="8065"/>
                    </a:cubicBezTo>
                    <a:lnTo>
                      <a:pt x="17025" y="86"/>
                    </a:lnTo>
                    <a:lnTo>
                      <a:pt x="169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9"/>
              <p:cNvSpPr/>
              <p:nvPr/>
            </p:nvSpPr>
            <p:spPr>
              <a:xfrm>
                <a:off x="1222125" y="1096150"/>
                <a:ext cx="1092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74" extrusionOk="0">
                    <a:moveTo>
                      <a:pt x="2182" y="1"/>
                    </a:moveTo>
                    <a:cubicBezTo>
                      <a:pt x="975" y="1"/>
                      <a:pt x="1" y="981"/>
                      <a:pt x="1" y="2187"/>
                    </a:cubicBezTo>
                    <a:cubicBezTo>
                      <a:pt x="1" y="3392"/>
                      <a:pt x="975" y="4373"/>
                      <a:pt x="2182" y="4373"/>
                    </a:cubicBezTo>
                    <a:cubicBezTo>
                      <a:pt x="3392" y="4373"/>
                      <a:pt x="4368" y="3392"/>
                      <a:pt x="4368" y="2187"/>
                    </a:cubicBezTo>
                    <a:cubicBezTo>
                      <a:pt x="4368" y="981"/>
                      <a:pt x="3392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9"/>
              <p:cNvSpPr/>
              <p:nvPr/>
            </p:nvSpPr>
            <p:spPr>
              <a:xfrm>
                <a:off x="1641025" y="1096150"/>
                <a:ext cx="1092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74" extrusionOk="0">
                    <a:moveTo>
                      <a:pt x="2181" y="1"/>
                    </a:moveTo>
                    <a:cubicBezTo>
                      <a:pt x="975" y="1"/>
                      <a:pt x="0" y="981"/>
                      <a:pt x="0" y="2187"/>
                    </a:cubicBezTo>
                    <a:cubicBezTo>
                      <a:pt x="0" y="3392"/>
                      <a:pt x="975" y="4373"/>
                      <a:pt x="2181" y="4373"/>
                    </a:cubicBezTo>
                    <a:cubicBezTo>
                      <a:pt x="3393" y="4373"/>
                      <a:pt x="4368" y="3392"/>
                      <a:pt x="4368" y="2187"/>
                    </a:cubicBezTo>
                    <a:cubicBezTo>
                      <a:pt x="4368" y="981"/>
                      <a:pt x="3393" y="1"/>
                      <a:pt x="2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9"/>
              <p:cNvSpPr/>
              <p:nvPr/>
            </p:nvSpPr>
            <p:spPr>
              <a:xfrm>
                <a:off x="1421600" y="1295625"/>
                <a:ext cx="109325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4373" extrusionOk="0">
                    <a:moveTo>
                      <a:pt x="2186" y="0"/>
                    </a:moveTo>
                    <a:cubicBezTo>
                      <a:pt x="981" y="0"/>
                      <a:pt x="0" y="980"/>
                      <a:pt x="0" y="2186"/>
                    </a:cubicBezTo>
                    <a:cubicBezTo>
                      <a:pt x="0" y="3397"/>
                      <a:pt x="981" y="4373"/>
                      <a:pt x="2186" y="4373"/>
                    </a:cubicBezTo>
                    <a:cubicBezTo>
                      <a:pt x="3393" y="4373"/>
                      <a:pt x="4373" y="3397"/>
                      <a:pt x="4373" y="2186"/>
                    </a:cubicBezTo>
                    <a:cubicBezTo>
                      <a:pt x="4373" y="980"/>
                      <a:pt x="3393" y="0"/>
                      <a:pt x="21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9"/>
              <p:cNvSpPr/>
              <p:nvPr/>
            </p:nvSpPr>
            <p:spPr>
              <a:xfrm>
                <a:off x="1898225" y="1295625"/>
                <a:ext cx="10935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373" extrusionOk="0">
                    <a:moveTo>
                      <a:pt x="2187" y="0"/>
                    </a:moveTo>
                    <a:cubicBezTo>
                      <a:pt x="982" y="0"/>
                      <a:pt x="1" y="980"/>
                      <a:pt x="1" y="2186"/>
                    </a:cubicBezTo>
                    <a:cubicBezTo>
                      <a:pt x="1" y="3397"/>
                      <a:pt x="982" y="4373"/>
                      <a:pt x="2187" y="4373"/>
                    </a:cubicBezTo>
                    <a:cubicBezTo>
                      <a:pt x="3393" y="4373"/>
                      <a:pt x="4373" y="3397"/>
                      <a:pt x="4373" y="2186"/>
                    </a:cubicBezTo>
                    <a:cubicBezTo>
                      <a:pt x="4373" y="980"/>
                      <a:pt x="339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9"/>
              <p:cNvSpPr/>
              <p:nvPr/>
            </p:nvSpPr>
            <p:spPr>
              <a:xfrm>
                <a:off x="1218100" y="1092275"/>
                <a:ext cx="117250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83" extrusionOk="0">
                    <a:moveTo>
                      <a:pt x="2343" y="316"/>
                    </a:moveTo>
                    <a:cubicBezTo>
                      <a:pt x="3463" y="316"/>
                      <a:pt x="4373" y="1222"/>
                      <a:pt x="4373" y="2342"/>
                    </a:cubicBezTo>
                    <a:cubicBezTo>
                      <a:pt x="4373" y="3461"/>
                      <a:pt x="3463" y="4367"/>
                      <a:pt x="2343" y="4367"/>
                    </a:cubicBezTo>
                    <a:cubicBezTo>
                      <a:pt x="1228" y="4367"/>
                      <a:pt x="317" y="3461"/>
                      <a:pt x="317" y="2342"/>
                    </a:cubicBezTo>
                    <a:cubicBezTo>
                      <a:pt x="317" y="1222"/>
                      <a:pt x="1228" y="316"/>
                      <a:pt x="2343" y="316"/>
                    </a:cubicBezTo>
                    <a:close/>
                    <a:moveTo>
                      <a:pt x="2343" y="0"/>
                    </a:moveTo>
                    <a:cubicBezTo>
                      <a:pt x="1052" y="0"/>
                      <a:pt x="1" y="1049"/>
                      <a:pt x="1" y="2342"/>
                    </a:cubicBezTo>
                    <a:cubicBezTo>
                      <a:pt x="1" y="3633"/>
                      <a:pt x="1052" y="4682"/>
                      <a:pt x="2343" y="4682"/>
                    </a:cubicBezTo>
                    <a:cubicBezTo>
                      <a:pt x="3639" y="4682"/>
                      <a:pt x="4690" y="3633"/>
                      <a:pt x="4690" y="2342"/>
                    </a:cubicBezTo>
                    <a:cubicBezTo>
                      <a:pt x="4690" y="1049"/>
                      <a:pt x="3639" y="0"/>
                      <a:pt x="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9"/>
              <p:cNvSpPr/>
              <p:nvPr/>
            </p:nvSpPr>
            <p:spPr>
              <a:xfrm>
                <a:off x="1637000" y="1092275"/>
                <a:ext cx="117250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83" extrusionOk="0">
                    <a:moveTo>
                      <a:pt x="2342" y="316"/>
                    </a:moveTo>
                    <a:cubicBezTo>
                      <a:pt x="3463" y="316"/>
                      <a:pt x="4373" y="1222"/>
                      <a:pt x="4373" y="2342"/>
                    </a:cubicBezTo>
                    <a:cubicBezTo>
                      <a:pt x="4373" y="3461"/>
                      <a:pt x="3463" y="4367"/>
                      <a:pt x="2342" y="4367"/>
                    </a:cubicBezTo>
                    <a:cubicBezTo>
                      <a:pt x="1227" y="4367"/>
                      <a:pt x="317" y="3461"/>
                      <a:pt x="317" y="2342"/>
                    </a:cubicBezTo>
                    <a:cubicBezTo>
                      <a:pt x="317" y="1222"/>
                      <a:pt x="1227" y="316"/>
                      <a:pt x="2342" y="316"/>
                    </a:cubicBezTo>
                    <a:close/>
                    <a:moveTo>
                      <a:pt x="2342" y="0"/>
                    </a:moveTo>
                    <a:cubicBezTo>
                      <a:pt x="1051" y="0"/>
                      <a:pt x="1" y="1049"/>
                      <a:pt x="1" y="2342"/>
                    </a:cubicBezTo>
                    <a:cubicBezTo>
                      <a:pt x="1" y="3633"/>
                      <a:pt x="1051" y="4682"/>
                      <a:pt x="2342" y="4682"/>
                    </a:cubicBezTo>
                    <a:cubicBezTo>
                      <a:pt x="3639" y="4682"/>
                      <a:pt x="4689" y="3633"/>
                      <a:pt x="4689" y="2342"/>
                    </a:cubicBezTo>
                    <a:cubicBezTo>
                      <a:pt x="4689" y="1049"/>
                      <a:pt x="3639" y="0"/>
                      <a:pt x="2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9"/>
              <p:cNvSpPr/>
              <p:nvPr/>
            </p:nvSpPr>
            <p:spPr>
              <a:xfrm>
                <a:off x="1417575" y="1291725"/>
                <a:ext cx="11725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90" extrusionOk="0">
                    <a:moveTo>
                      <a:pt x="2347" y="317"/>
                    </a:moveTo>
                    <a:cubicBezTo>
                      <a:pt x="3462" y="317"/>
                      <a:pt x="4373" y="1227"/>
                      <a:pt x="4373" y="2342"/>
                    </a:cubicBezTo>
                    <a:cubicBezTo>
                      <a:pt x="4373" y="3463"/>
                      <a:pt x="3462" y="4373"/>
                      <a:pt x="2347" y="4373"/>
                    </a:cubicBezTo>
                    <a:cubicBezTo>
                      <a:pt x="1227" y="4373"/>
                      <a:pt x="317" y="3463"/>
                      <a:pt x="317" y="2342"/>
                    </a:cubicBezTo>
                    <a:cubicBezTo>
                      <a:pt x="317" y="1227"/>
                      <a:pt x="1227" y="317"/>
                      <a:pt x="2347" y="317"/>
                    </a:cubicBezTo>
                    <a:close/>
                    <a:moveTo>
                      <a:pt x="2347" y="1"/>
                    </a:moveTo>
                    <a:cubicBezTo>
                      <a:pt x="1056" y="1"/>
                      <a:pt x="0" y="1051"/>
                      <a:pt x="0" y="2342"/>
                    </a:cubicBezTo>
                    <a:cubicBezTo>
                      <a:pt x="0" y="3634"/>
                      <a:pt x="1056" y="4689"/>
                      <a:pt x="2347" y="4689"/>
                    </a:cubicBezTo>
                    <a:cubicBezTo>
                      <a:pt x="3639" y="4689"/>
                      <a:pt x="4689" y="3634"/>
                      <a:pt x="4689" y="2342"/>
                    </a:cubicBezTo>
                    <a:cubicBezTo>
                      <a:pt x="4689" y="1051"/>
                      <a:pt x="3639" y="1"/>
                      <a:pt x="2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9"/>
              <p:cNvSpPr/>
              <p:nvPr/>
            </p:nvSpPr>
            <p:spPr>
              <a:xfrm>
                <a:off x="1894325" y="1291725"/>
                <a:ext cx="117125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4690" extrusionOk="0">
                    <a:moveTo>
                      <a:pt x="2343" y="317"/>
                    </a:moveTo>
                    <a:cubicBezTo>
                      <a:pt x="3463" y="317"/>
                      <a:pt x="4368" y="1227"/>
                      <a:pt x="4368" y="2342"/>
                    </a:cubicBezTo>
                    <a:cubicBezTo>
                      <a:pt x="4368" y="3463"/>
                      <a:pt x="3463" y="4373"/>
                      <a:pt x="2343" y="4373"/>
                    </a:cubicBezTo>
                    <a:cubicBezTo>
                      <a:pt x="1223" y="4373"/>
                      <a:pt x="317" y="3463"/>
                      <a:pt x="317" y="2342"/>
                    </a:cubicBezTo>
                    <a:cubicBezTo>
                      <a:pt x="317" y="1227"/>
                      <a:pt x="1223" y="317"/>
                      <a:pt x="2343" y="317"/>
                    </a:cubicBezTo>
                    <a:close/>
                    <a:moveTo>
                      <a:pt x="2343" y="1"/>
                    </a:moveTo>
                    <a:cubicBezTo>
                      <a:pt x="1052" y="1"/>
                      <a:pt x="1" y="1051"/>
                      <a:pt x="1" y="2342"/>
                    </a:cubicBezTo>
                    <a:cubicBezTo>
                      <a:pt x="1" y="3634"/>
                      <a:pt x="1052" y="4689"/>
                      <a:pt x="2343" y="4689"/>
                    </a:cubicBezTo>
                    <a:cubicBezTo>
                      <a:pt x="3634" y="4689"/>
                      <a:pt x="4685" y="3634"/>
                      <a:pt x="4685" y="2342"/>
                    </a:cubicBezTo>
                    <a:cubicBezTo>
                      <a:pt x="4685" y="1051"/>
                      <a:pt x="3634" y="1"/>
                      <a:pt x="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6" name="Google Shape;2416;p19"/>
            <p:cNvGrpSpPr/>
            <p:nvPr/>
          </p:nvGrpSpPr>
          <p:grpSpPr>
            <a:xfrm>
              <a:off x="0" y="4815875"/>
              <a:ext cx="9144000" cy="327600"/>
              <a:chOff x="0" y="4815875"/>
              <a:chExt cx="9144000" cy="327600"/>
            </a:xfrm>
          </p:grpSpPr>
          <p:sp>
            <p:nvSpPr>
              <p:cNvPr id="2417" name="Google Shape;2417;p19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18" name="Google Shape;2418;p19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2419" name="Google Shape;2419;p19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2420" name="Google Shape;2420;p19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1" name="Google Shape;2421;p19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422" name="Google Shape;2422;p19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19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20"/>
          <p:cNvSpPr txBox="1">
            <a:spLocks noGrp="1"/>
          </p:cNvSpPr>
          <p:nvPr>
            <p:ph type="title"/>
          </p:nvPr>
        </p:nvSpPr>
        <p:spPr>
          <a:xfrm>
            <a:off x="5242675" y="1468050"/>
            <a:ext cx="31878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26" name="Google Shape;2426;p20"/>
          <p:cNvSpPr txBox="1">
            <a:spLocks noGrp="1"/>
          </p:cNvSpPr>
          <p:nvPr>
            <p:ph type="subTitle" idx="1"/>
          </p:nvPr>
        </p:nvSpPr>
        <p:spPr>
          <a:xfrm>
            <a:off x="5242830" y="2531250"/>
            <a:ext cx="3187800" cy="1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427" name="Google Shape;2427;p20"/>
          <p:cNvGrpSpPr/>
          <p:nvPr/>
        </p:nvGrpSpPr>
        <p:grpSpPr>
          <a:xfrm rot="5400000">
            <a:off x="-1109066" y="5207757"/>
            <a:ext cx="2792339" cy="574190"/>
            <a:chOff x="1256084" y="1131032"/>
            <a:chExt cx="2792339" cy="574190"/>
          </a:xfrm>
        </p:grpSpPr>
        <p:grpSp>
          <p:nvGrpSpPr>
            <p:cNvPr id="2428" name="Google Shape;2428;p20"/>
            <p:cNvGrpSpPr/>
            <p:nvPr/>
          </p:nvGrpSpPr>
          <p:grpSpPr>
            <a:xfrm>
              <a:off x="1256084" y="1131032"/>
              <a:ext cx="2792339" cy="228890"/>
              <a:chOff x="1256084" y="1131032"/>
              <a:chExt cx="2792339" cy="228890"/>
            </a:xfrm>
          </p:grpSpPr>
          <p:sp>
            <p:nvSpPr>
              <p:cNvPr id="2429" name="Google Shape;2429;p20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20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20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20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20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20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20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20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20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20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20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20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20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20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20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20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20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20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20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20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20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20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20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20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20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20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20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20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20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20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20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20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20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20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3" name="Google Shape;2463;p20"/>
            <p:cNvGrpSpPr/>
            <p:nvPr/>
          </p:nvGrpSpPr>
          <p:grpSpPr>
            <a:xfrm>
              <a:off x="1256084" y="1476332"/>
              <a:ext cx="2792339" cy="228890"/>
              <a:chOff x="1256084" y="1131032"/>
              <a:chExt cx="2792339" cy="228890"/>
            </a:xfrm>
          </p:grpSpPr>
          <p:sp>
            <p:nvSpPr>
              <p:cNvPr id="2464" name="Google Shape;2464;p20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20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20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20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20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20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20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20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20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20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20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20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20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20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20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20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20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20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20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20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20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20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20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20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20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20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20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20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20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20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20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20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20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20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98" name="Google Shape;2498;p20"/>
          <p:cNvGrpSpPr/>
          <p:nvPr/>
        </p:nvGrpSpPr>
        <p:grpSpPr>
          <a:xfrm>
            <a:off x="0" y="0"/>
            <a:ext cx="9424397" cy="5222096"/>
            <a:chOff x="0" y="0"/>
            <a:chExt cx="9424397" cy="5222096"/>
          </a:xfrm>
        </p:grpSpPr>
        <p:grpSp>
          <p:nvGrpSpPr>
            <p:cNvPr id="2499" name="Google Shape;2499;p20"/>
            <p:cNvGrpSpPr/>
            <p:nvPr/>
          </p:nvGrpSpPr>
          <p:grpSpPr>
            <a:xfrm>
              <a:off x="8477444" y="4285908"/>
              <a:ext cx="946953" cy="936188"/>
              <a:chOff x="532500" y="642700"/>
              <a:chExt cx="613550" cy="606575"/>
            </a:xfrm>
          </p:grpSpPr>
          <p:sp>
            <p:nvSpPr>
              <p:cNvPr id="2500" name="Google Shape;2500;p20"/>
              <p:cNvSpPr/>
              <p:nvPr/>
            </p:nvSpPr>
            <p:spPr>
              <a:xfrm>
                <a:off x="536775" y="646675"/>
                <a:ext cx="604875" cy="598675"/>
              </a:xfrm>
              <a:custGeom>
                <a:avLst/>
                <a:gdLst/>
                <a:ahLst/>
                <a:cxnLst/>
                <a:rect l="l" t="t" r="r" b="b"/>
                <a:pathLst>
                  <a:path w="24195" h="23947" extrusionOk="0">
                    <a:moveTo>
                      <a:pt x="11618" y="6336"/>
                    </a:moveTo>
                    <a:cubicBezTo>
                      <a:pt x="18266" y="6336"/>
                      <a:pt x="20113" y="14767"/>
                      <a:pt x="13659" y="17491"/>
                    </a:cubicBezTo>
                    <a:cubicBezTo>
                      <a:pt x="13541" y="17540"/>
                      <a:pt x="13412" y="17572"/>
                      <a:pt x="13290" y="17582"/>
                    </a:cubicBezTo>
                    <a:cubicBezTo>
                      <a:pt x="13048" y="17604"/>
                      <a:pt x="12813" y="17614"/>
                      <a:pt x="12583" y="17614"/>
                    </a:cubicBezTo>
                    <a:cubicBezTo>
                      <a:pt x="5933" y="17614"/>
                      <a:pt x="4083" y="9175"/>
                      <a:pt x="10535" y="6458"/>
                    </a:cubicBezTo>
                    <a:cubicBezTo>
                      <a:pt x="10654" y="6410"/>
                      <a:pt x="10782" y="6378"/>
                      <a:pt x="10911" y="6367"/>
                    </a:cubicBezTo>
                    <a:cubicBezTo>
                      <a:pt x="11152" y="6346"/>
                      <a:pt x="11388" y="6336"/>
                      <a:pt x="11618" y="6336"/>
                    </a:cubicBezTo>
                    <a:close/>
                    <a:moveTo>
                      <a:pt x="10358" y="1"/>
                    </a:moveTo>
                    <a:cubicBezTo>
                      <a:pt x="10262" y="1"/>
                      <a:pt x="10165" y="12"/>
                      <a:pt x="10063" y="39"/>
                    </a:cubicBezTo>
                    <a:lnTo>
                      <a:pt x="8332" y="468"/>
                    </a:lnTo>
                    <a:cubicBezTo>
                      <a:pt x="7679" y="628"/>
                      <a:pt x="7283" y="1287"/>
                      <a:pt x="7444" y="1942"/>
                    </a:cubicBezTo>
                    <a:lnTo>
                      <a:pt x="7647" y="2756"/>
                    </a:lnTo>
                    <a:cubicBezTo>
                      <a:pt x="7770" y="3265"/>
                      <a:pt x="7545" y="3784"/>
                      <a:pt x="7100" y="4063"/>
                    </a:cubicBezTo>
                    <a:cubicBezTo>
                      <a:pt x="6731" y="4299"/>
                      <a:pt x="6371" y="4556"/>
                      <a:pt x="6034" y="4845"/>
                    </a:cubicBezTo>
                    <a:cubicBezTo>
                      <a:pt x="5799" y="5047"/>
                      <a:pt x="5507" y="5153"/>
                      <a:pt x="5215" y="5153"/>
                    </a:cubicBezTo>
                    <a:cubicBezTo>
                      <a:pt x="5001" y="5153"/>
                      <a:pt x="4787" y="5097"/>
                      <a:pt x="4593" y="4979"/>
                    </a:cubicBezTo>
                    <a:lnTo>
                      <a:pt x="3891" y="4556"/>
                    </a:lnTo>
                    <a:cubicBezTo>
                      <a:pt x="3695" y="4437"/>
                      <a:pt x="3479" y="4381"/>
                      <a:pt x="3265" y="4381"/>
                    </a:cubicBezTo>
                    <a:cubicBezTo>
                      <a:pt x="2852" y="4381"/>
                      <a:pt x="2448" y="4591"/>
                      <a:pt x="2219" y="4969"/>
                    </a:cubicBezTo>
                    <a:lnTo>
                      <a:pt x="1298" y="6495"/>
                    </a:lnTo>
                    <a:cubicBezTo>
                      <a:pt x="949" y="7074"/>
                      <a:pt x="1137" y="7825"/>
                      <a:pt x="1716" y="8167"/>
                    </a:cubicBezTo>
                    <a:lnTo>
                      <a:pt x="2417" y="8592"/>
                    </a:lnTo>
                    <a:cubicBezTo>
                      <a:pt x="2873" y="8869"/>
                      <a:pt x="3082" y="9411"/>
                      <a:pt x="2970" y="9930"/>
                    </a:cubicBezTo>
                    <a:cubicBezTo>
                      <a:pt x="2873" y="10365"/>
                      <a:pt x="2803" y="10804"/>
                      <a:pt x="2770" y="11238"/>
                    </a:cubicBezTo>
                    <a:cubicBezTo>
                      <a:pt x="2728" y="11763"/>
                      <a:pt x="2374" y="12203"/>
                      <a:pt x="1865" y="12331"/>
                    </a:cubicBezTo>
                    <a:lnTo>
                      <a:pt x="1051" y="12529"/>
                    </a:lnTo>
                    <a:cubicBezTo>
                      <a:pt x="398" y="12690"/>
                      <a:pt x="0" y="13355"/>
                      <a:pt x="161" y="14008"/>
                    </a:cubicBezTo>
                    <a:lnTo>
                      <a:pt x="591" y="15739"/>
                    </a:lnTo>
                    <a:cubicBezTo>
                      <a:pt x="727" y="16295"/>
                      <a:pt x="1223" y="16665"/>
                      <a:pt x="1770" y="16665"/>
                    </a:cubicBezTo>
                    <a:cubicBezTo>
                      <a:pt x="1867" y="16665"/>
                      <a:pt x="1965" y="16653"/>
                      <a:pt x="2063" y="16629"/>
                    </a:cubicBezTo>
                    <a:lnTo>
                      <a:pt x="2878" y="16425"/>
                    </a:lnTo>
                    <a:cubicBezTo>
                      <a:pt x="2972" y="16402"/>
                      <a:pt x="3065" y="16391"/>
                      <a:pt x="3158" y="16391"/>
                    </a:cubicBezTo>
                    <a:cubicBezTo>
                      <a:pt x="3570" y="16391"/>
                      <a:pt x="3958" y="16608"/>
                      <a:pt x="4185" y="16971"/>
                    </a:cubicBezTo>
                    <a:cubicBezTo>
                      <a:pt x="4422" y="17342"/>
                      <a:pt x="4684" y="17701"/>
                      <a:pt x="4973" y="18038"/>
                    </a:cubicBezTo>
                    <a:cubicBezTo>
                      <a:pt x="5317" y="18445"/>
                      <a:pt x="5381" y="19019"/>
                      <a:pt x="5107" y="19479"/>
                    </a:cubicBezTo>
                    <a:lnTo>
                      <a:pt x="4684" y="20181"/>
                    </a:lnTo>
                    <a:cubicBezTo>
                      <a:pt x="4336" y="20755"/>
                      <a:pt x="4518" y="21505"/>
                      <a:pt x="5097" y="21853"/>
                    </a:cubicBezTo>
                    <a:lnTo>
                      <a:pt x="6623" y="22775"/>
                    </a:lnTo>
                    <a:cubicBezTo>
                      <a:pt x="6819" y="22892"/>
                      <a:pt x="7035" y="22948"/>
                      <a:pt x="7248" y="22948"/>
                    </a:cubicBezTo>
                    <a:cubicBezTo>
                      <a:pt x="7661" y="22948"/>
                      <a:pt x="8065" y="22739"/>
                      <a:pt x="8295" y="22357"/>
                    </a:cubicBezTo>
                    <a:lnTo>
                      <a:pt x="8718" y="21655"/>
                    </a:lnTo>
                    <a:cubicBezTo>
                      <a:pt x="8947" y="21283"/>
                      <a:pt x="9347" y="21071"/>
                      <a:pt x="9769" y="21071"/>
                    </a:cubicBezTo>
                    <a:cubicBezTo>
                      <a:pt x="9863" y="21071"/>
                      <a:pt x="9959" y="21082"/>
                      <a:pt x="10053" y="21103"/>
                    </a:cubicBezTo>
                    <a:cubicBezTo>
                      <a:pt x="10487" y="21200"/>
                      <a:pt x="10926" y="21269"/>
                      <a:pt x="11366" y="21301"/>
                    </a:cubicBezTo>
                    <a:cubicBezTo>
                      <a:pt x="11886" y="21344"/>
                      <a:pt x="12331" y="21698"/>
                      <a:pt x="12454" y="22207"/>
                    </a:cubicBezTo>
                    <a:lnTo>
                      <a:pt x="12657" y="23021"/>
                    </a:lnTo>
                    <a:cubicBezTo>
                      <a:pt x="12794" y="23577"/>
                      <a:pt x="13290" y="23947"/>
                      <a:pt x="13837" y="23947"/>
                    </a:cubicBezTo>
                    <a:cubicBezTo>
                      <a:pt x="13934" y="23947"/>
                      <a:pt x="14033" y="23935"/>
                      <a:pt x="14131" y="23911"/>
                    </a:cubicBezTo>
                    <a:lnTo>
                      <a:pt x="15862" y="23483"/>
                    </a:lnTo>
                    <a:cubicBezTo>
                      <a:pt x="16516" y="23322"/>
                      <a:pt x="16912" y="22662"/>
                      <a:pt x="16751" y="22009"/>
                    </a:cubicBezTo>
                    <a:lnTo>
                      <a:pt x="16553" y="21195"/>
                    </a:lnTo>
                    <a:cubicBezTo>
                      <a:pt x="16424" y="20685"/>
                      <a:pt x="16654" y="20166"/>
                      <a:pt x="17094" y="19887"/>
                    </a:cubicBezTo>
                    <a:cubicBezTo>
                      <a:pt x="17463" y="19651"/>
                      <a:pt x="17823" y="19388"/>
                      <a:pt x="18160" y="19098"/>
                    </a:cubicBezTo>
                    <a:cubicBezTo>
                      <a:pt x="18397" y="18900"/>
                      <a:pt x="18691" y="18795"/>
                      <a:pt x="18985" y="18795"/>
                    </a:cubicBezTo>
                    <a:cubicBezTo>
                      <a:pt x="19198" y="18795"/>
                      <a:pt x="19411" y="18850"/>
                      <a:pt x="19602" y="18965"/>
                    </a:cubicBezTo>
                    <a:lnTo>
                      <a:pt x="20304" y="19388"/>
                    </a:lnTo>
                    <a:cubicBezTo>
                      <a:pt x="20503" y="19508"/>
                      <a:pt x="20721" y="19565"/>
                      <a:pt x="20937" y="19565"/>
                    </a:cubicBezTo>
                    <a:cubicBezTo>
                      <a:pt x="21348" y="19565"/>
                      <a:pt x="21747" y="19356"/>
                      <a:pt x="21976" y="18976"/>
                    </a:cubicBezTo>
                    <a:lnTo>
                      <a:pt x="22897" y="17449"/>
                    </a:lnTo>
                    <a:cubicBezTo>
                      <a:pt x="23245" y="16875"/>
                      <a:pt x="23058" y="16125"/>
                      <a:pt x="22485" y="15777"/>
                    </a:cubicBezTo>
                    <a:lnTo>
                      <a:pt x="21783" y="15354"/>
                    </a:lnTo>
                    <a:cubicBezTo>
                      <a:pt x="21321" y="15074"/>
                      <a:pt x="21113" y="14540"/>
                      <a:pt x="21231" y="14014"/>
                    </a:cubicBezTo>
                    <a:cubicBezTo>
                      <a:pt x="21328" y="13580"/>
                      <a:pt x="21392" y="13145"/>
                      <a:pt x="21429" y="12707"/>
                    </a:cubicBezTo>
                    <a:cubicBezTo>
                      <a:pt x="21467" y="12186"/>
                      <a:pt x="21820" y="11742"/>
                      <a:pt x="22330" y="11619"/>
                    </a:cubicBezTo>
                    <a:lnTo>
                      <a:pt x="23144" y="11414"/>
                    </a:lnTo>
                    <a:cubicBezTo>
                      <a:pt x="23797" y="11254"/>
                      <a:pt x="24194" y="10595"/>
                      <a:pt x="24034" y="9942"/>
                    </a:cubicBezTo>
                    <a:lnTo>
                      <a:pt x="23604" y="8211"/>
                    </a:lnTo>
                    <a:cubicBezTo>
                      <a:pt x="23468" y="7655"/>
                      <a:pt x="22972" y="7285"/>
                      <a:pt x="22425" y="7285"/>
                    </a:cubicBezTo>
                    <a:cubicBezTo>
                      <a:pt x="22328" y="7285"/>
                      <a:pt x="22230" y="7297"/>
                      <a:pt x="22132" y="7321"/>
                    </a:cubicBezTo>
                    <a:lnTo>
                      <a:pt x="21316" y="7519"/>
                    </a:lnTo>
                    <a:cubicBezTo>
                      <a:pt x="21221" y="7543"/>
                      <a:pt x="21126" y="7555"/>
                      <a:pt x="21032" y="7555"/>
                    </a:cubicBezTo>
                    <a:cubicBezTo>
                      <a:pt x="20622" y="7555"/>
                      <a:pt x="20236" y="7335"/>
                      <a:pt x="20010" y="6978"/>
                    </a:cubicBezTo>
                    <a:cubicBezTo>
                      <a:pt x="19773" y="6603"/>
                      <a:pt x="19516" y="6250"/>
                      <a:pt x="19226" y="5912"/>
                    </a:cubicBezTo>
                    <a:cubicBezTo>
                      <a:pt x="18878" y="5505"/>
                      <a:pt x="18814" y="4926"/>
                      <a:pt x="19093" y="4470"/>
                    </a:cubicBezTo>
                    <a:lnTo>
                      <a:pt x="19516" y="3769"/>
                    </a:lnTo>
                    <a:cubicBezTo>
                      <a:pt x="19864" y="3190"/>
                      <a:pt x="19677" y="2444"/>
                      <a:pt x="19103" y="2097"/>
                    </a:cubicBezTo>
                    <a:lnTo>
                      <a:pt x="17576" y="1175"/>
                    </a:lnTo>
                    <a:cubicBezTo>
                      <a:pt x="17379" y="1056"/>
                      <a:pt x="17162" y="1000"/>
                      <a:pt x="16947" y="1000"/>
                    </a:cubicBezTo>
                    <a:cubicBezTo>
                      <a:pt x="16533" y="1000"/>
                      <a:pt x="16131" y="1210"/>
                      <a:pt x="15905" y="1588"/>
                    </a:cubicBezTo>
                    <a:lnTo>
                      <a:pt x="15476" y="2290"/>
                    </a:lnTo>
                    <a:cubicBezTo>
                      <a:pt x="15252" y="2663"/>
                      <a:pt x="14849" y="2873"/>
                      <a:pt x="14425" y="2873"/>
                    </a:cubicBezTo>
                    <a:cubicBezTo>
                      <a:pt x="14331" y="2873"/>
                      <a:pt x="14236" y="2863"/>
                      <a:pt x="14141" y="2842"/>
                    </a:cubicBezTo>
                    <a:cubicBezTo>
                      <a:pt x="13708" y="2745"/>
                      <a:pt x="13268" y="2681"/>
                      <a:pt x="12834" y="2644"/>
                    </a:cubicBezTo>
                    <a:cubicBezTo>
                      <a:pt x="12309" y="2605"/>
                      <a:pt x="11869" y="2251"/>
                      <a:pt x="11740" y="1743"/>
                    </a:cubicBezTo>
                    <a:lnTo>
                      <a:pt x="11542" y="928"/>
                    </a:lnTo>
                    <a:cubicBezTo>
                      <a:pt x="11404" y="371"/>
                      <a:pt x="10905" y="1"/>
                      <a:pt x="10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20"/>
              <p:cNvSpPr/>
              <p:nvPr/>
            </p:nvSpPr>
            <p:spPr>
              <a:xfrm>
                <a:off x="532500" y="642700"/>
                <a:ext cx="613550" cy="606575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24263" extrusionOk="0">
                    <a:moveTo>
                      <a:pt x="11789" y="6649"/>
                    </a:moveTo>
                    <a:cubicBezTo>
                      <a:pt x="15020" y="6649"/>
                      <a:pt x="16981" y="8691"/>
                      <a:pt x="17512" y="10834"/>
                    </a:cubicBezTo>
                    <a:cubicBezTo>
                      <a:pt x="18079" y="13128"/>
                      <a:pt x="17142" y="16081"/>
                      <a:pt x="13771" y="17501"/>
                    </a:cubicBezTo>
                    <a:cubicBezTo>
                      <a:pt x="13669" y="17548"/>
                      <a:pt x="13558" y="17575"/>
                      <a:pt x="13444" y="17586"/>
                    </a:cubicBezTo>
                    <a:cubicBezTo>
                      <a:pt x="13209" y="17606"/>
                      <a:pt x="12979" y="17615"/>
                      <a:pt x="12756" y="17615"/>
                    </a:cubicBezTo>
                    <a:cubicBezTo>
                      <a:pt x="9518" y="17615"/>
                      <a:pt x="7556" y="15573"/>
                      <a:pt x="7025" y="13428"/>
                    </a:cubicBezTo>
                    <a:cubicBezTo>
                      <a:pt x="6457" y="11135"/>
                      <a:pt x="7395" y="8182"/>
                      <a:pt x="10771" y="6762"/>
                    </a:cubicBezTo>
                    <a:cubicBezTo>
                      <a:pt x="10872" y="6719"/>
                      <a:pt x="10986" y="6693"/>
                      <a:pt x="11092" y="6681"/>
                    </a:cubicBezTo>
                    <a:cubicBezTo>
                      <a:pt x="11333" y="6661"/>
                      <a:pt x="11564" y="6649"/>
                      <a:pt x="11789" y="6649"/>
                    </a:cubicBezTo>
                    <a:close/>
                    <a:moveTo>
                      <a:pt x="11784" y="6334"/>
                    </a:moveTo>
                    <a:cubicBezTo>
                      <a:pt x="11551" y="6334"/>
                      <a:pt x="11311" y="6344"/>
                      <a:pt x="11065" y="6365"/>
                    </a:cubicBezTo>
                    <a:cubicBezTo>
                      <a:pt x="10926" y="6382"/>
                      <a:pt x="10776" y="6414"/>
                      <a:pt x="10647" y="6473"/>
                    </a:cubicBezTo>
                    <a:cubicBezTo>
                      <a:pt x="7100" y="7967"/>
                      <a:pt x="6119" y="11081"/>
                      <a:pt x="6720" y="13502"/>
                    </a:cubicBezTo>
                    <a:cubicBezTo>
                      <a:pt x="7282" y="15775"/>
                      <a:pt x="9346" y="17929"/>
                      <a:pt x="12747" y="17929"/>
                    </a:cubicBezTo>
                    <a:cubicBezTo>
                      <a:pt x="12984" y="17929"/>
                      <a:pt x="13225" y="17919"/>
                      <a:pt x="13471" y="17897"/>
                    </a:cubicBezTo>
                    <a:cubicBezTo>
                      <a:pt x="13615" y="17887"/>
                      <a:pt x="13761" y="17849"/>
                      <a:pt x="13895" y="17795"/>
                    </a:cubicBezTo>
                    <a:cubicBezTo>
                      <a:pt x="17436" y="16300"/>
                      <a:pt x="18417" y="13187"/>
                      <a:pt x="17817" y="10759"/>
                    </a:cubicBezTo>
                    <a:cubicBezTo>
                      <a:pt x="17255" y="8493"/>
                      <a:pt x="15187" y="6334"/>
                      <a:pt x="11784" y="6334"/>
                    </a:cubicBezTo>
                    <a:close/>
                    <a:moveTo>
                      <a:pt x="10524" y="319"/>
                    </a:moveTo>
                    <a:cubicBezTo>
                      <a:pt x="10718" y="319"/>
                      <a:pt x="10907" y="370"/>
                      <a:pt x="11076" y="471"/>
                    </a:cubicBezTo>
                    <a:cubicBezTo>
                      <a:pt x="11317" y="616"/>
                      <a:pt x="11488" y="847"/>
                      <a:pt x="11558" y="1124"/>
                    </a:cubicBezTo>
                    <a:lnTo>
                      <a:pt x="11762" y="1940"/>
                    </a:lnTo>
                    <a:cubicBezTo>
                      <a:pt x="11901" y="2502"/>
                      <a:pt x="12394" y="2915"/>
                      <a:pt x="12989" y="2963"/>
                    </a:cubicBezTo>
                    <a:cubicBezTo>
                      <a:pt x="13423" y="2996"/>
                      <a:pt x="13857" y="3060"/>
                      <a:pt x="14275" y="3156"/>
                    </a:cubicBezTo>
                    <a:cubicBezTo>
                      <a:pt x="14380" y="3179"/>
                      <a:pt x="14485" y="3190"/>
                      <a:pt x="14589" y="3190"/>
                    </a:cubicBezTo>
                    <a:cubicBezTo>
                      <a:pt x="15075" y="3190"/>
                      <a:pt x="15534" y="2948"/>
                      <a:pt x="15786" y="2529"/>
                    </a:cubicBezTo>
                    <a:lnTo>
                      <a:pt x="16209" y="1827"/>
                    </a:lnTo>
                    <a:cubicBezTo>
                      <a:pt x="16407" y="1499"/>
                      <a:pt x="16758" y="1317"/>
                      <a:pt x="17118" y="1317"/>
                    </a:cubicBezTo>
                    <a:cubicBezTo>
                      <a:pt x="17304" y="1317"/>
                      <a:pt x="17492" y="1366"/>
                      <a:pt x="17661" y="1468"/>
                    </a:cubicBezTo>
                    <a:lnTo>
                      <a:pt x="19189" y="2390"/>
                    </a:lnTo>
                    <a:cubicBezTo>
                      <a:pt x="19435" y="2534"/>
                      <a:pt x="19607" y="2771"/>
                      <a:pt x="19671" y="3043"/>
                    </a:cubicBezTo>
                    <a:cubicBezTo>
                      <a:pt x="19741" y="3317"/>
                      <a:pt x="19698" y="3600"/>
                      <a:pt x="19553" y="3847"/>
                    </a:cubicBezTo>
                    <a:lnTo>
                      <a:pt x="19125" y="4549"/>
                    </a:lnTo>
                    <a:cubicBezTo>
                      <a:pt x="18819" y="5053"/>
                      <a:pt x="18883" y="5707"/>
                      <a:pt x="19274" y="6172"/>
                    </a:cubicBezTo>
                    <a:cubicBezTo>
                      <a:pt x="19558" y="6500"/>
                      <a:pt x="19815" y="6854"/>
                      <a:pt x="20046" y="7218"/>
                    </a:cubicBezTo>
                    <a:cubicBezTo>
                      <a:pt x="20307" y="7632"/>
                      <a:pt x="20750" y="7872"/>
                      <a:pt x="21209" y="7872"/>
                    </a:cubicBezTo>
                    <a:cubicBezTo>
                      <a:pt x="21314" y="7872"/>
                      <a:pt x="21420" y="7859"/>
                      <a:pt x="21525" y="7834"/>
                    </a:cubicBezTo>
                    <a:lnTo>
                      <a:pt x="22340" y="7630"/>
                    </a:lnTo>
                    <a:cubicBezTo>
                      <a:pt x="22425" y="7609"/>
                      <a:pt x="22510" y="7599"/>
                      <a:pt x="22594" y="7599"/>
                    </a:cubicBezTo>
                    <a:cubicBezTo>
                      <a:pt x="23070" y="7599"/>
                      <a:pt x="23507" y="7924"/>
                      <a:pt x="23626" y="8407"/>
                    </a:cubicBezTo>
                    <a:lnTo>
                      <a:pt x="24054" y="10138"/>
                    </a:lnTo>
                    <a:cubicBezTo>
                      <a:pt x="24193" y="10705"/>
                      <a:pt x="23846" y="11279"/>
                      <a:pt x="23277" y="11419"/>
                    </a:cubicBezTo>
                    <a:lnTo>
                      <a:pt x="22463" y="11622"/>
                    </a:lnTo>
                    <a:cubicBezTo>
                      <a:pt x="21900" y="11761"/>
                      <a:pt x="21487" y="12260"/>
                      <a:pt x="21440" y="12854"/>
                    </a:cubicBezTo>
                    <a:cubicBezTo>
                      <a:pt x="21408" y="13289"/>
                      <a:pt x="21343" y="13717"/>
                      <a:pt x="21247" y="14140"/>
                    </a:cubicBezTo>
                    <a:cubicBezTo>
                      <a:pt x="21113" y="14736"/>
                      <a:pt x="21364" y="15342"/>
                      <a:pt x="21873" y="15646"/>
                    </a:cubicBezTo>
                    <a:lnTo>
                      <a:pt x="22575" y="16069"/>
                    </a:lnTo>
                    <a:cubicBezTo>
                      <a:pt x="23074" y="16375"/>
                      <a:pt x="23235" y="17029"/>
                      <a:pt x="22934" y="17528"/>
                    </a:cubicBezTo>
                    <a:lnTo>
                      <a:pt x="22013" y="19054"/>
                    </a:lnTo>
                    <a:cubicBezTo>
                      <a:pt x="21812" y="19383"/>
                      <a:pt x="21462" y="19565"/>
                      <a:pt x="21102" y="19565"/>
                    </a:cubicBezTo>
                    <a:cubicBezTo>
                      <a:pt x="20916" y="19565"/>
                      <a:pt x="20727" y="19516"/>
                      <a:pt x="20555" y="19413"/>
                    </a:cubicBezTo>
                    <a:lnTo>
                      <a:pt x="19853" y="18990"/>
                    </a:lnTo>
                    <a:cubicBezTo>
                      <a:pt x="19638" y="18860"/>
                      <a:pt x="19397" y="18796"/>
                      <a:pt x="19154" y="18796"/>
                    </a:cubicBezTo>
                    <a:cubicBezTo>
                      <a:pt x="18826" y="18796"/>
                      <a:pt x="18497" y="18912"/>
                      <a:pt x="18230" y="19140"/>
                    </a:cubicBezTo>
                    <a:cubicBezTo>
                      <a:pt x="17898" y="19418"/>
                      <a:pt x="17549" y="19682"/>
                      <a:pt x="17184" y="19912"/>
                    </a:cubicBezTo>
                    <a:cubicBezTo>
                      <a:pt x="16676" y="20228"/>
                      <a:pt x="16429" y="20823"/>
                      <a:pt x="16568" y="21391"/>
                    </a:cubicBezTo>
                    <a:lnTo>
                      <a:pt x="16773" y="22205"/>
                    </a:lnTo>
                    <a:cubicBezTo>
                      <a:pt x="16837" y="22479"/>
                      <a:pt x="16793" y="22762"/>
                      <a:pt x="16649" y="23004"/>
                    </a:cubicBezTo>
                    <a:cubicBezTo>
                      <a:pt x="16504" y="23251"/>
                      <a:pt x="16269" y="23422"/>
                      <a:pt x="15995" y="23486"/>
                    </a:cubicBezTo>
                    <a:lnTo>
                      <a:pt x="14265" y="23914"/>
                    </a:lnTo>
                    <a:cubicBezTo>
                      <a:pt x="14179" y="23935"/>
                      <a:pt x="14093" y="23946"/>
                      <a:pt x="14008" y="23946"/>
                    </a:cubicBezTo>
                    <a:cubicBezTo>
                      <a:pt x="13533" y="23946"/>
                      <a:pt x="13101" y="23625"/>
                      <a:pt x="12979" y="23143"/>
                    </a:cubicBezTo>
                    <a:lnTo>
                      <a:pt x="12780" y="22329"/>
                    </a:lnTo>
                    <a:cubicBezTo>
                      <a:pt x="12641" y="21760"/>
                      <a:pt x="12143" y="21347"/>
                      <a:pt x="11548" y="21305"/>
                    </a:cubicBezTo>
                    <a:cubicBezTo>
                      <a:pt x="11119" y="21268"/>
                      <a:pt x="10685" y="21203"/>
                      <a:pt x="10261" y="21112"/>
                    </a:cubicBezTo>
                    <a:cubicBezTo>
                      <a:pt x="10155" y="21085"/>
                      <a:pt x="10047" y="21075"/>
                      <a:pt x="9940" y="21075"/>
                    </a:cubicBezTo>
                    <a:cubicBezTo>
                      <a:pt x="9458" y="21075"/>
                      <a:pt x="9008" y="21315"/>
                      <a:pt x="8756" y="21733"/>
                    </a:cubicBezTo>
                    <a:lnTo>
                      <a:pt x="8332" y="22435"/>
                    </a:lnTo>
                    <a:cubicBezTo>
                      <a:pt x="8182" y="22677"/>
                      <a:pt x="7952" y="22848"/>
                      <a:pt x="7679" y="22918"/>
                    </a:cubicBezTo>
                    <a:cubicBezTo>
                      <a:pt x="7592" y="22939"/>
                      <a:pt x="7504" y="22950"/>
                      <a:pt x="7418" y="22950"/>
                    </a:cubicBezTo>
                    <a:cubicBezTo>
                      <a:pt x="7227" y="22950"/>
                      <a:pt x="7041" y="22898"/>
                      <a:pt x="6875" y="22794"/>
                    </a:cubicBezTo>
                    <a:lnTo>
                      <a:pt x="5348" y="21873"/>
                    </a:lnTo>
                    <a:cubicBezTo>
                      <a:pt x="5107" y="21728"/>
                      <a:pt x="4935" y="21498"/>
                      <a:pt x="4865" y="21225"/>
                    </a:cubicBezTo>
                    <a:cubicBezTo>
                      <a:pt x="4796" y="20946"/>
                      <a:pt x="4845" y="20662"/>
                      <a:pt x="4989" y="20421"/>
                    </a:cubicBezTo>
                    <a:lnTo>
                      <a:pt x="5412" y="19719"/>
                    </a:lnTo>
                    <a:cubicBezTo>
                      <a:pt x="5718" y="19210"/>
                      <a:pt x="5659" y="18557"/>
                      <a:pt x="5263" y="18095"/>
                    </a:cubicBezTo>
                    <a:cubicBezTo>
                      <a:pt x="4984" y="17763"/>
                      <a:pt x="4721" y="17415"/>
                      <a:pt x="4491" y="17046"/>
                    </a:cubicBezTo>
                    <a:cubicBezTo>
                      <a:pt x="4234" y="16632"/>
                      <a:pt x="3794" y="16395"/>
                      <a:pt x="3334" y="16395"/>
                    </a:cubicBezTo>
                    <a:cubicBezTo>
                      <a:pt x="3227" y="16395"/>
                      <a:pt x="3119" y="16408"/>
                      <a:pt x="3012" y="16435"/>
                    </a:cubicBezTo>
                    <a:lnTo>
                      <a:pt x="2197" y="16633"/>
                    </a:lnTo>
                    <a:cubicBezTo>
                      <a:pt x="2111" y="16655"/>
                      <a:pt x="2024" y="16665"/>
                      <a:pt x="1938" y="16665"/>
                    </a:cubicBezTo>
                    <a:cubicBezTo>
                      <a:pt x="1749" y="16665"/>
                      <a:pt x="1562" y="16614"/>
                      <a:pt x="1393" y="16514"/>
                    </a:cubicBezTo>
                    <a:cubicBezTo>
                      <a:pt x="1153" y="16364"/>
                      <a:pt x="980" y="16134"/>
                      <a:pt x="916" y="15861"/>
                    </a:cubicBezTo>
                    <a:lnTo>
                      <a:pt x="488" y="14130"/>
                    </a:lnTo>
                    <a:cubicBezTo>
                      <a:pt x="349" y="13562"/>
                      <a:pt x="691" y="12983"/>
                      <a:pt x="1259" y="12844"/>
                    </a:cubicBezTo>
                    <a:lnTo>
                      <a:pt x="2073" y="12641"/>
                    </a:lnTo>
                    <a:cubicBezTo>
                      <a:pt x="2642" y="12501"/>
                      <a:pt x="3049" y="12008"/>
                      <a:pt x="3097" y="11408"/>
                    </a:cubicBezTo>
                    <a:cubicBezTo>
                      <a:pt x="3134" y="10979"/>
                      <a:pt x="3199" y="10545"/>
                      <a:pt x="3290" y="10127"/>
                    </a:cubicBezTo>
                    <a:cubicBezTo>
                      <a:pt x="3424" y="9527"/>
                      <a:pt x="3173" y="8922"/>
                      <a:pt x="2669" y="8616"/>
                    </a:cubicBezTo>
                    <a:lnTo>
                      <a:pt x="1967" y="8192"/>
                    </a:lnTo>
                    <a:cubicBezTo>
                      <a:pt x="1462" y="7893"/>
                      <a:pt x="1302" y="7240"/>
                      <a:pt x="1608" y="6741"/>
                    </a:cubicBezTo>
                    <a:lnTo>
                      <a:pt x="2530" y="5214"/>
                    </a:lnTo>
                    <a:cubicBezTo>
                      <a:pt x="2674" y="4967"/>
                      <a:pt x="2904" y="4796"/>
                      <a:pt x="3178" y="4732"/>
                    </a:cubicBezTo>
                    <a:cubicBezTo>
                      <a:pt x="3266" y="4709"/>
                      <a:pt x="3354" y="4699"/>
                      <a:pt x="3441" y="4699"/>
                    </a:cubicBezTo>
                    <a:cubicBezTo>
                      <a:pt x="3631" y="4699"/>
                      <a:pt x="3816" y="4750"/>
                      <a:pt x="3982" y="4849"/>
                    </a:cubicBezTo>
                    <a:lnTo>
                      <a:pt x="4684" y="5272"/>
                    </a:lnTo>
                    <a:cubicBezTo>
                      <a:pt x="4900" y="5405"/>
                      <a:pt x="5144" y="5469"/>
                      <a:pt x="5387" y="5469"/>
                    </a:cubicBezTo>
                    <a:cubicBezTo>
                      <a:pt x="5715" y="5469"/>
                      <a:pt x="6043" y="5352"/>
                      <a:pt x="6307" y="5128"/>
                    </a:cubicBezTo>
                    <a:cubicBezTo>
                      <a:pt x="6639" y="4844"/>
                      <a:pt x="6992" y="4586"/>
                      <a:pt x="7358" y="4356"/>
                    </a:cubicBezTo>
                    <a:cubicBezTo>
                      <a:pt x="7860" y="4035"/>
                      <a:pt x="8107" y="3439"/>
                      <a:pt x="7968" y="2877"/>
                    </a:cubicBezTo>
                    <a:lnTo>
                      <a:pt x="7770" y="2063"/>
                    </a:lnTo>
                    <a:cubicBezTo>
                      <a:pt x="7630" y="1495"/>
                      <a:pt x="7974" y="916"/>
                      <a:pt x="8542" y="777"/>
                    </a:cubicBezTo>
                    <a:lnTo>
                      <a:pt x="10272" y="348"/>
                    </a:lnTo>
                    <a:cubicBezTo>
                      <a:pt x="10356" y="328"/>
                      <a:pt x="10440" y="319"/>
                      <a:pt x="10524" y="319"/>
                    </a:cubicBezTo>
                    <a:close/>
                    <a:moveTo>
                      <a:pt x="10533" y="1"/>
                    </a:moveTo>
                    <a:cubicBezTo>
                      <a:pt x="10421" y="1"/>
                      <a:pt x="10309" y="15"/>
                      <a:pt x="10197" y="43"/>
                    </a:cubicBezTo>
                    <a:lnTo>
                      <a:pt x="8466" y="471"/>
                    </a:lnTo>
                    <a:cubicBezTo>
                      <a:pt x="8113" y="557"/>
                      <a:pt x="7808" y="782"/>
                      <a:pt x="7620" y="1099"/>
                    </a:cubicBezTo>
                    <a:cubicBezTo>
                      <a:pt x="7432" y="1409"/>
                      <a:pt x="7373" y="1779"/>
                      <a:pt x="7464" y="2138"/>
                    </a:cubicBezTo>
                    <a:lnTo>
                      <a:pt x="7662" y="2952"/>
                    </a:lnTo>
                    <a:cubicBezTo>
                      <a:pt x="7770" y="3387"/>
                      <a:pt x="7578" y="3842"/>
                      <a:pt x="7185" y="4089"/>
                    </a:cubicBezTo>
                    <a:cubicBezTo>
                      <a:pt x="6811" y="4324"/>
                      <a:pt x="6446" y="4592"/>
                      <a:pt x="6104" y="4886"/>
                    </a:cubicBezTo>
                    <a:cubicBezTo>
                      <a:pt x="5897" y="5062"/>
                      <a:pt x="5642" y="5153"/>
                      <a:pt x="5388" y="5153"/>
                    </a:cubicBezTo>
                    <a:cubicBezTo>
                      <a:pt x="5201" y="5153"/>
                      <a:pt x="5016" y="5104"/>
                      <a:pt x="4850" y="5004"/>
                    </a:cubicBezTo>
                    <a:lnTo>
                      <a:pt x="4148" y="4581"/>
                    </a:lnTo>
                    <a:cubicBezTo>
                      <a:pt x="3931" y="4449"/>
                      <a:pt x="3691" y="4382"/>
                      <a:pt x="3445" y="4382"/>
                    </a:cubicBezTo>
                    <a:cubicBezTo>
                      <a:pt x="3331" y="4382"/>
                      <a:pt x="3216" y="4397"/>
                      <a:pt x="3102" y="4426"/>
                    </a:cubicBezTo>
                    <a:cubicBezTo>
                      <a:pt x="2749" y="4512"/>
                      <a:pt x="2449" y="4732"/>
                      <a:pt x="2256" y="5047"/>
                    </a:cubicBezTo>
                    <a:lnTo>
                      <a:pt x="1334" y="6575"/>
                    </a:lnTo>
                    <a:cubicBezTo>
                      <a:pt x="943" y="7223"/>
                      <a:pt x="1153" y="8069"/>
                      <a:pt x="1801" y="8466"/>
                    </a:cubicBezTo>
                    <a:lnTo>
                      <a:pt x="2503" y="8889"/>
                    </a:lnTo>
                    <a:cubicBezTo>
                      <a:pt x="2894" y="9125"/>
                      <a:pt x="3087" y="9592"/>
                      <a:pt x="2985" y="10057"/>
                    </a:cubicBezTo>
                    <a:cubicBezTo>
                      <a:pt x="2889" y="10492"/>
                      <a:pt x="2819" y="10942"/>
                      <a:pt x="2787" y="11387"/>
                    </a:cubicBezTo>
                    <a:cubicBezTo>
                      <a:pt x="2749" y="11847"/>
                      <a:pt x="2433" y="12228"/>
                      <a:pt x="1999" y="12335"/>
                    </a:cubicBezTo>
                    <a:lnTo>
                      <a:pt x="1185" y="12538"/>
                    </a:lnTo>
                    <a:cubicBezTo>
                      <a:pt x="450" y="12721"/>
                      <a:pt x="0" y="13465"/>
                      <a:pt x="183" y="14205"/>
                    </a:cubicBezTo>
                    <a:lnTo>
                      <a:pt x="606" y="15936"/>
                    </a:lnTo>
                    <a:cubicBezTo>
                      <a:pt x="697" y="16289"/>
                      <a:pt x="916" y="16595"/>
                      <a:pt x="1232" y="16782"/>
                    </a:cubicBezTo>
                    <a:cubicBezTo>
                      <a:pt x="1450" y="16911"/>
                      <a:pt x="1694" y="16980"/>
                      <a:pt x="1941" y="16980"/>
                    </a:cubicBezTo>
                    <a:cubicBezTo>
                      <a:pt x="2051" y="16980"/>
                      <a:pt x="2163" y="16966"/>
                      <a:pt x="2273" y="16937"/>
                    </a:cubicBezTo>
                    <a:lnTo>
                      <a:pt x="3087" y="16739"/>
                    </a:lnTo>
                    <a:cubicBezTo>
                      <a:pt x="3167" y="16720"/>
                      <a:pt x="3247" y="16710"/>
                      <a:pt x="3327" y="16710"/>
                    </a:cubicBezTo>
                    <a:cubicBezTo>
                      <a:pt x="3681" y="16710"/>
                      <a:pt x="4022" y="16897"/>
                      <a:pt x="4222" y="17211"/>
                    </a:cubicBezTo>
                    <a:cubicBezTo>
                      <a:pt x="4464" y="17592"/>
                      <a:pt x="4732" y="17956"/>
                      <a:pt x="5021" y="18299"/>
                    </a:cubicBezTo>
                    <a:cubicBezTo>
                      <a:pt x="5332" y="18658"/>
                      <a:pt x="5375" y="19161"/>
                      <a:pt x="5139" y="19553"/>
                    </a:cubicBezTo>
                    <a:lnTo>
                      <a:pt x="4716" y="20254"/>
                    </a:lnTo>
                    <a:cubicBezTo>
                      <a:pt x="4528" y="20571"/>
                      <a:pt x="4474" y="20941"/>
                      <a:pt x="4561" y="21300"/>
                    </a:cubicBezTo>
                    <a:cubicBezTo>
                      <a:pt x="4645" y="21653"/>
                      <a:pt x="4870" y="21953"/>
                      <a:pt x="5187" y="22146"/>
                    </a:cubicBezTo>
                    <a:lnTo>
                      <a:pt x="6715" y="23068"/>
                    </a:lnTo>
                    <a:cubicBezTo>
                      <a:pt x="6928" y="23197"/>
                      <a:pt x="7171" y="23266"/>
                      <a:pt x="7418" y="23266"/>
                    </a:cubicBezTo>
                    <a:cubicBezTo>
                      <a:pt x="7530" y="23266"/>
                      <a:pt x="7642" y="23252"/>
                      <a:pt x="7754" y="23224"/>
                    </a:cubicBezTo>
                    <a:cubicBezTo>
                      <a:pt x="8107" y="23137"/>
                      <a:pt x="8413" y="22912"/>
                      <a:pt x="8600" y="22601"/>
                    </a:cubicBezTo>
                    <a:lnTo>
                      <a:pt x="9024" y="21900"/>
                    </a:lnTo>
                    <a:cubicBezTo>
                      <a:pt x="9218" y="21578"/>
                      <a:pt x="9570" y="21391"/>
                      <a:pt x="9945" y="21391"/>
                    </a:cubicBezTo>
                    <a:cubicBezTo>
                      <a:pt x="10027" y="21391"/>
                      <a:pt x="10110" y="21400"/>
                      <a:pt x="10192" y="21418"/>
                    </a:cubicBezTo>
                    <a:cubicBezTo>
                      <a:pt x="10632" y="21514"/>
                      <a:pt x="11076" y="21584"/>
                      <a:pt x="11521" y="21616"/>
                    </a:cubicBezTo>
                    <a:cubicBezTo>
                      <a:pt x="11982" y="21653"/>
                      <a:pt x="12368" y="21970"/>
                      <a:pt x="12475" y="22403"/>
                    </a:cubicBezTo>
                    <a:lnTo>
                      <a:pt x="12673" y="23218"/>
                    </a:lnTo>
                    <a:cubicBezTo>
                      <a:pt x="12828" y="23845"/>
                      <a:pt x="13390" y="24263"/>
                      <a:pt x="14013" y="24263"/>
                    </a:cubicBezTo>
                    <a:cubicBezTo>
                      <a:pt x="14120" y="24263"/>
                      <a:pt x="14233" y="24252"/>
                      <a:pt x="14339" y="24220"/>
                    </a:cubicBezTo>
                    <a:lnTo>
                      <a:pt x="16070" y="23797"/>
                    </a:lnTo>
                    <a:cubicBezTo>
                      <a:pt x="16429" y="23706"/>
                      <a:pt x="16729" y="23486"/>
                      <a:pt x="16917" y="23170"/>
                    </a:cubicBezTo>
                    <a:cubicBezTo>
                      <a:pt x="17110" y="22853"/>
                      <a:pt x="17164" y="22484"/>
                      <a:pt x="17077" y="22130"/>
                    </a:cubicBezTo>
                    <a:lnTo>
                      <a:pt x="16874" y="21310"/>
                    </a:lnTo>
                    <a:cubicBezTo>
                      <a:pt x="16766" y="20882"/>
                      <a:pt x="16959" y="20426"/>
                      <a:pt x="17351" y="20174"/>
                    </a:cubicBezTo>
                    <a:cubicBezTo>
                      <a:pt x="17726" y="19939"/>
                      <a:pt x="18096" y="19670"/>
                      <a:pt x="18433" y="19381"/>
                    </a:cubicBezTo>
                    <a:cubicBezTo>
                      <a:pt x="18644" y="19202"/>
                      <a:pt x="18902" y="19110"/>
                      <a:pt x="19157" y="19110"/>
                    </a:cubicBezTo>
                    <a:cubicBezTo>
                      <a:pt x="19343" y="19110"/>
                      <a:pt x="19527" y="19158"/>
                      <a:pt x="19692" y="19257"/>
                    </a:cubicBezTo>
                    <a:lnTo>
                      <a:pt x="20394" y="19682"/>
                    </a:lnTo>
                    <a:cubicBezTo>
                      <a:pt x="20616" y="19818"/>
                      <a:pt x="20862" y="19882"/>
                      <a:pt x="21104" y="19882"/>
                    </a:cubicBezTo>
                    <a:cubicBezTo>
                      <a:pt x="21570" y="19882"/>
                      <a:pt x="22024" y="19644"/>
                      <a:pt x="22281" y="19215"/>
                    </a:cubicBezTo>
                    <a:lnTo>
                      <a:pt x="23203" y="17689"/>
                    </a:lnTo>
                    <a:cubicBezTo>
                      <a:pt x="23594" y="17039"/>
                      <a:pt x="23384" y="16193"/>
                      <a:pt x="22736" y="15802"/>
                    </a:cubicBezTo>
                    <a:lnTo>
                      <a:pt x="22034" y="15379"/>
                    </a:lnTo>
                    <a:cubicBezTo>
                      <a:pt x="21643" y="15142"/>
                      <a:pt x="21450" y="14671"/>
                      <a:pt x="21557" y="14210"/>
                    </a:cubicBezTo>
                    <a:cubicBezTo>
                      <a:pt x="21653" y="13771"/>
                      <a:pt x="21717" y="13326"/>
                      <a:pt x="21756" y="12881"/>
                    </a:cubicBezTo>
                    <a:cubicBezTo>
                      <a:pt x="21793" y="12421"/>
                      <a:pt x="22103" y="12035"/>
                      <a:pt x="22538" y="11927"/>
                    </a:cubicBezTo>
                    <a:lnTo>
                      <a:pt x="23352" y="11729"/>
                    </a:lnTo>
                    <a:cubicBezTo>
                      <a:pt x="24091" y="11548"/>
                      <a:pt x="24542" y="10797"/>
                      <a:pt x="24360" y="10062"/>
                    </a:cubicBezTo>
                    <a:lnTo>
                      <a:pt x="23931" y="8333"/>
                    </a:lnTo>
                    <a:cubicBezTo>
                      <a:pt x="23846" y="7973"/>
                      <a:pt x="23621" y="7673"/>
                      <a:pt x="23304" y="7480"/>
                    </a:cubicBezTo>
                    <a:cubicBezTo>
                      <a:pt x="23090" y="7351"/>
                      <a:pt x="22848" y="7282"/>
                      <a:pt x="22600" y="7282"/>
                    </a:cubicBezTo>
                    <a:cubicBezTo>
                      <a:pt x="22488" y="7282"/>
                      <a:pt x="22376" y="7296"/>
                      <a:pt x="22264" y="7324"/>
                    </a:cubicBezTo>
                    <a:lnTo>
                      <a:pt x="21450" y="7529"/>
                    </a:lnTo>
                    <a:cubicBezTo>
                      <a:pt x="21370" y="7548"/>
                      <a:pt x="21290" y="7558"/>
                      <a:pt x="21210" y="7558"/>
                    </a:cubicBezTo>
                    <a:cubicBezTo>
                      <a:pt x="20856" y="7558"/>
                      <a:pt x="20515" y="7371"/>
                      <a:pt x="20314" y="7052"/>
                    </a:cubicBezTo>
                    <a:cubicBezTo>
                      <a:pt x="20073" y="6671"/>
                      <a:pt x="19805" y="6307"/>
                      <a:pt x="19516" y="5969"/>
                    </a:cubicBezTo>
                    <a:cubicBezTo>
                      <a:pt x="19210" y="5605"/>
                      <a:pt x="19162" y="5101"/>
                      <a:pt x="19397" y="4710"/>
                    </a:cubicBezTo>
                    <a:lnTo>
                      <a:pt x="19821" y="4008"/>
                    </a:lnTo>
                    <a:cubicBezTo>
                      <a:pt x="20008" y="3691"/>
                      <a:pt x="20067" y="3322"/>
                      <a:pt x="19976" y="2969"/>
                    </a:cubicBezTo>
                    <a:cubicBezTo>
                      <a:pt x="19891" y="2610"/>
                      <a:pt x="19671" y="2309"/>
                      <a:pt x="19355" y="2121"/>
                    </a:cubicBezTo>
                    <a:lnTo>
                      <a:pt x="17827" y="1200"/>
                    </a:lnTo>
                    <a:cubicBezTo>
                      <a:pt x="17606" y="1065"/>
                      <a:pt x="17361" y="1000"/>
                      <a:pt x="17119" y="1000"/>
                    </a:cubicBezTo>
                    <a:cubicBezTo>
                      <a:pt x="16653" y="1000"/>
                      <a:pt x="16198" y="1239"/>
                      <a:pt x="15937" y="1666"/>
                    </a:cubicBezTo>
                    <a:lnTo>
                      <a:pt x="15512" y="2368"/>
                    </a:lnTo>
                    <a:cubicBezTo>
                      <a:pt x="15320" y="2687"/>
                      <a:pt x="14975" y="2874"/>
                      <a:pt x="14601" y="2874"/>
                    </a:cubicBezTo>
                    <a:cubicBezTo>
                      <a:pt x="14516" y="2874"/>
                      <a:pt x="14430" y="2865"/>
                      <a:pt x="14345" y="2845"/>
                    </a:cubicBezTo>
                    <a:cubicBezTo>
                      <a:pt x="13911" y="2749"/>
                      <a:pt x="13461" y="2684"/>
                      <a:pt x="13016" y="2647"/>
                    </a:cubicBezTo>
                    <a:cubicBezTo>
                      <a:pt x="12554" y="2610"/>
                      <a:pt x="12175" y="2299"/>
                      <a:pt x="12067" y="1864"/>
                    </a:cubicBezTo>
                    <a:lnTo>
                      <a:pt x="11864" y="1050"/>
                    </a:lnTo>
                    <a:cubicBezTo>
                      <a:pt x="11778" y="691"/>
                      <a:pt x="11553" y="391"/>
                      <a:pt x="11243" y="198"/>
                    </a:cubicBezTo>
                    <a:cubicBezTo>
                      <a:pt x="11025" y="69"/>
                      <a:pt x="10781" y="1"/>
                      <a:pt x="10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2" name="Google Shape;2502;p20"/>
            <p:cNvGrpSpPr/>
            <p:nvPr/>
          </p:nvGrpSpPr>
          <p:grpSpPr>
            <a:xfrm>
              <a:off x="0" y="0"/>
              <a:ext cx="9144000" cy="327600"/>
              <a:chOff x="0" y="4815875"/>
              <a:chExt cx="9144000" cy="327600"/>
            </a:xfrm>
          </p:grpSpPr>
          <p:sp>
            <p:nvSpPr>
              <p:cNvPr id="2503" name="Google Shape;2503;p20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04" name="Google Shape;2504;p20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2505" name="Google Shape;2505;p20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2506" name="Google Shape;2506;p20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7" name="Google Shape;2507;p20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508" name="Google Shape;2508;p20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9" name="Google Shape;2509;p20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Google Shape;2697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98" name="Google Shape;2698;p22"/>
          <p:cNvSpPr txBox="1">
            <a:spLocks noGrp="1"/>
          </p:cNvSpPr>
          <p:nvPr>
            <p:ph type="subTitle" idx="1"/>
          </p:nvPr>
        </p:nvSpPr>
        <p:spPr>
          <a:xfrm>
            <a:off x="5040930" y="2684025"/>
            <a:ext cx="2749200" cy="16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9" name="Google Shape;2699;p22"/>
          <p:cNvSpPr txBox="1">
            <a:spLocks noGrp="1"/>
          </p:cNvSpPr>
          <p:nvPr>
            <p:ph type="subTitle" idx="2"/>
          </p:nvPr>
        </p:nvSpPr>
        <p:spPr>
          <a:xfrm>
            <a:off x="1353875" y="2684025"/>
            <a:ext cx="2749200" cy="16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0" name="Google Shape;2700;p22"/>
          <p:cNvSpPr txBox="1">
            <a:spLocks noGrp="1"/>
          </p:cNvSpPr>
          <p:nvPr>
            <p:ph type="subTitle" idx="3"/>
          </p:nvPr>
        </p:nvSpPr>
        <p:spPr>
          <a:xfrm>
            <a:off x="1353869" y="2336625"/>
            <a:ext cx="27492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2701" name="Google Shape;2701;p22"/>
          <p:cNvSpPr txBox="1">
            <a:spLocks noGrp="1"/>
          </p:cNvSpPr>
          <p:nvPr>
            <p:ph type="subTitle" idx="4"/>
          </p:nvPr>
        </p:nvSpPr>
        <p:spPr>
          <a:xfrm>
            <a:off x="5040931" y="2336625"/>
            <a:ext cx="27492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2702" name="Google Shape;2702;p22"/>
          <p:cNvGrpSpPr/>
          <p:nvPr/>
        </p:nvGrpSpPr>
        <p:grpSpPr>
          <a:xfrm>
            <a:off x="1003184" y="3686607"/>
            <a:ext cx="8140827" cy="2792339"/>
            <a:chOff x="1003184" y="3686607"/>
            <a:chExt cx="8140827" cy="2792339"/>
          </a:xfrm>
        </p:grpSpPr>
        <p:grpSp>
          <p:nvGrpSpPr>
            <p:cNvPr id="2703" name="Google Shape;2703;p22"/>
            <p:cNvGrpSpPr/>
            <p:nvPr/>
          </p:nvGrpSpPr>
          <p:grpSpPr>
            <a:xfrm>
              <a:off x="1003184" y="4754257"/>
              <a:ext cx="2792339" cy="574190"/>
              <a:chOff x="1256084" y="1131032"/>
              <a:chExt cx="2792339" cy="574190"/>
            </a:xfrm>
          </p:grpSpPr>
          <p:grpSp>
            <p:nvGrpSpPr>
              <p:cNvPr id="2704" name="Google Shape;2704;p22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705" name="Google Shape;2705;p22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6" name="Google Shape;2706;p22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2707;p22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8" name="Google Shape;2708;p22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9" name="Google Shape;2709;p22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0" name="Google Shape;2710;p22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1" name="Google Shape;2711;p22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22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3" name="Google Shape;2713;p22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4" name="Google Shape;2714;p22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5" name="Google Shape;2715;p22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6" name="Google Shape;2716;p22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7" name="Google Shape;2717;p22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8" name="Google Shape;2718;p22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9" name="Google Shape;2719;p22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0" name="Google Shape;2720;p22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1" name="Google Shape;2721;p22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2" name="Google Shape;2722;p22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3" name="Google Shape;2723;p22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4" name="Google Shape;2724;p22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5" name="Google Shape;2725;p22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6" name="Google Shape;2726;p22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7" name="Google Shape;2727;p22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8" name="Google Shape;2728;p22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9" name="Google Shape;2729;p22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0" name="Google Shape;2730;p22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1" name="Google Shape;2731;p22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2" name="Google Shape;2732;p22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3" name="Google Shape;2733;p22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4" name="Google Shape;2734;p22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5" name="Google Shape;2735;p22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6" name="Google Shape;2736;p22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7" name="Google Shape;2737;p22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8" name="Google Shape;2738;p22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39" name="Google Shape;2739;p22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740" name="Google Shape;2740;p22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1" name="Google Shape;2741;p22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22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2743;p22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4" name="Google Shape;2744;p22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5" name="Google Shape;2745;p22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6" name="Google Shape;2746;p22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7" name="Google Shape;2747;p22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8" name="Google Shape;2748;p22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9" name="Google Shape;2749;p22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0" name="Google Shape;2750;p22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1" name="Google Shape;2751;p22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2" name="Google Shape;2752;p22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3" name="Google Shape;2753;p22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4" name="Google Shape;2754;p22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5" name="Google Shape;2755;p22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6" name="Google Shape;2756;p22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7" name="Google Shape;2757;p22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8" name="Google Shape;2758;p22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9" name="Google Shape;2759;p22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0" name="Google Shape;2760;p22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1" name="Google Shape;2761;p22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2" name="Google Shape;2762;p22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3" name="Google Shape;2763;p22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4" name="Google Shape;2764;p22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5" name="Google Shape;2765;p22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6" name="Google Shape;2766;p22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7" name="Google Shape;2767;p22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8" name="Google Shape;2768;p22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9" name="Google Shape;2769;p22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0" name="Google Shape;2770;p22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1" name="Google Shape;2771;p22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2" name="Google Shape;2772;p22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3" name="Google Shape;2773;p22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74" name="Google Shape;2774;p22"/>
            <p:cNvGrpSpPr/>
            <p:nvPr/>
          </p:nvGrpSpPr>
          <p:grpSpPr>
            <a:xfrm rot="5400000">
              <a:off x="7460746" y="4795682"/>
              <a:ext cx="2792339" cy="574190"/>
              <a:chOff x="1256084" y="1131032"/>
              <a:chExt cx="2792339" cy="574190"/>
            </a:xfrm>
          </p:grpSpPr>
          <p:grpSp>
            <p:nvGrpSpPr>
              <p:cNvPr id="2775" name="Google Shape;2775;p22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776" name="Google Shape;2776;p22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22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8" name="Google Shape;2778;p22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9" name="Google Shape;2779;p22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0" name="Google Shape;2780;p22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1" name="Google Shape;2781;p22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2" name="Google Shape;2782;p22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2783;p22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4" name="Google Shape;2784;p22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5" name="Google Shape;2785;p22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6" name="Google Shape;2786;p22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7" name="Google Shape;2787;p22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8" name="Google Shape;2788;p22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9" name="Google Shape;2789;p22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0" name="Google Shape;2790;p22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1" name="Google Shape;2791;p22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2" name="Google Shape;2792;p22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3" name="Google Shape;2793;p22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4" name="Google Shape;2794;p22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5" name="Google Shape;2795;p22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6" name="Google Shape;2796;p22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7" name="Google Shape;2797;p22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8" name="Google Shape;2798;p22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9" name="Google Shape;2799;p22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0" name="Google Shape;2800;p22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1" name="Google Shape;2801;p22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2" name="Google Shape;2802;p22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3" name="Google Shape;2803;p22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4" name="Google Shape;2804;p22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5" name="Google Shape;2805;p22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6" name="Google Shape;2806;p22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7" name="Google Shape;2807;p22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8" name="Google Shape;2808;p22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9" name="Google Shape;2809;p22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10" name="Google Shape;2810;p22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811" name="Google Shape;2811;p22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2" name="Google Shape;2812;p22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3" name="Google Shape;2813;p22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4" name="Google Shape;2814;p22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5" name="Google Shape;2815;p22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6" name="Google Shape;2816;p22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7" name="Google Shape;2817;p22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8" name="Google Shape;2818;p22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9" name="Google Shape;2819;p22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0" name="Google Shape;2820;p22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1" name="Google Shape;2821;p22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2" name="Google Shape;2822;p22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3" name="Google Shape;2823;p22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4" name="Google Shape;2824;p22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5" name="Google Shape;2825;p22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6" name="Google Shape;2826;p22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7" name="Google Shape;2827;p22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8" name="Google Shape;2828;p22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9" name="Google Shape;2829;p22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0" name="Google Shape;2830;p22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1" name="Google Shape;2831;p22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2" name="Google Shape;2832;p22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3" name="Google Shape;2833;p22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4" name="Google Shape;2834;p22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5" name="Google Shape;2835;p22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6" name="Google Shape;2836;p22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7" name="Google Shape;2837;p22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8" name="Google Shape;2838;p22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9" name="Google Shape;2839;p22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0" name="Google Shape;2840;p22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1" name="Google Shape;2841;p22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2" name="Google Shape;2842;p22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3" name="Google Shape;2843;p22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4" name="Google Shape;2844;p22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845" name="Google Shape;2845;p22"/>
          <p:cNvGrpSpPr/>
          <p:nvPr/>
        </p:nvGrpSpPr>
        <p:grpSpPr>
          <a:xfrm>
            <a:off x="-1020543" y="0"/>
            <a:ext cx="10164543" cy="5589887"/>
            <a:chOff x="-1020543" y="0"/>
            <a:chExt cx="10164543" cy="5589887"/>
          </a:xfrm>
        </p:grpSpPr>
        <p:grpSp>
          <p:nvGrpSpPr>
            <p:cNvPr id="2846" name="Google Shape;2846;p22"/>
            <p:cNvGrpSpPr/>
            <p:nvPr/>
          </p:nvGrpSpPr>
          <p:grpSpPr>
            <a:xfrm rot="5400000">
              <a:off x="8201990" y="1086211"/>
              <a:ext cx="1224456" cy="488795"/>
              <a:chOff x="1218100" y="1092275"/>
              <a:chExt cx="793350" cy="316700"/>
            </a:xfrm>
          </p:grpSpPr>
          <p:sp>
            <p:nvSpPr>
              <p:cNvPr id="2847" name="Google Shape;2847;p22"/>
              <p:cNvSpPr/>
              <p:nvPr/>
            </p:nvSpPr>
            <p:spPr>
              <a:xfrm>
                <a:off x="1272350" y="1145575"/>
                <a:ext cx="685000" cy="216650"/>
              </a:xfrm>
              <a:custGeom>
                <a:avLst/>
                <a:gdLst/>
                <a:ahLst/>
                <a:cxnLst/>
                <a:rect l="l" t="t" r="r" b="b"/>
                <a:pathLst>
                  <a:path w="27400" h="8666" extrusionOk="0">
                    <a:moveTo>
                      <a:pt x="16923" y="0"/>
                    </a:moveTo>
                    <a:lnTo>
                      <a:pt x="8162" y="8221"/>
                    </a:lnTo>
                    <a:lnTo>
                      <a:pt x="290" y="97"/>
                    </a:lnTo>
                    <a:cubicBezTo>
                      <a:pt x="258" y="67"/>
                      <a:pt x="217" y="52"/>
                      <a:pt x="177" y="52"/>
                    </a:cubicBezTo>
                    <a:cubicBezTo>
                      <a:pt x="137" y="52"/>
                      <a:pt x="97" y="67"/>
                      <a:pt x="65" y="97"/>
                    </a:cubicBezTo>
                    <a:cubicBezTo>
                      <a:pt x="0" y="156"/>
                      <a:pt x="0" y="257"/>
                      <a:pt x="60" y="317"/>
                    </a:cubicBezTo>
                    <a:lnTo>
                      <a:pt x="8151" y="8666"/>
                    </a:lnTo>
                    <a:lnTo>
                      <a:pt x="16939" y="418"/>
                    </a:lnTo>
                    <a:lnTo>
                      <a:pt x="27125" y="8317"/>
                    </a:lnTo>
                    <a:cubicBezTo>
                      <a:pt x="27154" y="8337"/>
                      <a:pt x="27187" y="8346"/>
                      <a:pt x="27219" y="8346"/>
                    </a:cubicBezTo>
                    <a:cubicBezTo>
                      <a:pt x="27267" y="8346"/>
                      <a:pt x="27313" y="8326"/>
                      <a:pt x="27345" y="8285"/>
                    </a:cubicBezTo>
                    <a:cubicBezTo>
                      <a:pt x="27399" y="8221"/>
                      <a:pt x="27388" y="8119"/>
                      <a:pt x="27318" y="8065"/>
                    </a:cubicBezTo>
                    <a:lnTo>
                      <a:pt x="17025" y="86"/>
                    </a:lnTo>
                    <a:lnTo>
                      <a:pt x="169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22"/>
              <p:cNvSpPr/>
              <p:nvPr/>
            </p:nvSpPr>
            <p:spPr>
              <a:xfrm>
                <a:off x="1222125" y="1096150"/>
                <a:ext cx="1092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74" extrusionOk="0">
                    <a:moveTo>
                      <a:pt x="2182" y="1"/>
                    </a:moveTo>
                    <a:cubicBezTo>
                      <a:pt x="975" y="1"/>
                      <a:pt x="1" y="981"/>
                      <a:pt x="1" y="2187"/>
                    </a:cubicBezTo>
                    <a:cubicBezTo>
                      <a:pt x="1" y="3392"/>
                      <a:pt x="975" y="4373"/>
                      <a:pt x="2182" y="4373"/>
                    </a:cubicBezTo>
                    <a:cubicBezTo>
                      <a:pt x="3392" y="4373"/>
                      <a:pt x="4368" y="3392"/>
                      <a:pt x="4368" y="2187"/>
                    </a:cubicBezTo>
                    <a:cubicBezTo>
                      <a:pt x="4368" y="981"/>
                      <a:pt x="3392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22"/>
              <p:cNvSpPr/>
              <p:nvPr/>
            </p:nvSpPr>
            <p:spPr>
              <a:xfrm>
                <a:off x="1641025" y="1096150"/>
                <a:ext cx="1092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74" extrusionOk="0">
                    <a:moveTo>
                      <a:pt x="2181" y="1"/>
                    </a:moveTo>
                    <a:cubicBezTo>
                      <a:pt x="975" y="1"/>
                      <a:pt x="0" y="981"/>
                      <a:pt x="0" y="2187"/>
                    </a:cubicBezTo>
                    <a:cubicBezTo>
                      <a:pt x="0" y="3392"/>
                      <a:pt x="975" y="4373"/>
                      <a:pt x="2181" y="4373"/>
                    </a:cubicBezTo>
                    <a:cubicBezTo>
                      <a:pt x="3393" y="4373"/>
                      <a:pt x="4368" y="3392"/>
                      <a:pt x="4368" y="2187"/>
                    </a:cubicBezTo>
                    <a:cubicBezTo>
                      <a:pt x="4368" y="981"/>
                      <a:pt x="3393" y="1"/>
                      <a:pt x="2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22"/>
              <p:cNvSpPr/>
              <p:nvPr/>
            </p:nvSpPr>
            <p:spPr>
              <a:xfrm>
                <a:off x="1421600" y="1295625"/>
                <a:ext cx="109325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4373" extrusionOk="0">
                    <a:moveTo>
                      <a:pt x="2186" y="0"/>
                    </a:moveTo>
                    <a:cubicBezTo>
                      <a:pt x="981" y="0"/>
                      <a:pt x="0" y="980"/>
                      <a:pt x="0" y="2186"/>
                    </a:cubicBezTo>
                    <a:cubicBezTo>
                      <a:pt x="0" y="3397"/>
                      <a:pt x="981" y="4373"/>
                      <a:pt x="2186" y="4373"/>
                    </a:cubicBezTo>
                    <a:cubicBezTo>
                      <a:pt x="3393" y="4373"/>
                      <a:pt x="4373" y="3397"/>
                      <a:pt x="4373" y="2186"/>
                    </a:cubicBezTo>
                    <a:cubicBezTo>
                      <a:pt x="4373" y="980"/>
                      <a:pt x="3393" y="0"/>
                      <a:pt x="21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22"/>
              <p:cNvSpPr/>
              <p:nvPr/>
            </p:nvSpPr>
            <p:spPr>
              <a:xfrm>
                <a:off x="1898225" y="1295625"/>
                <a:ext cx="10935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373" extrusionOk="0">
                    <a:moveTo>
                      <a:pt x="2187" y="0"/>
                    </a:moveTo>
                    <a:cubicBezTo>
                      <a:pt x="982" y="0"/>
                      <a:pt x="1" y="980"/>
                      <a:pt x="1" y="2186"/>
                    </a:cubicBezTo>
                    <a:cubicBezTo>
                      <a:pt x="1" y="3397"/>
                      <a:pt x="982" y="4373"/>
                      <a:pt x="2187" y="4373"/>
                    </a:cubicBezTo>
                    <a:cubicBezTo>
                      <a:pt x="3393" y="4373"/>
                      <a:pt x="4373" y="3397"/>
                      <a:pt x="4373" y="2186"/>
                    </a:cubicBezTo>
                    <a:cubicBezTo>
                      <a:pt x="4373" y="980"/>
                      <a:pt x="339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22"/>
              <p:cNvSpPr/>
              <p:nvPr/>
            </p:nvSpPr>
            <p:spPr>
              <a:xfrm>
                <a:off x="1218100" y="1092275"/>
                <a:ext cx="117250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83" extrusionOk="0">
                    <a:moveTo>
                      <a:pt x="2343" y="316"/>
                    </a:moveTo>
                    <a:cubicBezTo>
                      <a:pt x="3463" y="316"/>
                      <a:pt x="4373" y="1222"/>
                      <a:pt x="4373" y="2342"/>
                    </a:cubicBezTo>
                    <a:cubicBezTo>
                      <a:pt x="4373" y="3461"/>
                      <a:pt x="3463" y="4367"/>
                      <a:pt x="2343" y="4367"/>
                    </a:cubicBezTo>
                    <a:cubicBezTo>
                      <a:pt x="1228" y="4367"/>
                      <a:pt x="317" y="3461"/>
                      <a:pt x="317" y="2342"/>
                    </a:cubicBezTo>
                    <a:cubicBezTo>
                      <a:pt x="317" y="1222"/>
                      <a:pt x="1228" y="316"/>
                      <a:pt x="2343" y="316"/>
                    </a:cubicBezTo>
                    <a:close/>
                    <a:moveTo>
                      <a:pt x="2343" y="0"/>
                    </a:moveTo>
                    <a:cubicBezTo>
                      <a:pt x="1052" y="0"/>
                      <a:pt x="1" y="1049"/>
                      <a:pt x="1" y="2342"/>
                    </a:cubicBezTo>
                    <a:cubicBezTo>
                      <a:pt x="1" y="3633"/>
                      <a:pt x="1052" y="4682"/>
                      <a:pt x="2343" y="4682"/>
                    </a:cubicBezTo>
                    <a:cubicBezTo>
                      <a:pt x="3639" y="4682"/>
                      <a:pt x="4690" y="3633"/>
                      <a:pt x="4690" y="2342"/>
                    </a:cubicBezTo>
                    <a:cubicBezTo>
                      <a:pt x="4690" y="1049"/>
                      <a:pt x="3639" y="0"/>
                      <a:pt x="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22"/>
              <p:cNvSpPr/>
              <p:nvPr/>
            </p:nvSpPr>
            <p:spPr>
              <a:xfrm>
                <a:off x="1637000" y="1092275"/>
                <a:ext cx="117250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83" extrusionOk="0">
                    <a:moveTo>
                      <a:pt x="2342" y="316"/>
                    </a:moveTo>
                    <a:cubicBezTo>
                      <a:pt x="3463" y="316"/>
                      <a:pt x="4373" y="1222"/>
                      <a:pt x="4373" y="2342"/>
                    </a:cubicBezTo>
                    <a:cubicBezTo>
                      <a:pt x="4373" y="3461"/>
                      <a:pt x="3463" y="4367"/>
                      <a:pt x="2342" y="4367"/>
                    </a:cubicBezTo>
                    <a:cubicBezTo>
                      <a:pt x="1227" y="4367"/>
                      <a:pt x="317" y="3461"/>
                      <a:pt x="317" y="2342"/>
                    </a:cubicBezTo>
                    <a:cubicBezTo>
                      <a:pt x="317" y="1222"/>
                      <a:pt x="1227" y="316"/>
                      <a:pt x="2342" y="316"/>
                    </a:cubicBezTo>
                    <a:close/>
                    <a:moveTo>
                      <a:pt x="2342" y="0"/>
                    </a:moveTo>
                    <a:cubicBezTo>
                      <a:pt x="1051" y="0"/>
                      <a:pt x="1" y="1049"/>
                      <a:pt x="1" y="2342"/>
                    </a:cubicBezTo>
                    <a:cubicBezTo>
                      <a:pt x="1" y="3633"/>
                      <a:pt x="1051" y="4682"/>
                      <a:pt x="2342" y="4682"/>
                    </a:cubicBezTo>
                    <a:cubicBezTo>
                      <a:pt x="3639" y="4682"/>
                      <a:pt x="4689" y="3633"/>
                      <a:pt x="4689" y="2342"/>
                    </a:cubicBezTo>
                    <a:cubicBezTo>
                      <a:pt x="4689" y="1049"/>
                      <a:pt x="3639" y="0"/>
                      <a:pt x="2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22"/>
              <p:cNvSpPr/>
              <p:nvPr/>
            </p:nvSpPr>
            <p:spPr>
              <a:xfrm>
                <a:off x="1417575" y="1291725"/>
                <a:ext cx="11725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90" extrusionOk="0">
                    <a:moveTo>
                      <a:pt x="2347" y="317"/>
                    </a:moveTo>
                    <a:cubicBezTo>
                      <a:pt x="3462" y="317"/>
                      <a:pt x="4373" y="1227"/>
                      <a:pt x="4373" y="2342"/>
                    </a:cubicBezTo>
                    <a:cubicBezTo>
                      <a:pt x="4373" y="3463"/>
                      <a:pt x="3462" y="4373"/>
                      <a:pt x="2347" y="4373"/>
                    </a:cubicBezTo>
                    <a:cubicBezTo>
                      <a:pt x="1227" y="4373"/>
                      <a:pt x="317" y="3463"/>
                      <a:pt x="317" y="2342"/>
                    </a:cubicBezTo>
                    <a:cubicBezTo>
                      <a:pt x="317" y="1227"/>
                      <a:pt x="1227" y="317"/>
                      <a:pt x="2347" y="317"/>
                    </a:cubicBezTo>
                    <a:close/>
                    <a:moveTo>
                      <a:pt x="2347" y="1"/>
                    </a:moveTo>
                    <a:cubicBezTo>
                      <a:pt x="1056" y="1"/>
                      <a:pt x="0" y="1051"/>
                      <a:pt x="0" y="2342"/>
                    </a:cubicBezTo>
                    <a:cubicBezTo>
                      <a:pt x="0" y="3634"/>
                      <a:pt x="1056" y="4689"/>
                      <a:pt x="2347" y="4689"/>
                    </a:cubicBezTo>
                    <a:cubicBezTo>
                      <a:pt x="3639" y="4689"/>
                      <a:pt x="4689" y="3634"/>
                      <a:pt x="4689" y="2342"/>
                    </a:cubicBezTo>
                    <a:cubicBezTo>
                      <a:pt x="4689" y="1051"/>
                      <a:pt x="3639" y="1"/>
                      <a:pt x="2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22"/>
              <p:cNvSpPr/>
              <p:nvPr/>
            </p:nvSpPr>
            <p:spPr>
              <a:xfrm>
                <a:off x="1894325" y="1291725"/>
                <a:ext cx="117125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4690" extrusionOk="0">
                    <a:moveTo>
                      <a:pt x="2343" y="317"/>
                    </a:moveTo>
                    <a:cubicBezTo>
                      <a:pt x="3463" y="317"/>
                      <a:pt x="4368" y="1227"/>
                      <a:pt x="4368" y="2342"/>
                    </a:cubicBezTo>
                    <a:cubicBezTo>
                      <a:pt x="4368" y="3463"/>
                      <a:pt x="3463" y="4373"/>
                      <a:pt x="2343" y="4373"/>
                    </a:cubicBezTo>
                    <a:cubicBezTo>
                      <a:pt x="1223" y="4373"/>
                      <a:pt x="317" y="3463"/>
                      <a:pt x="317" y="2342"/>
                    </a:cubicBezTo>
                    <a:cubicBezTo>
                      <a:pt x="317" y="1227"/>
                      <a:pt x="1223" y="317"/>
                      <a:pt x="2343" y="317"/>
                    </a:cubicBezTo>
                    <a:close/>
                    <a:moveTo>
                      <a:pt x="2343" y="1"/>
                    </a:moveTo>
                    <a:cubicBezTo>
                      <a:pt x="1052" y="1"/>
                      <a:pt x="1" y="1051"/>
                      <a:pt x="1" y="2342"/>
                    </a:cubicBezTo>
                    <a:cubicBezTo>
                      <a:pt x="1" y="3634"/>
                      <a:pt x="1052" y="4689"/>
                      <a:pt x="2343" y="4689"/>
                    </a:cubicBezTo>
                    <a:cubicBezTo>
                      <a:pt x="3634" y="4689"/>
                      <a:pt x="4685" y="3634"/>
                      <a:pt x="4685" y="2342"/>
                    </a:cubicBezTo>
                    <a:cubicBezTo>
                      <a:pt x="4685" y="1051"/>
                      <a:pt x="3634" y="1"/>
                      <a:pt x="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6" name="Google Shape;2856;p22"/>
            <p:cNvGrpSpPr/>
            <p:nvPr/>
          </p:nvGrpSpPr>
          <p:grpSpPr>
            <a:xfrm>
              <a:off x="-1020543" y="1432959"/>
              <a:ext cx="1590790" cy="1993725"/>
              <a:chOff x="2779175" y="345400"/>
              <a:chExt cx="846525" cy="1061000"/>
            </a:xfrm>
          </p:grpSpPr>
          <p:sp>
            <p:nvSpPr>
              <p:cNvPr id="2857" name="Google Shape;2857;p22"/>
              <p:cNvSpPr/>
              <p:nvPr/>
            </p:nvSpPr>
            <p:spPr>
              <a:xfrm>
                <a:off x="2779175" y="407825"/>
                <a:ext cx="721800" cy="998575"/>
              </a:xfrm>
              <a:custGeom>
                <a:avLst/>
                <a:gdLst/>
                <a:ahLst/>
                <a:cxnLst/>
                <a:rect l="l" t="t" r="r" b="b"/>
                <a:pathLst>
                  <a:path w="28872" h="39943" extrusionOk="0">
                    <a:moveTo>
                      <a:pt x="161" y="1"/>
                    </a:moveTo>
                    <a:cubicBezTo>
                      <a:pt x="70" y="1"/>
                      <a:pt x="0" y="70"/>
                      <a:pt x="0" y="155"/>
                    </a:cubicBezTo>
                    <a:lnTo>
                      <a:pt x="22" y="39782"/>
                    </a:lnTo>
                    <a:cubicBezTo>
                      <a:pt x="22" y="39873"/>
                      <a:pt x="97" y="39942"/>
                      <a:pt x="183" y="39942"/>
                    </a:cubicBezTo>
                    <a:lnTo>
                      <a:pt x="28711" y="39926"/>
                    </a:lnTo>
                    <a:cubicBezTo>
                      <a:pt x="28802" y="39926"/>
                      <a:pt x="28872" y="39856"/>
                      <a:pt x="28872" y="39771"/>
                    </a:cubicBezTo>
                    <a:cubicBezTo>
                      <a:pt x="28872" y="39685"/>
                      <a:pt x="28802" y="39616"/>
                      <a:pt x="28711" y="39616"/>
                    </a:cubicBezTo>
                    <a:lnTo>
                      <a:pt x="339" y="39626"/>
                    </a:lnTo>
                    <a:lnTo>
                      <a:pt x="317" y="155"/>
                    </a:lnTo>
                    <a:cubicBezTo>
                      <a:pt x="317" y="70"/>
                      <a:pt x="247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22"/>
              <p:cNvSpPr/>
              <p:nvPr/>
            </p:nvSpPr>
            <p:spPr>
              <a:xfrm>
                <a:off x="2823375" y="345400"/>
                <a:ext cx="802325" cy="1020800"/>
              </a:xfrm>
              <a:custGeom>
                <a:avLst/>
                <a:gdLst/>
                <a:ahLst/>
                <a:cxnLst/>
                <a:rect l="l" t="t" r="r" b="b"/>
                <a:pathLst>
                  <a:path w="32093" h="40832" extrusionOk="0">
                    <a:moveTo>
                      <a:pt x="339" y="317"/>
                    </a:moveTo>
                    <a:lnTo>
                      <a:pt x="31776" y="327"/>
                    </a:lnTo>
                    <a:lnTo>
                      <a:pt x="31755" y="40515"/>
                    </a:lnTo>
                    <a:lnTo>
                      <a:pt x="317" y="40500"/>
                    </a:lnTo>
                    <a:lnTo>
                      <a:pt x="339" y="317"/>
                    </a:lnTo>
                    <a:close/>
                    <a:moveTo>
                      <a:pt x="178" y="0"/>
                    </a:moveTo>
                    <a:cubicBezTo>
                      <a:pt x="92" y="0"/>
                      <a:pt x="23" y="70"/>
                      <a:pt x="23" y="156"/>
                    </a:cubicBezTo>
                    <a:lnTo>
                      <a:pt x="1" y="40661"/>
                    </a:lnTo>
                    <a:cubicBezTo>
                      <a:pt x="1" y="40698"/>
                      <a:pt x="17" y="40740"/>
                      <a:pt x="43" y="40767"/>
                    </a:cubicBezTo>
                    <a:cubicBezTo>
                      <a:pt x="75" y="40800"/>
                      <a:pt x="114" y="40815"/>
                      <a:pt x="156" y="40815"/>
                    </a:cubicBezTo>
                    <a:lnTo>
                      <a:pt x="31911" y="40832"/>
                    </a:lnTo>
                    <a:cubicBezTo>
                      <a:pt x="31996" y="40832"/>
                      <a:pt x="32072" y="40762"/>
                      <a:pt x="32072" y="40671"/>
                    </a:cubicBezTo>
                    <a:lnTo>
                      <a:pt x="32092" y="171"/>
                    </a:lnTo>
                    <a:cubicBezTo>
                      <a:pt x="32092" y="129"/>
                      <a:pt x="32077" y="92"/>
                      <a:pt x="32045" y="59"/>
                    </a:cubicBezTo>
                    <a:cubicBezTo>
                      <a:pt x="32018" y="32"/>
                      <a:pt x="31975" y="10"/>
                      <a:pt x="31932" y="10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22"/>
              <p:cNvSpPr/>
              <p:nvPr/>
            </p:nvSpPr>
            <p:spPr>
              <a:xfrm>
                <a:off x="2827650" y="349150"/>
                <a:ext cx="7940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31761" h="3108" extrusionOk="0">
                    <a:moveTo>
                      <a:pt x="31761" y="1"/>
                    </a:moveTo>
                    <a:lnTo>
                      <a:pt x="1" y="6"/>
                    </a:lnTo>
                    <a:lnTo>
                      <a:pt x="1" y="3108"/>
                    </a:lnTo>
                    <a:lnTo>
                      <a:pt x="31761" y="3108"/>
                    </a:lnTo>
                    <a:lnTo>
                      <a:pt x="31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22"/>
              <p:cNvSpPr/>
              <p:nvPr/>
            </p:nvSpPr>
            <p:spPr>
              <a:xfrm>
                <a:off x="2823800" y="345400"/>
                <a:ext cx="801900" cy="85350"/>
              </a:xfrm>
              <a:custGeom>
                <a:avLst/>
                <a:gdLst/>
                <a:ahLst/>
                <a:cxnLst/>
                <a:rect l="l" t="t" r="r" b="b"/>
                <a:pathLst>
                  <a:path w="32076" h="3414" extrusionOk="0">
                    <a:moveTo>
                      <a:pt x="322" y="311"/>
                    </a:moveTo>
                    <a:lnTo>
                      <a:pt x="31759" y="327"/>
                    </a:lnTo>
                    <a:lnTo>
                      <a:pt x="31754" y="3097"/>
                    </a:lnTo>
                    <a:lnTo>
                      <a:pt x="316" y="3082"/>
                    </a:lnTo>
                    <a:lnTo>
                      <a:pt x="322" y="311"/>
                    </a:lnTo>
                    <a:close/>
                    <a:moveTo>
                      <a:pt x="161" y="0"/>
                    </a:moveTo>
                    <a:cubicBezTo>
                      <a:pt x="75" y="0"/>
                      <a:pt x="6" y="70"/>
                      <a:pt x="6" y="156"/>
                    </a:cubicBezTo>
                    <a:lnTo>
                      <a:pt x="0" y="3242"/>
                    </a:lnTo>
                    <a:cubicBezTo>
                      <a:pt x="0" y="3280"/>
                      <a:pt x="16" y="3322"/>
                      <a:pt x="48" y="3354"/>
                    </a:cubicBezTo>
                    <a:cubicBezTo>
                      <a:pt x="75" y="3381"/>
                      <a:pt x="117" y="3398"/>
                      <a:pt x="155" y="3398"/>
                    </a:cubicBezTo>
                    <a:lnTo>
                      <a:pt x="31915" y="3413"/>
                    </a:lnTo>
                    <a:cubicBezTo>
                      <a:pt x="32001" y="3413"/>
                      <a:pt x="32070" y="3344"/>
                      <a:pt x="32070" y="3258"/>
                    </a:cubicBezTo>
                    <a:lnTo>
                      <a:pt x="32075" y="171"/>
                    </a:lnTo>
                    <a:cubicBezTo>
                      <a:pt x="32075" y="129"/>
                      <a:pt x="32060" y="92"/>
                      <a:pt x="32028" y="59"/>
                    </a:cubicBezTo>
                    <a:cubicBezTo>
                      <a:pt x="32001" y="32"/>
                      <a:pt x="31958" y="10"/>
                      <a:pt x="31920" y="10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22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175" y="0"/>
                    </a:moveTo>
                    <a:cubicBezTo>
                      <a:pt x="135" y="0"/>
                      <a:pt x="94" y="15"/>
                      <a:pt x="65" y="45"/>
                    </a:cubicBezTo>
                    <a:cubicBezTo>
                      <a:pt x="1" y="109"/>
                      <a:pt x="1" y="205"/>
                      <a:pt x="65" y="270"/>
                    </a:cubicBezTo>
                    <a:lnTo>
                      <a:pt x="831" y="1036"/>
                    </a:lnTo>
                    <a:cubicBezTo>
                      <a:pt x="863" y="1068"/>
                      <a:pt x="901" y="1084"/>
                      <a:pt x="943" y="1084"/>
                    </a:cubicBezTo>
                    <a:cubicBezTo>
                      <a:pt x="987" y="1084"/>
                      <a:pt x="1024" y="1068"/>
                      <a:pt x="1056" y="1036"/>
                    </a:cubicBezTo>
                    <a:cubicBezTo>
                      <a:pt x="1116" y="977"/>
                      <a:pt x="1116" y="875"/>
                      <a:pt x="1056" y="816"/>
                    </a:cubicBezTo>
                    <a:lnTo>
                      <a:pt x="285" y="45"/>
                    </a:lnTo>
                    <a:cubicBezTo>
                      <a:pt x="255" y="15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22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944" y="0"/>
                    </a:moveTo>
                    <a:cubicBezTo>
                      <a:pt x="904" y="0"/>
                      <a:pt x="863" y="15"/>
                      <a:pt x="831" y="45"/>
                    </a:cubicBezTo>
                    <a:lnTo>
                      <a:pt x="65" y="816"/>
                    </a:lnTo>
                    <a:cubicBezTo>
                      <a:pt x="1" y="875"/>
                      <a:pt x="1" y="977"/>
                      <a:pt x="65" y="1036"/>
                    </a:cubicBezTo>
                    <a:cubicBezTo>
                      <a:pt x="97" y="1068"/>
                      <a:pt x="134" y="1084"/>
                      <a:pt x="178" y="1084"/>
                    </a:cubicBezTo>
                    <a:cubicBezTo>
                      <a:pt x="215" y="1084"/>
                      <a:pt x="258" y="1068"/>
                      <a:pt x="285" y="1036"/>
                    </a:cubicBezTo>
                    <a:lnTo>
                      <a:pt x="1056" y="270"/>
                    </a:lnTo>
                    <a:cubicBezTo>
                      <a:pt x="1116" y="205"/>
                      <a:pt x="1116" y="109"/>
                      <a:pt x="1056" y="45"/>
                    </a:cubicBezTo>
                    <a:cubicBezTo>
                      <a:pt x="1024" y="15"/>
                      <a:pt x="984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22"/>
              <p:cNvSpPr/>
              <p:nvPr/>
            </p:nvSpPr>
            <p:spPr>
              <a:xfrm>
                <a:off x="3532725" y="373275"/>
                <a:ext cx="276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04" extrusionOk="0">
                    <a:moveTo>
                      <a:pt x="787" y="315"/>
                    </a:moveTo>
                    <a:lnTo>
                      <a:pt x="787" y="787"/>
                    </a:lnTo>
                    <a:lnTo>
                      <a:pt x="315" y="787"/>
                    </a:lnTo>
                    <a:lnTo>
                      <a:pt x="315" y="315"/>
                    </a:lnTo>
                    <a:close/>
                    <a:moveTo>
                      <a:pt x="155" y="0"/>
                    </a:moveTo>
                    <a:cubicBezTo>
                      <a:pt x="70" y="0"/>
                      <a:pt x="0" y="70"/>
                      <a:pt x="0" y="155"/>
                    </a:cubicBezTo>
                    <a:lnTo>
                      <a:pt x="0" y="943"/>
                    </a:lnTo>
                    <a:cubicBezTo>
                      <a:pt x="0" y="1034"/>
                      <a:pt x="70" y="1104"/>
                      <a:pt x="155" y="1104"/>
                    </a:cubicBezTo>
                    <a:lnTo>
                      <a:pt x="948" y="1104"/>
                    </a:lnTo>
                    <a:cubicBezTo>
                      <a:pt x="1034" y="1104"/>
                      <a:pt x="1104" y="1034"/>
                      <a:pt x="1104" y="943"/>
                    </a:cubicBezTo>
                    <a:lnTo>
                      <a:pt x="1104" y="155"/>
                    </a:lnTo>
                    <a:cubicBezTo>
                      <a:pt x="1104" y="70"/>
                      <a:pt x="1034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22"/>
              <p:cNvSpPr/>
              <p:nvPr/>
            </p:nvSpPr>
            <p:spPr>
              <a:xfrm>
                <a:off x="3499900" y="392400"/>
                <a:ext cx="302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17" extrusionOk="0">
                    <a:moveTo>
                      <a:pt x="156" y="0"/>
                    </a:moveTo>
                    <a:cubicBezTo>
                      <a:pt x="70" y="0"/>
                      <a:pt x="0" y="71"/>
                      <a:pt x="0" y="156"/>
                    </a:cubicBezTo>
                    <a:cubicBezTo>
                      <a:pt x="0" y="247"/>
                      <a:pt x="70" y="317"/>
                      <a:pt x="156" y="317"/>
                    </a:cubicBezTo>
                    <a:lnTo>
                      <a:pt x="1056" y="317"/>
                    </a:lnTo>
                    <a:cubicBezTo>
                      <a:pt x="1141" y="317"/>
                      <a:pt x="1211" y="247"/>
                      <a:pt x="1211" y="156"/>
                    </a:cubicBezTo>
                    <a:cubicBezTo>
                      <a:pt x="1211" y="71"/>
                      <a:pt x="1141" y="0"/>
                      <a:pt x="1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5" name="Google Shape;2865;p22"/>
            <p:cNvGrpSpPr/>
            <p:nvPr/>
          </p:nvGrpSpPr>
          <p:grpSpPr>
            <a:xfrm>
              <a:off x="-233731" y="4305408"/>
              <a:ext cx="946953" cy="936188"/>
              <a:chOff x="532500" y="642700"/>
              <a:chExt cx="613550" cy="606575"/>
            </a:xfrm>
          </p:grpSpPr>
          <p:sp>
            <p:nvSpPr>
              <p:cNvPr id="2866" name="Google Shape;2866;p22"/>
              <p:cNvSpPr/>
              <p:nvPr/>
            </p:nvSpPr>
            <p:spPr>
              <a:xfrm>
                <a:off x="536775" y="646675"/>
                <a:ext cx="604875" cy="598675"/>
              </a:xfrm>
              <a:custGeom>
                <a:avLst/>
                <a:gdLst/>
                <a:ahLst/>
                <a:cxnLst/>
                <a:rect l="l" t="t" r="r" b="b"/>
                <a:pathLst>
                  <a:path w="24195" h="23947" extrusionOk="0">
                    <a:moveTo>
                      <a:pt x="11618" y="6336"/>
                    </a:moveTo>
                    <a:cubicBezTo>
                      <a:pt x="18266" y="6336"/>
                      <a:pt x="20113" y="14767"/>
                      <a:pt x="13659" y="17491"/>
                    </a:cubicBezTo>
                    <a:cubicBezTo>
                      <a:pt x="13541" y="17540"/>
                      <a:pt x="13412" y="17572"/>
                      <a:pt x="13290" y="17582"/>
                    </a:cubicBezTo>
                    <a:cubicBezTo>
                      <a:pt x="13048" y="17604"/>
                      <a:pt x="12813" y="17614"/>
                      <a:pt x="12583" y="17614"/>
                    </a:cubicBezTo>
                    <a:cubicBezTo>
                      <a:pt x="5933" y="17614"/>
                      <a:pt x="4083" y="9175"/>
                      <a:pt x="10535" y="6458"/>
                    </a:cubicBezTo>
                    <a:cubicBezTo>
                      <a:pt x="10654" y="6410"/>
                      <a:pt x="10782" y="6378"/>
                      <a:pt x="10911" y="6367"/>
                    </a:cubicBezTo>
                    <a:cubicBezTo>
                      <a:pt x="11152" y="6346"/>
                      <a:pt x="11388" y="6336"/>
                      <a:pt x="11618" y="6336"/>
                    </a:cubicBezTo>
                    <a:close/>
                    <a:moveTo>
                      <a:pt x="10358" y="1"/>
                    </a:moveTo>
                    <a:cubicBezTo>
                      <a:pt x="10262" y="1"/>
                      <a:pt x="10165" y="12"/>
                      <a:pt x="10063" y="39"/>
                    </a:cubicBezTo>
                    <a:lnTo>
                      <a:pt x="8332" y="468"/>
                    </a:lnTo>
                    <a:cubicBezTo>
                      <a:pt x="7679" y="628"/>
                      <a:pt x="7283" y="1287"/>
                      <a:pt x="7444" y="1942"/>
                    </a:cubicBezTo>
                    <a:lnTo>
                      <a:pt x="7647" y="2756"/>
                    </a:lnTo>
                    <a:cubicBezTo>
                      <a:pt x="7770" y="3265"/>
                      <a:pt x="7545" y="3784"/>
                      <a:pt x="7100" y="4063"/>
                    </a:cubicBezTo>
                    <a:cubicBezTo>
                      <a:pt x="6731" y="4299"/>
                      <a:pt x="6371" y="4556"/>
                      <a:pt x="6034" y="4845"/>
                    </a:cubicBezTo>
                    <a:cubicBezTo>
                      <a:pt x="5799" y="5047"/>
                      <a:pt x="5507" y="5153"/>
                      <a:pt x="5215" y="5153"/>
                    </a:cubicBezTo>
                    <a:cubicBezTo>
                      <a:pt x="5001" y="5153"/>
                      <a:pt x="4787" y="5097"/>
                      <a:pt x="4593" y="4979"/>
                    </a:cubicBezTo>
                    <a:lnTo>
                      <a:pt x="3891" y="4556"/>
                    </a:lnTo>
                    <a:cubicBezTo>
                      <a:pt x="3695" y="4437"/>
                      <a:pt x="3479" y="4381"/>
                      <a:pt x="3265" y="4381"/>
                    </a:cubicBezTo>
                    <a:cubicBezTo>
                      <a:pt x="2852" y="4381"/>
                      <a:pt x="2448" y="4591"/>
                      <a:pt x="2219" y="4969"/>
                    </a:cubicBezTo>
                    <a:lnTo>
                      <a:pt x="1298" y="6495"/>
                    </a:lnTo>
                    <a:cubicBezTo>
                      <a:pt x="949" y="7074"/>
                      <a:pt x="1137" y="7825"/>
                      <a:pt x="1716" y="8167"/>
                    </a:cubicBezTo>
                    <a:lnTo>
                      <a:pt x="2417" y="8592"/>
                    </a:lnTo>
                    <a:cubicBezTo>
                      <a:pt x="2873" y="8869"/>
                      <a:pt x="3082" y="9411"/>
                      <a:pt x="2970" y="9930"/>
                    </a:cubicBezTo>
                    <a:cubicBezTo>
                      <a:pt x="2873" y="10365"/>
                      <a:pt x="2803" y="10804"/>
                      <a:pt x="2770" y="11238"/>
                    </a:cubicBezTo>
                    <a:cubicBezTo>
                      <a:pt x="2728" y="11763"/>
                      <a:pt x="2374" y="12203"/>
                      <a:pt x="1865" y="12331"/>
                    </a:cubicBezTo>
                    <a:lnTo>
                      <a:pt x="1051" y="12529"/>
                    </a:lnTo>
                    <a:cubicBezTo>
                      <a:pt x="398" y="12690"/>
                      <a:pt x="0" y="13355"/>
                      <a:pt x="161" y="14008"/>
                    </a:cubicBezTo>
                    <a:lnTo>
                      <a:pt x="591" y="15739"/>
                    </a:lnTo>
                    <a:cubicBezTo>
                      <a:pt x="727" y="16295"/>
                      <a:pt x="1223" y="16665"/>
                      <a:pt x="1770" y="16665"/>
                    </a:cubicBezTo>
                    <a:cubicBezTo>
                      <a:pt x="1867" y="16665"/>
                      <a:pt x="1965" y="16653"/>
                      <a:pt x="2063" y="16629"/>
                    </a:cubicBezTo>
                    <a:lnTo>
                      <a:pt x="2878" y="16425"/>
                    </a:lnTo>
                    <a:cubicBezTo>
                      <a:pt x="2972" y="16402"/>
                      <a:pt x="3065" y="16391"/>
                      <a:pt x="3158" y="16391"/>
                    </a:cubicBezTo>
                    <a:cubicBezTo>
                      <a:pt x="3570" y="16391"/>
                      <a:pt x="3958" y="16608"/>
                      <a:pt x="4185" y="16971"/>
                    </a:cubicBezTo>
                    <a:cubicBezTo>
                      <a:pt x="4422" y="17342"/>
                      <a:pt x="4684" y="17701"/>
                      <a:pt x="4973" y="18038"/>
                    </a:cubicBezTo>
                    <a:cubicBezTo>
                      <a:pt x="5317" y="18445"/>
                      <a:pt x="5381" y="19019"/>
                      <a:pt x="5107" y="19479"/>
                    </a:cubicBezTo>
                    <a:lnTo>
                      <a:pt x="4684" y="20181"/>
                    </a:lnTo>
                    <a:cubicBezTo>
                      <a:pt x="4336" y="20755"/>
                      <a:pt x="4518" y="21505"/>
                      <a:pt x="5097" y="21853"/>
                    </a:cubicBezTo>
                    <a:lnTo>
                      <a:pt x="6623" y="22775"/>
                    </a:lnTo>
                    <a:cubicBezTo>
                      <a:pt x="6819" y="22892"/>
                      <a:pt x="7035" y="22948"/>
                      <a:pt x="7248" y="22948"/>
                    </a:cubicBezTo>
                    <a:cubicBezTo>
                      <a:pt x="7661" y="22948"/>
                      <a:pt x="8065" y="22739"/>
                      <a:pt x="8295" y="22357"/>
                    </a:cubicBezTo>
                    <a:lnTo>
                      <a:pt x="8718" y="21655"/>
                    </a:lnTo>
                    <a:cubicBezTo>
                      <a:pt x="8947" y="21283"/>
                      <a:pt x="9347" y="21071"/>
                      <a:pt x="9769" y="21071"/>
                    </a:cubicBezTo>
                    <a:cubicBezTo>
                      <a:pt x="9863" y="21071"/>
                      <a:pt x="9959" y="21082"/>
                      <a:pt x="10053" y="21103"/>
                    </a:cubicBezTo>
                    <a:cubicBezTo>
                      <a:pt x="10487" y="21200"/>
                      <a:pt x="10926" y="21269"/>
                      <a:pt x="11366" y="21301"/>
                    </a:cubicBezTo>
                    <a:cubicBezTo>
                      <a:pt x="11886" y="21344"/>
                      <a:pt x="12331" y="21698"/>
                      <a:pt x="12454" y="22207"/>
                    </a:cubicBezTo>
                    <a:lnTo>
                      <a:pt x="12657" y="23021"/>
                    </a:lnTo>
                    <a:cubicBezTo>
                      <a:pt x="12794" y="23577"/>
                      <a:pt x="13290" y="23947"/>
                      <a:pt x="13837" y="23947"/>
                    </a:cubicBezTo>
                    <a:cubicBezTo>
                      <a:pt x="13934" y="23947"/>
                      <a:pt x="14033" y="23935"/>
                      <a:pt x="14131" y="23911"/>
                    </a:cubicBezTo>
                    <a:lnTo>
                      <a:pt x="15862" y="23483"/>
                    </a:lnTo>
                    <a:cubicBezTo>
                      <a:pt x="16516" y="23322"/>
                      <a:pt x="16912" y="22662"/>
                      <a:pt x="16751" y="22009"/>
                    </a:cubicBezTo>
                    <a:lnTo>
                      <a:pt x="16553" y="21195"/>
                    </a:lnTo>
                    <a:cubicBezTo>
                      <a:pt x="16424" y="20685"/>
                      <a:pt x="16654" y="20166"/>
                      <a:pt x="17094" y="19887"/>
                    </a:cubicBezTo>
                    <a:cubicBezTo>
                      <a:pt x="17463" y="19651"/>
                      <a:pt x="17823" y="19388"/>
                      <a:pt x="18160" y="19098"/>
                    </a:cubicBezTo>
                    <a:cubicBezTo>
                      <a:pt x="18397" y="18900"/>
                      <a:pt x="18691" y="18795"/>
                      <a:pt x="18985" y="18795"/>
                    </a:cubicBezTo>
                    <a:cubicBezTo>
                      <a:pt x="19198" y="18795"/>
                      <a:pt x="19411" y="18850"/>
                      <a:pt x="19602" y="18965"/>
                    </a:cubicBezTo>
                    <a:lnTo>
                      <a:pt x="20304" y="19388"/>
                    </a:lnTo>
                    <a:cubicBezTo>
                      <a:pt x="20503" y="19508"/>
                      <a:pt x="20721" y="19565"/>
                      <a:pt x="20937" y="19565"/>
                    </a:cubicBezTo>
                    <a:cubicBezTo>
                      <a:pt x="21348" y="19565"/>
                      <a:pt x="21747" y="19356"/>
                      <a:pt x="21976" y="18976"/>
                    </a:cubicBezTo>
                    <a:lnTo>
                      <a:pt x="22897" y="17449"/>
                    </a:lnTo>
                    <a:cubicBezTo>
                      <a:pt x="23245" y="16875"/>
                      <a:pt x="23058" y="16125"/>
                      <a:pt x="22485" y="15777"/>
                    </a:cubicBezTo>
                    <a:lnTo>
                      <a:pt x="21783" y="15354"/>
                    </a:lnTo>
                    <a:cubicBezTo>
                      <a:pt x="21321" y="15074"/>
                      <a:pt x="21113" y="14540"/>
                      <a:pt x="21231" y="14014"/>
                    </a:cubicBezTo>
                    <a:cubicBezTo>
                      <a:pt x="21328" y="13580"/>
                      <a:pt x="21392" y="13145"/>
                      <a:pt x="21429" y="12707"/>
                    </a:cubicBezTo>
                    <a:cubicBezTo>
                      <a:pt x="21467" y="12186"/>
                      <a:pt x="21820" y="11742"/>
                      <a:pt x="22330" y="11619"/>
                    </a:cubicBezTo>
                    <a:lnTo>
                      <a:pt x="23144" y="11414"/>
                    </a:lnTo>
                    <a:cubicBezTo>
                      <a:pt x="23797" y="11254"/>
                      <a:pt x="24194" y="10595"/>
                      <a:pt x="24034" y="9942"/>
                    </a:cubicBezTo>
                    <a:lnTo>
                      <a:pt x="23604" y="8211"/>
                    </a:lnTo>
                    <a:cubicBezTo>
                      <a:pt x="23468" y="7655"/>
                      <a:pt x="22972" y="7285"/>
                      <a:pt x="22425" y="7285"/>
                    </a:cubicBezTo>
                    <a:cubicBezTo>
                      <a:pt x="22328" y="7285"/>
                      <a:pt x="22230" y="7297"/>
                      <a:pt x="22132" y="7321"/>
                    </a:cubicBezTo>
                    <a:lnTo>
                      <a:pt x="21316" y="7519"/>
                    </a:lnTo>
                    <a:cubicBezTo>
                      <a:pt x="21221" y="7543"/>
                      <a:pt x="21126" y="7555"/>
                      <a:pt x="21032" y="7555"/>
                    </a:cubicBezTo>
                    <a:cubicBezTo>
                      <a:pt x="20622" y="7555"/>
                      <a:pt x="20236" y="7335"/>
                      <a:pt x="20010" y="6978"/>
                    </a:cubicBezTo>
                    <a:cubicBezTo>
                      <a:pt x="19773" y="6603"/>
                      <a:pt x="19516" y="6250"/>
                      <a:pt x="19226" y="5912"/>
                    </a:cubicBezTo>
                    <a:cubicBezTo>
                      <a:pt x="18878" y="5505"/>
                      <a:pt x="18814" y="4926"/>
                      <a:pt x="19093" y="4470"/>
                    </a:cubicBezTo>
                    <a:lnTo>
                      <a:pt x="19516" y="3769"/>
                    </a:lnTo>
                    <a:cubicBezTo>
                      <a:pt x="19864" y="3190"/>
                      <a:pt x="19677" y="2444"/>
                      <a:pt x="19103" y="2097"/>
                    </a:cubicBezTo>
                    <a:lnTo>
                      <a:pt x="17576" y="1175"/>
                    </a:lnTo>
                    <a:cubicBezTo>
                      <a:pt x="17379" y="1056"/>
                      <a:pt x="17162" y="1000"/>
                      <a:pt x="16947" y="1000"/>
                    </a:cubicBezTo>
                    <a:cubicBezTo>
                      <a:pt x="16533" y="1000"/>
                      <a:pt x="16131" y="1210"/>
                      <a:pt x="15905" y="1588"/>
                    </a:cubicBezTo>
                    <a:lnTo>
                      <a:pt x="15476" y="2290"/>
                    </a:lnTo>
                    <a:cubicBezTo>
                      <a:pt x="15252" y="2663"/>
                      <a:pt x="14849" y="2873"/>
                      <a:pt x="14425" y="2873"/>
                    </a:cubicBezTo>
                    <a:cubicBezTo>
                      <a:pt x="14331" y="2873"/>
                      <a:pt x="14236" y="2863"/>
                      <a:pt x="14141" y="2842"/>
                    </a:cubicBezTo>
                    <a:cubicBezTo>
                      <a:pt x="13708" y="2745"/>
                      <a:pt x="13268" y="2681"/>
                      <a:pt x="12834" y="2644"/>
                    </a:cubicBezTo>
                    <a:cubicBezTo>
                      <a:pt x="12309" y="2605"/>
                      <a:pt x="11869" y="2251"/>
                      <a:pt x="11740" y="1743"/>
                    </a:cubicBezTo>
                    <a:lnTo>
                      <a:pt x="11542" y="928"/>
                    </a:lnTo>
                    <a:cubicBezTo>
                      <a:pt x="11404" y="371"/>
                      <a:pt x="10905" y="1"/>
                      <a:pt x="10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22"/>
              <p:cNvSpPr/>
              <p:nvPr/>
            </p:nvSpPr>
            <p:spPr>
              <a:xfrm>
                <a:off x="532500" y="642700"/>
                <a:ext cx="613550" cy="606575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24263" extrusionOk="0">
                    <a:moveTo>
                      <a:pt x="11789" y="6649"/>
                    </a:moveTo>
                    <a:cubicBezTo>
                      <a:pt x="15020" y="6649"/>
                      <a:pt x="16981" y="8691"/>
                      <a:pt x="17512" y="10834"/>
                    </a:cubicBezTo>
                    <a:cubicBezTo>
                      <a:pt x="18079" y="13128"/>
                      <a:pt x="17142" y="16081"/>
                      <a:pt x="13771" y="17501"/>
                    </a:cubicBezTo>
                    <a:cubicBezTo>
                      <a:pt x="13669" y="17548"/>
                      <a:pt x="13558" y="17575"/>
                      <a:pt x="13444" y="17586"/>
                    </a:cubicBezTo>
                    <a:cubicBezTo>
                      <a:pt x="13209" y="17606"/>
                      <a:pt x="12979" y="17615"/>
                      <a:pt x="12756" y="17615"/>
                    </a:cubicBezTo>
                    <a:cubicBezTo>
                      <a:pt x="9518" y="17615"/>
                      <a:pt x="7556" y="15573"/>
                      <a:pt x="7025" y="13428"/>
                    </a:cubicBezTo>
                    <a:cubicBezTo>
                      <a:pt x="6457" y="11135"/>
                      <a:pt x="7395" y="8182"/>
                      <a:pt x="10771" y="6762"/>
                    </a:cubicBezTo>
                    <a:cubicBezTo>
                      <a:pt x="10872" y="6719"/>
                      <a:pt x="10986" y="6693"/>
                      <a:pt x="11092" y="6681"/>
                    </a:cubicBezTo>
                    <a:cubicBezTo>
                      <a:pt x="11333" y="6661"/>
                      <a:pt x="11564" y="6649"/>
                      <a:pt x="11789" y="6649"/>
                    </a:cubicBezTo>
                    <a:close/>
                    <a:moveTo>
                      <a:pt x="11784" y="6334"/>
                    </a:moveTo>
                    <a:cubicBezTo>
                      <a:pt x="11551" y="6334"/>
                      <a:pt x="11311" y="6344"/>
                      <a:pt x="11065" y="6365"/>
                    </a:cubicBezTo>
                    <a:cubicBezTo>
                      <a:pt x="10926" y="6382"/>
                      <a:pt x="10776" y="6414"/>
                      <a:pt x="10647" y="6473"/>
                    </a:cubicBezTo>
                    <a:cubicBezTo>
                      <a:pt x="7100" y="7967"/>
                      <a:pt x="6119" y="11081"/>
                      <a:pt x="6720" y="13502"/>
                    </a:cubicBezTo>
                    <a:cubicBezTo>
                      <a:pt x="7282" y="15775"/>
                      <a:pt x="9346" y="17929"/>
                      <a:pt x="12747" y="17929"/>
                    </a:cubicBezTo>
                    <a:cubicBezTo>
                      <a:pt x="12984" y="17929"/>
                      <a:pt x="13225" y="17919"/>
                      <a:pt x="13471" y="17897"/>
                    </a:cubicBezTo>
                    <a:cubicBezTo>
                      <a:pt x="13615" y="17887"/>
                      <a:pt x="13761" y="17849"/>
                      <a:pt x="13895" y="17795"/>
                    </a:cubicBezTo>
                    <a:cubicBezTo>
                      <a:pt x="17436" y="16300"/>
                      <a:pt x="18417" y="13187"/>
                      <a:pt x="17817" y="10759"/>
                    </a:cubicBezTo>
                    <a:cubicBezTo>
                      <a:pt x="17255" y="8493"/>
                      <a:pt x="15187" y="6334"/>
                      <a:pt x="11784" y="6334"/>
                    </a:cubicBezTo>
                    <a:close/>
                    <a:moveTo>
                      <a:pt x="10524" y="319"/>
                    </a:moveTo>
                    <a:cubicBezTo>
                      <a:pt x="10718" y="319"/>
                      <a:pt x="10907" y="370"/>
                      <a:pt x="11076" y="471"/>
                    </a:cubicBezTo>
                    <a:cubicBezTo>
                      <a:pt x="11317" y="616"/>
                      <a:pt x="11488" y="847"/>
                      <a:pt x="11558" y="1124"/>
                    </a:cubicBezTo>
                    <a:lnTo>
                      <a:pt x="11762" y="1940"/>
                    </a:lnTo>
                    <a:cubicBezTo>
                      <a:pt x="11901" y="2502"/>
                      <a:pt x="12394" y="2915"/>
                      <a:pt x="12989" y="2963"/>
                    </a:cubicBezTo>
                    <a:cubicBezTo>
                      <a:pt x="13423" y="2996"/>
                      <a:pt x="13857" y="3060"/>
                      <a:pt x="14275" y="3156"/>
                    </a:cubicBezTo>
                    <a:cubicBezTo>
                      <a:pt x="14380" y="3179"/>
                      <a:pt x="14485" y="3190"/>
                      <a:pt x="14589" y="3190"/>
                    </a:cubicBezTo>
                    <a:cubicBezTo>
                      <a:pt x="15075" y="3190"/>
                      <a:pt x="15534" y="2948"/>
                      <a:pt x="15786" y="2529"/>
                    </a:cubicBezTo>
                    <a:lnTo>
                      <a:pt x="16209" y="1827"/>
                    </a:lnTo>
                    <a:cubicBezTo>
                      <a:pt x="16407" y="1499"/>
                      <a:pt x="16758" y="1317"/>
                      <a:pt x="17118" y="1317"/>
                    </a:cubicBezTo>
                    <a:cubicBezTo>
                      <a:pt x="17304" y="1317"/>
                      <a:pt x="17492" y="1366"/>
                      <a:pt x="17661" y="1468"/>
                    </a:cubicBezTo>
                    <a:lnTo>
                      <a:pt x="19189" y="2390"/>
                    </a:lnTo>
                    <a:cubicBezTo>
                      <a:pt x="19435" y="2534"/>
                      <a:pt x="19607" y="2771"/>
                      <a:pt x="19671" y="3043"/>
                    </a:cubicBezTo>
                    <a:cubicBezTo>
                      <a:pt x="19741" y="3317"/>
                      <a:pt x="19698" y="3600"/>
                      <a:pt x="19553" y="3847"/>
                    </a:cubicBezTo>
                    <a:lnTo>
                      <a:pt x="19125" y="4549"/>
                    </a:lnTo>
                    <a:cubicBezTo>
                      <a:pt x="18819" y="5053"/>
                      <a:pt x="18883" y="5707"/>
                      <a:pt x="19274" y="6172"/>
                    </a:cubicBezTo>
                    <a:cubicBezTo>
                      <a:pt x="19558" y="6500"/>
                      <a:pt x="19815" y="6854"/>
                      <a:pt x="20046" y="7218"/>
                    </a:cubicBezTo>
                    <a:cubicBezTo>
                      <a:pt x="20307" y="7632"/>
                      <a:pt x="20750" y="7872"/>
                      <a:pt x="21209" y="7872"/>
                    </a:cubicBezTo>
                    <a:cubicBezTo>
                      <a:pt x="21314" y="7872"/>
                      <a:pt x="21420" y="7859"/>
                      <a:pt x="21525" y="7834"/>
                    </a:cubicBezTo>
                    <a:lnTo>
                      <a:pt x="22340" y="7630"/>
                    </a:lnTo>
                    <a:cubicBezTo>
                      <a:pt x="22425" y="7609"/>
                      <a:pt x="22510" y="7599"/>
                      <a:pt x="22594" y="7599"/>
                    </a:cubicBezTo>
                    <a:cubicBezTo>
                      <a:pt x="23070" y="7599"/>
                      <a:pt x="23507" y="7924"/>
                      <a:pt x="23626" y="8407"/>
                    </a:cubicBezTo>
                    <a:lnTo>
                      <a:pt x="24054" y="10138"/>
                    </a:lnTo>
                    <a:cubicBezTo>
                      <a:pt x="24193" y="10705"/>
                      <a:pt x="23846" y="11279"/>
                      <a:pt x="23277" y="11419"/>
                    </a:cubicBezTo>
                    <a:lnTo>
                      <a:pt x="22463" y="11622"/>
                    </a:lnTo>
                    <a:cubicBezTo>
                      <a:pt x="21900" y="11761"/>
                      <a:pt x="21487" y="12260"/>
                      <a:pt x="21440" y="12854"/>
                    </a:cubicBezTo>
                    <a:cubicBezTo>
                      <a:pt x="21408" y="13289"/>
                      <a:pt x="21343" y="13717"/>
                      <a:pt x="21247" y="14140"/>
                    </a:cubicBezTo>
                    <a:cubicBezTo>
                      <a:pt x="21113" y="14736"/>
                      <a:pt x="21364" y="15342"/>
                      <a:pt x="21873" y="15646"/>
                    </a:cubicBezTo>
                    <a:lnTo>
                      <a:pt x="22575" y="16069"/>
                    </a:lnTo>
                    <a:cubicBezTo>
                      <a:pt x="23074" y="16375"/>
                      <a:pt x="23235" y="17029"/>
                      <a:pt x="22934" y="17528"/>
                    </a:cubicBezTo>
                    <a:lnTo>
                      <a:pt x="22013" y="19054"/>
                    </a:lnTo>
                    <a:cubicBezTo>
                      <a:pt x="21812" y="19383"/>
                      <a:pt x="21462" y="19565"/>
                      <a:pt x="21102" y="19565"/>
                    </a:cubicBezTo>
                    <a:cubicBezTo>
                      <a:pt x="20916" y="19565"/>
                      <a:pt x="20727" y="19516"/>
                      <a:pt x="20555" y="19413"/>
                    </a:cubicBezTo>
                    <a:lnTo>
                      <a:pt x="19853" y="18990"/>
                    </a:lnTo>
                    <a:cubicBezTo>
                      <a:pt x="19638" y="18860"/>
                      <a:pt x="19397" y="18796"/>
                      <a:pt x="19154" y="18796"/>
                    </a:cubicBezTo>
                    <a:cubicBezTo>
                      <a:pt x="18826" y="18796"/>
                      <a:pt x="18497" y="18912"/>
                      <a:pt x="18230" y="19140"/>
                    </a:cubicBezTo>
                    <a:cubicBezTo>
                      <a:pt x="17898" y="19418"/>
                      <a:pt x="17549" y="19682"/>
                      <a:pt x="17184" y="19912"/>
                    </a:cubicBezTo>
                    <a:cubicBezTo>
                      <a:pt x="16676" y="20228"/>
                      <a:pt x="16429" y="20823"/>
                      <a:pt x="16568" y="21391"/>
                    </a:cubicBezTo>
                    <a:lnTo>
                      <a:pt x="16773" y="22205"/>
                    </a:lnTo>
                    <a:cubicBezTo>
                      <a:pt x="16837" y="22479"/>
                      <a:pt x="16793" y="22762"/>
                      <a:pt x="16649" y="23004"/>
                    </a:cubicBezTo>
                    <a:cubicBezTo>
                      <a:pt x="16504" y="23251"/>
                      <a:pt x="16269" y="23422"/>
                      <a:pt x="15995" y="23486"/>
                    </a:cubicBezTo>
                    <a:lnTo>
                      <a:pt x="14265" y="23914"/>
                    </a:lnTo>
                    <a:cubicBezTo>
                      <a:pt x="14179" y="23935"/>
                      <a:pt x="14093" y="23946"/>
                      <a:pt x="14008" y="23946"/>
                    </a:cubicBezTo>
                    <a:cubicBezTo>
                      <a:pt x="13533" y="23946"/>
                      <a:pt x="13101" y="23625"/>
                      <a:pt x="12979" y="23143"/>
                    </a:cubicBezTo>
                    <a:lnTo>
                      <a:pt x="12780" y="22329"/>
                    </a:lnTo>
                    <a:cubicBezTo>
                      <a:pt x="12641" y="21760"/>
                      <a:pt x="12143" y="21347"/>
                      <a:pt x="11548" y="21305"/>
                    </a:cubicBezTo>
                    <a:cubicBezTo>
                      <a:pt x="11119" y="21268"/>
                      <a:pt x="10685" y="21203"/>
                      <a:pt x="10261" y="21112"/>
                    </a:cubicBezTo>
                    <a:cubicBezTo>
                      <a:pt x="10155" y="21085"/>
                      <a:pt x="10047" y="21075"/>
                      <a:pt x="9940" y="21075"/>
                    </a:cubicBezTo>
                    <a:cubicBezTo>
                      <a:pt x="9458" y="21075"/>
                      <a:pt x="9008" y="21315"/>
                      <a:pt x="8756" y="21733"/>
                    </a:cubicBezTo>
                    <a:lnTo>
                      <a:pt x="8332" y="22435"/>
                    </a:lnTo>
                    <a:cubicBezTo>
                      <a:pt x="8182" y="22677"/>
                      <a:pt x="7952" y="22848"/>
                      <a:pt x="7679" y="22918"/>
                    </a:cubicBezTo>
                    <a:cubicBezTo>
                      <a:pt x="7592" y="22939"/>
                      <a:pt x="7504" y="22950"/>
                      <a:pt x="7418" y="22950"/>
                    </a:cubicBezTo>
                    <a:cubicBezTo>
                      <a:pt x="7227" y="22950"/>
                      <a:pt x="7041" y="22898"/>
                      <a:pt x="6875" y="22794"/>
                    </a:cubicBezTo>
                    <a:lnTo>
                      <a:pt x="5348" y="21873"/>
                    </a:lnTo>
                    <a:cubicBezTo>
                      <a:pt x="5107" y="21728"/>
                      <a:pt x="4935" y="21498"/>
                      <a:pt x="4865" y="21225"/>
                    </a:cubicBezTo>
                    <a:cubicBezTo>
                      <a:pt x="4796" y="20946"/>
                      <a:pt x="4845" y="20662"/>
                      <a:pt x="4989" y="20421"/>
                    </a:cubicBezTo>
                    <a:lnTo>
                      <a:pt x="5412" y="19719"/>
                    </a:lnTo>
                    <a:cubicBezTo>
                      <a:pt x="5718" y="19210"/>
                      <a:pt x="5659" y="18557"/>
                      <a:pt x="5263" y="18095"/>
                    </a:cubicBezTo>
                    <a:cubicBezTo>
                      <a:pt x="4984" y="17763"/>
                      <a:pt x="4721" y="17415"/>
                      <a:pt x="4491" y="17046"/>
                    </a:cubicBezTo>
                    <a:cubicBezTo>
                      <a:pt x="4234" y="16632"/>
                      <a:pt x="3794" y="16395"/>
                      <a:pt x="3334" y="16395"/>
                    </a:cubicBezTo>
                    <a:cubicBezTo>
                      <a:pt x="3227" y="16395"/>
                      <a:pt x="3119" y="16408"/>
                      <a:pt x="3012" y="16435"/>
                    </a:cubicBezTo>
                    <a:lnTo>
                      <a:pt x="2197" y="16633"/>
                    </a:lnTo>
                    <a:cubicBezTo>
                      <a:pt x="2111" y="16655"/>
                      <a:pt x="2024" y="16665"/>
                      <a:pt x="1938" y="16665"/>
                    </a:cubicBezTo>
                    <a:cubicBezTo>
                      <a:pt x="1749" y="16665"/>
                      <a:pt x="1562" y="16614"/>
                      <a:pt x="1393" y="16514"/>
                    </a:cubicBezTo>
                    <a:cubicBezTo>
                      <a:pt x="1153" y="16364"/>
                      <a:pt x="980" y="16134"/>
                      <a:pt x="916" y="15861"/>
                    </a:cubicBezTo>
                    <a:lnTo>
                      <a:pt x="488" y="14130"/>
                    </a:lnTo>
                    <a:cubicBezTo>
                      <a:pt x="349" y="13562"/>
                      <a:pt x="691" y="12983"/>
                      <a:pt x="1259" y="12844"/>
                    </a:cubicBezTo>
                    <a:lnTo>
                      <a:pt x="2073" y="12641"/>
                    </a:lnTo>
                    <a:cubicBezTo>
                      <a:pt x="2642" y="12501"/>
                      <a:pt x="3049" y="12008"/>
                      <a:pt x="3097" y="11408"/>
                    </a:cubicBezTo>
                    <a:cubicBezTo>
                      <a:pt x="3134" y="10979"/>
                      <a:pt x="3199" y="10545"/>
                      <a:pt x="3290" y="10127"/>
                    </a:cubicBezTo>
                    <a:cubicBezTo>
                      <a:pt x="3424" y="9527"/>
                      <a:pt x="3173" y="8922"/>
                      <a:pt x="2669" y="8616"/>
                    </a:cubicBezTo>
                    <a:lnTo>
                      <a:pt x="1967" y="8192"/>
                    </a:lnTo>
                    <a:cubicBezTo>
                      <a:pt x="1462" y="7893"/>
                      <a:pt x="1302" y="7240"/>
                      <a:pt x="1608" y="6741"/>
                    </a:cubicBezTo>
                    <a:lnTo>
                      <a:pt x="2530" y="5214"/>
                    </a:lnTo>
                    <a:cubicBezTo>
                      <a:pt x="2674" y="4967"/>
                      <a:pt x="2904" y="4796"/>
                      <a:pt x="3178" y="4732"/>
                    </a:cubicBezTo>
                    <a:cubicBezTo>
                      <a:pt x="3266" y="4709"/>
                      <a:pt x="3354" y="4699"/>
                      <a:pt x="3441" y="4699"/>
                    </a:cubicBezTo>
                    <a:cubicBezTo>
                      <a:pt x="3631" y="4699"/>
                      <a:pt x="3816" y="4750"/>
                      <a:pt x="3982" y="4849"/>
                    </a:cubicBezTo>
                    <a:lnTo>
                      <a:pt x="4684" y="5272"/>
                    </a:lnTo>
                    <a:cubicBezTo>
                      <a:pt x="4900" y="5405"/>
                      <a:pt x="5144" y="5469"/>
                      <a:pt x="5387" y="5469"/>
                    </a:cubicBezTo>
                    <a:cubicBezTo>
                      <a:pt x="5715" y="5469"/>
                      <a:pt x="6043" y="5352"/>
                      <a:pt x="6307" y="5128"/>
                    </a:cubicBezTo>
                    <a:cubicBezTo>
                      <a:pt x="6639" y="4844"/>
                      <a:pt x="6992" y="4586"/>
                      <a:pt x="7358" y="4356"/>
                    </a:cubicBezTo>
                    <a:cubicBezTo>
                      <a:pt x="7860" y="4035"/>
                      <a:pt x="8107" y="3439"/>
                      <a:pt x="7968" y="2877"/>
                    </a:cubicBezTo>
                    <a:lnTo>
                      <a:pt x="7770" y="2063"/>
                    </a:lnTo>
                    <a:cubicBezTo>
                      <a:pt x="7630" y="1495"/>
                      <a:pt x="7974" y="916"/>
                      <a:pt x="8542" y="777"/>
                    </a:cubicBezTo>
                    <a:lnTo>
                      <a:pt x="10272" y="348"/>
                    </a:lnTo>
                    <a:cubicBezTo>
                      <a:pt x="10356" y="328"/>
                      <a:pt x="10440" y="319"/>
                      <a:pt x="10524" y="319"/>
                    </a:cubicBezTo>
                    <a:close/>
                    <a:moveTo>
                      <a:pt x="10533" y="1"/>
                    </a:moveTo>
                    <a:cubicBezTo>
                      <a:pt x="10421" y="1"/>
                      <a:pt x="10309" y="15"/>
                      <a:pt x="10197" y="43"/>
                    </a:cubicBezTo>
                    <a:lnTo>
                      <a:pt x="8466" y="471"/>
                    </a:lnTo>
                    <a:cubicBezTo>
                      <a:pt x="8113" y="557"/>
                      <a:pt x="7808" y="782"/>
                      <a:pt x="7620" y="1099"/>
                    </a:cubicBezTo>
                    <a:cubicBezTo>
                      <a:pt x="7432" y="1409"/>
                      <a:pt x="7373" y="1779"/>
                      <a:pt x="7464" y="2138"/>
                    </a:cubicBezTo>
                    <a:lnTo>
                      <a:pt x="7662" y="2952"/>
                    </a:lnTo>
                    <a:cubicBezTo>
                      <a:pt x="7770" y="3387"/>
                      <a:pt x="7578" y="3842"/>
                      <a:pt x="7185" y="4089"/>
                    </a:cubicBezTo>
                    <a:cubicBezTo>
                      <a:pt x="6811" y="4324"/>
                      <a:pt x="6446" y="4592"/>
                      <a:pt x="6104" y="4886"/>
                    </a:cubicBezTo>
                    <a:cubicBezTo>
                      <a:pt x="5897" y="5062"/>
                      <a:pt x="5642" y="5153"/>
                      <a:pt x="5388" y="5153"/>
                    </a:cubicBezTo>
                    <a:cubicBezTo>
                      <a:pt x="5201" y="5153"/>
                      <a:pt x="5016" y="5104"/>
                      <a:pt x="4850" y="5004"/>
                    </a:cubicBezTo>
                    <a:lnTo>
                      <a:pt x="4148" y="4581"/>
                    </a:lnTo>
                    <a:cubicBezTo>
                      <a:pt x="3931" y="4449"/>
                      <a:pt x="3691" y="4382"/>
                      <a:pt x="3445" y="4382"/>
                    </a:cubicBezTo>
                    <a:cubicBezTo>
                      <a:pt x="3331" y="4382"/>
                      <a:pt x="3216" y="4397"/>
                      <a:pt x="3102" y="4426"/>
                    </a:cubicBezTo>
                    <a:cubicBezTo>
                      <a:pt x="2749" y="4512"/>
                      <a:pt x="2449" y="4732"/>
                      <a:pt x="2256" y="5047"/>
                    </a:cubicBezTo>
                    <a:lnTo>
                      <a:pt x="1334" y="6575"/>
                    </a:lnTo>
                    <a:cubicBezTo>
                      <a:pt x="943" y="7223"/>
                      <a:pt x="1153" y="8069"/>
                      <a:pt x="1801" y="8466"/>
                    </a:cubicBezTo>
                    <a:lnTo>
                      <a:pt x="2503" y="8889"/>
                    </a:lnTo>
                    <a:cubicBezTo>
                      <a:pt x="2894" y="9125"/>
                      <a:pt x="3087" y="9592"/>
                      <a:pt x="2985" y="10057"/>
                    </a:cubicBezTo>
                    <a:cubicBezTo>
                      <a:pt x="2889" y="10492"/>
                      <a:pt x="2819" y="10942"/>
                      <a:pt x="2787" y="11387"/>
                    </a:cubicBezTo>
                    <a:cubicBezTo>
                      <a:pt x="2749" y="11847"/>
                      <a:pt x="2433" y="12228"/>
                      <a:pt x="1999" y="12335"/>
                    </a:cubicBezTo>
                    <a:lnTo>
                      <a:pt x="1185" y="12538"/>
                    </a:lnTo>
                    <a:cubicBezTo>
                      <a:pt x="450" y="12721"/>
                      <a:pt x="0" y="13465"/>
                      <a:pt x="183" y="14205"/>
                    </a:cubicBezTo>
                    <a:lnTo>
                      <a:pt x="606" y="15936"/>
                    </a:lnTo>
                    <a:cubicBezTo>
                      <a:pt x="697" y="16289"/>
                      <a:pt x="916" y="16595"/>
                      <a:pt x="1232" y="16782"/>
                    </a:cubicBezTo>
                    <a:cubicBezTo>
                      <a:pt x="1450" y="16911"/>
                      <a:pt x="1694" y="16980"/>
                      <a:pt x="1941" y="16980"/>
                    </a:cubicBezTo>
                    <a:cubicBezTo>
                      <a:pt x="2051" y="16980"/>
                      <a:pt x="2163" y="16966"/>
                      <a:pt x="2273" y="16937"/>
                    </a:cubicBezTo>
                    <a:lnTo>
                      <a:pt x="3087" y="16739"/>
                    </a:lnTo>
                    <a:cubicBezTo>
                      <a:pt x="3167" y="16720"/>
                      <a:pt x="3247" y="16710"/>
                      <a:pt x="3327" y="16710"/>
                    </a:cubicBezTo>
                    <a:cubicBezTo>
                      <a:pt x="3681" y="16710"/>
                      <a:pt x="4022" y="16897"/>
                      <a:pt x="4222" y="17211"/>
                    </a:cubicBezTo>
                    <a:cubicBezTo>
                      <a:pt x="4464" y="17592"/>
                      <a:pt x="4732" y="17956"/>
                      <a:pt x="5021" y="18299"/>
                    </a:cubicBezTo>
                    <a:cubicBezTo>
                      <a:pt x="5332" y="18658"/>
                      <a:pt x="5375" y="19161"/>
                      <a:pt x="5139" y="19553"/>
                    </a:cubicBezTo>
                    <a:lnTo>
                      <a:pt x="4716" y="20254"/>
                    </a:lnTo>
                    <a:cubicBezTo>
                      <a:pt x="4528" y="20571"/>
                      <a:pt x="4474" y="20941"/>
                      <a:pt x="4561" y="21300"/>
                    </a:cubicBezTo>
                    <a:cubicBezTo>
                      <a:pt x="4645" y="21653"/>
                      <a:pt x="4870" y="21953"/>
                      <a:pt x="5187" y="22146"/>
                    </a:cubicBezTo>
                    <a:lnTo>
                      <a:pt x="6715" y="23068"/>
                    </a:lnTo>
                    <a:cubicBezTo>
                      <a:pt x="6928" y="23197"/>
                      <a:pt x="7171" y="23266"/>
                      <a:pt x="7418" y="23266"/>
                    </a:cubicBezTo>
                    <a:cubicBezTo>
                      <a:pt x="7530" y="23266"/>
                      <a:pt x="7642" y="23252"/>
                      <a:pt x="7754" y="23224"/>
                    </a:cubicBezTo>
                    <a:cubicBezTo>
                      <a:pt x="8107" y="23137"/>
                      <a:pt x="8413" y="22912"/>
                      <a:pt x="8600" y="22601"/>
                    </a:cubicBezTo>
                    <a:lnTo>
                      <a:pt x="9024" y="21900"/>
                    </a:lnTo>
                    <a:cubicBezTo>
                      <a:pt x="9218" y="21578"/>
                      <a:pt x="9570" y="21391"/>
                      <a:pt x="9945" y="21391"/>
                    </a:cubicBezTo>
                    <a:cubicBezTo>
                      <a:pt x="10027" y="21391"/>
                      <a:pt x="10110" y="21400"/>
                      <a:pt x="10192" y="21418"/>
                    </a:cubicBezTo>
                    <a:cubicBezTo>
                      <a:pt x="10632" y="21514"/>
                      <a:pt x="11076" y="21584"/>
                      <a:pt x="11521" y="21616"/>
                    </a:cubicBezTo>
                    <a:cubicBezTo>
                      <a:pt x="11982" y="21653"/>
                      <a:pt x="12368" y="21970"/>
                      <a:pt x="12475" y="22403"/>
                    </a:cubicBezTo>
                    <a:lnTo>
                      <a:pt x="12673" y="23218"/>
                    </a:lnTo>
                    <a:cubicBezTo>
                      <a:pt x="12828" y="23845"/>
                      <a:pt x="13390" y="24263"/>
                      <a:pt x="14013" y="24263"/>
                    </a:cubicBezTo>
                    <a:cubicBezTo>
                      <a:pt x="14120" y="24263"/>
                      <a:pt x="14233" y="24252"/>
                      <a:pt x="14339" y="24220"/>
                    </a:cubicBezTo>
                    <a:lnTo>
                      <a:pt x="16070" y="23797"/>
                    </a:lnTo>
                    <a:cubicBezTo>
                      <a:pt x="16429" y="23706"/>
                      <a:pt x="16729" y="23486"/>
                      <a:pt x="16917" y="23170"/>
                    </a:cubicBezTo>
                    <a:cubicBezTo>
                      <a:pt x="17110" y="22853"/>
                      <a:pt x="17164" y="22484"/>
                      <a:pt x="17077" y="22130"/>
                    </a:cubicBezTo>
                    <a:lnTo>
                      <a:pt x="16874" y="21310"/>
                    </a:lnTo>
                    <a:cubicBezTo>
                      <a:pt x="16766" y="20882"/>
                      <a:pt x="16959" y="20426"/>
                      <a:pt x="17351" y="20174"/>
                    </a:cubicBezTo>
                    <a:cubicBezTo>
                      <a:pt x="17726" y="19939"/>
                      <a:pt x="18096" y="19670"/>
                      <a:pt x="18433" y="19381"/>
                    </a:cubicBezTo>
                    <a:cubicBezTo>
                      <a:pt x="18644" y="19202"/>
                      <a:pt x="18902" y="19110"/>
                      <a:pt x="19157" y="19110"/>
                    </a:cubicBezTo>
                    <a:cubicBezTo>
                      <a:pt x="19343" y="19110"/>
                      <a:pt x="19527" y="19158"/>
                      <a:pt x="19692" y="19257"/>
                    </a:cubicBezTo>
                    <a:lnTo>
                      <a:pt x="20394" y="19682"/>
                    </a:lnTo>
                    <a:cubicBezTo>
                      <a:pt x="20616" y="19818"/>
                      <a:pt x="20862" y="19882"/>
                      <a:pt x="21104" y="19882"/>
                    </a:cubicBezTo>
                    <a:cubicBezTo>
                      <a:pt x="21570" y="19882"/>
                      <a:pt x="22024" y="19644"/>
                      <a:pt x="22281" y="19215"/>
                    </a:cubicBezTo>
                    <a:lnTo>
                      <a:pt x="23203" y="17689"/>
                    </a:lnTo>
                    <a:cubicBezTo>
                      <a:pt x="23594" y="17039"/>
                      <a:pt x="23384" y="16193"/>
                      <a:pt x="22736" y="15802"/>
                    </a:cubicBezTo>
                    <a:lnTo>
                      <a:pt x="22034" y="15379"/>
                    </a:lnTo>
                    <a:cubicBezTo>
                      <a:pt x="21643" y="15142"/>
                      <a:pt x="21450" y="14671"/>
                      <a:pt x="21557" y="14210"/>
                    </a:cubicBezTo>
                    <a:cubicBezTo>
                      <a:pt x="21653" y="13771"/>
                      <a:pt x="21717" y="13326"/>
                      <a:pt x="21756" y="12881"/>
                    </a:cubicBezTo>
                    <a:cubicBezTo>
                      <a:pt x="21793" y="12421"/>
                      <a:pt x="22103" y="12035"/>
                      <a:pt x="22538" y="11927"/>
                    </a:cubicBezTo>
                    <a:lnTo>
                      <a:pt x="23352" y="11729"/>
                    </a:lnTo>
                    <a:cubicBezTo>
                      <a:pt x="24091" y="11548"/>
                      <a:pt x="24542" y="10797"/>
                      <a:pt x="24360" y="10062"/>
                    </a:cubicBezTo>
                    <a:lnTo>
                      <a:pt x="23931" y="8333"/>
                    </a:lnTo>
                    <a:cubicBezTo>
                      <a:pt x="23846" y="7973"/>
                      <a:pt x="23621" y="7673"/>
                      <a:pt x="23304" y="7480"/>
                    </a:cubicBezTo>
                    <a:cubicBezTo>
                      <a:pt x="23090" y="7351"/>
                      <a:pt x="22848" y="7282"/>
                      <a:pt x="22600" y="7282"/>
                    </a:cubicBezTo>
                    <a:cubicBezTo>
                      <a:pt x="22488" y="7282"/>
                      <a:pt x="22376" y="7296"/>
                      <a:pt x="22264" y="7324"/>
                    </a:cubicBezTo>
                    <a:lnTo>
                      <a:pt x="21450" y="7529"/>
                    </a:lnTo>
                    <a:cubicBezTo>
                      <a:pt x="21370" y="7548"/>
                      <a:pt x="21290" y="7558"/>
                      <a:pt x="21210" y="7558"/>
                    </a:cubicBezTo>
                    <a:cubicBezTo>
                      <a:pt x="20856" y="7558"/>
                      <a:pt x="20515" y="7371"/>
                      <a:pt x="20314" y="7052"/>
                    </a:cubicBezTo>
                    <a:cubicBezTo>
                      <a:pt x="20073" y="6671"/>
                      <a:pt x="19805" y="6307"/>
                      <a:pt x="19516" y="5969"/>
                    </a:cubicBezTo>
                    <a:cubicBezTo>
                      <a:pt x="19210" y="5605"/>
                      <a:pt x="19162" y="5101"/>
                      <a:pt x="19397" y="4710"/>
                    </a:cubicBezTo>
                    <a:lnTo>
                      <a:pt x="19821" y="4008"/>
                    </a:lnTo>
                    <a:cubicBezTo>
                      <a:pt x="20008" y="3691"/>
                      <a:pt x="20067" y="3322"/>
                      <a:pt x="19976" y="2969"/>
                    </a:cubicBezTo>
                    <a:cubicBezTo>
                      <a:pt x="19891" y="2610"/>
                      <a:pt x="19671" y="2309"/>
                      <a:pt x="19355" y="2121"/>
                    </a:cubicBezTo>
                    <a:lnTo>
                      <a:pt x="17827" y="1200"/>
                    </a:lnTo>
                    <a:cubicBezTo>
                      <a:pt x="17606" y="1065"/>
                      <a:pt x="17361" y="1000"/>
                      <a:pt x="17119" y="1000"/>
                    </a:cubicBezTo>
                    <a:cubicBezTo>
                      <a:pt x="16653" y="1000"/>
                      <a:pt x="16198" y="1239"/>
                      <a:pt x="15937" y="1666"/>
                    </a:cubicBezTo>
                    <a:lnTo>
                      <a:pt x="15512" y="2368"/>
                    </a:lnTo>
                    <a:cubicBezTo>
                      <a:pt x="15320" y="2687"/>
                      <a:pt x="14975" y="2874"/>
                      <a:pt x="14601" y="2874"/>
                    </a:cubicBezTo>
                    <a:cubicBezTo>
                      <a:pt x="14516" y="2874"/>
                      <a:pt x="14430" y="2865"/>
                      <a:pt x="14345" y="2845"/>
                    </a:cubicBezTo>
                    <a:cubicBezTo>
                      <a:pt x="13911" y="2749"/>
                      <a:pt x="13461" y="2684"/>
                      <a:pt x="13016" y="2647"/>
                    </a:cubicBezTo>
                    <a:cubicBezTo>
                      <a:pt x="12554" y="2610"/>
                      <a:pt x="12175" y="2299"/>
                      <a:pt x="12067" y="1864"/>
                    </a:cubicBezTo>
                    <a:lnTo>
                      <a:pt x="11864" y="1050"/>
                    </a:lnTo>
                    <a:cubicBezTo>
                      <a:pt x="11778" y="691"/>
                      <a:pt x="11553" y="391"/>
                      <a:pt x="11243" y="198"/>
                    </a:cubicBezTo>
                    <a:cubicBezTo>
                      <a:pt x="11025" y="69"/>
                      <a:pt x="10781" y="1"/>
                      <a:pt x="10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8" name="Google Shape;2868;p22"/>
            <p:cNvGrpSpPr/>
            <p:nvPr/>
          </p:nvGrpSpPr>
          <p:grpSpPr>
            <a:xfrm>
              <a:off x="0" y="0"/>
              <a:ext cx="9144000" cy="327600"/>
              <a:chOff x="0" y="4815875"/>
              <a:chExt cx="9144000" cy="327600"/>
            </a:xfrm>
          </p:grpSpPr>
          <p:sp>
            <p:nvSpPr>
              <p:cNvPr id="2869" name="Google Shape;2869;p22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70" name="Google Shape;2870;p22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2871" name="Google Shape;2871;p22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2872" name="Google Shape;2872;p22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3" name="Google Shape;2873;p22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874" name="Google Shape;2874;p22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5" name="Google Shape;2875;p22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76" name="Google Shape;2876;p22"/>
            <p:cNvSpPr/>
            <p:nvPr/>
          </p:nvSpPr>
          <p:spPr>
            <a:xfrm>
              <a:off x="7318659" y="4693056"/>
              <a:ext cx="1531477" cy="896831"/>
            </a:xfrm>
            <a:custGeom>
              <a:avLst/>
              <a:gdLst/>
              <a:ahLst/>
              <a:cxnLst/>
              <a:rect l="l" t="t" r="r" b="b"/>
              <a:pathLst>
                <a:path w="39691" h="23243" extrusionOk="0">
                  <a:moveTo>
                    <a:pt x="38190" y="0"/>
                  </a:moveTo>
                  <a:lnTo>
                    <a:pt x="32408" y="2352"/>
                  </a:lnTo>
                  <a:cubicBezTo>
                    <a:pt x="31980" y="2530"/>
                    <a:pt x="31777" y="3012"/>
                    <a:pt x="31953" y="3440"/>
                  </a:cubicBezTo>
                  <a:cubicBezTo>
                    <a:pt x="32083" y="3761"/>
                    <a:pt x="32392" y="3957"/>
                    <a:pt x="32721" y="3957"/>
                  </a:cubicBezTo>
                  <a:cubicBezTo>
                    <a:pt x="32826" y="3957"/>
                    <a:pt x="32932" y="3937"/>
                    <a:pt x="33036" y="3896"/>
                  </a:cubicBezTo>
                  <a:lnTo>
                    <a:pt x="35774" y="2782"/>
                  </a:lnTo>
                  <a:lnTo>
                    <a:pt x="34182" y="5782"/>
                  </a:lnTo>
                  <a:lnTo>
                    <a:pt x="32183" y="9581"/>
                  </a:lnTo>
                  <a:cubicBezTo>
                    <a:pt x="30849" y="12111"/>
                    <a:pt x="29509" y="14640"/>
                    <a:pt x="28191" y="17180"/>
                  </a:cubicBezTo>
                  <a:lnTo>
                    <a:pt x="28073" y="17405"/>
                  </a:lnTo>
                  <a:lnTo>
                    <a:pt x="27007" y="15937"/>
                  </a:lnTo>
                  <a:lnTo>
                    <a:pt x="24472" y="12475"/>
                  </a:lnTo>
                  <a:lnTo>
                    <a:pt x="21939" y="9008"/>
                  </a:lnTo>
                  <a:lnTo>
                    <a:pt x="20673" y="7278"/>
                  </a:lnTo>
                  <a:lnTo>
                    <a:pt x="20042" y="6415"/>
                  </a:lnTo>
                  <a:lnTo>
                    <a:pt x="19961" y="6307"/>
                  </a:lnTo>
                  <a:lnTo>
                    <a:pt x="19918" y="6254"/>
                  </a:lnTo>
                  <a:lnTo>
                    <a:pt x="19886" y="6205"/>
                  </a:lnTo>
                  <a:lnTo>
                    <a:pt x="19832" y="6141"/>
                  </a:lnTo>
                  <a:cubicBezTo>
                    <a:pt x="19682" y="5970"/>
                    <a:pt x="19489" y="5825"/>
                    <a:pt x="19275" y="5735"/>
                  </a:cubicBezTo>
                  <a:cubicBezTo>
                    <a:pt x="19090" y="5658"/>
                    <a:pt x="18893" y="5621"/>
                    <a:pt x="18697" y="5621"/>
                  </a:cubicBezTo>
                  <a:cubicBezTo>
                    <a:pt x="18438" y="5621"/>
                    <a:pt x="18180" y="5686"/>
                    <a:pt x="17952" y="5814"/>
                  </a:cubicBezTo>
                  <a:cubicBezTo>
                    <a:pt x="17752" y="5921"/>
                    <a:pt x="17571" y="6088"/>
                    <a:pt x="17443" y="6275"/>
                  </a:cubicBezTo>
                  <a:cubicBezTo>
                    <a:pt x="17410" y="6324"/>
                    <a:pt x="17383" y="6371"/>
                    <a:pt x="17356" y="6420"/>
                  </a:cubicBezTo>
                  <a:lnTo>
                    <a:pt x="17324" y="6489"/>
                  </a:lnTo>
                  <a:lnTo>
                    <a:pt x="17309" y="6516"/>
                  </a:lnTo>
                  <a:lnTo>
                    <a:pt x="17250" y="6640"/>
                  </a:lnTo>
                  <a:lnTo>
                    <a:pt x="17025" y="7122"/>
                  </a:lnTo>
                  <a:lnTo>
                    <a:pt x="16563" y="8092"/>
                  </a:lnTo>
                  <a:lnTo>
                    <a:pt x="15642" y="10031"/>
                  </a:lnTo>
                  <a:lnTo>
                    <a:pt x="13810" y="13911"/>
                  </a:lnTo>
                  <a:lnTo>
                    <a:pt x="12893" y="15850"/>
                  </a:lnTo>
                  <a:lnTo>
                    <a:pt x="12432" y="16820"/>
                  </a:lnTo>
                  <a:lnTo>
                    <a:pt x="12287" y="17137"/>
                  </a:lnTo>
                  <a:lnTo>
                    <a:pt x="11532" y="16456"/>
                  </a:lnTo>
                  <a:lnTo>
                    <a:pt x="9940" y="15020"/>
                  </a:lnTo>
                  <a:lnTo>
                    <a:pt x="6752" y="12143"/>
                  </a:lnTo>
                  <a:lnTo>
                    <a:pt x="6356" y="11784"/>
                  </a:lnTo>
                  <a:lnTo>
                    <a:pt x="6302" y="11735"/>
                  </a:lnTo>
                  <a:cubicBezTo>
                    <a:pt x="6264" y="11703"/>
                    <a:pt x="6222" y="11666"/>
                    <a:pt x="6173" y="11634"/>
                  </a:cubicBezTo>
                  <a:cubicBezTo>
                    <a:pt x="6082" y="11569"/>
                    <a:pt x="5985" y="11515"/>
                    <a:pt x="5879" y="11473"/>
                  </a:cubicBezTo>
                  <a:cubicBezTo>
                    <a:pt x="5718" y="11413"/>
                    <a:pt x="5548" y="11383"/>
                    <a:pt x="5381" y="11383"/>
                  </a:cubicBezTo>
                  <a:cubicBezTo>
                    <a:pt x="5325" y="11383"/>
                    <a:pt x="5269" y="11386"/>
                    <a:pt x="5214" y="11393"/>
                  </a:cubicBezTo>
                  <a:cubicBezTo>
                    <a:pt x="4995" y="11414"/>
                    <a:pt x="4780" y="11495"/>
                    <a:pt x="4593" y="11623"/>
                  </a:cubicBezTo>
                  <a:cubicBezTo>
                    <a:pt x="4410" y="11752"/>
                    <a:pt x="4256" y="11928"/>
                    <a:pt x="4153" y="12126"/>
                  </a:cubicBezTo>
                  <a:cubicBezTo>
                    <a:pt x="4088" y="12250"/>
                    <a:pt x="4095" y="12255"/>
                    <a:pt x="4073" y="12304"/>
                  </a:cubicBezTo>
                  <a:lnTo>
                    <a:pt x="4019" y="12427"/>
                  </a:lnTo>
                  <a:lnTo>
                    <a:pt x="3917" y="12679"/>
                  </a:lnTo>
                  <a:cubicBezTo>
                    <a:pt x="3645" y="13338"/>
                    <a:pt x="3366" y="13997"/>
                    <a:pt x="3098" y="14661"/>
                  </a:cubicBezTo>
                  <a:lnTo>
                    <a:pt x="2300" y="16654"/>
                  </a:lnTo>
                  <a:cubicBezTo>
                    <a:pt x="2042" y="17319"/>
                    <a:pt x="1780" y="17984"/>
                    <a:pt x="1528" y="18653"/>
                  </a:cubicBezTo>
                  <a:cubicBezTo>
                    <a:pt x="1019" y="19993"/>
                    <a:pt x="520" y="21338"/>
                    <a:pt x="64" y="22699"/>
                  </a:cubicBezTo>
                  <a:cubicBezTo>
                    <a:pt x="0" y="22886"/>
                    <a:pt x="81" y="23101"/>
                    <a:pt x="262" y="23198"/>
                  </a:cubicBezTo>
                  <a:cubicBezTo>
                    <a:pt x="322" y="23228"/>
                    <a:pt x="387" y="23243"/>
                    <a:pt x="451" y="23243"/>
                  </a:cubicBezTo>
                  <a:cubicBezTo>
                    <a:pt x="599" y="23243"/>
                    <a:pt x="745" y="23163"/>
                    <a:pt x="821" y="23020"/>
                  </a:cubicBezTo>
                  <a:cubicBezTo>
                    <a:pt x="1491" y="21751"/>
                    <a:pt x="2122" y="20470"/>
                    <a:pt x="2745" y="19179"/>
                  </a:cubicBezTo>
                  <a:cubicBezTo>
                    <a:pt x="3054" y="18531"/>
                    <a:pt x="3355" y="17881"/>
                    <a:pt x="3660" y="17233"/>
                  </a:cubicBezTo>
                  <a:lnTo>
                    <a:pt x="4555" y="15283"/>
                  </a:lnTo>
                  <a:cubicBezTo>
                    <a:pt x="4850" y="14634"/>
                    <a:pt x="5134" y="13975"/>
                    <a:pt x="5423" y="13322"/>
                  </a:cubicBezTo>
                  <a:lnTo>
                    <a:pt x="5466" y="13236"/>
                  </a:lnTo>
                  <a:lnTo>
                    <a:pt x="5627" y="13380"/>
                  </a:lnTo>
                  <a:lnTo>
                    <a:pt x="8782" y="16290"/>
                  </a:lnTo>
                  <a:lnTo>
                    <a:pt x="10358" y="17742"/>
                  </a:lnTo>
                  <a:lnTo>
                    <a:pt x="11151" y="18471"/>
                  </a:lnTo>
                  <a:lnTo>
                    <a:pt x="11344" y="18653"/>
                  </a:lnTo>
                  <a:cubicBezTo>
                    <a:pt x="11349" y="18659"/>
                    <a:pt x="11403" y="18702"/>
                    <a:pt x="11446" y="18734"/>
                  </a:cubicBezTo>
                  <a:cubicBezTo>
                    <a:pt x="11483" y="18771"/>
                    <a:pt x="11527" y="18798"/>
                    <a:pt x="11574" y="18830"/>
                  </a:cubicBezTo>
                  <a:cubicBezTo>
                    <a:pt x="11666" y="18884"/>
                    <a:pt x="11762" y="18932"/>
                    <a:pt x="11864" y="18969"/>
                  </a:cubicBezTo>
                  <a:cubicBezTo>
                    <a:pt x="12031" y="19030"/>
                    <a:pt x="12206" y="19060"/>
                    <a:pt x="12380" y="19060"/>
                  </a:cubicBezTo>
                  <a:cubicBezTo>
                    <a:pt x="12636" y="19060"/>
                    <a:pt x="12889" y="18995"/>
                    <a:pt x="13112" y="18868"/>
                  </a:cubicBezTo>
                  <a:cubicBezTo>
                    <a:pt x="13300" y="18761"/>
                    <a:pt x="13466" y="18610"/>
                    <a:pt x="13595" y="18439"/>
                  </a:cubicBezTo>
                  <a:cubicBezTo>
                    <a:pt x="13627" y="18390"/>
                    <a:pt x="13654" y="18348"/>
                    <a:pt x="13681" y="18299"/>
                  </a:cubicBezTo>
                  <a:cubicBezTo>
                    <a:pt x="13708" y="18257"/>
                    <a:pt x="13740" y="18192"/>
                    <a:pt x="13740" y="18187"/>
                  </a:cubicBezTo>
                  <a:lnTo>
                    <a:pt x="13798" y="18064"/>
                  </a:lnTo>
                  <a:lnTo>
                    <a:pt x="14035" y="17581"/>
                  </a:lnTo>
                  <a:lnTo>
                    <a:pt x="14500" y="16617"/>
                  </a:lnTo>
                  <a:lnTo>
                    <a:pt x="15432" y="14683"/>
                  </a:lnTo>
                  <a:lnTo>
                    <a:pt x="17287" y="10814"/>
                  </a:lnTo>
                  <a:lnTo>
                    <a:pt x="18214" y="8879"/>
                  </a:lnTo>
                  <a:lnTo>
                    <a:pt x="18680" y="7914"/>
                  </a:lnTo>
                  <a:lnTo>
                    <a:pt x="18744" y="7775"/>
                  </a:lnTo>
                  <a:lnTo>
                    <a:pt x="19179" y="8371"/>
                  </a:lnTo>
                  <a:lnTo>
                    <a:pt x="20448" y="10101"/>
                  </a:lnTo>
                  <a:lnTo>
                    <a:pt x="22983" y="13563"/>
                  </a:lnTo>
                  <a:lnTo>
                    <a:pt x="25518" y="17025"/>
                  </a:lnTo>
                  <a:lnTo>
                    <a:pt x="26787" y="18756"/>
                  </a:lnTo>
                  <a:lnTo>
                    <a:pt x="26868" y="18868"/>
                  </a:lnTo>
                  <a:lnTo>
                    <a:pt x="26900" y="18910"/>
                  </a:lnTo>
                  <a:lnTo>
                    <a:pt x="26954" y="18969"/>
                  </a:lnTo>
                  <a:cubicBezTo>
                    <a:pt x="26986" y="19013"/>
                    <a:pt x="27023" y="19055"/>
                    <a:pt x="27066" y="19093"/>
                  </a:cubicBezTo>
                  <a:cubicBezTo>
                    <a:pt x="27227" y="19243"/>
                    <a:pt x="27425" y="19367"/>
                    <a:pt x="27639" y="19431"/>
                  </a:cubicBezTo>
                  <a:cubicBezTo>
                    <a:pt x="27793" y="19481"/>
                    <a:pt x="27954" y="19506"/>
                    <a:pt x="28114" y="19506"/>
                  </a:cubicBezTo>
                  <a:cubicBezTo>
                    <a:pt x="28395" y="19506"/>
                    <a:pt x="28675" y="19430"/>
                    <a:pt x="28920" y="19280"/>
                  </a:cubicBezTo>
                  <a:cubicBezTo>
                    <a:pt x="29113" y="19167"/>
                    <a:pt x="29279" y="19001"/>
                    <a:pt x="29397" y="18820"/>
                  </a:cubicBezTo>
                  <a:cubicBezTo>
                    <a:pt x="29430" y="18776"/>
                    <a:pt x="29455" y="18723"/>
                    <a:pt x="29482" y="18680"/>
                  </a:cubicBezTo>
                  <a:lnTo>
                    <a:pt x="29509" y="18621"/>
                  </a:lnTo>
                  <a:lnTo>
                    <a:pt x="29574" y="18504"/>
                  </a:lnTo>
                  <a:lnTo>
                    <a:pt x="29821" y="18026"/>
                  </a:lnTo>
                  <a:cubicBezTo>
                    <a:pt x="31144" y="15492"/>
                    <a:pt x="32445" y="12941"/>
                    <a:pt x="33753" y="10396"/>
                  </a:cubicBezTo>
                  <a:lnTo>
                    <a:pt x="35720" y="6581"/>
                  </a:lnTo>
                  <a:lnTo>
                    <a:pt x="37242" y="3591"/>
                  </a:lnTo>
                  <a:lnTo>
                    <a:pt x="37970" y="7073"/>
                  </a:lnTo>
                  <a:cubicBezTo>
                    <a:pt x="38050" y="7467"/>
                    <a:pt x="38398" y="7733"/>
                    <a:pt x="38785" y="7733"/>
                  </a:cubicBezTo>
                  <a:cubicBezTo>
                    <a:pt x="38788" y="7733"/>
                    <a:pt x="38792" y="7733"/>
                    <a:pt x="38796" y="7733"/>
                  </a:cubicBezTo>
                  <a:cubicBezTo>
                    <a:pt x="38850" y="7733"/>
                    <a:pt x="38903" y="7728"/>
                    <a:pt x="38957" y="7716"/>
                  </a:cubicBezTo>
                  <a:cubicBezTo>
                    <a:pt x="39407" y="7620"/>
                    <a:pt x="39691" y="7181"/>
                    <a:pt x="39600" y="6731"/>
                  </a:cubicBezTo>
                  <a:lnTo>
                    <a:pt x="3819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9" name="Google Shape;2879;p23"/>
          <p:cNvSpPr txBox="1">
            <a:spLocks noGrp="1"/>
          </p:cNvSpPr>
          <p:nvPr>
            <p:ph type="subTitle" idx="1"/>
          </p:nvPr>
        </p:nvSpPr>
        <p:spPr>
          <a:xfrm>
            <a:off x="4740338" y="1702496"/>
            <a:ext cx="3212100" cy="22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80" name="Google Shape;2880;p23"/>
          <p:cNvSpPr txBox="1">
            <a:spLocks noGrp="1"/>
          </p:cNvSpPr>
          <p:nvPr>
            <p:ph type="subTitle" idx="2"/>
          </p:nvPr>
        </p:nvSpPr>
        <p:spPr>
          <a:xfrm>
            <a:off x="1191562" y="1702496"/>
            <a:ext cx="3212100" cy="22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881" name="Google Shape;2881;p23"/>
          <p:cNvGrpSpPr/>
          <p:nvPr/>
        </p:nvGrpSpPr>
        <p:grpSpPr>
          <a:xfrm>
            <a:off x="-2177741" y="-1180718"/>
            <a:ext cx="11281339" cy="4661764"/>
            <a:chOff x="-2177741" y="-1180718"/>
            <a:chExt cx="11281339" cy="4661764"/>
          </a:xfrm>
        </p:grpSpPr>
        <p:grpSp>
          <p:nvGrpSpPr>
            <p:cNvPr id="2882" name="Google Shape;2882;p23"/>
            <p:cNvGrpSpPr/>
            <p:nvPr/>
          </p:nvGrpSpPr>
          <p:grpSpPr>
            <a:xfrm>
              <a:off x="-2177741" y="2906857"/>
              <a:ext cx="2792339" cy="574190"/>
              <a:chOff x="1256084" y="1131032"/>
              <a:chExt cx="2792339" cy="574190"/>
            </a:xfrm>
          </p:grpSpPr>
          <p:grpSp>
            <p:nvGrpSpPr>
              <p:cNvPr id="2883" name="Google Shape;2883;p23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884" name="Google Shape;2884;p23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5" name="Google Shape;2885;p23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6" name="Google Shape;2886;p23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7" name="Google Shape;2887;p23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8" name="Google Shape;2888;p23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9" name="Google Shape;2889;p23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0" name="Google Shape;2890;p23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1" name="Google Shape;2891;p23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2" name="Google Shape;2892;p23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3" name="Google Shape;2893;p23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23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23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6" name="Google Shape;2896;p23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7" name="Google Shape;2897;p23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8" name="Google Shape;2898;p23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9" name="Google Shape;2899;p23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0" name="Google Shape;2900;p23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1" name="Google Shape;2901;p23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2" name="Google Shape;2902;p23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3" name="Google Shape;2903;p23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4" name="Google Shape;2904;p23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5" name="Google Shape;2905;p23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6" name="Google Shape;2906;p23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7" name="Google Shape;2907;p23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8" name="Google Shape;2908;p23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23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23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1" name="Google Shape;2911;p23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2" name="Google Shape;2912;p23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3" name="Google Shape;2913;p23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4" name="Google Shape;2914;p23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5" name="Google Shape;2915;p23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6" name="Google Shape;2916;p23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23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18" name="Google Shape;2918;p23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919" name="Google Shape;2919;p23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0" name="Google Shape;2920;p23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1" name="Google Shape;2921;p23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2" name="Google Shape;2922;p23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3" name="Google Shape;2923;p23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4" name="Google Shape;2924;p23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5" name="Google Shape;2925;p23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6" name="Google Shape;2926;p23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7" name="Google Shape;2927;p23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8" name="Google Shape;2928;p23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9" name="Google Shape;2929;p23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0" name="Google Shape;2930;p23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1" name="Google Shape;2931;p23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2" name="Google Shape;2932;p23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3" name="Google Shape;2933;p23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4" name="Google Shape;2934;p23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5" name="Google Shape;2935;p23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6" name="Google Shape;2936;p23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7" name="Google Shape;2937;p23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8" name="Google Shape;2938;p23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9" name="Google Shape;2939;p23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0" name="Google Shape;2940;p23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1" name="Google Shape;2941;p23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2" name="Google Shape;2942;p23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3" name="Google Shape;2943;p23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4" name="Google Shape;2944;p23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5" name="Google Shape;2945;p23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6" name="Google Shape;2946;p23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7" name="Google Shape;2947;p23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8" name="Google Shape;2948;p23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9" name="Google Shape;2949;p23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0" name="Google Shape;2950;p23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1" name="Google Shape;2951;p23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2" name="Google Shape;2952;p23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53" name="Google Shape;2953;p23"/>
            <p:cNvGrpSpPr/>
            <p:nvPr/>
          </p:nvGrpSpPr>
          <p:grpSpPr>
            <a:xfrm rot="5400000">
              <a:off x="7420334" y="-71643"/>
              <a:ext cx="2792339" cy="574190"/>
              <a:chOff x="1256084" y="1131032"/>
              <a:chExt cx="2792339" cy="574190"/>
            </a:xfrm>
          </p:grpSpPr>
          <p:grpSp>
            <p:nvGrpSpPr>
              <p:cNvPr id="2954" name="Google Shape;2954;p23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955" name="Google Shape;2955;p23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6" name="Google Shape;2956;p23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7" name="Google Shape;2957;p23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8" name="Google Shape;2958;p23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9" name="Google Shape;2959;p23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0" name="Google Shape;2960;p23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1" name="Google Shape;2961;p23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2" name="Google Shape;2962;p23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3" name="Google Shape;2963;p23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4" name="Google Shape;2964;p23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5" name="Google Shape;2965;p23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6" name="Google Shape;2966;p23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7" name="Google Shape;2967;p23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8" name="Google Shape;2968;p23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9" name="Google Shape;2969;p23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0" name="Google Shape;2970;p23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1" name="Google Shape;2971;p23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2" name="Google Shape;2972;p23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3" name="Google Shape;2973;p23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4" name="Google Shape;2974;p23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5" name="Google Shape;2975;p23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6" name="Google Shape;2976;p23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7" name="Google Shape;2977;p23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8" name="Google Shape;2978;p23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9" name="Google Shape;2979;p23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0" name="Google Shape;2980;p23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1" name="Google Shape;2981;p23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2" name="Google Shape;2982;p23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3" name="Google Shape;2983;p23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4" name="Google Shape;2984;p23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5" name="Google Shape;2985;p23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6" name="Google Shape;2986;p23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7" name="Google Shape;2987;p23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8" name="Google Shape;2988;p23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89" name="Google Shape;2989;p23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990" name="Google Shape;2990;p23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1" name="Google Shape;2991;p23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2" name="Google Shape;2992;p23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3" name="Google Shape;2993;p23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4" name="Google Shape;2994;p23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5" name="Google Shape;2995;p23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6" name="Google Shape;2996;p23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7" name="Google Shape;2997;p23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8" name="Google Shape;2998;p23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2999;p23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0" name="Google Shape;3000;p23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1" name="Google Shape;3001;p23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2" name="Google Shape;3002;p23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3" name="Google Shape;3003;p23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4" name="Google Shape;3004;p23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5" name="Google Shape;3005;p23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6" name="Google Shape;3006;p23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7" name="Google Shape;3007;p23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8" name="Google Shape;3008;p23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9" name="Google Shape;3009;p23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0" name="Google Shape;3010;p23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1" name="Google Shape;3011;p23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2" name="Google Shape;3012;p23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3" name="Google Shape;3013;p23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4" name="Google Shape;3014;p23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5" name="Google Shape;3015;p23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6" name="Google Shape;3016;p23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7" name="Google Shape;3017;p23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8" name="Google Shape;3018;p23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9" name="Google Shape;3019;p23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0" name="Google Shape;3020;p23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1" name="Google Shape;3021;p23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2" name="Google Shape;3022;p23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3" name="Google Shape;3023;p23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024" name="Google Shape;3024;p23"/>
          <p:cNvGrpSpPr/>
          <p:nvPr/>
        </p:nvGrpSpPr>
        <p:grpSpPr>
          <a:xfrm>
            <a:off x="-761566" y="0"/>
            <a:ext cx="10092887" cy="7035074"/>
            <a:chOff x="-761566" y="0"/>
            <a:chExt cx="10092887" cy="7035074"/>
          </a:xfrm>
        </p:grpSpPr>
        <p:grpSp>
          <p:nvGrpSpPr>
            <p:cNvPr id="3025" name="Google Shape;3025;p23"/>
            <p:cNvGrpSpPr/>
            <p:nvPr/>
          </p:nvGrpSpPr>
          <p:grpSpPr>
            <a:xfrm>
              <a:off x="-761566" y="931183"/>
              <a:ext cx="10092887" cy="6103891"/>
              <a:chOff x="-761566" y="931183"/>
              <a:chExt cx="10092887" cy="6103891"/>
            </a:xfrm>
          </p:grpSpPr>
          <p:grpSp>
            <p:nvGrpSpPr>
              <p:cNvPr id="3026" name="Google Shape;3026;p23"/>
              <p:cNvGrpSpPr/>
              <p:nvPr/>
            </p:nvGrpSpPr>
            <p:grpSpPr>
              <a:xfrm>
                <a:off x="6481336" y="4727611"/>
                <a:ext cx="1841192" cy="2307463"/>
                <a:chOff x="2779175" y="345400"/>
                <a:chExt cx="846525" cy="1061000"/>
              </a:xfrm>
            </p:grpSpPr>
            <p:sp>
              <p:nvSpPr>
                <p:cNvPr id="3027" name="Google Shape;3027;p23"/>
                <p:cNvSpPr/>
                <p:nvPr/>
              </p:nvSpPr>
              <p:spPr>
                <a:xfrm>
                  <a:off x="2779175" y="407825"/>
                  <a:ext cx="721800" cy="99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72" h="39943" extrusionOk="0">
                      <a:moveTo>
                        <a:pt x="161" y="1"/>
                      </a:moveTo>
                      <a:cubicBezTo>
                        <a:pt x="70" y="1"/>
                        <a:pt x="0" y="70"/>
                        <a:pt x="0" y="155"/>
                      </a:cubicBezTo>
                      <a:lnTo>
                        <a:pt x="22" y="39782"/>
                      </a:lnTo>
                      <a:cubicBezTo>
                        <a:pt x="22" y="39873"/>
                        <a:pt x="97" y="39942"/>
                        <a:pt x="183" y="39942"/>
                      </a:cubicBezTo>
                      <a:lnTo>
                        <a:pt x="28711" y="39926"/>
                      </a:lnTo>
                      <a:cubicBezTo>
                        <a:pt x="28802" y="39926"/>
                        <a:pt x="28872" y="39856"/>
                        <a:pt x="28872" y="39771"/>
                      </a:cubicBezTo>
                      <a:cubicBezTo>
                        <a:pt x="28872" y="39685"/>
                        <a:pt x="28802" y="39616"/>
                        <a:pt x="28711" y="39616"/>
                      </a:cubicBezTo>
                      <a:lnTo>
                        <a:pt x="339" y="39626"/>
                      </a:lnTo>
                      <a:lnTo>
                        <a:pt x="317" y="155"/>
                      </a:lnTo>
                      <a:cubicBezTo>
                        <a:pt x="317" y="70"/>
                        <a:pt x="247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8" name="Google Shape;3028;p23"/>
                <p:cNvSpPr/>
                <p:nvPr/>
              </p:nvSpPr>
              <p:spPr>
                <a:xfrm>
                  <a:off x="2823375" y="345400"/>
                  <a:ext cx="802325" cy="102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3" h="40832" extrusionOk="0">
                      <a:moveTo>
                        <a:pt x="339" y="317"/>
                      </a:moveTo>
                      <a:lnTo>
                        <a:pt x="31776" y="327"/>
                      </a:lnTo>
                      <a:lnTo>
                        <a:pt x="31755" y="40515"/>
                      </a:lnTo>
                      <a:lnTo>
                        <a:pt x="317" y="40500"/>
                      </a:lnTo>
                      <a:lnTo>
                        <a:pt x="339" y="317"/>
                      </a:lnTo>
                      <a:close/>
                      <a:moveTo>
                        <a:pt x="178" y="0"/>
                      </a:moveTo>
                      <a:cubicBezTo>
                        <a:pt x="92" y="0"/>
                        <a:pt x="23" y="70"/>
                        <a:pt x="23" y="156"/>
                      </a:cubicBezTo>
                      <a:lnTo>
                        <a:pt x="1" y="40661"/>
                      </a:lnTo>
                      <a:cubicBezTo>
                        <a:pt x="1" y="40698"/>
                        <a:pt x="17" y="40740"/>
                        <a:pt x="43" y="40767"/>
                      </a:cubicBezTo>
                      <a:cubicBezTo>
                        <a:pt x="75" y="40800"/>
                        <a:pt x="114" y="40815"/>
                        <a:pt x="156" y="40815"/>
                      </a:cubicBezTo>
                      <a:lnTo>
                        <a:pt x="31911" y="40832"/>
                      </a:lnTo>
                      <a:cubicBezTo>
                        <a:pt x="31996" y="40832"/>
                        <a:pt x="32072" y="40762"/>
                        <a:pt x="32072" y="40671"/>
                      </a:cubicBezTo>
                      <a:lnTo>
                        <a:pt x="32092" y="171"/>
                      </a:lnTo>
                      <a:cubicBezTo>
                        <a:pt x="32092" y="129"/>
                        <a:pt x="32077" y="92"/>
                        <a:pt x="32045" y="59"/>
                      </a:cubicBezTo>
                      <a:cubicBezTo>
                        <a:pt x="32018" y="32"/>
                        <a:pt x="31975" y="10"/>
                        <a:pt x="31932" y="10"/>
                      </a:cubicBez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9" name="Google Shape;3029;p23"/>
                <p:cNvSpPr/>
                <p:nvPr/>
              </p:nvSpPr>
              <p:spPr>
                <a:xfrm>
                  <a:off x="2827650" y="349150"/>
                  <a:ext cx="794025" cy="7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61" h="3108" extrusionOk="0">
                      <a:moveTo>
                        <a:pt x="31761" y="1"/>
                      </a:moveTo>
                      <a:lnTo>
                        <a:pt x="1" y="6"/>
                      </a:lnTo>
                      <a:lnTo>
                        <a:pt x="1" y="3108"/>
                      </a:lnTo>
                      <a:lnTo>
                        <a:pt x="31761" y="3108"/>
                      </a:lnTo>
                      <a:lnTo>
                        <a:pt x="3176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0" name="Google Shape;3030;p23"/>
                <p:cNvSpPr/>
                <p:nvPr/>
              </p:nvSpPr>
              <p:spPr>
                <a:xfrm>
                  <a:off x="2823800" y="345400"/>
                  <a:ext cx="801900" cy="8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6" h="3414" extrusionOk="0">
                      <a:moveTo>
                        <a:pt x="322" y="311"/>
                      </a:moveTo>
                      <a:lnTo>
                        <a:pt x="31759" y="327"/>
                      </a:lnTo>
                      <a:lnTo>
                        <a:pt x="31754" y="3097"/>
                      </a:lnTo>
                      <a:lnTo>
                        <a:pt x="316" y="3082"/>
                      </a:lnTo>
                      <a:lnTo>
                        <a:pt x="322" y="311"/>
                      </a:lnTo>
                      <a:close/>
                      <a:moveTo>
                        <a:pt x="161" y="0"/>
                      </a:moveTo>
                      <a:cubicBezTo>
                        <a:pt x="75" y="0"/>
                        <a:pt x="6" y="70"/>
                        <a:pt x="6" y="156"/>
                      </a:cubicBezTo>
                      <a:lnTo>
                        <a:pt x="0" y="3242"/>
                      </a:lnTo>
                      <a:cubicBezTo>
                        <a:pt x="0" y="3280"/>
                        <a:pt x="16" y="3322"/>
                        <a:pt x="48" y="3354"/>
                      </a:cubicBezTo>
                      <a:cubicBezTo>
                        <a:pt x="75" y="3381"/>
                        <a:pt x="117" y="3398"/>
                        <a:pt x="155" y="3398"/>
                      </a:cubicBezTo>
                      <a:lnTo>
                        <a:pt x="31915" y="3413"/>
                      </a:lnTo>
                      <a:cubicBezTo>
                        <a:pt x="32001" y="3413"/>
                        <a:pt x="32070" y="3344"/>
                        <a:pt x="32070" y="3258"/>
                      </a:cubicBezTo>
                      <a:lnTo>
                        <a:pt x="32075" y="171"/>
                      </a:lnTo>
                      <a:cubicBezTo>
                        <a:pt x="32075" y="129"/>
                        <a:pt x="32060" y="92"/>
                        <a:pt x="32028" y="59"/>
                      </a:cubicBezTo>
                      <a:cubicBezTo>
                        <a:pt x="32001" y="32"/>
                        <a:pt x="31958" y="10"/>
                        <a:pt x="31920" y="10"/>
                      </a:cubicBez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1" name="Google Shape;3031;p23"/>
                <p:cNvSpPr/>
                <p:nvPr/>
              </p:nvSpPr>
              <p:spPr>
                <a:xfrm>
                  <a:off x="3563650" y="373225"/>
                  <a:ext cx="27900" cy="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1084" extrusionOk="0">
                      <a:moveTo>
                        <a:pt x="175" y="0"/>
                      </a:moveTo>
                      <a:cubicBezTo>
                        <a:pt x="135" y="0"/>
                        <a:pt x="94" y="15"/>
                        <a:pt x="65" y="45"/>
                      </a:cubicBezTo>
                      <a:cubicBezTo>
                        <a:pt x="1" y="109"/>
                        <a:pt x="1" y="205"/>
                        <a:pt x="65" y="270"/>
                      </a:cubicBezTo>
                      <a:lnTo>
                        <a:pt x="831" y="1036"/>
                      </a:lnTo>
                      <a:cubicBezTo>
                        <a:pt x="863" y="1068"/>
                        <a:pt x="901" y="1084"/>
                        <a:pt x="943" y="1084"/>
                      </a:cubicBezTo>
                      <a:cubicBezTo>
                        <a:pt x="987" y="1084"/>
                        <a:pt x="1024" y="1068"/>
                        <a:pt x="1056" y="1036"/>
                      </a:cubicBezTo>
                      <a:cubicBezTo>
                        <a:pt x="1116" y="977"/>
                        <a:pt x="1116" y="875"/>
                        <a:pt x="1056" y="816"/>
                      </a:cubicBezTo>
                      <a:lnTo>
                        <a:pt x="285" y="45"/>
                      </a:lnTo>
                      <a:cubicBezTo>
                        <a:pt x="255" y="15"/>
                        <a:pt x="215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2" name="Google Shape;3032;p23"/>
                <p:cNvSpPr/>
                <p:nvPr/>
              </p:nvSpPr>
              <p:spPr>
                <a:xfrm>
                  <a:off x="3563650" y="373225"/>
                  <a:ext cx="27900" cy="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1084" extrusionOk="0">
                      <a:moveTo>
                        <a:pt x="944" y="0"/>
                      </a:moveTo>
                      <a:cubicBezTo>
                        <a:pt x="904" y="0"/>
                        <a:pt x="863" y="15"/>
                        <a:pt x="831" y="45"/>
                      </a:cubicBezTo>
                      <a:lnTo>
                        <a:pt x="65" y="816"/>
                      </a:lnTo>
                      <a:cubicBezTo>
                        <a:pt x="1" y="875"/>
                        <a:pt x="1" y="977"/>
                        <a:pt x="65" y="1036"/>
                      </a:cubicBezTo>
                      <a:cubicBezTo>
                        <a:pt x="97" y="1068"/>
                        <a:pt x="134" y="1084"/>
                        <a:pt x="178" y="1084"/>
                      </a:cubicBezTo>
                      <a:cubicBezTo>
                        <a:pt x="215" y="1084"/>
                        <a:pt x="258" y="1068"/>
                        <a:pt x="285" y="1036"/>
                      </a:cubicBezTo>
                      <a:lnTo>
                        <a:pt x="1056" y="270"/>
                      </a:lnTo>
                      <a:cubicBezTo>
                        <a:pt x="1116" y="205"/>
                        <a:pt x="1116" y="109"/>
                        <a:pt x="1056" y="45"/>
                      </a:cubicBezTo>
                      <a:cubicBezTo>
                        <a:pt x="1024" y="15"/>
                        <a:pt x="984" y="0"/>
                        <a:pt x="9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3" name="Google Shape;3033;p23"/>
                <p:cNvSpPr/>
                <p:nvPr/>
              </p:nvSpPr>
              <p:spPr>
                <a:xfrm>
                  <a:off x="3532725" y="373275"/>
                  <a:ext cx="2760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4" name="Google Shape;3034;p23"/>
                <p:cNvSpPr/>
                <p:nvPr/>
              </p:nvSpPr>
              <p:spPr>
                <a:xfrm>
                  <a:off x="3499900" y="392400"/>
                  <a:ext cx="30275" cy="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35" name="Google Shape;3035;p23"/>
              <p:cNvGrpSpPr/>
              <p:nvPr/>
            </p:nvGrpSpPr>
            <p:grpSpPr>
              <a:xfrm>
                <a:off x="-761566" y="931183"/>
                <a:ext cx="10092887" cy="4007779"/>
                <a:chOff x="-761566" y="931183"/>
                <a:chExt cx="10092887" cy="4007779"/>
              </a:xfrm>
            </p:grpSpPr>
            <p:grpSp>
              <p:nvGrpSpPr>
                <p:cNvPr id="3036" name="Google Shape;3036;p23"/>
                <p:cNvGrpSpPr/>
                <p:nvPr/>
              </p:nvGrpSpPr>
              <p:grpSpPr>
                <a:xfrm>
                  <a:off x="8710373" y="2494536"/>
                  <a:ext cx="620948" cy="579971"/>
                  <a:chOff x="7880475" y="4009850"/>
                  <a:chExt cx="402325" cy="375775"/>
                </a:xfrm>
              </p:grpSpPr>
              <p:sp>
                <p:nvSpPr>
                  <p:cNvPr id="3037" name="Google Shape;3037;p23"/>
                  <p:cNvSpPr/>
                  <p:nvPr/>
                </p:nvSpPr>
                <p:spPr>
                  <a:xfrm>
                    <a:off x="7880475" y="4035375"/>
                    <a:ext cx="375275" cy="35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11" h="14010" extrusionOk="0">
                        <a:moveTo>
                          <a:pt x="7503" y="1"/>
                        </a:moveTo>
                        <a:cubicBezTo>
                          <a:pt x="4100" y="1"/>
                          <a:pt x="1115" y="2481"/>
                          <a:pt x="586" y="5944"/>
                        </a:cubicBezTo>
                        <a:cubicBezTo>
                          <a:pt x="1" y="9765"/>
                          <a:pt x="2622" y="13339"/>
                          <a:pt x="6448" y="13928"/>
                        </a:cubicBezTo>
                        <a:cubicBezTo>
                          <a:pt x="6806" y="13982"/>
                          <a:pt x="7163" y="14009"/>
                          <a:pt x="7515" y="14009"/>
                        </a:cubicBezTo>
                        <a:cubicBezTo>
                          <a:pt x="10913" y="14009"/>
                          <a:pt x="13897" y="11528"/>
                          <a:pt x="14426" y="8066"/>
                        </a:cubicBezTo>
                        <a:cubicBezTo>
                          <a:pt x="15010" y="4245"/>
                          <a:pt x="12390" y="671"/>
                          <a:pt x="8570" y="82"/>
                        </a:cubicBezTo>
                        <a:cubicBezTo>
                          <a:pt x="8211" y="27"/>
                          <a:pt x="7855" y="1"/>
                          <a:pt x="750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8" name="Google Shape;3038;p23"/>
                  <p:cNvSpPr/>
                  <p:nvPr/>
                </p:nvSpPr>
                <p:spPr>
                  <a:xfrm>
                    <a:off x="7903150" y="4013825"/>
                    <a:ext cx="375375" cy="350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15" h="14005" extrusionOk="0">
                        <a:moveTo>
                          <a:pt x="7502" y="0"/>
                        </a:moveTo>
                        <a:cubicBezTo>
                          <a:pt x="4099" y="0"/>
                          <a:pt x="1119" y="2476"/>
                          <a:pt x="589" y="5943"/>
                        </a:cubicBezTo>
                        <a:cubicBezTo>
                          <a:pt x="0" y="9764"/>
                          <a:pt x="2625" y="13338"/>
                          <a:pt x="6446" y="13921"/>
                        </a:cubicBezTo>
                        <a:cubicBezTo>
                          <a:pt x="6808" y="13977"/>
                          <a:pt x="7167" y="14004"/>
                          <a:pt x="7522" y="14004"/>
                        </a:cubicBezTo>
                        <a:cubicBezTo>
                          <a:pt x="10921" y="14004"/>
                          <a:pt x="13901" y="11524"/>
                          <a:pt x="14430" y="8065"/>
                        </a:cubicBezTo>
                        <a:cubicBezTo>
                          <a:pt x="15015" y="4239"/>
                          <a:pt x="12394" y="665"/>
                          <a:pt x="8568" y="81"/>
                        </a:cubicBezTo>
                        <a:cubicBezTo>
                          <a:pt x="8209" y="27"/>
                          <a:pt x="7856" y="0"/>
                          <a:pt x="75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39" name="Google Shape;3039;p23"/>
                  <p:cNvSpPr/>
                  <p:nvPr/>
                </p:nvSpPr>
                <p:spPr>
                  <a:xfrm>
                    <a:off x="7898975" y="4009850"/>
                    <a:ext cx="383825" cy="358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3" h="14323" extrusionOk="0">
                        <a:moveTo>
                          <a:pt x="7664" y="315"/>
                        </a:moveTo>
                        <a:cubicBezTo>
                          <a:pt x="8012" y="315"/>
                          <a:pt x="8359" y="342"/>
                          <a:pt x="8713" y="396"/>
                        </a:cubicBezTo>
                        <a:cubicBezTo>
                          <a:pt x="12443" y="969"/>
                          <a:pt x="15015" y="4467"/>
                          <a:pt x="14442" y="8197"/>
                        </a:cubicBezTo>
                        <a:cubicBezTo>
                          <a:pt x="13923" y="11577"/>
                          <a:pt x="11000" y="14006"/>
                          <a:pt x="7681" y="14006"/>
                        </a:cubicBezTo>
                        <a:cubicBezTo>
                          <a:pt x="7338" y="14006"/>
                          <a:pt x="6990" y="13980"/>
                          <a:pt x="6640" y="13926"/>
                        </a:cubicBezTo>
                        <a:cubicBezTo>
                          <a:pt x="2911" y="13353"/>
                          <a:pt x="339" y="9853"/>
                          <a:pt x="912" y="6124"/>
                        </a:cubicBezTo>
                        <a:cubicBezTo>
                          <a:pt x="1190" y="4318"/>
                          <a:pt x="2149" y="2726"/>
                          <a:pt x="3623" y="1645"/>
                        </a:cubicBezTo>
                        <a:cubicBezTo>
                          <a:pt x="4813" y="770"/>
                          <a:pt x="6217" y="315"/>
                          <a:pt x="7664" y="315"/>
                        </a:cubicBezTo>
                        <a:close/>
                        <a:moveTo>
                          <a:pt x="7659" y="0"/>
                        </a:moveTo>
                        <a:cubicBezTo>
                          <a:pt x="6147" y="0"/>
                          <a:pt x="4679" y="477"/>
                          <a:pt x="3440" y="1392"/>
                        </a:cubicBezTo>
                        <a:cubicBezTo>
                          <a:pt x="1897" y="2523"/>
                          <a:pt x="890" y="4184"/>
                          <a:pt x="601" y="6075"/>
                        </a:cubicBezTo>
                        <a:cubicBezTo>
                          <a:pt x="0" y="9977"/>
                          <a:pt x="2691" y="13642"/>
                          <a:pt x="6591" y="14236"/>
                        </a:cubicBezTo>
                        <a:cubicBezTo>
                          <a:pt x="6956" y="14295"/>
                          <a:pt x="7326" y="14322"/>
                          <a:pt x="7691" y="14322"/>
                        </a:cubicBezTo>
                        <a:cubicBezTo>
                          <a:pt x="9202" y="14322"/>
                          <a:pt x="10669" y="13845"/>
                          <a:pt x="11913" y="12935"/>
                        </a:cubicBezTo>
                        <a:cubicBezTo>
                          <a:pt x="13456" y="11804"/>
                          <a:pt x="14463" y="10137"/>
                          <a:pt x="14752" y="8246"/>
                        </a:cubicBezTo>
                        <a:cubicBezTo>
                          <a:pt x="15353" y="4345"/>
                          <a:pt x="12663" y="685"/>
                          <a:pt x="8762" y="85"/>
                        </a:cubicBezTo>
                        <a:cubicBezTo>
                          <a:pt x="8393" y="28"/>
                          <a:pt x="8025" y="0"/>
                          <a:pt x="765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0" name="Google Shape;3040;p23"/>
                  <p:cNvSpPr/>
                  <p:nvPr/>
                </p:nvSpPr>
                <p:spPr>
                  <a:xfrm>
                    <a:off x="8025150" y="4120725"/>
                    <a:ext cx="148100" cy="14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4" h="5933" extrusionOk="0">
                        <a:moveTo>
                          <a:pt x="1" y="0"/>
                        </a:moveTo>
                        <a:lnTo>
                          <a:pt x="2059" y="5933"/>
                        </a:lnTo>
                        <a:lnTo>
                          <a:pt x="2745" y="3730"/>
                        </a:lnTo>
                        <a:lnTo>
                          <a:pt x="4578" y="5611"/>
                        </a:lnTo>
                        <a:lnTo>
                          <a:pt x="4867" y="5322"/>
                        </a:lnTo>
                        <a:lnTo>
                          <a:pt x="5312" y="4877"/>
                        </a:lnTo>
                        <a:lnTo>
                          <a:pt x="5602" y="4588"/>
                        </a:lnTo>
                        <a:lnTo>
                          <a:pt x="3720" y="2755"/>
                        </a:lnTo>
                        <a:lnTo>
                          <a:pt x="5923" y="206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1" name="Google Shape;3041;p23"/>
                  <p:cNvSpPr/>
                  <p:nvPr/>
                </p:nvSpPr>
                <p:spPr>
                  <a:xfrm>
                    <a:off x="8021025" y="4116850"/>
                    <a:ext cx="156075" cy="15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3" h="6244" extrusionOk="0">
                        <a:moveTo>
                          <a:pt x="423" y="412"/>
                        </a:moveTo>
                        <a:lnTo>
                          <a:pt x="5584" y="2213"/>
                        </a:lnTo>
                        <a:lnTo>
                          <a:pt x="3838" y="2759"/>
                        </a:lnTo>
                        <a:cubicBezTo>
                          <a:pt x="3784" y="2776"/>
                          <a:pt x="3741" y="2819"/>
                          <a:pt x="3730" y="2873"/>
                        </a:cubicBezTo>
                        <a:cubicBezTo>
                          <a:pt x="3719" y="2927"/>
                          <a:pt x="3735" y="2984"/>
                          <a:pt x="3773" y="3023"/>
                        </a:cubicBezTo>
                        <a:lnTo>
                          <a:pt x="5542" y="4748"/>
                        </a:lnTo>
                        <a:lnTo>
                          <a:pt x="4748" y="5541"/>
                        </a:lnTo>
                        <a:lnTo>
                          <a:pt x="3022" y="3773"/>
                        </a:lnTo>
                        <a:cubicBezTo>
                          <a:pt x="2993" y="3743"/>
                          <a:pt x="2950" y="3727"/>
                          <a:pt x="2907" y="3727"/>
                        </a:cubicBezTo>
                        <a:cubicBezTo>
                          <a:pt x="2896" y="3727"/>
                          <a:pt x="2884" y="3728"/>
                          <a:pt x="2873" y="3730"/>
                        </a:cubicBezTo>
                        <a:cubicBezTo>
                          <a:pt x="2819" y="3741"/>
                          <a:pt x="2777" y="3783"/>
                          <a:pt x="2760" y="3837"/>
                        </a:cubicBezTo>
                        <a:lnTo>
                          <a:pt x="2213" y="5578"/>
                        </a:lnTo>
                        <a:lnTo>
                          <a:pt x="423" y="412"/>
                        </a:lnTo>
                        <a:close/>
                        <a:moveTo>
                          <a:pt x="162" y="1"/>
                        </a:moveTo>
                        <a:cubicBezTo>
                          <a:pt x="122" y="1"/>
                          <a:pt x="83" y="16"/>
                          <a:pt x="54" y="48"/>
                        </a:cubicBezTo>
                        <a:cubicBezTo>
                          <a:pt x="12" y="86"/>
                          <a:pt x="0" y="150"/>
                          <a:pt x="17" y="209"/>
                        </a:cubicBezTo>
                        <a:lnTo>
                          <a:pt x="2074" y="6135"/>
                        </a:lnTo>
                        <a:cubicBezTo>
                          <a:pt x="2095" y="6200"/>
                          <a:pt x="2154" y="6243"/>
                          <a:pt x="2224" y="6243"/>
                        </a:cubicBezTo>
                        <a:cubicBezTo>
                          <a:pt x="2294" y="6243"/>
                          <a:pt x="2352" y="6194"/>
                          <a:pt x="2374" y="6130"/>
                        </a:cubicBezTo>
                        <a:lnTo>
                          <a:pt x="2980" y="4181"/>
                        </a:lnTo>
                        <a:lnTo>
                          <a:pt x="4630" y="5873"/>
                        </a:lnTo>
                        <a:cubicBezTo>
                          <a:pt x="4662" y="5905"/>
                          <a:pt x="4699" y="5922"/>
                          <a:pt x="4743" y="5922"/>
                        </a:cubicBezTo>
                        <a:cubicBezTo>
                          <a:pt x="4785" y="5922"/>
                          <a:pt x="4828" y="5905"/>
                          <a:pt x="4855" y="5873"/>
                        </a:cubicBezTo>
                        <a:lnTo>
                          <a:pt x="5873" y="4856"/>
                        </a:lnTo>
                        <a:cubicBezTo>
                          <a:pt x="5906" y="4829"/>
                          <a:pt x="5921" y="4785"/>
                          <a:pt x="5921" y="4743"/>
                        </a:cubicBezTo>
                        <a:cubicBezTo>
                          <a:pt x="5921" y="4700"/>
                          <a:pt x="5906" y="4663"/>
                          <a:pt x="5873" y="4631"/>
                        </a:cubicBezTo>
                        <a:lnTo>
                          <a:pt x="4185" y="2979"/>
                        </a:lnTo>
                        <a:lnTo>
                          <a:pt x="6131" y="2374"/>
                        </a:lnTo>
                        <a:cubicBezTo>
                          <a:pt x="6195" y="2353"/>
                          <a:pt x="6242" y="2294"/>
                          <a:pt x="6242" y="2224"/>
                        </a:cubicBezTo>
                        <a:cubicBezTo>
                          <a:pt x="6242" y="2155"/>
                          <a:pt x="6200" y="2096"/>
                          <a:pt x="6136" y="2074"/>
                        </a:cubicBezTo>
                        <a:lnTo>
                          <a:pt x="220" y="11"/>
                        </a:lnTo>
                        <a:cubicBezTo>
                          <a:pt x="201" y="4"/>
                          <a:pt x="181" y="1"/>
                          <a:pt x="16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042" name="Google Shape;3042;p23"/>
                <p:cNvGrpSpPr/>
                <p:nvPr/>
              </p:nvGrpSpPr>
              <p:grpSpPr>
                <a:xfrm>
                  <a:off x="-469318" y="931183"/>
                  <a:ext cx="946953" cy="936188"/>
                  <a:chOff x="532500" y="642700"/>
                  <a:chExt cx="613550" cy="606575"/>
                </a:xfrm>
              </p:grpSpPr>
              <p:sp>
                <p:nvSpPr>
                  <p:cNvPr id="3043" name="Google Shape;3043;p23"/>
                  <p:cNvSpPr/>
                  <p:nvPr/>
                </p:nvSpPr>
                <p:spPr>
                  <a:xfrm>
                    <a:off x="536775" y="646675"/>
                    <a:ext cx="604875" cy="59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95" h="23947" extrusionOk="0">
                        <a:moveTo>
                          <a:pt x="11618" y="6336"/>
                        </a:moveTo>
                        <a:cubicBezTo>
                          <a:pt x="18266" y="6336"/>
                          <a:pt x="20113" y="14767"/>
                          <a:pt x="13659" y="17491"/>
                        </a:cubicBezTo>
                        <a:cubicBezTo>
                          <a:pt x="13541" y="17540"/>
                          <a:pt x="13412" y="17572"/>
                          <a:pt x="13290" y="17582"/>
                        </a:cubicBezTo>
                        <a:cubicBezTo>
                          <a:pt x="13048" y="17604"/>
                          <a:pt x="12813" y="17614"/>
                          <a:pt x="12583" y="17614"/>
                        </a:cubicBezTo>
                        <a:cubicBezTo>
                          <a:pt x="5933" y="17614"/>
                          <a:pt x="4083" y="9175"/>
                          <a:pt x="10535" y="6458"/>
                        </a:cubicBezTo>
                        <a:cubicBezTo>
                          <a:pt x="10654" y="6410"/>
                          <a:pt x="10782" y="6378"/>
                          <a:pt x="10911" y="6367"/>
                        </a:cubicBezTo>
                        <a:cubicBezTo>
                          <a:pt x="11152" y="6346"/>
                          <a:pt x="11388" y="6336"/>
                          <a:pt x="11618" y="6336"/>
                        </a:cubicBezTo>
                        <a:close/>
                        <a:moveTo>
                          <a:pt x="10358" y="1"/>
                        </a:moveTo>
                        <a:cubicBezTo>
                          <a:pt x="10262" y="1"/>
                          <a:pt x="10165" y="12"/>
                          <a:pt x="10063" y="39"/>
                        </a:cubicBezTo>
                        <a:lnTo>
                          <a:pt x="8332" y="468"/>
                        </a:lnTo>
                        <a:cubicBezTo>
                          <a:pt x="7679" y="628"/>
                          <a:pt x="7283" y="1287"/>
                          <a:pt x="7444" y="1942"/>
                        </a:cubicBezTo>
                        <a:lnTo>
                          <a:pt x="7647" y="2756"/>
                        </a:lnTo>
                        <a:cubicBezTo>
                          <a:pt x="7770" y="3265"/>
                          <a:pt x="7545" y="3784"/>
                          <a:pt x="7100" y="4063"/>
                        </a:cubicBezTo>
                        <a:cubicBezTo>
                          <a:pt x="6731" y="4299"/>
                          <a:pt x="6371" y="4556"/>
                          <a:pt x="6034" y="4845"/>
                        </a:cubicBezTo>
                        <a:cubicBezTo>
                          <a:pt x="5799" y="5047"/>
                          <a:pt x="5507" y="5153"/>
                          <a:pt x="5215" y="5153"/>
                        </a:cubicBezTo>
                        <a:cubicBezTo>
                          <a:pt x="5001" y="5153"/>
                          <a:pt x="4787" y="5097"/>
                          <a:pt x="4593" y="4979"/>
                        </a:cubicBezTo>
                        <a:lnTo>
                          <a:pt x="3891" y="4556"/>
                        </a:lnTo>
                        <a:cubicBezTo>
                          <a:pt x="3695" y="4437"/>
                          <a:pt x="3479" y="4381"/>
                          <a:pt x="3265" y="4381"/>
                        </a:cubicBezTo>
                        <a:cubicBezTo>
                          <a:pt x="2852" y="4381"/>
                          <a:pt x="2448" y="4591"/>
                          <a:pt x="2219" y="4969"/>
                        </a:cubicBezTo>
                        <a:lnTo>
                          <a:pt x="1298" y="6495"/>
                        </a:lnTo>
                        <a:cubicBezTo>
                          <a:pt x="949" y="7074"/>
                          <a:pt x="1137" y="7825"/>
                          <a:pt x="1716" y="8167"/>
                        </a:cubicBezTo>
                        <a:lnTo>
                          <a:pt x="2417" y="8592"/>
                        </a:lnTo>
                        <a:cubicBezTo>
                          <a:pt x="2873" y="8869"/>
                          <a:pt x="3082" y="9411"/>
                          <a:pt x="2970" y="9930"/>
                        </a:cubicBezTo>
                        <a:cubicBezTo>
                          <a:pt x="2873" y="10365"/>
                          <a:pt x="2803" y="10804"/>
                          <a:pt x="2770" y="11238"/>
                        </a:cubicBezTo>
                        <a:cubicBezTo>
                          <a:pt x="2728" y="11763"/>
                          <a:pt x="2374" y="12203"/>
                          <a:pt x="1865" y="12331"/>
                        </a:cubicBezTo>
                        <a:lnTo>
                          <a:pt x="1051" y="12529"/>
                        </a:lnTo>
                        <a:cubicBezTo>
                          <a:pt x="398" y="12690"/>
                          <a:pt x="0" y="13355"/>
                          <a:pt x="161" y="14008"/>
                        </a:cubicBezTo>
                        <a:lnTo>
                          <a:pt x="591" y="15739"/>
                        </a:lnTo>
                        <a:cubicBezTo>
                          <a:pt x="727" y="16295"/>
                          <a:pt x="1223" y="16665"/>
                          <a:pt x="1770" y="16665"/>
                        </a:cubicBezTo>
                        <a:cubicBezTo>
                          <a:pt x="1867" y="16665"/>
                          <a:pt x="1965" y="16653"/>
                          <a:pt x="2063" y="16629"/>
                        </a:cubicBezTo>
                        <a:lnTo>
                          <a:pt x="2878" y="16425"/>
                        </a:lnTo>
                        <a:cubicBezTo>
                          <a:pt x="2972" y="16402"/>
                          <a:pt x="3065" y="16391"/>
                          <a:pt x="3158" y="16391"/>
                        </a:cubicBezTo>
                        <a:cubicBezTo>
                          <a:pt x="3570" y="16391"/>
                          <a:pt x="3958" y="16608"/>
                          <a:pt x="4185" y="16971"/>
                        </a:cubicBezTo>
                        <a:cubicBezTo>
                          <a:pt x="4422" y="17342"/>
                          <a:pt x="4684" y="17701"/>
                          <a:pt x="4973" y="18038"/>
                        </a:cubicBezTo>
                        <a:cubicBezTo>
                          <a:pt x="5317" y="18445"/>
                          <a:pt x="5381" y="19019"/>
                          <a:pt x="5107" y="19479"/>
                        </a:cubicBezTo>
                        <a:lnTo>
                          <a:pt x="4684" y="20181"/>
                        </a:lnTo>
                        <a:cubicBezTo>
                          <a:pt x="4336" y="20755"/>
                          <a:pt x="4518" y="21505"/>
                          <a:pt x="5097" y="21853"/>
                        </a:cubicBezTo>
                        <a:lnTo>
                          <a:pt x="6623" y="22775"/>
                        </a:lnTo>
                        <a:cubicBezTo>
                          <a:pt x="6819" y="22892"/>
                          <a:pt x="7035" y="22948"/>
                          <a:pt x="7248" y="22948"/>
                        </a:cubicBezTo>
                        <a:cubicBezTo>
                          <a:pt x="7661" y="22948"/>
                          <a:pt x="8065" y="22739"/>
                          <a:pt x="8295" y="22357"/>
                        </a:cubicBezTo>
                        <a:lnTo>
                          <a:pt x="8718" y="21655"/>
                        </a:lnTo>
                        <a:cubicBezTo>
                          <a:pt x="8947" y="21283"/>
                          <a:pt x="9347" y="21071"/>
                          <a:pt x="9769" y="21071"/>
                        </a:cubicBezTo>
                        <a:cubicBezTo>
                          <a:pt x="9863" y="21071"/>
                          <a:pt x="9959" y="21082"/>
                          <a:pt x="10053" y="21103"/>
                        </a:cubicBezTo>
                        <a:cubicBezTo>
                          <a:pt x="10487" y="21200"/>
                          <a:pt x="10926" y="21269"/>
                          <a:pt x="11366" y="21301"/>
                        </a:cubicBezTo>
                        <a:cubicBezTo>
                          <a:pt x="11886" y="21344"/>
                          <a:pt x="12331" y="21698"/>
                          <a:pt x="12454" y="22207"/>
                        </a:cubicBezTo>
                        <a:lnTo>
                          <a:pt x="12657" y="23021"/>
                        </a:lnTo>
                        <a:cubicBezTo>
                          <a:pt x="12794" y="23577"/>
                          <a:pt x="13290" y="23947"/>
                          <a:pt x="13837" y="23947"/>
                        </a:cubicBezTo>
                        <a:cubicBezTo>
                          <a:pt x="13934" y="23947"/>
                          <a:pt x="14033" y="23935"/>
                          <a:pt x="14131" y="23911"/>
                        </a:cubicBezTo>
                        <a:lnTo>
                          <a:pt x="15862" y="23483"/>
                        </a:lnTo>
                        <a:cubicBezTo>
                          <a:pt x="16516" y="23322"/>
                          <a:pt x="16912" y="22662"/>
                          <a:pt x="16751" y="22009"/>
                        </a:cubicBezTo>
                        <a:lnTo>
                          <a:pt x="16553" y="21195"/>
                        </a:lnTo>
                        <a:cubicBezTo>
                          <a:pt x="16424" y="20685"/>
                          <a:pt x="16654" y="20166"/>
                          <a:pt x="17094" y="19887"/>
                        </a:cubicBezTo>
                        <a:cubicBezTo>
                          <a:pt x="17463" y="19651"/>
                          <a:pt x="17823" y="19388"/>
                          <a:pt x="18160" y="19098"/>
                        </a:cubicBezTo>
                        <a:cubicBezTo>
                          <a:pt x="18397" y="18900"/>
                          <a:pt x="18691" y="18795"/>
                          <a:pt x="18985" y="18795"/>
                        </a:cubicBezTo>
                        <a:cubicBezTo>
                          <a:pt x="19198" y="18795"/>
                          <a:pt x="19411" y="18850"/>
                          <a:pt x="19602" y="18965"/>
                        </a:cubicBezTo>
                        <a:lnTo>
                          <a:pt x="20304" y="19388"/>
                        </a:lnTo>
                        <a:cubicBezTo>
                          <a:pt x="20503" y="19508"/>
                          <a:pt x="20721" y="19565"/>
                          <a:pt x="20937" y="19565"/>
                        </a:cubicBezTo>
                        <a:cubicBezTo>
                          <a:pt x="21348" y="19565"/>
                          <a:pt x="21747" y="19356"/>
                          <a:pt x="21976" y="18976"/>
                        </a:cubicBezTo>
                        <a:lnTo>
                          <a:pt x="22897" y="17449"/>
                        </a:lnTo>
                        <a:cubicBezTo>
                          <a:pt x="23245" y="16875"/>
                          <a:pt x="23058" y="16125"/>
                          <a:pt x="22485" y="15777"/>
                        </a:cubicBezTo>
                        <a:lnTo>
                          <a:pt x="21783" y="15354"/>
                        </a:lnTo>
                        <a:cubicBezTo>
                          <a:pt x="21321" y="15074"/>
                          <a:pt x="21113" y="14540"/>
                          <a:pt x="21231" y="14014"/>
                        </a:cubicBezTo>
                        <a:cubicBezTo>
                          <a:pt x="21328" y="13580"/>
                          <a:pt x="21392" y="13145"/>
                          <a:pt x="21429" y="12707"/>
                        </a:cubicBezTo>
                        <a:cubicBezTo>
                          <a:pt x="21467" y="12186"/>
                          <a:pt x="21820" y="11742"/>
                          <a:pt x="22330" y="11619"/>
                        </a:cubicBezTo>
                        <a:lnTo>
                          <a:pt x="23144" y="11414"/>
                        </a:lnTo>
                        <a:cubicBezTo>
                          <a:pt x="23797" y="11254"/>
                          <a:pt x="24194" y="10595"/>
                          <a:pt x="24034" y="9942"/>
                        </a:cubicBezTo>
                        <a:lnTo>
                          <a:pt x="23604" y="8211"/>
                        </a:lnTo>
                        <a:cubicBezTo>
                          <a:pt x="23468" y="7655"/>
                          <a:pt x="22972" y="7285"/>
                          <a:pt x="22425" y="7285"/>
                        </a:cubicBezTo>
                        <a:cubicBezTo>
                          <a:pt x="22328" y="7285"/>
                          <a:pt x="22230" y="7297"/>
                          <a:pt x="22132" y="7321"/>
                        </a:cubicBezTo>
                        <a:lnTo>
                          <a:pt x="21316" y="7519"/>
                        </a:lnTo>
                        <a:cubicBezTo>
                          <a:pt x="21221" y="7543"/>
                          <a:pt x="21126" y="7555"/>
                          <a:pt x="21032" y="7555"/>
                        </a:cubicBezTo>
                        <a:cubicBezTo>
                          <a:pt x="20622" y="7555"/>
                          <a:pt x="20236" y="7335"/>
                          <a:pt x="20010" y="6978"/>
                        </a:cubicBezTo>
                        <a:cubicBezTo>
                          <a:pt x="19773" y="6603"/>
                          <a:pt x="19516" y="6250"/>
                          <a:pt x="19226" y="5912"/>
                        </a:cubicBezTo>
                        <a:cubicBezTo>
                          <a:pt x="18878" y="5505"/>
                          <a:pt x="18814" y="4926"/>
                          <a:pt x="19093" y="4470"/>
                        </a:cubicBezTo>
                        <a:lnTo>
                          <a:pt x="19516" y="3769"/>
                        </a:lnTo>
                        <a:cubicBezTo>
                          <a:pt x="19864" y="3190"/>
                          <a:pt x="19677" y="2444"/>
                          <a:pt x="19103" y="2097"/>
                        </a:cubicBezTo>
                        <a:lnTo>
                          <a:pt x="17576" y="1175"/>
                        </a:lnTo>
                        <a:cubicBezTo>
                          <a:pt x="17379" y="1056"/>
                          <a:pt x="17162" y="1000"/>
                          <a:pt x="16947" y="1000"/>
                        </a:cubicBezTo>
                        <a:cubicBezTo>
                          <a:pt x="16533" y="1000"/>
                          <a:pt x="16131" y="1210"/>
                          <a:pt x="15905" y="1588"/>
                        </a:cubicBezTo>
                        <a:lnTo>
                          <a:pt x="15476" y="2290"/>
                        </a:lnTo>
                        <a:cubicBezTo>
                          <a:pt x="15252" y="2663"/>
                          <a:pt x="14849" y="2873"/>
                          <a:pt x="14425" y="2873"/>
                        </a:cubicBezTo>
                        <a:cubicBezTo>
                          <a:pt x="14331" y="2873"/>
                          <a:pt x="14236" y="2863"/>
                          <a:pt x="14141" y="2842"/>
                        </a:cubicBezTo>
                        <a:cubicBezTo>
                          <a:pt x="13708" y="2745"/>
                          <a:pt x="13268" y="2681"/>
                          <a:pt x="12834" y="2644"/>
                        </a:cubicBezTo>
                        <a:cubicBezTo>
                          <a:pt x="12309" y="2605"/>
                          <a:pt x="11869" y="2251"/>
                          <a:pt x="11740" y="1743"/>
                        </a:cubicBezTo>
                        <a:lnTo>
                          <a:pt x="11542" y="928"/>
                        </a:lnTo>
                        <a:cubicBezTo>
                          <a:pt x="11404" y="371"/>
                          <a:pt x="10905" y="1"/>
                          <a:pt x="1035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44" name="Google Shape;3044;p23"/>
                  <p:cNvSpPr/>
                  <p:nvPr/>
                </p:nvSpPr>
                <p:spPr>
                  <a:xfrm>
                    <a:off x="532500" y="642700"/>
                    <a:ext cx="613550" cy="606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42" h="24263" extrusionOk="0">
                        <a:moveTo>
                          <a:pt x="11789" y="6649"/>
                        </a:moveTo>
                        <a:cubicBezTo>
                          <a:pt x="15020" y="6649"/>
                          <a:pt x="16981" y="8691"/>
                          <a:pt x="17512" y="10834"/>
                        </a:cubicBezTo>
                        <a:cubicBezTo>
                          <a:pt x="18079" y="13128"/>
                          <a:pt x="17142" y="16081"/>
                          <a:pt x="13771" y="17501"/>
                        </a:cubicBezTo>
                        <a:cubicBezTo>
                          <a:pt x="13669" y="17548"/>
                          <a:pt x="13558" y="17575"/>
                          <a:pt x="13444" y="17586"/>
                        </a:cubicBezTo>
                        <a:cubicBezTo>
                          <a:pt x="13209" y="17606"/>
                          <a:pt x="12979" y="17615"/>
                          <a:pt x="12756" y="17615"/>
                        </a:cubicBezTo>
                        <a:cubicBezTo>
                          <a:pt x="9518" y="17615"/>
                          <a:pt x="7556" y="15573"/>
                          <a:pt x="7025" y="13428"/>
                        </a:cubicBezTo>
                        <a:cubicBezTo>
                          <a:pt x="6457" y="11135"/>
                          <a:pt x="7395" y="8182"/>
                          <a:pt x="10771" y="6762"/>
                        </a:cubicBezTo>
                        <a:cubicBezTo>
                          <a:pt x="10872" y="6719"/>
                          <a:pt x="10986" y="6693"/>
                          <a:pt x="11092" y="6681"/>
                        </a:cubicBezTo>
                        <a:cubicBezTo>
                          <a:pt x="11333" y="6661"/>
                          <a:pt x="11564" y="6649"/>
                          <a:pt x="11789" y="6649"/>
                        </a:cubicBezTo>
                        <a:close/>
                        <a:moveTo>
                          <a:pt x="11784" y="6334"/>
                        </a:moveTo>
                        <a:cubicBezTo>
                          <a:pt x="11551" y="6334"/>
                          <a:pt x="11311" y="6344"/>
                          <a:pt x="11065" y="6365"/>
                        </a:cubicBezTo>
                        <a:cubicBezTo>
                          <a:pt x="10926" y="6382"/>
                          <a:pt x="10776" y="6414"/>
                          <a:pt x="10647" y="6473"/>
                        </a:cubicBezTo>
                        <a:cubicBezTo>
                          <a:pt x="7100" y="7967"/>
                          <a:pt x="6119" y="11081"/>
                          <a:pt x="6720" y="13502"/>
                        </a:cubicBezTo>
                        <a:cubicBezTo>
                          <a:pt x="7282" y="15775"/>
                          <a:pt x="9346" y="17929"/>
                          <a:pt x="12747" y="17929"/>
                        </a:cubicBezTo>
                        <a:cubicBezTo>
                          <a:pt x="12984" y="17929"/>
                          <a:pt x="13225" y="17919"/>
                          <a:pt x="13471" y="17897"/>
                        </a:cubicBezTo>
                        <a:cubicBezTo>
                          <a:pt x="13615" y="17887"/>
                          <a:pt x="13761" y="17849"/>
                          <a:pt x="13895" y="17795"/>
                        </a:cubicBezTo>
                        <a:cubicBezTo>
                          <a:pt x="17436" y="16300"/>
                          <a:pt x="18417" y="13187"/>
                          <a:pt x="17817" y="10759"/>
                        </a:cubicBezTo>
                        <a:cubicBezTo>
                          <a:pt x="17255" y="8493"/>
                          <a:pt x="15187" y="6334"/>
                          <a:pt x="11784" y="6334"/>
                        </a:cubicBezTo>
                        <a:close/>
                        <a:moveTo>
                          <a:pt x="10524" y="319"/>
                        </a:moveTo>
                        <a:cubicBezTo>
                          <a:pt x="10718" y="319"/>
                          <a:pt x="10907" y="370"/>
                          <a:pt x="11076" y="471"/>
                        </a:cubicBezTo>
                        <a:cubicBezTo>
                          <a:pt x="11317" y="616"/>
                          <a:pt x="11488" y="847"/>
                          <a:pt x="11558" y="1124"/>
                        </a:cubicBezTo>
                        <a:lnTo>
                          <a:pt x="11762" y="1940"/>
                        </a:lnTo>
                        <a:cubicBezTo>
                          <a:pt x="11901" y="2502"/>
                          <a:pt x="12394" y="2915"/>
                          <a:pt x="12989" y="2963"/>
                        </a:cubicBezTo>
                        <a:cubicBezTo>
                          <a:pt x="13423" y="2996"/>
                          <a:pt x="13857" y="3060"/>
                          <a:pt x="14275" y="3156"/>
                        </a:cubicBezTo>
                        <a:cubicBezTo>
                          <a:pt x="14380" y="3179"/>
                          <a:pt x="14485" y="3190"/>
                          <a:pt x="14589" y="3190"/>
                        </a:cubicBezTo>
                        <a:cubicBezTo>
                          <a:pt x="15075" y="3190"/>
                          <a:pt x="15534" y="2948"/>
                          <a:pt x="15786" y="2529"/>
                        </a:cubicBezTo>
                        <a:lnTo>
                          <a:pt x="16209" y="1827"/>
                        </a:lnTo>
                        <a:cubicBezTo>
                          <a:pt x="16407" y="1499"/>
                          <a:pt x="16758" y="1317"/>
                          <a:pt x="17118" y="1317"/>
                        </a:cubicBezTo>
                        <a:cubicBezTo>
                          <a:pt x="17304" y="1317"/>
                          <a:pt x="17492" y="1366"/>
                          <a:pt x="17661" y="1468"/>
                        </a:cubicBezTo>
                        <a:lnTo>
                          <a:pt x="19189" y="2390"/>
                        </a:lnTo>
                        <a:cubicBezTo>
                          <a:pt x="19435" y="2534"/>
                          <a:pt x="19607" y="2771"/>
                          <a:pt x="19671" y="3043"/>
                        </a:cubicBezTo>
                        <a:cubicBezTo>
                          <a:pt x="19741" y="3317"/>
                          <a:pt x="19698" y="3600"/>
                          <a:pt x="19553" y="3847"/>
                        </a:cubicBezTo>
                        <a:lnTo>
                          <a:pt x="19125" y="4549"/>
                        </a:lnTo>
                        <a:cubicBezTo>
                          <a:pt x="18819" y="5053"/>
                          <a:pt x="18883" y="5707"/>
                          <a:pt x="19274" y="6172"/>
                        </a:cubicBezTo>
                        <a:cubicBezTo>
                          <a:pt x="19558" y="6500"/>
                          <a:pt x="19815" y="6854"/>
                          <a:pt x="20046" y="7218"/>
                        </a:cubicBezTo>
                        <a:cubicBezTo>
                          <a:pt x="20307" y="7632"/>
                          <a:pt x="20750" y="7872"/>
                          <a:pt x="21209" y="7872"/>
                        </a:cubicBezTo>
                        <a:cubicBezTo>
                          <a:pt x="21314" y="7872"/>
                          <a:pt x="21420" y="7859"/>
                          <a:pt x="21525" y="7834"/>
                        </a:cubicBezTo>
                        <a:lnTo>
                          <a:pt x="22340" y="7630"/>
                        </a:lnTo>
                        <a:cubicBezTo>
                          <a:pt x="22425" y="7609"/>
                          <a:pt x="22510" y="7599"/>
                          <a:pt x="22594" y="7599"/>
                        </a:cubicBezTo>
                        <a:cubicBezTo>
                          <a:pt x="23070" y="7599"/>
                          <a:pt x="23507" y="7924"/>
                          <a:pt x="23626" y="8407"/>
                        </a:cubicBezTo>
                        <a:lnTo>
                          <a:pt x="24054" y="10138"/>
                        </a:lnTo>
                        <a:cubicBezTo>
                          <a:pt x="24193" y="10705"/>
                          <a:pt x="23846" y="11279"/>
                          <a:pt x="23277" y="11419"/>
                        </a:cubicBezTo>
                        <a:lnTo>
                          <a:pt x="22463" y="11622"/>
                        </a:lnTo>
                        <a:cubicBezTo>
                          <a:pt x="21900" y="11761"/>
                          <a:pt x="21487" y="12260"/>
                          <a:pt x="21440" y="12854"/>
                        </a:cubicBezTo>
                        <a:cubicBezTo>
                          <a:pt x="21408" y="13289"/>
                          <a:pt x="21343" y="13717"/>
                          <a:pt x="21247" y="14140"/>
                        </a:cubicBezTo>
                        <a:cubicBezTo>
                          <a:pt x="21113" y="14736"/>
                          <a:pt x="21364" y="15342"/>
                          <a:pt x="21873" y="15646"/>
                        </a:cubicBezTo>
                        <a:lnTo>
                          <a:pt x="22575" y="16069"/>
                        </a:lnTo>
                        <a:cubicBezTo>
                          <a:pt x="23074" y="16375"/>
                          <a:pt x="23235" y="17029"/>
                          <a:pt x="22934" y="17528"/>
                        </a:cubicBezTo>
                        <a:lnTo>
                          <a:pt x="22013" y="19054"/>
                        </a:lnTo>
                        <a:cubicBezTo>
                          <a:pt x="21812" y="19383"/>
                          <a:pt x="21462" y="19565"/>
                          <a:pt x="21102" y="19565"/>
                        </a:cubicBezTo>
                        <a:cubicBezTo>
                          <a:pt x="20916" y="19565"/>
                          <a:pt x="20727" y="19516"/>
                          <a:pt x="20555" y="19413"/>
                        </a:cubicBezTo>
                        <a:lnTo>
                          <a:pt x="19853" y="18990"/>
                        </a:lnTo>
                        <a:cubicBezTo>
                          <a:pt x="19638" y="18860"/>
                          <a:pt x="19397" y="18796"/>
                          <a:pt x="19154" y="18796"/>
                        </a:cubicBezTo>
                        <a:cubicBezTo>
                          <a:pt x="18826" y="18796"/>
                          <a:pt x="18497" y="18912"/>
                          <a:pt x="18230" y="19140"/>
                        </a:cubicBezTo>
                        <a:cubicBezTo>
                          <a:pt x="17898" y="19418"/>
                          <a:pt x="17549" y="19682"/>
                          <a:pt x="17184" y="19912"/>
                        </a:cubicBezTo>
                        <a:cubicBezTo>
                          <a:pt x="16676" y="20228"/>
                          <a:pt x="16429" y="20823"/>
                          <a:pt x="16568" y="21391"/>
                        </a:cubicBezTo>
                        <a:lnTo>
                          <a:pt x="16773" y="22205"/>
                        </a:lnTo>
                        <a:cubicBezTo>
                          <a:pt x="16837" y="22479"/>
                          <a:pt x="16793" y="22762"/>
                          <a:pt x="16649" y="23004"/>
                        </a:cubicBezTo>
                        <a:cubicBezTo>
                          <a:pt x="16504" y="23251"/>
                          <a:pt x="16269" y="23422"/>
                          <a:pt x="15995" y="23486"/>
                        </a:cubicBezTo>
                        <a:lnTo>
                          <a:pt x="14265" y="23914"/>
                        </a:lnTo>
                        <a:cubicBezTo>
                          <a:pt x="14179" y="23935"/>
                          <a:pt x="14093" y="23946"/>
                          <a:pt x="14008" y="23946"/>
                        </a:cubicBezTo>
                        <a:cubicBezTo>
                          <a:pt x="13533" y="23946"/>
                          <a:pt x="13101" y="23625"/>
                          <a:pt x="12979" y="23143"/>
                        </a:cubicBezTo>
                        <a:lnTo>
                          <a:pt x="12780" y="22329"/>
                        </a:lnTo>
                        <a:cubicBezTo>
                          <a:pt x="12641" y="21760"/>
                          <a:pt x="12143" y="21347"/>
                          <a:pt x="11548" y="21305"/>
                        </a:cubicBezTo>
                        <a:cubicBezTo>
                          <a:pt x="11119" y="21268"/>
                          <a:pt x="10685" y="21203"/>
                          <a:pt x="10261" y="21112"/>
                        </a:cubicBezTo>
                        <a:cubicBezTo>
                          <a:pt x="10155" y="21085"/>
                          <a:pt x="10047" y="21075"/>
                          <a:pt x="9940" y="21075"/>
                        </a:cubicBezTo>
                        <a:cubicBezTo>
                          <a:pt x="9458" y="21075"/>
                          <a:pt x="9008" y="21315"/>
                          <a:pt x="8756" y="21733"/>
                        </a:cubicBezTo>
                        <a:lnTo>
                          <a:pt x="8332" y="22435"/>
                        </a:lnTo>
                        <a:cubicBezTo>
                          <a:pt x="8182" y="22677"/>
                          <a:pt x="7952" y="22848"/>
                          <a:pt x="7679" y="22918"/>
                        </a:cubicBezTo>
                        <a:cubicBezTo>
                          <a:pt x="7592" y="22939"/>
                          <a:pt x="7504" y="22950"/>
                          <a:pt x="7418" y="22950"/>
                        </a:cubicBezTo>
                        <a:cubicBezTo>
                          <a:pt x="7227" y="22950"/>
                          <a:pt x="7041" y="22898"/>
                          <a:pt x="6875" y="22794"/>
                        </a:cubicBezTo>
                        <a:lnTo>
                          <a:pt x="5348" y="21873"/>
                        </a:lnTo>
                        <a:cubicBezTo>
                          <a:pt x="5107" y="21728"/>
                          <a:pt x="4935" y="21498"/>
                          <a:pt x="4865" y="21225"/>
                        </a:cubicBezTo>
                        <a:cubicBezTo>
                          <a:pt x="4796" y="20946"/>
                          <a:pt x="4845" y="20662"/>
                          <a:pt x="4989" y="20421"/>
                        </a:cubicBezTo>
                        <a:lnTo>
                          <a:pt x="5412" y="19719"/>
                        </a:lnTo>
                        <a:cubicBezTo>
                          <a:pt x="5718" y="19210"/>
                          <a:pt x="5659" y="18557"/>
                          <a:pt x="5263" y="18095"/>
                        </a:cubicBezTo>
                        <a:cubicBezTo>
                          <a:pt x="4984" y="17763"/>
                          <a:pt x="4721" y="17415"/>
                          <a:pt x="4491" y="17046"/>
                        </a:cubicBezTo>
                        <a:cubicBezTo>
                          <a:pt x="4234" y="16632"/>
                          <a:pt x="3794" y="16395"/>
                          <a:pt x="3334" y="16395"/>
                        </a:cubicBezTo>
                        <a:cubicBezTo>
                          <a:pt x="3227" y="16395"/>
                          <a:pt x="3119" y="16408"/>
                          <a:pt x="3012" y="16435"/>
                        </a:cubicBezTo>
                        <a:lnTo>
                          <a:pt x="2197" y="16633"/>
                        </a:lnTo>
                        <a:cubicBezTo>
                          <a:pt x="2111" y="16655"/>
                          <a:pt x="2024" y="16665"/>
                          <a:pt x="1938" y="16665"/>
                        </a:cubicBezTo>
                        <a:cubicBezTo>
                          <a:pt x="1749" y="16665"/>
                          <a:pt x="1562" y="16614"/>
                          <a:pt x="1393" y="16514"/>
                        </a:cubicBezTo>
                        <a:cubicBezTo>
                          <a:pt x="1153" y="16364"/>
                          <a:pt x="980" y="16134"/>
                          <a:pt x="916" y="15861"/>
                        </a:cubicBezTo>
                        <a:lnTo>
                          <a:pt x="488" y="14130"/>
                        </a:lnTo>
                        <a:cubicBezTo>
                          <a:pt x="349" y="13562"/>
                          <a:pt x="691" y="12983"/>
                          <a:pt x="1259" y="12844"/>
                        </a:cubicBezTo>
                        <a:lnTo>
                          <a:pt x="2073" y="12641"/>
                        </a:lnTo>
                        <a:cubicBezTo>
                          <a:pt x="2642" y="12501"/>
                          <a:pt x="3049" y="12008"/>
                          <a:pt x="3097" y="11408"/>
                        </a:cubicBezTo>
                        <a:cubicBezTo>
                          <a:pt x="3134" y="10979"/>
                          <a:pt x="3199" y="10545"/>
                          <a:pt x="3290" y="10127"/>
                        </a:cubicBezTo>
                        <a:cubicBezTo>
                          <a:pt x="3424" y="9527"/>
                          <a:pt x="3173" y="8922"/>
                          <a:pt x="2669" y="8616"/>
                        </a:cubicBezTo>
                        <a:lnTo>
                          <a:pt x="1967" y="8192"/>
                        </a:lnTo>
                        <a:cubicBezTo>
                          <a:pt x="1462" y="7893"/>
                          <a:pt x="1302" y="7240"/>
                          <a:pt x="1608" y="6741"/>
                        </a:cubicBezTo>
                        <a:lnTo>
                          <a:pt x="2530" y="5214"/>
                        </a:lnTo>
                        <a:cubicBezTo>
                          <a:pt x="2674" y="4967"/>
                          <a:pt x="2904" y="4796"/>
                          <a:pt x="3178" y="4732"/>
                        </a:cubicBezTo>
                        <a:cubicBezTo>
                          <a:pt x="3266" y="4709"/>
                          <a:pt x="3354" y="4699"/>
                          <a:pt x="3441" y="4699"/>
                        </a:cubicBezTo>
                        <a:cubicBezTo>
                          <a:pt x="3631" y="4699"/>
                          <a:pt x="3816" y="4750"/>
                          <a:pt x="3982" y="4849"/>
                        </a:cubicBezTo>
                        <a:lnTo>
                          <a:pt x="4684" y="5272"/>
                        </a:lnTo>
                        <a:cubicBezTo>
                          <a:pt x="4900" y="5405"/>
                          <a:pt x="5144" y="5469"/>
                          <a:pt x="5387" y="5469"/>
                        </a:cubicBezTo>
                        <a:cubicBezTo>
                          <a:pt x="5715" y="5469"/>
                          <a:pt x="6043" y="5352"/>
                          <a:pt x="6307" y="5128"/>
                        </a:cubicBezTo>
                        <a:cubicBezTo>
                          <a:pt x="6639" y="4844"/>
                          <a:pt x="6992" y="4586"/>
                          <a:pt x="7358" y="4356"/>
                        </a:cubicBezTo>
                        <a:cubicBezTo>
                          <a:pt x="7860" y="4035"/>
                          <a:pt x="8107" y="3439"/>
                          <a:pt x="7968" y="2877"/>
                        </a:cubicBezTo>
                        <a:lnTo>
                          <a:pt x="7770" y="2063"/>
                        </a:lnTo>
                        <a:cubicBezTo>
                          <a:pt x="7630" y="1495"/>
                          <a:pt x="7974" y="916"/>
                          <a:pt x="8542" y="777"/>
                        </a:cubicBezTo>
                        <a:lnTo>
                          <a:pt x="10272" y="348"/>
                        </a:lnTo>
                        <a:cubicBezTo>
                          <a:pt x="10356" y="328"/>
                          <a:pt x="10440" y="319"/>
                          <a:pt x="10524" y="319"/>
                        </a:cubicBezTo>
                        <a:close/>
                        <a:moveTo>
                          <a:pt x="10533" y="1"/>
                        </a:moveTo>
                        <a:cubicBezTo>
                          <a:pt x="10421" y="1"/>
                          <a:pt x="10309" y="15"/>
                          <a:pt x="10197" y="43"/>
                        </a:cubicBezTo>
                        <a:lnTo>
                          <a:pt x="8466" y="471"/>
                        </a:lnTo>
                        <a:cubicBezTo>
                          <a:pt x="8113" y="557"/>
                          <a:pt x="7808" y="782"/>
                          <a:pt x="7620" y="1099"/>
                        </a:cubicBezTo>
                        <a:cubicBezTo>
                          <a:pt x="7432" y="1409"/>
                          <a:pt x="7373" y="1779"/>
                          <a:pt x="7464" y="2138"/>
                        </a:cubicBezTo>
                        <a:lnTo>
                          <a:pt x="7662" y="2952"/>
                        </a:lnTo>
                        <a:cubicBezTo>
                          <a:pt x="7770" y="3387"/>
                          <a:pt x="7578" y="3842"/>
                          <a:pt x="7185" y="4089"/>
                        </a:cubicBezTo>
                        <a:cubicBezTo>
                          <a:pt x="6811" y="4324"/>
                          <a:pt x="6446" y="4592"/>
                          <a:pt x="6104" y="4886"/>
                        </a:cubicBezTo>
                        <a:cubicBezTo>
                          <a:pt x="5897" y="5062"/>
                          <a:pt x="5642" y="5153"/>
                          <a:pt x="5388" y="5153"/>
                        </a:cubicBezTo>
                        <a:cubicBezTo>
                          <a:pt x="5201" y="5153"/>
                          <a:pt x="5016" y="5104"/>
                          <a:pt x="4850" y="5004"/>
                        </a:cubicBezTo>
                        <a:lnTo>
                          <a:pt x="4148" y="4581"/>
                        </a:lnTo>
                        <a:cubicBezTo>
                          <a:pt x="3931" y="4449"/>
                          <a:pt x="3691" y="4382"/>
                          <a:pt x="3445" y="4382"/>
                        </a:cubicBezTo>
                        <a:cubicBezTo>
                          <a:pt x="3331" y="4382"/>
                          <a:pt x="3216" y="4397"/>
                          <a:pt x="3102" y="4426"/>
                        </a:cubicBezTo>
                        <a:cubicBezTo>
                          <a:pt x="2749" y="4512"/>
                          <a:pt x="2449" y="4732"/>
                          <a:pt x="2256" y="5047"/>
                        </a:cubicBezTo>
                        <a:lnTo>
                          <a:pt x="1334" y="6575"/>
                        </a:lnTo>
                        <a:cubicBezTo>
                          <a:pt x="943" y="7223"/>
                          <a:pt x="1153" y="8069"/>
                          <a:pt x="1801" y="8466"/>
                        </a:cubicBezTo>
                        <a:lnTo>
                          <a:pt x="2503" y="8889"/>
                        </a:lnTo>
                        <a:cubicBezTo>
                          <a:pt x="2894" y="9125"/>
                          <a:pt x="3087" y="9592"/>
                          <a:pt x="2985" y="10057"/>
                        </a:cubicBezTo>
                        <a:cubicBezTo>
                          <a:pt x="2889" y="10492"/>
                          <a:pt x="2819" y="10942"/>
                          <a:pt x="2787" y="11387"/>
                        </a:cubicBezTo>
                        <a:cubicBezTo>
                          <a:pt x="2749" y="11847"/>
                          <a:pt x="2433" y="12228"/>
                          <a:pt x="1999" y="12335"/>
                        </a:cubicBezTo>
                        <a:lnTo>
                          <a:pt x="1185" y="12538"/>
                        </a:lnTo>
                        <a:cubicBezTo>
                          <a:pt x="450" y="12721"/>
                          <a:pt x="0" y="13465"/>
                          <a:pt x="183" y="14205"/>
                        </a:cubicBezTo>
                        <a:lnTo>
                          <a:pt x="606" y="15936"/>
                        </a:lnTo>
                        <a:cubicBezTo>
                          <a:pt x="697" y="16289"/>
                          <a:pt x="916" y="16595"/>
                          <a:pt x="1232" y="16782"/>
                        </a:cubicBezTo>
                        <a:cubicBezTo>
                          <a:pt x="1450" y="16911"/>
                          <a:pt x="1694" y="16980"/>
                          <a:pt x="1941" y="16980"/>
                        </a:cubicBezTo>
                        <a:cubicBezTo>
                          <a:pt x="2051" y="16980"/>
                          <a:pt x="2163" y="16966"/>
                          <a:pt x="2273" y="16937"/>
                        </a:cubicBezTo>
                        <a:lnTo>
                          <a:pt x="3087" y="16739"/>
                        </a:lnTo>
                        <a:cubicBezTo>
                          <a:pt x="3167" y="16720"/>
                          <a:pt x="3247" y="16710"/>
                          <a:pt x="3327" y="16710"/>
                        </a:cubicBezTo>
                        <a:cubicBezTo>
                          <a:pt x="3681" y="16710"/>
                          <a:pt x="4022" y="16897"/>
                          <a:pt x="4222" y="17211"/>
                        </a:cubicBezTo>
                        <a:cubicBezTo>
                          <a:pt x="4464" y="17592"/>
                          <a:pt x="4732" y="17956"/>
                          <a:pt x="5021" y="18299"/>
                        </a:cubicBezTo>
                        <a:cubicBezTo>
                          <a:pt x="5332" y="18658"/>
                          <a:pt x="5375" y="19161"/>
                          <a:pt x="5139" y="19553"/>
                        </a:cubicBezTo>
                        <a:lnTo>
                          <a:pt x="4716" y="20254"/>
                        </a:lnTo>
                        <a:cubicBezTo>
                          <a:pt x="4528" y="20571"/>
                          <a:pt x="4474" y="20941"/>
                          <a:pt x="4561" y="21300"/>
                        </a:cubicBezTo>
                        <a:cubicBezTo>
                          <a:pt x="4645" y="21653"/>
                          <a:pt x="4870" y="21953"/>
                          <a:pt x="5187" y="22146"/>
                        </a:cubicBezTo>
                        <a:lnTo>
                          <a:pt x="6715" y="23068"/>
                        </a:lnTo>
                        <a:cubicBezTo>
                          <a:pt x="6928" y="23197"/>
                          <a:pt x="7171" y="23266"/>
                          <a:pt x="7418" y="23266"/>
                        </a:cubicBezTo>
                        <a:cubicBezTo>
                          <a:pt x="7530" y="23266"/>
                          <a:pt x="7642" y="23252"/>
                          <a:pt x="7754" y="23224"/>
                        </a:cubicBezTo>
                        <a:cubicBezTo>
                          <a:pt x="8107" y="23137"/>
                          <a:pt x="8413" y="22912"/>
                          <a:pt x="8600" y="22601"/>
                        </a:cubicBezTo>
                        <a:lnTo>
                          <a:pt x="9024" y="21900"/>
                        </a:lnTo>
                        <a:cubicBezTo>
                          <a:pt x="9218" y="21578"/>
                          <a:pt x="9570" y="21391"/>
                          <a:pt x="9945" y="21391"/>
                        </a:cubicBezTo>
                        <a:cubicBezTo>
                          <a:pt x="10027" y="21391"/>
                          <a:pt x="10110" y="21400"/>
                          <a:pt x="10192" y="21418"/>
                        </a:cubicBezTo>
                        <a:cubicBezTo>
                          <a:pt x="10632" y="21514"/>
                          <a:pt x="11076" y="21584"/>
                          <a:pt x="11521" y="21616"/>
                        </a:cubicBezTo>
                        <a:cubicBezTo>
                          <a:pt x="11982" y="21653"/>
                          <a:pt x="12368" y="21970"/>
                          <a:pt x="12475" y="22403"/>
                        </a:cubicBezTo>
                        <a:lnTo>
                          <a:pt x="12673" y="23218"/>
                        </a:lnTo>
                        <a:cubicBezTo>
                          <a:pt x="12828" y="23845"/>
                          <a:pt x="13390" y="24263"/>
                          <a:pt x="14013" y="24263"/>
                        </a:cubicBezTo>
                        <a:cubicBezTo>
                          <a:pt x="14120" y="24263"/>
                          <a:pt x="14233" y="24252"/>
                          <a:pt x="14339" y="24220"/>
                        </a:cubicBezTo>
                        <a:lnTo>
                          <a:pt x="16070" y="23797"/>
                        </a:lnTo>
                        <a:cubicBezTo>
                          <a:pt x="16429" y="23706"/>
                          <a:pt x="16729" y="23486"/>
                          <a:pt x="16917" y="23170"/>
                        </a:cubicBezTo>
                        <a:cubicBezTo>
                          <a:pt x="17110" y="22853"/>
                          <a:pt x="17164" y="22484"/>
                          <a:pt x="17077" y="22130"/>
                        </a:cubicBezTo>
                        <a:lnTo>
                          <a:pt x="16874" y="21310"/>
                        </a:lnTo>
                        <a:cubicBezTo>
                          <a:pt x="16766" y="20882"/>
                          <a:pt x="16959" y="20426"/>
                          <a:pt x="17351" y="20174"/>
                        </a:cubicBezTo>
                        <a:cubicBezTo>
                          <a:pt x="17726" y="19939"/>
                          <a:pt x="18096" y="19670"/>
                          <a:pt x="18433" y="19381"/>
                        </a:cubicBezTo>
                        <a:cubicBezTo>
                          <a:pt x="18644" y="19202"/>
                          <a:pt x="18902" y="19110"/>
                          <a:pt x="19157" y="19110"/>
                        </a:cubicBezTo>
                        <a:cubicBezTo>
                          <a:pt x="19343" y="19110"/>
                          <a:pt x="19527" y="19158"/>
                          <a:pt x="19692" y="19257"/>
                        </a:cubicBezTo>
                        <a:lnTo>
                          <a:pt x="20394" y="19682"/>
                        </a:lnTo>
                        <a:cubicBezTo>
                          <a:pt x="20616" y="19818"/>
                          <a:pt x="20862" y="19882"/>
                          <a:pt x="21104" y="19882"/>
                        </a:cubicBezTo>
                        <a:cubicBezTo>
                          <a:pt x="21570" y="19882"/>
                          <a:pt x="22024" y="19644"/>
                          <a:pt x="22281" y="19215"/>
                        </a:cubicBezTo>
                        <a:lnTo>
                          <a:pt x="23203" y="17689"/>
                        </a:lnTo>
                        <a:cubicBezTo>
                          <a:pt x="23594" y="17039"/>
                          <a:pt x="23384" y="16193"/>
                          <a:pt x="22736" y="15802"/>
                        </a:cubicBezTo>
                        <a:lnTo>
                          <a:pt x="22034" y="15379"/>
                        </a:lnTo>
                        <a:cubicBezTo>
                          <a:pt x="21643" y="15142"/>
                          <a:pt x="21450" y="14671"/>
                          <a:pt x="21557" y="14210"/>
                        </a:cubicBezTo>
                        <a:cubicBezTo>
                          <a:pt x="21653" y="13771"/>
                          <a:pt x="21717" y="13326"/>
                          <a:pt x="21756" y="12881"/>
                        </a:cubicBezTo>
                        <a:cubicBezTo>
                          <a:pt x="21793" y="12421"/>
                          <a:pt x="22103" y="12035"/>
                          <a:pt x="22538" y="11927"/>
                        </a:cubicBezTo>
                        <a:lnTo>
                          <a:pt x="23352" y="11729"/>
                        </a:lnTo>
                        <a:cubicBezTo>
                          <a:pt x="24091" y="11548"/>
                          <a:pt x="24542" y="10797"/>
                          <a:pt x="24360" y="10062"/>
                        </a:cubicBezTo>
                        <a:lnTo>
                          <a:pt x="23931" y="8333"/>
                        </a:lnTo>
                        <a:cubicBezTo>
                          <a:pt x="23846" y="7973"/>
                          <a:pt x="23621" y="7673"/>
                          <a:pt x="23304" y="7480"/>
                        </a:cubicBezTo>
                        <a:cubicBezTo>
                          <a:pt x="23090" y="7351"/>
                          <a:pt x="22848" y="7282"/>
                          <a:pt x="22600" y="7282"/>
                        </a:cubicBezTo>
                        <a:cubicBezTo>
                          <a:pt x="22488" y="7282"/>
                          <a:pt x="22376" y="7296"/>
                          <a:pt x="22264" y="7324"/>
                        </a:cubicBezTo>
                        <a:lnTo>
                          <a:pt x="21450" y="7529"/>
                        </a:lnTo>
                        <a:cubicBezTo>
                          <a:pt x="21370" y="7548"/>
                          <a:pt x="21290" y="7558"/>
                          <a:pt x="21210" y="7558"/>
                        </a:cubicBezTo>
                        <a:cubicBezTo>
                          <a:pt x="20856" y="7558"/>
                          <a:pt x="20515" y="7371"/>
                          <a:pt x="20314" y="7052"/>
                        </a:cubicBezTo>
                        <a:cubicBezTo>
                          <a:pt x="20073" y="6671"/>
                          <a:pt x="19805" y="6307"/>
                          <a:pt x="19516" y="5969"/>
                        </a:cubicBezTo>
                        <a:cubicBezTo>
                          <a:pt x="19210" y="5605"/>
                          <a:pt x="19162" y="5101"/>
                          <a:pt x="19397" y="4710"/>
                        </a:cubicBezTo>
                        <a:lnTo>
                          <a:pt x="19821" y="4008"/>
                        </a:lnTo>
                        <a:cubicBezTo>
                          <a:pt x="20008" y="3691"/>
                          <a:pt x="20067" y="3322"/>
                          <a:pt x="19976" y="2969"/>
                        </a:cubicBezTo>
                        <a:cubicBezTo>
                          <a:pt x="19891" y="2610"/>
                          <a:pt x="19671" y="2309"/>
                          <a:pt x="19355" y="2121"/>
                        </a:cubicBezTo>
                        <a:lnTo>
                          <a:pt x="17827" y="1200"/>
                        </a:lnTo>
                        <a:cubicBezTo>
                          <a:pt x="17606" y="1065"/>
                          <a:pt x="17361" y="1000"/>
                          <a:pt x="17119" y="1000"/>
                        </a:cubicBezTo>
                        <a:cubicBezTo>
                          <a:pt x="16653" y="1000"/>
                          <a:pt x="16198" y="1239"/>
                          <a:pt x="15937" y="1666"/>
                        </a:cubicBezTo>
                        <a:lnTo>
                          <a:pt x="15512" y="2368"/>
                        </a:lnTo>
                        <a:cubicBezTo>
                          <a:pt x="15320" y="2687"/>
                          <a:pt x="14975" y="2874"/>
                          <a:pt x="14601" y="2874"/>
                        </a:cubicBezTo>
                        <a:cubicBezTo>
                          <a:pt x="14516" y="2874"/>
                          <a:pt x="14430" y="2865"/>
                          <a:pt x="14345" y="2845"/>
                        </a:cubicBezTo>
                        <a:cubicBezTo>
                          <a:pt x="13911" y="2749"/>
                          <a:pt x="13461" y="2684"/>
                          <a:pt x="13016" y="2647"/>
                        </a:cubicBezTo>
                        <a:cubicBezTo>
                          <a:pt x="12554" y="2610"/>
                          <a:pt x="12175" y="2299"/>
                          <a:pt x="12067" y="1864"/>
                        </a:cubicBezTo>
                        <a:lnTo>
                          <a:pt x="11864" y="1050"/>
                        </a:lnTo>
                        <a:cubicBezTo>
                          <a:pt x="11778" y="691"/>
                          <a:pt x="11553" y="391"/>
                          <a:pt x="11243" y="198"/>
                        </a:cubicBezTo>
                        <a:cubicBezTo>
                          <a:pt x="11025" y="69"/>
                          <a:pt x="10781" y="1"/>
                          <a:pt x="1053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045" name="Google Shape;3045;p23"/>
                <p:cNvSpPr/>
                <p:nvPr/>
              </p:nvSpPr>
              <p:spPr>
                <a:xfrm>
                  <a:off x="-761566" y="4042131"/>
                  <a:ext cx="1531477" cy="896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91" h="23243" extrusionOk="0">
                      <a:moveTo>
                        <a:pt x="38190" y="0"/>
                      </a:moveTo>
                      <a:lnTo>
                        <a:pt x="32408" y="2352"/>
                      </a:lnTo>
                      <a:cubicBezTo>
                        <a:pt x="31980" y="2530"/>
                        <a:pt x="31777" y="3012"/>
                        <a:pt x="31953" y="3440"/>
                      </a:cubicBezTo>
                      <a:cubicBezTo>
                        <a:pt x="32083" y="3761"/>
                        <a:pt x="32392" y="3957"/>
                        <a:pt x="32721" y="3957"/>
                      </a:cubicBezTo>
                      <a:cubicBezTo>
                        <a:pt x="32826" y="3957"/>
                        <a:pt x="32932" y="3937"/>
                        <a:pt x="33036" y="3896"/>
                      </a:cubicBezTo>
                      <a:lnTo>
                        <a:pt x="35774" y="2782"/>
                      </a:lnTo>
                      <a:lnTo>
                        <a:pt x="34182" y="5782"/>
                      </a:lnTo>
                      <a:lnTo>
                        <a:pt x="32183" y="9581"/>
                      </a:lnTo>
                      <a:cubicBezTo>
                        <a:pt x="30849" y="12111"/>
                        <a:pt x="29509" y="14640"/>
                        <a:pt x="28191" y="17180"/>
                      </a:cubicBezTo>
                      <a:lnTo>
                        <a:pt x="28073" y="17405"/>
                      </a:lnTo>
                      <a:lnTo>
                        <a:pt x="27007" y="15937"/>
                      </a:lnTo>
                      <a:lnTo>
                        <a:pt x="24472" y="12475"/>
                      </a:lnTo>
                      <a:lnTo>
                        <a:pt x="21939" y="9008"/>
                      </a:lnTo>
                      <a:lnTo>
                        <a:pt x="20673" y="7278"/>
                      </a:lnTo>
                      <a:lnTo>
                        <a:pt x="20042" y="6415"/>
                      </a:lnTo>
                      <a:lnTo>
                        <a:pt x="19961" y="6307"/>
                      </a:lnTo>
                      <a:lnTo>
                        <a:pt x="19918" y="6254"/>
                      </a:lnTo>
                      <a:lnTo>
                        <a:pt x="19886" y="6205"/>
                      </a:lnTo>
                      <a:lnTo>
                        <a:pt x="19832" y="6141"/>
                      </a:lnTo>
                      <a:cubicBezTo>
                        <a:pt x="19682" y="5970"/>
                        <a:pt x="19489" y="5825"/>
                        <a:pt x="19275" y="5735"/>
                      </a:cubicBezTo>
                      <a:cubicBezTo>
                        <a:pt x="19090" y="5658"/>
                        <a:pt x="18893" y="5621"/>
                        <a:pt x="18697" y="5621"/>
                      </a:cubicBezTo>
                      <a:cubicBezTo>
                        <a:pt x="18438" y="5621"/>
                        <a:pt x="18180" y="5686"/>
                        <a:pt x="17952" y="5814"/>
                      </a:cubicBezTo>
                      <a:cubicBezTo>
                        <a:pt x="17752" y="5921"/>
                        <a:pt x="17571" y="6088"/>
                        <a:pt x="17443" y="6275"/>
                      </a:cubicBezTo>
                      <a:cubicBezTo>
                        <a:pt x="17410" y="6324"/>
                        <a:pt x="17383" y="6371"/>
                        <a:pt x="17356" y="6420"/>
                      </a:cubicBezTo>
                      <a:lnTo>
                        <a:pt x="17324" y="6489"/>
                      </a:lnTo>
                      <a:lnTo>
                        <a:pt x="17309" y="6516"/>
                      </a:lnTo>
                      <a:lnTo>
                        <a:pt x="17250" y="6640"/>
                      </a:lnTo>
                      <a:lnTo>
                        <a:pt x="17025" y="7122"/>
                      </a:lnTo>
                      <a:lnTo>
                        <a:pt x="16563" y="8092"/>
                      </a:lnTo>
                      <a:lnTo>
                        <a:pt x="15642" y="10031"/>
                      </a:lnTo>
                      <a:lnTo>
                        <a:pt x="13810" y="13911"/>
                      </a:lnTo>
                      <a:lnTo>
                        <a:pt x="12893" y="15850"/>
                      </a:lnTo>
                      <a:lnTo>
                        <a:pt x="12432" y="16820"/>
                      </a:lnTo>
                      <a:lnTo>
                        <a:pt x="12287" y="17137"/>
                      </a:lnTo>
                      <a:lnTo>
                        <a:pt x="11532" y="16456"/>
                      </a:lnTo>
                      <a:lnTo>
                        <a:pt x="9940" y="15020"/>
                      </a:lnTo>
                      <a:lnTo>
                        <a:pt x="6752" y="12143"/>
                      </a:lnTo>
                      <a:lnTo>
                        <a:pt x="6356" y="11784"/>
                      </a:lnTo>
                      <a:lnTo>
                        <a:pt x="6302" y="11735"/>
                      </a:lnTo>
                      <a:cubicBezTo>
                        <a:pt x="6264" y="11703"/>
                        <a:pt x="6222" y="11666"/>
                        <a:pt x="6173" y="11634"/>
                      </a:cubicBezTo>
                      <a:cubicBezTo>
                        <a:pt x="6082" y="11569"/>
                        <a:pt x="5985" y="11515"/>
                        <a:pt x="5879" y="11473"/>
                      </a:cubicBezTo>
                      <a:cubicBezTo>
                        <a:pt x="5718" y="11413"/>
                        <a:pt x="5548" y="11383"/>
                        <a:pt x="5381" y="11383"/>
                      </a:cubicBezTo>
                      <a:cubicBezTo>
                        <a:pt x="5325" y="11383"/>
                        <a:pt x="5269" y="11386"/>
                        <a:pt x="5214" y="11393"/>
                      </a:cubicBezTo>
                      <a:cubicBezTo>
                        <a:pt x="4995" y="11414"/>
                        <a:pt x="4780" y="11495"/>
                        <a:pt x="4593" y="11623"/>
                      </a:cubicBezTo>
                      <a:cubicBezTo>
                        <a:pt x="4410" y="11752"/>
                        <a:pt x="4256" y="11928"/>
                        <a:pt x="4153" y="12126"/>
                      </a:cubicBezTo>
                      <a:cubicBezTo>
                        <a:pt x="4088" y="12250"/>
                        <a:pt x="4095" y="12255"/>
                        <a:pt x="4073" y="12304"/>
                      </a:cubicBezTo>
                      <a:lnTo>
                        <a:pt x="4019" y="12427"/>
                      </a:lnTo>
                      <a:lnTo>
                        <a:pt x="3917" y="12679"/>
                      </a:lnTo>
                      <a:cubicBezTo>
                        <a:pt x="3645" y="13338"/>
                        <a:pt x="3366" y="13997"/>
                        <a:pt x="3098" y="14661"/>
                      </a:cubicBezTo>
                      <a:lnTo>
                        <a:pt x="2300" y="16654"/>
                      </a:lnTo>
                      <a:cubicBezTo>
                        <a:pt x="2042" y="17319"/>
                        <a:pt x="1780" y="17984"/>
                        <a:pt x="1528" y="18653"/>
                      </a:cubicBezTo>
                      <a:cubicBezTo>
                        <a:pt x="1019" y="19993"/>
                        <a:pt x="520" y="21338"/>
                        <a:pt x="64" y="22699"/>
                      </a:cubicBezTo>
                      <a:cubicBezTo>
                        <a:pt x="0" y="22886"/>
                        <a:pt x="81" y="23101"/>
                        <a:pt x="262" y="23198"/>
                      </a:cubicBezTo>
                      <a:cubicBezTo>
                        <a:pt x="322" y="23228"/>
                        <a:pt x="387" y="23243"/>
                        <a:pt x="451" y="23243"/>
                      </a:cubicBezTo>
                      <a:cubicBezTo>
                        <a:pt x="599" y="23243"/>
                        <a:pt x="745" y="23163"/>
                        <a:pt x="821" y="23020"/>
                      </a:cubicBezTo>
                      <a:cubicBezTo>
                        <a:pt x="1491" y="21751"/>
                        <a:pt x="2122" y="20470"/>
                        <a:pt x="2745" y="19179"/>
                      </a:cubicBezTo>
                      <a:cubicBezTo>
                        <a:pt x="3054" y="18531"/>
                        <a:pt x="3355" y="17881"/>
                        <a:pt x="3660" y="17233"/>
                      </a:cubicBezTo>
                      <a:lnTo>
                        <a:pt x="4555" y="15283"/>
                      </a:lnTo>
                      <a:cubicBezTo>
                        <a:pt x="4850" y="14634"/>
                        <a:pt x="5134" y="13975"/>
                        <a:pt x="5423" y="13322"/>
                      </a:cubicBezTo>
                      <a:lnTo>
                        <a:pt x="5466" y="13236"/>
                      </a:lnTo>
                      <a:lnTo>
                        <a:pt x="5627" y="13380"/>
                      </a:lnTo>
                      <a:lnTo>
                        <a:pt x="8782" y="16290"/>
                      </a:lnTo>
                      <a:lnTo>
                        <a:pt x="10358" y="17742"/>
                      </a:lnTo>
                      <a:lnTo>
                        <a:pt x="11151" y="18471"/>
                      </a:lnTo>
                      <a:lnTo>
                        <a:pt x="11344" y="18653"/>
                      </a:lnTo>
                      <a:cubicBezTo>
                        <a:pt x="11349" y="18659"/>
                        <a:pt x="11403" y="18702"/>
                        <a:pt x="11446" y="18734"/>
                      </a:cubicBezTo>
                      <a:cubicBezTo>
                        <a:pt x="11483" y="18771"/>
                        <a:pt x="11527" y="18798"/>
                        <a:pt x="11574" y="18830"/>
                      </a:cubicBezTo>
                      <a:cubicBezTo>
                        <a:pt x="11666" y="18884"/>
                        <a:pt x="11762" y="18932"/>
                        <a:pt x="11864" y="18969"/>
                      </a:cubicBezTo>
                      <a:cubicBezTo>
                        <a:pt x="12031" y="19030"/>
                        <a:pt x="12206" y="19060"/>
                        <a:pt x="12380" y="19060"/>
                      </a:cubicBezTo>
                      <a:cubicBezTo>
                        <a:pt x="12636" y="19060"/>
                        <a:pt x="12889" y="18995"/>
                        <a:pt x="13112" y="18868"/>
                      </a:cubicBezTo>
                      <a:cubicBezTo>
                        <a:pt x="13300" y="18761"/>
                        <a:pt x="13466" y="18610"/>
                        <a:pt x="13595" y="18439"/>
                      </a:cubicBezTo>
                      <a:cubicBezTo>
                        <a:pt x="13627" y="18390"/>
                        <a:pt x="13654" y="18348"/>
                        <a:pt x="13681" y="18299"/>
                      </a:cubicBezTo>
                      <a:cubicBezTo>
                        <a:pt x="13708" y="18257"/>
                        <a:pt x="13740" y="18192"/>
                        <a:pt x="13740" y="18187"/>
                      </a:cubicBezTo>
                      <a:lnTo>
                        <a:pt x="13798" y="18064"/>
                      </a:lnTo>
                      <a:lnTo>
                        <a:pt x="14035" y="17581"/>
                      </a:lnTo>
                      <a:lnTo>
                        <a:pt x="14500" y="16617"/>
                      </a:lnTo>
                      <a:lnTo>
                        <a:pt x="15432" y="14683"/>
                      </a:lnTo>
                      <a:lnTo>
                        <a:pt x="17287" y="10814"/>
                      </a:lnTo>
                      <a:lnTo>
                        <a:pt x="18214" y="8879"/>
                      </a:lnTo>
                      <a:lnTo>
                        <a:pt x="18680" y="7914"/>
                      </a:lnTo>
                      <a:lnTo>
                        <a:pt x="18744" y="7775"/>
                      </a:lnTo>
                      <a:lnTo>
                        <a:pt x="19179" y="8371"/>
                      </a:lnTo>
                      <a:lnTo>
                        <a:pt x="20448" y="10101"/>
                      </a:lnTo>
                      <a:lnTo>
                        <a:pt x="22983" y="13563"/>
                      </a:lnTo>
                      <a:lnTo>
                        <a:pt x="25518" y="17025"/>
                      </a:lnTo>
                      <a:lnTo>
                        <a:pt x="26787" y="18756"/>
                      </a:lnTo>
                      <a:lnTo>
                        <a:pt x="26868" y="18868"/>
                      </a:lnTo>
                      <a:lnTo>
                        <a:pt x="26900" y="18910"/>
                      </a:lnTo>
                      <a:lnTo>
                        <a:pt x="26954" y="18969"/>
                      </a:lnTo>
                      <a:cubicBezTo>
                        <a:pt x="26986" y="19013"/>
                        <a:pt x="27023" y="19055"/>
                        <a:pt x="27066" y="19093"/>
                      </a:cubicBezTo>
                      <a:cubicBezTo>
                        <a:pt x="27227" y="19243"/>
                        <a:pt x="27425" y="19367"/>
                        <a:pt x="27639" y="19431"/>
                      </a:cubicBezTo>
                      <a:cubicBezTo>
                        <a:pt x="27793" y="19481"/>
                        <a:pt x="27954" y="19506"/>
                        <a:pt x="28114" y="19506"/>
                      </a:cubicBezTo>
                      <a:cubicBezTo>
                        <a:pt x="28395" y="19506"/>
                        <a:pt x="28675" y="19430"/>
                        <a:pt x="28920" y="19280"/>
                      </a:cubicBezTo>
                      <a:cubicBezTo>
                        <a:pt x="29113" y="19167"/>
                        <a:pt x="29279" y="19001"/>
                        <a:pt x="29397" y="18820"/>
                      </a:cubicBezTo>
                      <a:cubicBezTo>
                        <a:pt x="29430" y="18776"/>
                        <a:pt x="29455" y="18723"/>
                        <a:pt x="29482" y="18680"/>
                      </a:cubicBezTo>
                      <a:lnTo>
                        <a:pt x="29509" y="18621"/>
                      </a:lnTo>
                      <a:lnTo>
                        <a:pt x="29574" y="18504"/>
                      </a:lnTo>
                      <a:lnTo>
                        <a:pt x="29821" y="18026"/>
                      </a:lnTo>
                      <a:cubicBezTo>
                        <a:pt x="31144" y="15492"/>
                        <a:pt x="32445" y="12941"/>
                        <a:pt x="33753" y="10396"/>
                      </a:cubicBezTo>
                      <a:lnTo>
                        <a:pt x="35720" y="6581"/>
                      </a:lnTo>
                      <a:lnTo>
                        <a:pt x="37242" y="3591"/>
                      </a:lnTo>
                      <a:lnTo>
                        <a:pt x="37970" y="7073"/>
                      </a:lnTo>
                      <a:cubicBezTo>
                        <a:pt x="38050" y="7467"/>
                        <a:pt x="38398" y="7733"/>
                        <a:pt x="38785" y="7733"/>
                      </a:cubicBezTo>
                      <a:cubicBezTo>
                        <a:pt x="38788" y="7733"/>
                        <a:pt x="38792" y="7733"/>
                        <a:pt x="38796" y="7733"/>
                      </a:cubicBezTo>
                      <a:cubicBezTo>
                        <a:pt x="38850" y="7733"/>
                        <a:pt x="38903" y="7728"/>
                        <a:pt x="38957" y="7716"/>
                      </a:cubicBezTo>
                      <a:cubicBezTo>
                        <a:pt x="39407" y="7620"/>
                        <a:pt x="39691" y="7181"/>
                        <a:pt x="39600" y="6731"/>
                      </a:cubicBezTo>
                      <a:lnTo>
                        <a:pt x="3819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46" name="Google Shape;3046;p23"/>
            <p:cNvGrpSpPr/>
            <p:nvPr/>
          </p:nvGrpSpPr>
          <p:grpSpPr>
            <a:xfrm>
              <a:off x="0" y="0"/>
              <a:ext cx="9144000" cy="327600"/>
              <a:chOff x="0" y="4815875"/>
              <a:chExt cx="9144000" cy="327600"/>
            </a:xfrm>
          </p:grpSpPr>
          <p:sp>
            <p:nvSpPr>
              <p:cNvPr id="3047" name="Google Shape;3047;p23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48" name="Google Shape;3048;p23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3049" name="Google Shape;3049;p23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3050" name="Google Shape;3050;p23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51" name="Google Shape;3051;p23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052" name="Google Shape;3052;p23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3" name="Google Shape;3053;p23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6" name="Google Shape;3056;p24"/>
          <p:cNvSpPr txBox="1">
            <a:spLocks noGrp="1"/>
          </p:cNvSpPr>
          <p:nvPr>
            <p:ph type="subTitle" idx="1"/>
          </p:nvPr>
        </p:nvSpPr>
        <p:spPr>
          <a:xfrm>
            <a:off x="789425" y="2706231"/>
            <a:ext cx="23469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57" name="Google Shape;3057;p24"/>
          <p:cNvSpPr txBox="1">
            <a:spLocks noGrp="1"/>
          </p:cNvSpPr>
          <p:nvPr>
            <p:ph type="subTitle" idx="2"/>
          </p:nvPr>
        </p:nvSpPr>
        <p:spPr>
          <a:xfrm>
            <a:off x="3398381" y="2706231"/>
            <a:ext cx="23469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58" name="Google Shape;3058;p24"/>
          <p:cNvSpPr txBox="1">
            <a:spLocks noGrp="1"/>
          </p:cNvSpPr>
          <p:nvPr>
            <p:ph type="subTitle" idx="3"/>
          </p:nvPr>
        </p:nvSpPr>
        <p:spPr>
          <a:xfrm>
            <a:off x="6007337" y="2706231"/>
            <a:ext cx="23469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59" name="Google Shape;3059;p24"/>
          <p:cNvSpPr txBox="1">
            <a:spLocks noGrp="1"/>
          </p:cNvSpPr>
          <p:nvPr>
            <p:ph type="subTitle" idx="4"/>
          </p:nvPr>
        </p:nvSpPr>
        <p:spPr>
          <a:xfrm>
            <a:off x="789425" y="2366329"/>
            <a:ext cx="2346900" cy="3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060" name="Google Shape;3060;p24"/>
          <p:cNvSpPr txBox="1">
            <a:spLocks noGrp="1"/>
          </p:cNvSpPr>
          <p:nvPr>
            <p:ph type="subTitle" idx="5"/>
          </p:nvPr>
        </p:nvSpPr>
        <p:spPr>
          <a:xfrm>
            <a:off x="3398381" y="2366329"/>
            <a:ext cx="2346900" cy="3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061" name="Google Shape;3061;p24"/>
          <p:cNvSpPr txBox="1">
            <a:spLocks noGrp="1"/>
          </p:cNvSpPr>
          <p:nvPr>
            <p:ph type="subTitle" idx="6"/>
          </p:nvPr>
        </p:nvSpPr>
        <p:spPr>
          <a:xfrm>
            <a:off x="6007337" y="2366329"/>
            <a:ext cx="2346900" cy="3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3062" name="Google Shape;3062;p24"/>
          <p:cNvGrpSpPr/>
          <p:nvPr/>
        </p:nvGrpSpPr>
        <p:grpSpPr>
          <a:xfrm>
            <a:off x="2144121" y="-1295280"/>
            <a:ext cx="6951002" cy="6594752"/>
            <a:chOff x="2144121" y="-1295280"/>
            <a:chExt cx="6951002" cy="6594752"/>
          </a:xfrm>
        </p:grpSpPr>
        <p:grpSp>
          <p:nvGrpSpPr>
            <p:cNvPr id="3063" name="Google Shape;3063;p24"/>
            <p:cNvGrpSpPr/>
            <p:nvPr/>
          </p:nvGrpSpPr>
          <p:grpSpPr>
            <a:xfrm rot="5400000">
              <a:off x="7411859" y="-186206"/>
              <a:ext cx="2792339" cy="574190"/>
              <a:chOff x="1256084" y="1131032"/>
              <a:chExt cx="2792339" cy="574190"/>
            </a:xfrm>
          </p:grpSpPr>
          <p:grpSp>
            <p:nvGrpSpPr>
              <p:cNvPr id="3064" name="Google Shape;3064;p24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3065" name="Google Shape;3065;p24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6" name="Google Shape;3066;p24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7" name="Google Shape;3067;p24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8" name="Google Shape;3068;p24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9" name="Google Shape;3069;p24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0" name="Google Shape;3070;p24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1" name="Google Shape;3071;p24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2" name="Google Shape;3072;p24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3" name="Google Shape;3073;p24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4" name="Google Shape;3074;p24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5" name="Google Shape;3075;p24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6" name="Google Shape;3076;p24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7" name="Google Shape;3077;p24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8" name="Google Shape;3078;p24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9" name="Google Shape;3079;p24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0" name="Google Shape;3080;p24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1" name="Google Shape;3081;p24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2" name="Google Shape;3082;p24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3" name="Google Shape;3083;p24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4" name="Google Shape;3084;p24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5" name="Google Shape;3085;p24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6" name="Google Shape;3086;p24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7" name="Google Shape;3087;p24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8" name="Google Shape;3088;p24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9" name="Google Shape;3089;p24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0" name="Google Shape;3090;p24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1" name="Google Shape;3091;p24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2" name="Google Shape;3092;p24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3" name="Google Shape;3093;p24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4" name="Google Shape;3094;p24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5" name="Google Shape;3095;p24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6" name="Google Shape;3096;p24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7" name="Google Shape;3097;p24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8" name="Google Shape;3098;p24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99" name="Google Shape;3099;p24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3100" name="Google Shape;3100;p24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1" name="Google Shape;3101;p24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2" name="Google Shape;3102;p24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3" name="Google Shape;3103;p24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4" name="Google Shape;3104;p24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5" name="Google Shape;3105;p24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6" name="Google Shape;3106;p24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7" name="Google Shape;3107;p24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8" name="Google Shape;3108;p24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9" name="Google Shape;3109;p24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0" name="Google Shape;3110;p24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1" name="Google Shape;3111;p24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2" name="Google Shape;3112;p24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3" name="Google Shape;3113;p24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4" name="Google Shape;3114;p24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5" name="Google Shape;3115;p24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6" name="Google Shape;3116;p24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7" name="Google Shape;3117;p24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8" name="Google Shape;3118;p24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9" name="Google Shape;3119;p24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0" name="Google Shape;3120;p24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1" name="Google Shape;3121;p24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2" name="Google Shape;3122;p24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3" name="Google Shape;3123;p24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4" name="Google Shape;3124;p24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5" name="Google Shape;3125;p24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6" name="Google Shape;3126;p24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7" name="Google Shape;3127;p24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8" name="Google Shape;3128;p24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9" name="Google Shape;3129;p24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0" name="Google Shape;3130;p24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1" name="Google Shape;3131;p24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2" name="Google Shape;3132;p24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3" name="Google Shape;3133;p24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34" name="Google Shape;3134;p24"/>
            <p:cNvGrpSpPr/>
            <p:nvPr/>
          </p:nvGrpSpPr>
          <p:grpSpPr>
            <a:xfrm>
              <a:off x="2144121" y="4725282"/>
              <a:ext cx="2792339" cy="574190"/>
              <a:chOff x="1256084" y="1131032"/>
              <a:chExt cx="2792339" cy="574190"/>
            </a:xfrm>
          </p:grpSpPr>
          <p:grpSp>
            <p:nvGrpSpPr>
              <p:cNvPr id="3135" name="Google Shape;3135;p24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3136" name="Google Shape;3136;p24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7" name="Google Shape;3137;p24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8" name="Google Shape;3138;p24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9" name="Google Shape;3139;p24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0" name="Google Shape;3140;p24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1" name="Google Shape;3141;p24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2" name="Google Shape;3142;p24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3" name="Google Shape;3143;p24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4" name="Google Shape;3144;p24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5" name="Google Shape;3145;p24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6" name="Google Shape;3146;p24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7" name="Google Shape;3147;p24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8" name="Google Shape;3148;p24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9" name="Google Shape;3149;p24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0" name="Google Shape;3150;p24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1" name="Google Shape;3151;p24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2" name="Google Shape;3152;p24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3" name="Google Shape;3153;p24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4" name="Google Shape;3154;p24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5" name="Google Shape;3155;p24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6" name="Google Shape;3156;p24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7" name="Google Shape;3157;p24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8" name="Google Shape;3158;p24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9" name="Google Shape;3159;p24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0" name="Google Shape;3160;p24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1" name="Google Shape;3161;p24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2" name="Google Shape;3162;p24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3" name="Google Shape;3163;p24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4" name="Google Shape;3164;p24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5" name="Google Shape;3165;p24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6" name="Google Shape;3166;p24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7" name="Google Shape;3167;p24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8" name="Google Shape;3168;p24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9" name="Google Shape;3169;p24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70" name="Google Shape;3170;p24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3171" name="Google Shape;3171;p24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2" name="Google Shape;3172;p24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3" name="Google Shape;3173;p24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4" name="Google Shape;3174;p24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5" name="Google Shape;3175;p24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6" name="Google Shape;3176;p24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7" name="Google Shape;3177;p24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8" name="Google Shape;3178;p24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9" name="Google Shape;3179;p24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0" name="Google Shape;3180;p24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1" name="Google Shape;3181;p24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2" name="Google Shape;3182;p24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3" name="Google Shape;3183;p24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4" name="Google Shape;3184;p24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5" name="Google Shape;3185;p24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6" name="Google Shape;3186;p24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7" name="Google Shape;3187;p24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8" name="Google Shape;3188;p24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9" name="Google Shape;3189;p24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0" name="Google Shape;3190;p24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1" name="Google Shape;3191;p24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2" name="Google Shape;3192;p24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3" name="Google Shape;3193;p24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4" name="Google Shape;3194;p24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5" name="Google Shape;3195;p24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6" name="Google Shape;3196;p24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7" name="Google Shape;3197;p24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8" name="Google Shape;3198;p24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9" name="Google Shape;3199;p24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0" name="Google Shape;3200;p24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1" name="Google Shape;3201;p24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2" name="Google Shape;3202;p24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3" name="Google Shape;3203;p24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4" name="Google Shape;3204;p24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205" name="Google Shape;3205;p24"/>
          <p:cNvGrpSpPr/>
          <p:nvPr/>
        </p:nvGrpSpPr>
        <p:grpSpPr>
          <a:xfrm>
            <a:off x="-115354" y="0"/>
            <a:ext cx="9259354" cy="7043765"/>
            <a:chOff x="-115354" y="0"/>
            <a:chExt cx="9259354" cy="7043765"/>
          </a:xfrm>
        </p:grpSpPr>
        <p:grpSp>
          <p:nvGrpSpPr>
            <p:cNvPr id="3206" name="Google Shape;3206;p24"/>
            <p:cNvGrpSpPr/>
            <p:nvPr/>
          </p:nvGrpSpPr>
          <p:grpSpPr>
            <a:xfrm rot="5400000">
              <a:off x="-294535" y="1146436"/>
              <a:ext cx="1224456" cy="488795"/>
              <a:chOff x="1218100" y="1092275"/>
              <a:chExt cx="793350" cy="316700"/>
            </a:xfrm>
          </p:grpSpPr>
          <p:sp>
            <p:nvSpPr>
              <p:cNvPr id="3207" name="Google Shape;3207;p24"/>
              <p:cNvSpPr/>
              <p:nvPr/>
            </p:nvSpPr>
            <p:spPr>
              <a:xfrm>
                <a:off x="1272350" y="1145575"/>
                <a:ext cx="685000" cy="216650"/>
              </a:xfrm>
              <a:custGeom>
                <a:avLst/>
                <a:gdLst/>
                <a:ahLst/>
                <a:cxnLst/>
                <a:rect l="l" t="t" r="r" b="b"/>
                <a:pathLst>
                  <a:path w="27400" h="8666" extrusionOk="0">
                    <a:moveTo>
                      <a:pt x="16923" y="0"/>
                    </a:moveTo>
                    <a:lnTo>
                      <a:pt x="8162" y="8221"/>
                    </a:lnTo>
                    <a:lnTo>
                      <a:pt x="290" y="97"/>
                    </a:lnTo>
                    <a:cubicBezTo>
                      <a:pt x="258" y="67"/>
                      <a:pt x="217" y="52"/>
                      <a:pt x="177" y="52"/>
                    </a:cubicBezTo>
                    <a:cubicBezTo>
                      <a:pt x="137" y="52"/>
                      <a:pt x="97" y="67"/>
                      <a:pt x="65" y="97"/>
                    </a:cubicBezTo>
                    <a:cubicBezTo>
                      <a:pt x="0" y="156"/>
                      <a:pt x="0" y="257"/>
                      <a:pt x="60" y="317"/>
                    </a:cubicBezTo>
                    <a:lnTo>
                      <a:pt x="8151" y="8666"/>
                    </a:lnTo>
                    <a:lnTo>
                      <a:pt x="16939" y="418"/>
                    </a:lnTo>
                    <a:lnTo>
                      <a:pt x="27125" y="8317"/>
                    </a:lnTo>
                    <a:cubicBezTo>
                      <a:pt x="27154" y="8337"/>
                      <a:pt x="27187" y="8346"/>
                      <a:pt x="27219" y="8346"/>
                    </a:cubicBezTo>
                    <a:cubicBezTo>
                      <a:pt x="27267" y="8346"/>
                      <a:pt x="27313" y="8326"/>
                      <a:pt x="27345" y="8285"/>
                    </a:cubicBezTo>
                    <a:cubicBezTo>
                      <a:pt x="27399" y="8221"/>
                      <a:pt x="27388" y="8119"/>
                      <a:pt x="27318" y="8065"/>
                    </a:cubicBezTo>
                    <a:lnTo>
                      <a:pt x="17025" y="86"/>
                    </a:lnTo>
                    <a:lnTo>
                      <a:pt x="169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24"/>
              <p:cNvSpPr/>
              <p:nvPr/>
            </p:nvSpPr>
            <p:spPr>
              <a:xfrm>
                <a:off x="1222125" y="1096150"/>
                <a:ext cx="1092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74" extrusionOk="0">
                    <a:moveTo>
                      <a:pt x="2182" y="1"/>
                    </a:moveTo>
                    <a:cubicBezTo>
                      <a:pt x="975" y="1"/>
                      <a:pt x="1" y="981"/>
                      <a:pt x="1" y="2187"/>
                    </a:cubicBezTo>
                    <a:cubicBezTo>
                      <a:pt x="1" y="3392"/>
                      <a:pt x="975" y="4373"/>
                      <a:pt x="2182" y="4373"/>
                    </a:cubicBezTo>
                    <a:cubicBezTo>
                      <a:pt x="3392" y="4373"/>
                      <a:pt x="4368" y="3392"/>
                      <a:pt x="4368" y="2187"/>
                    </a:cubicBezTo>
                    <a:cubicBezTo>
                      <a:pt x="4368" y="981"/>
                      <a:pt x="3392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24"/>
              <p:cNvSpPr/>
              <p:nvPr/>
            </p:nvSpPr>
            <p:spPr>
              <a:xfrm>
                <a:off x="1641025" y="1096150"/>
                <a:ext cx="1092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74" extrusionOk="0">
                    <a:moveTo>
                      <a:pt x="2181" y="1"/>
                    </a:moveTo>
                    <a:cubicBezTo>
                      <a:pt x="975" y="1"/>
                      <a:pt x="0" y="981"/>
                      <a:pt x="0" y="2187"/>
                    </a:cubicBezTo>
                    <a:cubicBezTo>
                      <a:pt x="0" y="3392"/>
                      <a:pt x="975" y="4373"/>
                      <a:pt x="2181" y="4373"/>
                    </a:cubicBezTo>
                    <a:cubicBezTo>
                      <a:pt x="3393" y="4373"/>
                      <a:pt x="4368" y="3392"/>
                      <a:pt x="4368" y="2187"/>
                    </a:cubicBezTo>
                    <a:cubicBezTo>
                      <a:pt x="4368" y="981"/>
                      <a:pt x="3393" y="1"/>
                      <a:pt x="2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24"/>
              <p:cNvSpPr/>
              <p:nvPr/>
            </p:nvSpPr>
            <p:spPr>
              <a:xfrm>
                <a:off x="1421600" y="1295625"/>
                <a:ext cx="109325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4373" extrusionOk="0">
                    <a:moveTo>
                      <a:pt x="2186" y="0"/>
                    </a:moveTo>
                    <a:cubicBezTo>
                      <a:pt x="981" y="0"/>
                      <a:pt x="0" y="980"/>
                      <a:pt x="0" y="2186"/>
                    </a:cubicBezTo>
                    <a:cubicBezTo>
                      <a:pt x="0" y="3397"/>
                      <a:pt x="981" y="4373"/>
                      <a:pt x="2186" y="4373"/>
                    </a:cubicBezTo>
                    <a:cubicBezTo>
                      <a:pt x="3393" y="4373"/>
                      <a:pt x="4373" y="3397"/>
                      <a:pt x="4373" y="2186"/>
                    </a:cubicBezTo>
                    <a:cubicBezTo>
                      <a:pt x="4373" y="980"/>
                      <a:pt x="3393" y="0"/>
                      <a:pt x="21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24"/>
              <p:cNvSpPr/>
              <p:nvPr/>
            </p:nvSpPr>
            <p:spPr>
              <a:xfrm>
                <a:off x="1898225" y="1295625"/>
                <a:ext cx="10935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373" extrusionOk="0">
                    <a:moveTo>
                      <a:pt x="2187" y="0"/>
                    </a:moveTo>
                    <a:cubicBezTo>
                      <a:pt x="982" y="0"/>
                      <a:pt x="1" y="980"/>
                      <a:pt x="1" y="2186"/>
                    </a:cubicBezTo>
                    <a:cubicBezTo>
                      <a:pt x="1" y="3397"/>
                      <a:pt x="982" y="4373"/>
                      <a:pt x="2187" y="4373"/>
                    </a:cubicBezTo>
                    <a:cubicBezTo>
                      <a:pt x="3393" y="4373"/>
                      <a:pt x="4373" y="3397"/>
                      <a:pt x="4373" y="2186"/>
                    </a:cubicBezTo>
                    <a:cubicBezTo>
                      <a:pt x="4373" y="980"/>
                      <a:pt x="339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24"/>
              <p:cNvSpPr/>
              <p:nvPr/>
            </p:nvSpPr>
            <p:spPr>
              <a:xfrm>
                <a:off x="1218100" y="1092275"/>
                <a:ext cx="117250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83" extrusionOk="0">
                    <a:moveTo>
                      <a:pt x="2343" y="316"/>
                    </a:moveTo>
                    <a:cubicBezTo>
                      <a:pt x="3463" y="316"/>
                      <a:pt x="4373" y="1222"/>
                      <a:pt x="4373" y="2342"/>
                    </a:cubicBezTo>
                    <a:cubicBezTo>
                      <a:pt x="4373" y="3461"/>
                      <a:pt x="3463" y="4367"/>
                      <a:pt x="2343" y="4367"/>
                    </a:cubicBezTo>
                    <a:cubicBezTo>
                      <a:pt x="1228" y="4367"/>
                      <a:pt x="317" y="3461"/>
                      <a:pt x="317" y="2342"/>
                    </a:cubicBezTo>
                    <a:cubicBezTo>
                      <a:pt x="317" y="1222"/>
                      <a:pt x="1228" y="316"/>
                      <a:pt x="2343" y="316"/>
                    </a:cubicBezTo>
                    <a:close/>
                    <a:moveTo>
                      <a:pt x="2343" y="0"/>
                    </a:moveTo>
                    <a:cubicBezTo>
                      <a:pt x="1052" y="0"/>
                      <a:pt x="1" y="1049"/>
                      <a:pt x="1" y="2342"/>
                    </a:cubicBezTo>
                    <a:cubicBezTo>
                      <a:pt x="1" y="3633"/>
                      <a:pt x="1052" y="4682"/>
                      <a:pt x="2343" y="4682"/>
                    </a:cubicBezTo>
                    <a:cubicBezTo>
                      <a:pt x="3639" y="4682"/>
                      <a:pt x="4690" y="3633"/>
                      <a:pt x="4690" y="2342"/>
                    </a:cubicBezTo>
                    <a:cubicBezTo>
                      <a:pt x="4690" y="1049"/>
                      <a:pt x="3639" y="0"/>
                      <a:pt x="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24"/>
              <p:cNvSpPr/>
              <p:nvPr/>
            </p:nvSpPr>
            <p:spPr>
              <a:xfrm>
                <a:off x="1637000" y="1092275"/>
                <a:ext cx="117250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83" extrusionOk="0">
                    <a:moveTo>
                      <a:pt x="2342" y="316"/>
                    </a:moveTo>
                    <a:cubicBezTo>
                      <a:pt x="3463" y="316"/>
                      <a:pt x="4373" y="1222"/>
                      <a:pt x="4373" y="2342"/>
                    </a:cubicBezTo>
                    <a:cubicBezTo>
                      <a:pt x="4373" y="3461"/>
                      <a:pt x="3463" y="4367"/>
                      <a:pt x="2342" y="4367"/>
                    </a:cubicBezTo>
                    <a:cubicBezTo>
                      <a:pt x="1227" y="4367"/>
                      <a:pt x="317" y="3461"/>
                      <a:pt x="317" y="2342"/>
                    </a:cubicBezTo>
                    <a:cubicBezTo>
                      <a:pt x="317" y="1222"/>
                      <a:pt x="1227" y="316"/>
                      <a:pt x="2342" y="316"/>
                    </a:cubicBezTo>
                    <a:close/>
                    <a:moveTo>
                      <a:pt x="2342" y="0"/>
                    </a:moveTo>
                    <a:cubicBezTo>
                      <a:pt x="1051" y="0"/>
                      <a:pt x="1" y="1049"/>
                      <a:pt x="1" y="2342"/>
                    </a:cubicBezTo>
                    <a:cubicBezTo>
                      <a:pt x="1" y="3633"/>
                      <a:pt x="1051" y="4682"/>
                      <a:pt x="2342" y="4682"/>
                    </a:cubicBezTo>
                    <a:cubicBezTo>
                      <a:pt x="3639" y="4682"/>
                      <a:pt x="4689" y="3633"/>
                      <a:pt x="4689" y="2342"/>
                    </a:cubicBezTo>
                    <a:cubicBezTo>
                      <a:pt x="4689" y="1049"/>
                      <a:pt x="3639" y="0"/>
                      <a:pt x="2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24"/>
              <p:cNvSpPr/>
              <p:nvPr/>
            </p:nvSpPr>
            <p:spPr>
              <a:xfrm>
                <a:off x="1417575" y="1291725"/>
                <a:ext cx="11725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90" extrusionOk="0">
                    <a:moveTo>
                      <a:pt x="2347" y="317"/>
                    </a:moveTo>
                    <a:cubicBezTo>
                      <a:pt x="3462" y="317"/>
                      <a:pt x="4373" y="1227"/>
                      <a:pt x="4373" y="2342"/>
                    </a:cubicBezTo>
                    <a:cubicBezTo>
                      <a:pt x="4373" y="3463"/>
                      <a:pt x="3462" y="4373"/>
                      <a:pt x="2347" y="4373"/>
                    </a:cubicBezTo>
                    <a:cubicBezTo>
                      <a:pt x="1227" y="4373"/>
                      <a:pt x="317" y="3463"/>
                      <a:pt x="317" y="2342"/>
                    </a:cubicBezTo>
                    <a:cubicBezTo>
                      <a:pt x="317" y="1227"/>
                      <a:pt x="1227" y="317"/>
                      <a:pt x="2347" y="317"/>
                    </a:cubicBezTo>
                    <a:close/>
                    <a:moveTo>
                      <a:pt x="2347" y="1"/>
                    </a:moveTo>
                    <a:cubicBezTo>
                      <a:pt x="1056" y="1"/>
                      <a:pt x="0" y="1051"/>
                      <a:pt x="0" y="2342"/>
                    </a:cubicBezTo>
                    <a:cubicBezTo>
                      <a:pt x="0" y="3634"/>
                      <a:pt x="1056" y="4689"/>
                      <a:pt x="2347" y="4689"/>
                    </a:cubicBezTo>
                    <a:cubicBezTo>
                      <a:pt x="3639" y="4689"/>
                      <a:pt x="4689" y="3634"/>
                      <a:pt x="4689" y="2342"/>
                    </a:cubicBezTo>
                    <a:cubicBezTo>
                      <a:pt x="4689" y="1051"/>
                      <a:pt x="3639" y="1"/>
                      <a:pt x="2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24"/>
              <p:cNvSpPr/>
              <p:nvPr/>
            </p:nvSpPr>
            <p:spPr>
              <a:xfrm>
                <a:off x="1894325" y="1291725"/>
                <a:ext cx="117125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4690" extrusionOk="0">
                    <a:moveTo>
                      <a:pt x="2343" y="317"/>
                    </a:moveTo>
                    <a:cubicBezTo>
                      <a:pt x="3463" y="317"/>
                      <a:pt x="4368" y="1227"/>
                      <a:pt x="4368" y="2342"/>
                    </a:cubicBezTo>
                    <a:cubicBezTo>
                      <a:pt x="4368" y="3463"/>
                      <a:pt x="3463" y="4373"/>
                      <a:pt x="2343" y="4373"/>
                    </a:cubicBezTo>
                    <a:cubicBezTo>
                      <a:pt x="1223" y="4373"/>
                      <a:pt x="317" y="3463"/>
                      <a:pt x="317" y="2342"/>
                    </a:cubicBezTo>
                    <a:cubicBezTo>
                      <a:pt x="317" y="1227"/>
                      <a:pt x="1223" y="317"/>
                      <a:pt x="2343" y="317"/>
                    </a:cubicBezTo>
                    <a:close/>
                    <a:moveTo>
                      <a:pt x="2343" y="1"/>
                    </a:moveTo>
                    <a:cubicBezTo>
                      <a:pt x="1052" y="1"/>
                      <a:pt x="1" y="1051"/>
                      <a:pt x="1" y="2342"/>
                    </a:cubicBezTo>
                    <a:cubicBezTo>
                      <a:pt x="1" y="3634"/>
                      <a:pt x="1052" y="4689"/>
                      <a:pt x="2343" y="4689"/>
                    </a:cubicBezTo>
                    <a:cubicBezTo>
                      <a:pt x="3634" y="4689"/>
                      <a:pt x="4685" y="3634"/>
                      <a:pt x="4685" y="2342"/>
                    </a:cubicBezTo>
                    <a:cubicBezTo>
                      <a:pt x="4685" y="1051"/>
                      <a:pt x="3634" y="1"/>
                      <a:pt x="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6" name="Google Shape;3216;p24"/>
            <p:cNvGrpSpPr/>
            <p:nvPr/>
          </p:nvGrpSpPr>
          <p:grpSpPr>
            <a:xfrm>
              <a:off x="-115354" y="4725268"/>
              <a:ext cx="1849911" cy="2318497"/>
              <a:chOff x="2779175" y="345400"/>
              <a:chExt cx="846525" cy="1061000"/>
            </a:xfrm>
          </p:grpSpPr>
          <p:sp>
            <p:nvSpPr>
              <p:cNvPr id="3217" name="Google Shape;3217;p24"/>
              <p:cNvSpPr/>
              <p:nvPr/>
            </p:nvSpPr>
            <p:spPr>
              <a:xfrm>
                <a:off x="2779175" y="407825"/>
                <a:ext cx="721800" cy="998575"/>
              </a:xfrm>
              <a:custGeom>
                <a:avLst/>
                <a:gdLst/>
                <a:ahLst/>
                <a:cxnLst/>
                <a:rect l="l" t="t" r="r" b="b"/>
                <a:pathLst>
                  <a:path w="28872" h="39943" extrusionOk="0">
                    <a:moveTo>
                      <a:pt x="161" y="1"/>
                    </a:moveTo>
                    <a:cubicBezTo>
                      <a:pt x="70" y="1"/>
                      <a:pt x="0" y="70"/>
                      <a:pt x="0" y="155"/>
                    </a:cubicBezTo>
                    <a:lnTo>
                      <a:pt x="22" y="39782"/>
                    </a:lnTo>
                    <a:cubicBezTo>
                      <a:pt x="22" y="39873"/>
                      <a:pt x="97" y="39942"/>
                      <a:pt x="183" y="39942"/>
                    </a:cubicBezTo>
                    <a:lnTo>
                      <a:pt x="28711" y="39926"/>
                    </a:lnTo>
                    <a:cubicBezTo>
                      <a:pt x="28802" y="39926"/>
                      <a:pt x="28872" y="39856"/>
                      <a:pt x="28872" y="39771"/>
                    </a:cubicBezTo>
                    <a:cubicBezTo>
                      <a:pt x="28872" y="39685"/>
                      <a:pt x="28802" y="39616"/>
                      <a:pt x="28711" y="39616"/>
                    </a:cubicBezTo>
                    <a:lnTo>
                      <a:pt x="339" y="39626"/>
                    </a:lnTo>
                    <a:lnTo>
                      <a:pt x="317" y="155"/>
                    </a:lnTo>
                    <a:cubicBezTo>
                      <a:pt x="317" y="70"/>
                      <a:pt x="247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24"/>
              <p:cNvSpPr/>
              <p:nvPr/>
            </p:nvSpPr>
            <p:spPr>
              <a:xfrm>
                <a:off x="2823375" y="345400"/>
                <a:ext cx="802325" cy="1020800"/>
              </a:xfrm>
              <a:custGeom>
                <a:avLst/>
                <a:gdLst/>
                <a:ahLst/>
                <a:cxnLst/>
                <a:rect l="l" t="t" r="r" b="b"/>
                <a:pathLst>
                  <a:path w="32093" h="40832" extrusionOk="0">
                    <a:moveTo>
                      <a:pt x="339" y="317"/>
                    </a:moveTo>
                    <a:lnTo>
                      <a:pt x="31776" y="327"/>
                    </a:lnTo>
                    <a:lnTo>
                      <a:pt x="31755" y="40515"/>
                    </a:lnTo>
                    <a:lnTo>
                      <a:pt x="317" y="40500"/>
                    </a:lnTo>
                    <a:lnTo>
                      <a:pt x="339" y="317"/>
                    </a:lnTo>
                    <a:close/>
                    <a:moveTo>
                      <a:pt x="178" y="0"/>
                    </a:moveTo>
                    <a:cubicBezTo>
                      <a:pt x="92" y="0"/>
                      <a:pt x="23" y="70"/>
                      <a:pt x="23" y="156"/>
                    </a:cubicBezTo>
                    <a:lnTo>
                      <a:pt x="1" y="40661"/>
                    </a:lnTo>
                    <a:cubicBezTo>
                      <a:pt x="1" y="40698"/>
                      <a:pt x="17" y="40740"/>
                      <a:pt x="43" y="40767"/>
                    </a:cubicBezTo>
                    <a:cubicBezTo>
                      <a:pt x="75" y="40800"/>
                      <a:pt x="114" y="40815"/>
                      <a:pt x="156" y="40815"/>
                    </a:cubicBezTo>
                    <a:lnTo>
                      <a:pt x="31911" y="40832"/>
                    </a:lnTo>
                    <a:cubicBezTo>
                      <a:pt x="31996" y="40832"/>
                      <a:pt x="32072" y="40762"/>
                      <a:pt x="32072" y="40671"/>
                    </a:cubicBezTo>
                    <a:lnTo>
                      <a:pt x="32092" y="171"/>
                    </a:lnTo>
                    <a:cubicBezTo>
                      <a:pt x="32092" y="129"/>
                      <a:pt x="32077" y="92"/>
                      <a:pt x="32045" y="59"/>
                    </a:cubicBezTo>
                    <a:cubicBezTo>
                      <a:pt x="32018" y="32"/>
                      <a:pt x="31975" y="10"/>
                      <a:pt x="31932" y="10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24"/>
              <p:cNvSpPr/>
              <p:nvPr/>
            </p:nvSpPr>
            <p:spPr>
              <a:xfrm>
                <a:off x="2827650" y="349150"/>
                <a:ext cx="7940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31761" h="3108" extrusionOk="0">
                    <a:moveTo>
                      <a:pt x="31761" y="1"/>
                    </a:moveTo>
                    <a:lnTo>
                      <a:pt x="1" y="6"/>
                    </a:lnTo>
                    <a:lnTo>
                      <a:pt x="1" y="3108"/>
                    </a:lnTo>
                    <a:lnTo>
                      <a:pt x="31761" y="3108"/>
                    </a:lnTo>
                    <a:lnTo>
                      <a:pt x="31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24"/>
              <p:cNvSpPr/>
              <p:nvPr/>
            </p:nvSpPr>
            <p:spPr>
              <a:xfrm>
                <a:off x="2823800" y="345400"/>
                <a:ext cx="801900" cy="85350"/>
              </a:xfrm>
              <a:custGeom>
                <a:avLst/>
                <a:gdLst/>
                <a:ahLst/>
                <a:cxnLst/>
                <a:rect l="l" t="t" r="r" b="b"/>
                <a:pathLst>
                  <a:path w="32076" h="3414" extrusionOk="0">
                    <a:moveTo>
                      <a:pt x="322" y="311"/>
                    </a:moveTo>
                    <a:lnTo>
                      <a:pt x="31759" y="327"/>
                    </a:lnTo>
                    <a:lnTo>
                      <a:pt x="31754" y="3097"/>
                    </a:lnTo>
                    <a:lnTo>
                      <a:pt x="316" y="3082"/>
                    </a:lnTo>
                    <a:lnTo>
                      <a:pt x="322" y="311"/>
                    </a:lnTo>
                    <a:close/>
                    <a:moveTo>
                      <a:pt x="161" y="0"/>
                    </a:moveTo>
                    <a:cubicBezTo>
                      <a:pt x="75" y="0"/>
                      <a:pt x="6" y="70"/>
                      <a:pt x="6" y="156"/>
                    </a:cubicBezTo>
                    <a:lnTo>
                      <a:pt x="0" y="3242"/>
                    </a:lnTo>
                    <a:cubicBezTo>
                      <a:pt x="0" y="3280"/>
                      <a:pt x="16" y="3322"/>
                      <a:pt x="48" y="3354"/>
                    </a:cubicBezTo>
                    <a:cubicBezTo>
                      <a:pt x="75" y="3381"/>
                      <a:pt x="117" y="3398"/>
                      <a:pt x="155" y="3398"/>
                    </a:cubicBezTo>
                    <a:lnTo>
                      <a:pt x="31915" y="3413"/>
                    </a:lnTo>
                    <a:cubicBezTo>
                      <a:pt x="32001" y="3413"/>
                      <a:pt x="32070" y="3344"/>
                      <a:pt x="32070" y="3258"/>
                    </a:cubicBezTo>
                    <a:lnTo>
                      <a:pt x="32075" y="171"/>
                    </a:lnTo>
                    <a:cubicBezTo>
                      <a:pt x="32075" y="129"/>
                      <a:pt x="32060" y="92"/>
                      <a:pt x="32028" y="59"/>
                    </a:cubicBezTo>
                    <a:cubicBezTo>
                      <a:pt x="32001" y="32"/>
                      <a:pt x="31958" y="10"/>
                      <a:pt x="31920" y="10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24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175" y="0"/>
                    </a:moveTo>
                    <a:cubicBezTo>
                      <a:pt x="135" y="0"/>
                      <a:pt x="94" y="15"/>
                      <a:pt x="65" y="45"/>
                    </a:cubicBezTo>
                    <a:cubicBezTo>
                      <a:pt x="1" y="109"/>
                      <a:pt x="1" y="205"/>
                      <a:pt x="65" y="270"/>
                    </a:cubicBezTo>
                    <a:lnTo>
                      <a:pt x="831" y="1036"/>
                    </a:lnTo>
                    <a:cubicBezTo>
                      <a:pt x="863" y="1068"/>
                      <a:pt x="901" y="1084"/>
                      <a:pt x="943" y="1084"/>
                    </a:cubicBezTo>
                    <a:cubicBezTo>
                      <a:pt x="987" y="1084"/>
                      <a:pt x="1024" y="1068"/>
                      <a:pt x="1056" y="1036"/>
                    </a:cubicBezTo>
                    <a:cubicBezTo>
                      <a:pt x="1116" y="977"/>
                      <a:pt x="1116" y="875"/>
                      <a:pt x="1056" y="816"/>
                    </a:cubicBezTo>
                    <a:lnTo>
                      <a:pt x="285" y="45"/>
                    </a:lnTo>
                    <a:cubicBezTo>
                      <a:pt x="255" y="15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24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944" y="0"/>
                    </a:moveTo>
                    <a:cubicBezTo>
                      <a:pt x="904" y="0"/>
                      <a:pt x="863" y="15"/>
                      <a:pt x="831" y="45"/>
                    </a:cubicBezTo>
                    <a:lnTo>
                      <a:pt x="65" y="816"/>
                    </a:lnTo>
                    <a:cubicBezTo>
                      <a:pt x="1" y="875"/>
                      <a:pt x="1" y="977"/>
                      <a:pt x="65" y="1036"/>
                    </a:cubicBezTo>
                    <a:cubicBezTo>
                      <a:pt x="97" y="1068"/>
                      <a:pt x="134" y="1084"/>
                      <a:pt x="178" y="1084"/>
                    </a:cubicBezTo>
                    <a:cubicBezTo>
                      <a:pt x="215" y="1084"/>
                      <a:pt x="258" y="1068"/>
                      <a:pt x="285" y="1036"/>
                    </a:cubicBezTo>
                    <a:lnTo>
                      <a:pt x="1056" y="270"/>
                    </a:lnTo>
                    <a:cubicBezTo>
                      <a:pt x="1116" y="205"/>
                      <a:pt x="1116" y="109"/>
                      <a:pt x="1056" y="45"/>
                    </a:cubicBezTo>
                    <a:cubicBezTo>
                      <a:pt x="1024" y="15"/>
                      <a:pt x="984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24"/>
              <p:cNvSpPr/>
              <p:nvPr/>
            </p:nvSpPr>
            <p:spPr>
              <a:xfrm>
                <a:off x="3532725" y="373275"/>
                <a:ext cx="276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04" extrusionOk="0">
                    <a:moveTo>
                      <a:pt x="787" y="315"/>
                    </a:moveTo>
                    <a:lnTo>
                      <a:pt x="787" y="787"/>
                    </a:lnTo>
                    <a:lnTo>
                      <a:pt x="315" y="787"/>
                    </a:lnTo>
                    <a:lnTo>
                      <a:pt x="315" y="315"/>
                    </a:lnTo>
                    <a:close/>
                    <a:moveTo>
                      <a:pt x="155" y="0"/>
                    </a:moveTo>
                    <a:cubicBezTo>
                      <a:pt x="70" y="0"/>
                      <a:pt x="0" y="70"/>
                      <a:pt x="0" y="155"/>
                    </a:cubicBezTo>
                    <a:lnTo>
                      <a:pt x="0" y="943"/>
                    </a:lnTo>
                    <a:cubicBezTo>
                      <a:pt x="0" y="1034"/>
                      <a:pt x="70" y="1104"/>
                      <a:pt x="155" y="1104"/>
                    </a:cubicBezTo>
                    <a:lnTo>
                      <a:pt x="948" y="1104"/>
                    </a:lnTo>
                    <a:cubicBezTo>
                      <a:pt x="1034" y="1104"/>
                      <a:pt x="1104" y="1034"/>
                      <a:pt x="1104" y="943"/>
                    </a:cubicBezTo>
                    <a:lnTo>
                      <a:pt x="1104" y="155"/>
                    </a:lnTo>
                    <a:cubicBezTo>
                      <a:pt x="1104" y="70"/>
                      <a:pt x="1034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24"/>
              <p:cNvSpPr/>
              <p:nvPr/>
            </p:nvSpPr>
            <p:spPr>
              <a:xfrm>
                <a:off x="3499900" y="392400"/>
                <a:ext cx="302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17" extrusionOk="0">
                    <a:moveTo>
                      <a:pt x="156" y="0"/>
                    </a:moveTo>
                    <a:cubicBezTo>
                      <a:pt x="70" y="0"/>
                      <a:pt x="0" y="71"/>
                      <a:pt x="0" y="156"/>
                    </a:cubicBezTo>
                    <a:cubicBezTo>
                      <a:pt x="0" y="247"/>
                      <a:pt x="70" y="317"/>
                      <a:pt x="156" y="317"/>
                    </a:cubicBezTo>
                    <a:lnTo>
                      <a:pt x="1056" y="317"/>
                    </a:lnTo>
                    <a:cubicBezTo>
                      <a:pt x="1141" y="317"/>
                      <a:pt x="1211" y="247"/>
                      <a:pt x="1211" y="156"/>
                    </a:cubicBezTo>
                    <a:cubicBezTo>
                      <a:pt x="1211" y="71"/>
                      <a:pt x="1141" y="0"/>
                      <a:pt x="1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5" name="Google Shape;3225;p24"/>
            <p:cNvGrpSpPr/>
            <p:nvPr/>
          </p:nvGrpSpPr>
          <p:grpSpPr>
            <a:xfrm>
              <a:off x="8014394" y="4604008"/>
              <a:ext cx="946953" cy="936188"/>
              <a:chOff x="532500" y="642700"/>
              <a:chExt cx="613550" cy="606575"/>
            </a:xfrm>
          </p:grpSpPr>
          <p:sp>
            <p:nvSpPr>
              <p:cNvPr id="3226" name="Google Shape;3226;p24"/>
              <p:cNvSpPr/>
              <p:nvPr/>
            </p:nvSpPr>
            <p:spPr>
              <a:xfrm>
                <a:off x="536775" y="646675"/>
                <a:ext cx="604875" cy="598675"/>
              </a:xfrm>
              <a:custGeom>
                <a:avLst/>
                <a:gdLst/>
                <a:ahLst/>
                <a:cxnLst/>
                <a:rect l="l" t="t" r="r" b="b"/>
                <a:pathLst>
                  <a:path w="24195" h="23947" extrusionOk="0">
                    <a:moveTo>
                      <a:pt x="11618" y="6336"/>
                    </a:moveTo>
                    <a:cubicBezTo>
                      <a:pt x="18266" y="6336"/>
                      <a:pt x="20113" y="14767"/>
                      <a:pt x="13659" y="17491"/>
                    </a:cubicBezTo>
                    <a:cubicBezTo>
                      <a:pt x="13541" y="17540"/>
                      <a:pt x="13412" y="17572"/>
                      <a:pt x="13290" y="17582"/>
                    </a:cubicBezTo>
                    <a:cubicBezTo>
                      <a:pt x="13048" y="17604"/>
                      <a:pt x="12813" y="17614"/>
                      <a:pt x="12583" y="17614"/>
                    </a:cubicBezTo>
                    <a:cubicBezTo>
                      <a:pt x="5933" y="17614"/>
                      <a:pt x="4083" y="9175"/>
                      <a:pt x="10535" y="6458"/>
                    </a:cubicBezTo>
                    <a:cubicBezTo>
                      <a:pt x="10654" y="6410"/>
                      <a:pt x="10782" y="6378"/>
                      <a:pt x="10911" y="6367"/>
                    </a:cubicBezTo>
                    <a:cubicBezTo>
                      <a:pt x="11152" y="6346"/>
                      <a:pt x="11388" y="6336"/>
                      <a:pt x="11618" y="6336"/>
                    </a:cubicBezTo>
                    <a:close/>
                    <a:moveTo>
                      <a:pt x="10358" y="1"/>
                    </a:moveTo>
                    <a:cubicBezTo>
                      <a:pt x="10262" y="1"/>
                      <a:pt x="10165" y="12"/>
                      <a:pt x="10063" y="39"/>
                    </a:cubicBezTo>
                    <a:lnTo>
                      <a:pt x="8332" y="468"/>
                    </a:lnTo>
                    <a:cubicBezTo>
                      <a:pt x="7679" y="628"/>
                      <a:pt x="7283" y="1287"/>
                      <a:pt x="7444" y="1942"/>
                    </a:cubicBezTo>
                    <a:lnTo>
                      <a:pt x="7647" y="2756"/>
                    </a:lnTo>
                    <a:cubicBezTo>
                      <a:pt x="7770" y="3265"/>
                      <a:pt x="7545" y="3784"/>
                      <a:pt x="7100" y="4063"/>
                    </a:cubicBezTo>
                    <a:cubicBezTo>
                      <a:pt x="6731" y="4299"/>
                      <a:pt x="6371" y="4556"/>
                      <a:pt x="6034" y="4845"/>
                    </a:cubicBezTo>
                    <a:cubicBezTo>
                      <a:pt x="5799" y="5047"/>
                      <a:pt x="5507" y="5153"/>
                      <a:pt x="5215" y="5153"/>
                    </a:cubicBezTo>
                    <a:cubicBezTo>
                      <a:pt x="5001" y="5153"/>
                      <a:pt x="4787" y="5097"/>
                      <a:pt x="4593" y="4979"/>
                    </a:cubicBezTo>
                    <a:lnTo>
                      <a:pt x="3891" y="4556"/>
                    </a:lnTo>
                    <a:cubicBezTo>
                      <a:pt x="3695" y="4437"/>
                      <a:pt x="3479" y="4381"/>
                      <a:pt x="3265" y="4381"/>
                    </a:cubicBezTo>
                    <a:cubicBezTo>
                      <a:pt x="2852" y="4381"/>
                      <a:pt x="2448" y="4591"/>
                      <a:pt x="2219" y="4969"/>
                    </a:cubicBezTo>
                    <a:lnTo>
                      <a:pt x="1298" y="6495"/>
                    </a:lnTo>
                    <a:cubicBezTo>
                      <a:pt x="949" y="7074"/>
                      <a:pt x="1137" y="7825"/>
                      <a:pt x="1716" y="8167"/>
                    </a:cubicBezTo>
                    <a:lnTo>
                      <a:pt x="2417" y="8592"/>
                    </a:lnTo>
                    <a:cubicBezTo>
                      <a:pt x="2873" y="8869"/>
                      <a:pt x="3082" y="9411"/>
                      <a:pt x="2970" y="9930"/>
                    </a:cubicBezTo>
                    <a:cubicBezTo>
                      <a:pt x="2873" y="10365"/>
                      <a:pt x="2803" y="10804"/>
                      <a:pt x="2770" y="11238"/>
                    </a:cubicBezTo>
                    <a:cubicBezTo>
                      <a:pt x="2728" y="11763"/>
                      <a:pt x="2374" y="12203"/>
                      <a:pt x="1865" y="12331"/>
                    </a:cubicBezTo>
                    <a:lnTo>
                      <a:pt x="1051" y="12529"/>
                    </a:lnTo>
                    <a:cubicBezTo>
                      <a:pt x="398" y="12690"/>
                      <a:pt x="0" y="13355"/>
                      <a:pt x="161" y="14008"/>
                    </a:cubicBezTo>
                    <a:lnTo>
                      <a:pt x="591" y="15739"/>
                    </a:lnTo>
                    <a:cubicBezTo>
                      <a:pt x="727" y="16295"/>
                      <a:pt x="1223" y="16665"/>
                      <a:pt x="1770" y="16665"/>
                    </a:cubicBezTo>
                    <a:cubicBezTo>
                      <a:pt x="1867" y="16665"/>
                      <a:pt x="1965" y="16653"/>
                      <a:pt x="2063" y="16629"/>
                    </a:cubicBezTo>
                    <a:lnTo>
                      <a:pt x="2878" y="16425"/>
                    </a:lnTo>
                    <a:cubicBezTo>
                      <a:pt x="2972" y="16402"/>
                      <a:pt x="3065" y="16391"/>
                      <a:pt x="3158" y="16391"/>
                    </a:cubicBezTo>
                    <a:cubicBezTo>
                      <a:pt x="3570" y="16391"/>
                      <a:pt x="3958" y="16608"/>
                      <a:pt x="4185" y="16971"/>
                    </a:cubicBezTo>
                    <a:cubicBezTo>
                      <a:pt x="4422" y="17342"/>
                      <a:pt x="4684" y="17701"/>
                      <a:pt x="4973" y="18038"/>
                    </a:cubicBezTo>
                    <a:cubicBezTo>
                      <a:pt x="5317" y="18445"/>
                      <a:pt x="5381" y="19019"/>
                      <a:pt x="5107" y="19479"/>
                    </a:cubicBezTo>
                    <a:lnTo>
                      <a:pt x="4684" y="20181"/>
                    </a:lnTo>
                    <a:cubicBezTo>
                      <a:pt x="4336" y="20755"/>
                      <a:pt x="4518" y="21505"/>
                      <a:pt x="5097" y="21853"/>
                    </a:cubicBezTo>
                    <a:lnTo>
                      <a:pt x="6623" y="22775"/>
                    </a:lnTo>
                    <a:cubicBezTo>
                      <a:pt x="6819" y="22892"/>
                      <a:pt x="7035" y="22948"/>
                      <a:pt x="7248" y="22948"/>
                    </a:cubicBezTo>
                    <a:cubicBezTo>
                      <a:pt x="7661" y="22948"/>
                      <a:pt x="8065" y="22739"/>
                      <a:pt x="8295" y="22357"/>
                    </a:cubicBezTo>
                    <a:lnTo>
                      <a:pt x="8718" y="21655"/>
                    </a:lnTo>
                    <a:cubicBezTo>
                      <a:pt x="8947" y="21283"/>
                      <a:pt x="9347" y="21071"/>
                      <a:pt x="9769" y="21071"/>
                    </a:cubicBezTo>
                    <a:cubicBezTo>
                      <a:pt x="9863" y="21071"/>
                      <a:pt x="9959" y="21082"/>
                      <a:pt x="10053" y="21103"/>
                    </a:cubicBezTo>
                    <a:cubicBezTo>
                      <a:pt x="10487" y="21200"/>
                      <a:pt x="10926" y="21269"/>
                      <a:pt x="11366" y="21301"/>
                    </a:cubicBezTo>
                    <a:cubicBezTo>
                      <a:pt x="11886" y="21344"/>
                      <a:pt x="12331" y="21698"/>
                      <a:pt x="12454" y="22207"/>
                    </a:cubicBezTo>
                    <a:lnTo>
                      <a:pt x="12657" y="23021"/>
                    </a:lnTo>
                    <a:cubicBezTo>
                      <a:pt x="12794" y="23577"/>
                      <a:pt x="13290" y="23947"/>
                      <a:pt x="13837" y="23947"/>
                    </a:cubicBezTo>
                    <a:cubicBezTo>
                      <a:pt x="13934" y="23947"/>
                      <a:pt x="14033" y="23935"/>
                      <a:pt x="14131" y="23911"/>
                    </a:cubicBezTo>
                    <a:lnTo>
                      <a:pt x="15862" y="23483"/>
                    </a:lnTo>
                    <a:cubicBezTo>
                      <a:pt x="16516" y="23322"/>
                      <a:pt x="16912" y="22662"/>
                      <a:pt x="16751" y="22009"/>
                    </a:cubicBezTo>
                    <a:lnTo>
                      <a:pt x="16553" y="21195"/>
                    </a:lnTo>
                    <a:cubicBezTo>
                      <a:pt x="16424" y="20685"/>
                      <a:pt x="16654" y="20166"/>
                      <a:pt x="17094" y="19887"/>
                    </a:cubicBezTo>
                    <a:cubicBezTo>
                      <a:pt x="17463" y="19651"/>
                      <a:pt x="17823" y="19388"/>
                      <a:pt x="18160" y="19098"/>
                    </a:cubicBezTo>
                    <a:cubicBezTo>
                      <a:pt x="18397" y="18900"/>
                      <a:pt x="18691" y="18795"/>
                      <a:pt x="18985" y="18795"/>
                    </a:cubicBezTo>
                    <a:cubicBezTo>
                      <a:pt x="19198" y="18795"/>
                      <a:pt x="19411" y="18850"/>
                      <a:pt x="19602" y="18965"/>
                    </a:cubicBezTo>
                    <a:lnTo>
                      <a:pt x="20304" y="19388"/>
                    </a:lnTo>
                    <a:cubicBezTo>
                      <a:pt x="20503" y="19508"/>
                      <a:pt x="20721" y="19565"/>
                      <a:pt x="20937" y="19565"/>
                    </a:cubicBezTo>
                    <a:cubicBezTo>
                      <a:pt x="21348" y="19565"/>
                      <a:pt x="21747" y="19356"/>
                      <a:pt x="21976" y="18976"/>
                    </a:cubicBezTo>
                    <a:lnTo>
                      <a:pt x="22897" y="17449"/>
                    </a:lnTo>
                    <a:cubicBezTo>
                      <a:pt x="23245" y="16875"/>
                      <a:pt x="23058" y="16125"/>
                      <a:pt x="22485" y="15777"/>
                    </a:cubicBezTo>
                    <a:lnTo>
                      <a:pt x="21783" y="15354"/>
                    </a:lnTo>
                    <a:cubicBezTo>
                      <a:pt x="21321" y="15074"/>
                      <a:pt x="21113" y="14540"/>
                      <a:pt x="21231" y="14014"/>
                    </a:cubicBezTo>
                    <a:cubicBezTo>
                      <a:pt x="21328" y="13580"/>
                      <a:pt x="21392" y="13145"/>
                      <a:pt x="21429" y="12707"/>
                    </a:cubicBezTo>
                    <a:cubicBezTo>
                      <a:pt x="21467" y="12186"/>
                      <a:pt x="21820" y="11742"/>
                      <a:pt x="22330" y="11619"/>
                    </a:cubicBezTo>
                    <a:lnTo>
                      <a:pt x="23144" y="11414"/>
                    </a:lnTo>
                    <a:cubicBezTo>
                      <a:pt x="23797" y="11254"/>
                      <a:pt x="24194" y="10595"/>
                      <a:pt x="24034" y="9942"/>
                    </a:cubicBezTo>
                    <a:lnTo>
                      <a:pt x="23604" y="8211"/>
                    </a:lnTo>
                    <a:cubicBezTo>
                      <a:pt x="23468" y="7655"/>
                      <a:pt x="22972" y="7285"/>
                      <a:pt x="22425" y="7285"/>
                    </a:cubicBezTo>
                    <a:cubicBezTo>
                      <a:pt x="22328" y="7285"/>
                      <a:pt x="22230" y="7297"/>
                      <a:pt x="22132" y="7321"/>
                    </a:cubicBezTo>
                    <a:lnTo>
                      <a:pt x="21316" y="7519"/>
                    </a:lnTo>
                    <a:cubicBezTo>
                      <a:pt x="21221" y="7543"/>
                      <a:pt x="21126" y="7555"/>
                      <a:pt x="21032" y="7555"/>
                    </a:cubicBezTo>
                    <a:cubicBezTo>
                      <a:pt x="20622" y="7555"/>
                      <a:pt x="20236" y="7335"/>
                      <a:pt x="20010" y="6978"/>
                    </a:cubicBezTo>
                    <a:cubicBezTo>
                      <a:pt x="19773" y="6603"/>
                      <a:pt x="19516" y="6250"/>
                      <a:pt x="19226" y="5912"/>
                    </a:cubicBezTo>
                    <a:cubicBezTo>
                      <a:pt x="18878" y="5505"/>
                      <a:pt x="18814" y="4926"/>
                      <a:pt x="19093" y="4470"/>
                    </a:cubicBezTo>
                    <a:lnTo>
                      <a:pt x="19516" y="3769"/>
                    </a:lnTo>
                    <a:cubicBezTo>
                      <a:pt x="19864" y="3190"/>
                      <a:pt x="19677" y="2444"/>
                      <a:pt x="19103" y="2097"/>
                    </a:cubicBezTo>
                    <a:lnTo>
                      <a:pt x="17576" y="1175"/>
                    </a:lnTo>
                    <a:cubicBezTo>
                      <a:pt x="17379" y="1056"/>
                      <a:pt x="17162" y="1000"/>
                      <a:pt x="16947" y="1000"/>
                    </a:cubicBezTo>
                    <a:cubicBezTo>
                      <a:pt x="16533" y="1000"/>
                      <a:pt x="16131" y="1210"/>
                      <a:pt x="15905" y="1588"/>
                    </a:cubicBezTo>
                    <a:lnTo>
                      <a:pt x="15476" y="2290"/>
                    </a:lnTo>
                    <a:cubicBezTo>
                      <a:pt x="15252" y="2663"/>
                      <a:pt x="14849" y="2873"/>
                      <a:pt x="14425" y="2873"/>
                    </a:cubicBezTo>
                    <a:cubicBezTo>
                      <a:pt x="14331" y="2873"/>
                      <a:pt x="14236" y="2863"/>
                      <a:pt x="14141" y="2842"/>
                    </a:cubicBezTo>
                    <a:cubicBezTo>
                      <a:pt x="13708" y="2745"/>
                      <a:pt x="13268" y="2681"/>
                      <a:pt x="12834" y="2644"/>
                    </a:cubicBezTo>
                    <a:cubicBezTo>
                      <a:pt x="12309" y="2605"/>
                      <a:pt x="11869" y="2251"/>
                      <a:pt x="11740" y="1743"/>
                    </a:cubicBezTo>
                    <a:lnTo>
                      <a:pt x="11542" y="928"/>
                    </a:lnTo>
                    <a:cubicBezTo>
                      <a:pt x="11404" y="371"/>
                      <a:pt x="10905" y="1"/>
                      <a:pt x="10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24"/>
              <p:cNvSpPr/>
              <p:nvPr/>
            </p:nvSpPr>
            <p:spPr>
              <a:xfrm>
                <a:off x="532500" y="642700"/>
                <a:ext cx="613550" cy="606575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24263" extrusionOk="0">
                    <a:moveTo>
                      <a:pt x="11789" y="6649"/>
                    </a:moveTo>
                    <a:cubicBezTo>
                      <a:pt x="15020" y="6649"/>
                      <a:pt x="16981" y="8691"/>
                      <a:pt x="17512" y="10834"/>
                    </a:cubicBezTo>
                    <a:cubicBezTo>
                      <a:pt x="18079" y="13128"/>
                      <a:pt x="17142" y="16081"/>
                      <a:pt x="13771" y="17501"/>
                    </a:cubicBezTo>
                    <a:cubicBezTo>
                      <a:pt x="13669" y="17548"/>
                      <a:pt x="13558" y="17575"/>
                      <a:pt x="13444" y="17586"/>
                    </a:cubicBezTo>
                    <a:cubicBezTo>
                      <a:pt x="13209" y="17606"/>
                      <a:pt x="12979" y="17615"/>
                      <a:pt x="12756" y="17615"/>
                    </a:cubicBezTo>
                    <a:cubicBezTo>
                      <a:pt x="9518" y="17615"/>
                      <a:pt x="7556" y="15573"/>
                      <a:pt x="7025" y="13428"/>
                    </a:cubicBezTo>
                    <a:cubicBezTo>
                      <a:pt x="6457" y="11135"/>
                      <a:pt x="7395" y="8182"/>
                      <a:pt x="10771" y="6762"/>
                    </a:cubicBezTo>
                    <a:cubicBezTo>
                      <a:pt x="10872" y="6719"/>
                      <a:pt x="10986" y="6693"/>
                      <a:pt x="11092" y="6681"/>
                    </a:cubicBezTo>
                    <a:cubicBezTo>
                      <a:pt x="11333" y="6661"/>
                      <a:pt x="11564" y="6649"/>
                      <a:pt x="11789" y="6649"/>
                    </a:cubicBezTo>
                    <a:close/>
                    <a:moveTo>
                      <a:pt x="11784" y="6334"/>
                    </a:moveTo>
                    <a:cubicBezTo>
                      <a:pt x="11551" y="6334"/>
                      <a:pt x="11311" y="6344"/>
                      <a:pt x="11065" y="6365"/>
                    </a:cubicBezTo>
                    <a:cubicBezTo>
                      <a:pt x="10926" y="6382"/>
                      <a:pt x="10776" y="6414"/>
                      <a:pt x="10647" y="6473"/>
                    </a:cubicBezTo>
                    <a:cubicBezTo>
                      <a:pt x="7100" y="7967"/>
                      <a:pt x="6119" y="11081"/>
                      <a:pt x="6720" y="13502"/>
                    </a:cubicBezTo>
                    <a:cubicBezTo>
                      <a:pt x="7282" y="15775"/>
                      <a:pt x="9346" y="17929"/>
                      <a:pt x="12747" y="17929"/>
                    </a:cubicBezTo>
                    <a:cubicBezTo>
                      <a:pt x="12984" y="17929"/>
                      <a:pt x="13225" y="17919"/>
                      <a:pt x="13471" y="17897"/>
                    </a:cubicBezTo>
                    <a:cubicBezTo>
                      <a:pt x="13615" y="17887"/>
                      <a:pt x="13761" y="17849"/>
                      <a:pt x="13895" y="17795"/>
                    </a:cubicBezTo>
                    <a:cubicBezTo>
                      <a:pt x="17436" y="16300"/>
                      <a:pt x="18417" y="13187"/>
                      <a:pt x="17817" y="10759"/>
                    </a:cubicBezTo>
                    <a:cubicBezTo>
                      <a:pt x="17255" y="8493"/>
                      <a:pt x="15187" y="6334"/>
                      <a:pt x="11784" y="6334"/>
                    </a:cubicBezTo>
                    <a:close/>
                    <a:moveTo>
                      <a:pt x="10524" y="319"/>
                    </a:moveTo>
                    <a:cubicBezTo>
                      <a:pt x="10718" y="319"/>
                      <a:pt x="10907" y="370"/>
                      <a:pt x="11076" y="471"/>
                    </a:cubicBezTo>
                    <a:cubicBezTo>
                      <a:pt x="11317" y="616"/>
                      <a:pt x="11488" y="847"/>
                      <a:pt x="11558" y="1124"/>
                    </a:cubicBezTo>
                    <a:lnTo>
                      <a:pt x="11762" y="1940"/>
                    </a:lnTo>
                    <a:cubicBezTo>
                      <a:pt x="11901" y="2502"/>
                      <a:pt x="12394" y="2915"/>
                      <a:pt x="12989" y="2963"/>
                    </a:cubicBezTo>
                    <a:cubicBezTo>
                      <a:pt x="13423" y="2996"/>
                      <a:pt x="13857" y="3060"/>
                      <a:pt x="14275" y="3156"/>
                    </a:cubicBezTo>
                    <a:cubicBezTo>
                      <a:pt x="14380" y="3179"/>
                      <a:pt x="14485" y="3190"/>
                      <a:pt x="14589" y="3190"/>
                    </a:cubicBezTo>
                    <a:cubicBezTo>
                      <a:pt x="15075" y="3190"/>
                      <a:pt x="15534" y="2948"/>
                      <a:pt x="15786" y="2529"/>
                    </a:cubicBezTo>
                    <a:lnTo>
                      <a:pt x="16209" y="1827"/>
                    </a:lnTo>
                    <a:cubicBezTo>
                      <a:pt x="16407" y="1499"/>
                      <a:pt x="16758" y="1317"/>
                      <a:pt x="17118" y="1317"/>
                    </a:cubicBezTo>
                    <a:cubicBezTo>
                      <a:pt x="17304" y="1317"/>
                      <a:pt x="17492" y="1366"/>
                      <a:pt x="17661" y="1468"/>
                    </a:cubicBezTo>
                    <a:lnTo>
                      <a:pt x="19189" y="2390"/>
                    </a:lnTo>
                    <a:cubicBezTo>
                      <a:pt x="19435" y="2534"/>
                      <a:pt x="19607" y="2771"/>
                      <a:pt x="19671" y="3043"/>
                    </a:cubicBezTo>
                    <a:cubicBezTo>
                      <a:pt x="19741" y="3317"/>
                      <a:pt x="19698" y="3600"/>
                      <a:pt x="19553" y="3847"/>
                    </a:cubicBezTo>
                    <a:lnTo>
                      <a:pt x="19125" y="4549"/>
                    </a:lnTo>
                    <a:cubicBezTo>
                      <a:pt x="18819" y="5053"/>
                      <a:pt x="18883" y="5707"/>
                      <a:pt x="19274" y="6172"/>
                    </a:cubicBezTo>
                    <a:cubicBezTo>
                      <a:pt x="19558" y="6500"/>
                      <a:pt x="19815" y="6854"/>
                      <a:pt x="20046" y="7218"/>
                    </a:cubicBezTo>
                    <a:cubicBezTo>
                      <a:pt x="20307" y="7632"/>
                      <a:pt x="20750" y="7872"/>
                      <a:pt x="21209" y="7872"/>
                    </a:cubicBezTo>
                    <a:cubicBezTo>
                      <a:pt x="21314" y="7872"/>
                      <a:pt x="21420" y="7859"/>
                      <a:pt x="21525" y="7834"/>
                    </a:cubicBezTo>
                    <a:lnTo>
                      <a:pt x="22340" y="7630"/>
                    </a:lnTo>
                    <a:cubicBezTo>
                      <a:pt x="22425" y="7609"/>
                      <a:pt x="22510" y="7599"/>
                      <a:pt x="22594" y="7599"/>
                    </a:cubicBezTo>
                    <a:cubicBezTo>
                      <a:pt x="23070" y="7599"/>
                      <a:pt x="23507" y="7924"/>
                      <a:pt x="23626" y="8407"/>
                    </a:cubicBezTo>
                    <a:lnTo>
                      <a:pt x="24054" y="10138"/>
                    </a:lnTo>
                    <a:cubicBezTo>
                      <a:pt x="24193" y="10705"/>
                      <a:pt x="23846" y="11279"/>
                      <a:pt x="23277" y="11419"/>
                    </a:cubicBezTo>
                    <a:lnTo>
                      <a:pt x="22463" y="11622"/>
                    </a:lnTo>
                    <a:cubicBezTo>
                      <a:pt x="21900" y="11761"/>
                      <a:pt x="21487" y="12260"/>
                      <a:pt x="21440" y="12854"/>
                    </a:cubicBezTo>
                    <a:cubicBezTo>
                      <a:pt x="21408" y="13289"/>
                      <a:pt x="21343" y="13717"/>
                      <a:pt x="21247" y="14140"/>
                    </a:cubicBezTo>
                    <a:cubicBezTo>
                      <a:pt x="21113" y="14736"/>
                      <a:pt x="21364" y="15342"/>
                      <a:pt x="21873" y="15646"/>
                    </a:cubicBezTo>
                    <a:lnTo>
                      <a:pt x="22575" y="16069"/>
                    </a:lnTo>
                    <a:cubicBezTo>
                      <a:pt x="23074" y="16375"/>
                      <a:pt x="23235" y="17029"/>
                      <a:pt x="22934" y="17528"/>
                    </a:cubicBezTo>
                    <a:lnTo>
                      <a:pt x="22013" y="19054"/>
                    </a:lnTo>
                    <a:cubicBezTo>
                      <a:pt x="21812" y="19383"/>
                      <a:pt x="21462" y="19565"/>
                      <a:pt x="21102" y="19565"/>
                    </a:cubicBezTo>
                    <a:cubicBezTo>
                      <a:pt x="20916" y="19565"/>
                      <a:pt x="20727" y="19516"/>
                      <a:pt x="20555" y="19413"/>
                    </a:cubicBezTo>
                    <a:lnTo>
                      <a:pt x="19853" y="18990"/>
                    </a:lnTo>
                    <a:cubicBezTo>
                      <a:pt x="19638" y="18860"/>
                      <a:pt x="19397" y="18796"/>
                      <a:pt x="19154" y="18796"/>
                    </a:cubicBezTo>
                    <a:cubicBezTo>
                      <a:pt x="18826" y="18796"/>
                      <a:pt x="18497" y="18912"/>
                      <a:pt x="18230" y="19140"/>
                    </a:cubicBezTo>
                    <a:cubicBezTo>
                      <a:pt x="17898" y="19418"/>
                      <a:pt x="17549" y="19682"/>
                      <a:pt x="17184" y="19912"/>
                    </a:cubicBezTo>
                    <a:cubicBezTo>
                      <a:pt x="16676" y="20228"/>
                      <a:pt x="16429" y="20823"/>
                      <a:pt x="16568" y="21391"/>
                    </a:cubicBezTo>
                    <a:lnTo>
                      <a:pt x="16773" y="22205"/>
                    </a:lnTo>
                    <a:cubicBezTo>
                      <a:pt x="16837" y="22479"/>
                      <a:pt x="16793" y="22762"/>
                      <a:pt x="16649" y="23004"/>
                    </a:cubicBezTo>
                    <a:cubicBezTo>
                      <a:pt x="16504" y="23251"/>
                      <a:pt x="16269" y="23422"/>
                      <a:pt x="15995" y="23486"/>
                    </a:cubicBezTo>
                    <a:lnTo>
                      <a:pt x="14265" y="23914"/>
                    </a:lnTo>
                    <a:cubicBezTo>
                      <a:pt x="14179" y="23935"/>
                      <a:pt x="14093" y="23946"/>
                      <a:pt x="14008" y="23946"/>
                    </a:cubicBezTo>
                    <a:cubicBezTo>
                      <a:pt x="13533" y="23946"/>
                      <a:pt x="13101" y="23625"/>
                      <a:pt x="12979" y="23143"/>
                    </a:cubicBezTo>
                    <a:lnTo>
                      <a:pt x="12780" y="22329"/>
                    </a:lnTo>
                    <a:cubicBezTo>
                      <a:pt x="12641" y="21760"/>
                      <a:pt x="12143" y="21347"/>
                      <a:pt x="11548" y="21305"/>
                    </a:cubicBezTo>
                    <a:cubicBezTo>
                      <a:pt x="11119" y="21268"/>
                      <a:pt x="10685" y="21203"/>
                      <a:pt x="10261" y="21112"/>
                    </a:cubicBezTo>
                    <a:cubicBezTo>
                      <a:pt x="10155" y="21085"/>
                      <a:pt x="10047" y="21075"/>
                      <a:pt x="9940" y="21075"/>
                    </a:cubicBezTo>
                    <a:cubicBezTo>
                      <a:pt x="9458" y="21075"/>
                      <a:pt x="9008" y="21315"/>
                      <a:pt x="8756" y="21733"/>
                    </a:cubicBezTo>
                    <a:lnTo>
                      <a:pt x="8332" y="22435"/>
                    </a:lnTo>
                    <a:cubicBezTo>
                      <a:pt x="8182" y="22677"/>
                      <a:pt x="7952" y="22848"/>
                      <a:pt x="7679" y="22918"/>
                    </a:cubicBezTo>
                    <a:cubicBezTo>
                      <a:pt x="7592" y="22939"/>
                      <a:pt x="7504" y="22950"/>
                      <a:pt x="7418" y="22950"/>
                    </a:cubicBezTo>
                    <a:cubicBezTo>
                      <a:pt x="7227" y="22950"/>
                      <a:pt x="7041" y="22898"/>
                      <a:pt x="6875" y="22794"/>
                    </a:cubicBezTo>
                    <a:lnTo>
                      <a:pt x="5348" y="21873"/>
                    </a:lnTo>
                    <a:cubicBezTo>
                      <a:pt x="5107" y="21728"/>
                      <a:pt x="4935" y="21498"/>
                      <a:pt x="4865" y="21225"/>
                    </a:cubicBezTo>
                    <a:cubicBezTo>
                      <a:pt x="4796" y="20946"/>
                      <a:pt x="4845" y="20662"/>
                      <a:pt x="4989" y="20421"/>
                    </a:cubicBezTo>
                    <a:lnTo>
                      <a:pt x="5412" y="19719"/>
                    </a:lnTo>
                    <a:cubicBezTo>
                      <a:pt x="5718" y="19210"/>
                      <a:pt x="5659" y="18557"/>
                      <a:pt x="5263" y="18095"/>
                    </a:cubicBezTo>
                    <a:cubicBezTo>
                      <a:pt x="4984" y="17763"/>
                      <a:pt x="4721" y="17415"/>
                      <a:pt x="4491" y="17046"/>
                    </a:cubicBezTo>
                    <a:cubicBezTo>
                      <a:pt x="4234" y="16632"/>
                      <a:pt x="3794" y="16395"/>
                      <a:pt x="3334" y="16395"/>
                    </a:cubicBezTo>
                    <a:cubicBezTo>
                      <a:pt x="3227" y="16395"/>
                      <a:pt x="3119" y="16408"/>
                      <a:pt x="3012" y="16435"/>
                    </a:cubicBezTo>
                    <a:lnTo>
                      <a:pt x="2197" y="16633"/>
                    </a:lnTo>
                    <a:cubicBezTo>
                      <a:pt x="2111" y="16655"/>
                      <a:pt x="2024" y="16665"/>
                      <a:pt x="1938" y="16665"/>
                    </a:cubicBezTo>
                    <a:cubicBezTo>
                      <a:pt x="1749" y="16665"/>
                      <a:pt x="1562" y="16614"/>
                      <a:pt x="1393" y="16514"/>
                    </a:cubicBezTo>
                    <a:cubicBezTo>
                      <a:pt x="1153" y="16364"/>
                      <a:pt x="980" y="16134"/>
                      <a:pt x="916" y="15861"/>
                    </a:cubicBezTo>
                    <a:lnTo>
                      <a:pt x="488" y="14130"/>
                    </a:lnTo>
                    <a:cubicBezTo>
                      <a:pt x="349" y="13562"/>
                      <a:pt x="691" y="12983"/>
                      <a:pt x="1259" y="12844"/>
                    </a:cubicBezTo>
                    <a:lnTo>
                      <a:pt x="2073" y="12641"/>
                    </a:lnTo>
                    <a:cubicBezTo>
                      <a:pt x="2642" y="12501"/>
                      <a:pt x="3049" y="12008"/>
                      <a:pt x="3097" y="11408"/>
                    </a:cubicBezTo>
                    <a:cubicBezTo>
                      <a:pt x="3134" y="10979"/>
                      <a:pt x="3199" y="10545"/>
                      <a:pt x="3290" y="10127"/>
                    </a:cubicBezTo>
                    <a:cubicBezTo>
                      <a:pt x="3424" y="9527"/>
                      <a:pt x="3173" y="8922"/>
                      <a:pt x="2669" y="8616"/>
                    </a:cubicBezTo>
                    <a:lnTo>
                      <a:pt x="1967" y="8192"/>
                    </a:lnTo>
                    <a:cubicBezTo>
                      <a:pt x="1462" y="7893"/>
                      <a:pt x="1302" y="7240"/>
                      <a:pt x="1608" y="6741"/>
                    </a:cubicBezTo>
                    <a:lnTo>
                      <a:pt x="2530" y="5214"/>
                    </a:lnTo>
                    <a:cubicBezTo>
                      <a:pt x="2674" y="4967"/>
                      <a:pt x="2904" y="4796"/>
                      <a:pt x="3178" y="4732"/>
                    </a:cubicBezTo>
                    <a:cubicBezTo>
                      <a:pt x="3266" y="4709"/>
                      <a:pt x="3354" y="4699"/>
                      <a:pt x="3441" y="4699"/>
                    </a:cubicBezTo>
                    <a:cubicBezTo>
                      <a:pt x="3631" y="4699"/>
                      <a:pt x="3816" y="4750"/>
                      <a:pt x="3982" y="4849"/>
                    </a:cubicBezTo>
                    <a:lnTo>
                      <a:pt x="4684" y="5272"/>
                    </a:lnTo>
                    <a:cubicBezTo>
                      <a:pt x="4900" y="5405"/>
                      <a:pt x="5144" y="5469"/>
                      <a:pt x="5387" y="5469"/>
                    </a:cubicBezTo>
                    <a:cubicBezTo>
                      <a:pt x="5715" y="5469"/>
                      <a:pt x="6043" y="5352"/>
                      <a:pt x="6307" y="5128"/>
                    </a:cubicBezTo>
                    <a:cubicBezTo>
                      <a:pt x="6639" y="4844"/>
                      <a:pt x="6992" y="4586"/>
                      <a:pt x="7358" y="4356"/>
                    </a:cubicBezTo>
                    <a:cubicBezTo>
                      <a:pt x="7860" y="4035"/>
                      <a:pt x="8107" y="3439"/>
                      <a:pt x="7968" y="2877"/>
                    </a:cubicBezTo>
                    <a:lnTo>
                      <a:pt x="7770" y="2063"/>
                    </a:lnTo>
                    <a:cubicBezTo>
                      <a:pt x="7630" y="1495"/>
                      <a:pt x="7974" y="916"/>
                      <a:pt x="8542" y="777"/>
                    </a:cubicBezTo>
                    <a:lnTo>
                      <a:pt x="10272" y="348"/>
                    </a:lnTo>
                    <a:cubicBezTo>
                      <a:pt x="10356" y="328"/>
                      <a:pt x="10440" y="319"/>
                      <a:pt x="10524" y="319"/>
                    </a:cubicBezTo>
                    <a:close/>
                    <a:moveTo>
                      <a:pt x="10533" y="1"/>
                    </a:moveTo>
                    <a:cubicBezTo>
                      <a:pt x="10421" y="1"/>
                      <a:pt x="10309" y="15"/>
                      <a:pt x="10197" y="43"/>
                    </a:cubicBezTo>
                    <a:lnTo>
                      <a:pt x="8466" y="471"/>
                    </a:lnTo>
                    <a:cubicBezTo>
                      <a:pt x="8113" y="557"/>
                      <a:pt x="7808" y="782"/>
                      <a:pt x="7620" y="1099"/>
                    </a:cubicBezTo>
                    <a:cubicBezTo>
                      <a:pt x="7432" y="1409"/>
                      <a:pt x="7373" y="1779"/>
                      <a:pt x="7464" y="2138"/>
                    </a:cubicBezTo>
                    <a:lnTo>
                      <a:pt x="7662" y="2952"/>
                    </a:lnTo>
                    <a:cubicBezTo>
                      <a:pt x="7770" y="3387"/>
                      <a:pt x="7578" y="3842"/>
                      <a:pt x="7185" y="4089"/>
                    </a:cubicBezTo>
                    <a:cubicBezTo>
                      <a:pt x="6811" y="4324"/>
                      <a:pt x="6446" y="4592"/>
                      <a:pt x="6104" y="4886"/>
                    </a:cubicBezTo>
                    <a:cubicBezTo>
                      <a:pt x="5897" y="5062"/>
                      <a:pt x="5642" y="5153"/>
                      <a:pt x="5388" y="5153"/>
                    </a:cubicBezTo>
                    <a:cubicBezTo>
                      <a:pt x="5201" y="5153"/>
                      <a:pt x="5016" y="5104"/>
                      <a:pt x="4850" y="5004"/>
                    </a:cubicBezTo>
                    <a:lnTo>
                      <a:pt x="4148" y="4581"/>
                    </a:lnTo>
                    <a:cubicBezTo>
                      <a:pt x="3931" y="4449"/>
                      <a:pt x="3691" y="4382"/>
                      <a:pt x="3445" y="4382"/>
                    </a:cubicBezTo>
                    <a:cubicBezTo>
                      <a:pt x="3331" y="4382"/>
                      <a:pt x="3216" y="4397"/>
                      <a:pt x="3102" y="4426"/>
                    </a:cubicBezTo>
                    <a:cubicBezTo>
                      <a:pt x="2749" y="4512"/>
                      <a:pt x="2449" y="4732"/>
                      <a:pt x="2256" y="5047"/>
                    </a:cubicBezTo>
                    <a:lnTo>
                      <a:pt x="1334" y="6575"/>
                    </a:lnTo>
                    <a:cubicBezTo>
                      <a:pt x="943" y="7223"/>
                      <a:pt x="1153" y="8069"/>
                      <a:pt x="1801" y="8466"/>
                    </a:cubicBezTo>
                    <a:lnTo>
                      <a:pt x="2503" y="8889"/>
                    </a:lnTo>
                    <a:cubicBezTo>
                      <a:pt x="2894" y="9125"/>
                      <a:pt x="3087" y="9592"/>
                      <a:pt x="2985" y="10057"/>
                    </a:cubicBezTo>
                    <a:cubicBezTo>
                      <a:pt x="2889" y="10492"/>
                      <a:pt x="2819" y="10942"/>
                      <a:pt x="2787" y="11387"/>
                    </a:cubicBezTo>
                    <a:cubicBezTo>
                      <a:pt x="2749" y="11847"/>
                      <a:pt x="2433" y="12228"/>
                      <a:pt x="1999" y="12335"/>
                    </a:cubicBezTo>
                    <a:lnTo>
                      <a:pt x="1185" y="12538"/>
                    </a:lnTo>
                    <a:cubicBezTo>
                      <a:pt x="450" y="12721"/>
                      <a:pt x="0" y="13465"/>
                      <a:pt x="183" y="14205"/>
                    </a:cubicBezTo>
                    <a:lnTo>
                      <a:pt x="606" y="15936"/>
                    </a:lnTo>
                    <a:cubicBezTo>
                      <a:pt x="697" y="16289"/>
                      <a:pt x="916" y="16595"/>
                      <a:pt x="1232" y="16782"/>
                    </a:cubicBezTo>
                    <a:cubicBezTo>
                      <a:pt x="1450" y="16911"/>
                      <a:pt x="1694" y="16980"/>
                      <a:pt x="1941" y="16980"/>
                    </a:cubicBezTo>
                    <a:cubicBezTo>
                      <a:pt x="2051" y="16980"/>
                      <a:pt x="2163" y="16966"/>
                      <a:pt x="2273" y="16937"/>
                    </a:cubicBezTo>
                    <a:lnTo>
                      <a:pt x="3087" y="16739"/>
                    </a:lnTo>
                    <a:cubicBezTo>
                      <a:pt x="3167" y="16720"/>
                      <a:pt x="3247" y="16710"/>
                      <a:pt x="3327" y="16710"/>
                    </a:cubicBezTo>
                    <a:cubicBezTo>
                      <a:pt x="3681" y="16710"/>
                      <a:pt x="4022" y="16897"/>
                      <a:pt x="4222" y="17211"/>
                    </a:cubicBezTo>
                    <a:cubicBezTo>
                      <a:pt x="4464" y="17592"/>
                      <a:pt x="4732" y="17956"/>
                      <a:pt x="5021" y="18299"/>
                    </a:cubicBezTo>
                    <a:cubicBezTo>
                      <a:pt x="5332" y="18658"/>
                      <a:pt x="5375" y="19161"/>
                      <a:pt x="5139" y="19553"/>
                    </a:cubicBezTo>
                    <a:lnTo>
                      <a:pt x="4716" y="20254"/>
                    </a:lnTo>
                    <a:cubicBezTo>
                      <a:pt x="4528" y="20571"/>
                      <a:pt x="4474" y="20941"/>
                      <a:pt x="4561" y="21300"/>
                    </a:cubicBezTo>
                    <a:cubicBezTo>
                      <a:pt x="4645" y="21653"/>
                      <a:pt x="4870" y="21953"/>
                      <a:pt x="5187" y="22146"/>
                    </a:cubicBezTo>
                    <a:lnTo>
                      <a:pt x="6715" y="23068"/>
                    </a:lnTo>
                    <a:cubicBezTo>
                      <a:pt x="6928" y="23197"/>
                      <a:pt x="7171" y="23266"/>
                      <a:pt x="7418" y="23266"/>
                    </a:cubicBezTo>
                    <a:cubicBezTo>
                      <a:pt x="7530" y="23266"/>
                      <a:pt x="7642" y="23252"/>
                      <a:pt x="7754" y="23224"/>
                    </a:cubicBezTo>
                    <a:cubicBezTo>
                      <a:pt x="8107" y="23137"/>
                      <a:pt x="8413" y="22912"/>
                      <a:pt x="8600" y="22601"/>
                    </a:cubicBezTo>
                    <a:lnTo>
                      <a:pt x="9024" y="21900"/>
                    </a:lnTo>
                    <a:cubicBezTo>
                      <a:pt x="9218" y="21578"/>
                      <a:pt x="9570" y="21391"/>
                      <a:pt x="9945" y="21391"/>
                    </a:cubicBezTo>
                    <a:cubicBezTo>
                      <a:pt x="10027" y="21391"/>
                      <a:pt x="10110" y="21400"/>
                      <a:pt x="10192" y="21418"/>
                    </a:cubicBezTo>
                    <a:cubicBezTo>
                      <a:pt x="10632" y="21514"/>
                      <a:pt x="11076" y="21584"/>
                      <a:pt x="11521" y="21616"/>
                    </a:cubicBezTo>
                    <a:cubicBezTo>
                      <a:pt x="11982" y="21653"/>
                      <a:pt x="12368" y="21970"/>
                      <a:pt x="12475" y="22403"/>
                    </a:cubicBezTo>
                    <a:lnTo>
                      <a:pt x="12673" y="23218"/>
                    </a:lnTo>
                    <a:cubicBezTo>
                      <a:pt x="12828" y="23845"/>
                      <a:pt x="13390" y="24263"/>
                      <a:pt x="14013" y="24263"/>
                    </a:cubicBezTo>
                    <a:cubicBezTo>
                      <a:pt x="14120" y="24263"/>
                      <a:pt x="14233" y="24252"/>
                      <a:pt x="14339" y="24220"/>
                    </a:cubicBezTo>
                    <a:lnTo>
                      <a:pt x="16070" y="23797"/>
                    </a:lnTo>
                    <a:cubicBezTo>
                      <a:pt x="16429" y="23706"/>
                      <a:pt x="16729" y="23486"/>
                      <a:pt x="16917" y="23170"/>
                    </a:cubicBezTo>
                    <a:cubicBezTo>
                      <a:pt x="17110" y="22853"/>
                      <a:pt x="17164" y="22484"/>
                      <a:pt x="17077" y="22130"/>
                    </a:cubicBezTo>
                    <a:lnTo>
                      <a:pt x="16874" y="21310"/>
                    </a:lnTo>
                    <a:cubicBezTo>
                      <a:pt x="16766" y="20882"/>
                      <a:pt x="16959" y="20426"/>
                      <a:pt x="17351" y="20174"/>
                    </a:cubicBezTo>
                    <a:cubicBezTo>
                      <a:pt x="17726" y="19939"/>
                      <a:pt x="18096" y="19670"/>
                      <a:pt x="18433" y="19381"/>
                    </a:cubicBezTo>
                    <a:cubicBezTo>
                      <a:pt x="18644" y="19202"/>
                      <a:pt x="18902" y="19110"/>
                      <a:pt x="19157" y="19110"/>
                    </a:cubicBezTo>
                    <a:cubicBezTo>
                      <a:pt x="19343" y="19110"/>
                      <a:pt x="19527" y="19158"/>
                      <a:pt x="19692" y="19257"/>
                    </a:cubicBezTo>
                    <a:lnTo>
                      <a:pt x="20394" y="19682"/>
                    </a:lnTo>
                    <a:cubicBezTo>
                      <a:pt x="20616" y="19818"/>
                      <a:pt x="20862" y="19882"/>
                      <a:pt x="21104" y="19882"/>
                    </a:cubicBezTo>
                    <a:cubicBezTo>
                      <a:pt x="21570" y="19882"/>
                      <a:pt x="22024" y="19644"/>
                      <a:pt x="22281" y="19215"/>
                    </a:cubicBezTo>
                    <a:lnTo>
                      <a:pt x="23203" y="17689"/>
                    </a:lnTo>
                    <a:cubicBezTo>
                      <a:pt x="23594" y="17039"/>
                      <a:pt x="23384" y="16193"/>
                      <a:pt x="22736" y="15802"/>
                    </a:cubicBezTo>
                    <a:lnTo>
                      <a:pt x="22034" y="15379"/>
                    </a:lnTo>
                    <a:cubicBezTo>
                      <a:pt x="21643" y="15142"/>
                      <a:pt x="21450" y="14671"/>
                      <a:pt x="21557" y="14210"/>
                    </a:cubicBezTo>
                    <a:cubicBezTo>
                      <a:pt x="21653" y="13771"/>
                      <a:pt x="21717" y="13326"/>
                      <a:pt x="21756" y="12881"/>
                    </a:cubicBezTo>
                    <a:cubicBezTo>
                      <a:pt x="21793" y="12421"/>
                      <a:pt x="22103" y="12035"/>
                      <a:pt x="22538" y="11927"/>
                    </a:cubicBezTo>
                    <a:lnTo>
                      <a:pt x="23352" y="11729"/>
                    </a:lnTo>
                    <a:cubicBezTo>
                      <a:pt x="24091" y="11548"/>
                      <a:pt x="24542" y="10797"/>
                      <a:pt x="24360" y="10062"/>
                    </a:cubicBezTo>
                    <a:lnTo>
                      <a:pt x="23931" y="8333"/>
                    </a:lnTo>
                    <a:cubicBezTo>
                      <a:pt x="23846" y="7973"/>
                      <a:pt x="23621" y="7673"/>
                      <a:pt x="23304" y="7480"/>
                    </a:cubicBezTo>
                    <a:cubicBezTo>
                      <a:pt x="23090" y="7351"/>
                      <a:pt x="22848" y="7282"/>
                      <a:pt x="22600" y="7282"/>
                    </a:cubicBezTo>
                    <a:cubicBezTo>
                      <a:pt x="22488" y="7282"/>
                      <a:pt x="22376" y="7296"/>
                      <a:pt x="22264" y="7324"/>
                    </a:cubicBezTo>
                    <a:lnTo>
                      <a:pt x="21450" y="7529"/>
                    </a:lnTo>
                    <a:cubicBezTo>
                      <a:pt x="21370" y="7548"/>
                      <a:pt x="21290" y="7558"/>
                      <a:pt x="21210" y="7558"/>
                    </a:cubicBezTo>
                    <a:cubicBezTo>
                      <a:pt x="20856" y="7558"/>
                      <a:pt x="20515" y="7371"/>
                      <a:pt x="20314" y="7052"/>
                    </a:cubicBezTo>
                    <a:cubicBezTo>
                      <a:pt x="20073" y="6671"/>
                      <a:pt x="19805" y="6307"/>
                      <a:pt x="19516" y="5969"/>
                    </a:cubicBezTo>
                    <a:cubicBezTo>
                      <a:pt x="19210" y="5605"/>
                      <a:pt x="19162" y="5101"/>
                      <a:pt x="19397" y="4710"/>
                    </a:cubicBezTo>
                    <a:lnTo>
                      <a:pt x="19821" y="4008"/>
                    </a:lnTo>
                    <a:cubicBezTo>
                      <a:pt x="20008" y="3691"/>
                      <a:pt x="20067" y="3322"/>
                      <a:pt x="19976" y="2969"/>
                    </a:cubicBezTo>
                    <a:cubicBezTo>
                      <a:pt x="19891" y="2610"/>
                      <a:pt x="19671" y="2309"/>
                      <a:pt x="19355" y="2121"/>
                    </a:cubicBezTo>
                    <a:lnTo>
                      <a:pt x="17827" y="1200"/>
                    </a:lnTo>
                    <a:cubicBezTo>
                      <a:pt x="17606" y="1065"/>
                      <a:pt x="17361" y="1000"/>
                      <a:pt x="17119" y="1000"/>
                    </a:cubicBezTo>
                    <a:cubicBezTo>
                      <a:pt x="16653" y="1000"/>
                      <a:pt x="16198" y="1239"/>
                      <a:pt x="15937" y="1666"/>
                    </a:cubicBezTo>
                    <a:lnTo>
                      <a:pt x="15512" y="2368"/>
                    </a:lnTo>
                    <a:cubicBezTo>
                      <a:pt x="15320" y="2687"/>
                      <a:pt x="14975" y="2874"/>
                      <a:pt x="14601" y="2874"/>
                    </a:cubicBezTo>
                    <a:cubicBezTo>
                      <a:pt x="14516" y="2874"/>
                      <a:pt x="14430" y="2865"/>
                      <a:pt x="14345" y="2845"/>
                    </a:cubicBezTo>
                    <a:cubicBezTo>
                      <a:pt x="13911" y="2749"/>
                      <a:pt x="13461" y="2684"/>
                      <a:pt x="13016" y="2647"/>
                    </a:cubicBezTo>
                    <a:cubicBezTo>
                      <a:pt x="12554" y="2610"/>
                      <a:pt x="12175" y="2299"/>
                      <a:pt x="12067" y="1864"/>
                    </a:cubicBezTo>
                    <a:lnTo>
                      <a:pt x="11864" y="1050"/>
                    </a:lnTo>
                    <a:cubicBezTo>
                      <a:pt x="11778" y="691"/>
                      <a:pt x="11553" y="391"/>
                      <a:pt x="11243" y="198"/>
                    </a:cubicBezTo>
                    <a:cubicBezTo>
                      <a:pt x="11025" y="69"/>
                      <a:pt x="10781" y="1"/>
                      <a:pt x="10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8" name="Google Shape;3228;p24"/>
            <p:cNvGrpSpPr/>
            <p:nvPr/>
          </p:nvGrpSpPr>
          <p:grpSpPr>
            <a:xfrm>
              <a:off x="0" y="0"/>
              <a:ext cx="9144000" cy="327600"/>
              <a:chOff x="0" y="4815875"/>
              <a:chExt cx="9144000" cy="327600"/>
            </a:xfrm>
          </p:grpSpPr>
          <p:sp>
            <p:nvSpPr>
              <p:cNvPr id="3229" name="Google Shape;3229;p24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30" name="Google Shape;3230;p24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3231" name="Google Shape;3231;p24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3232" name="Google Shape;3232;p24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3" name="Google Shape;3233;p24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234" name="Google Shape;3234;p24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5" name="Google Shape;3235;p24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38" name="Google Shape;3238;p25"/>
          <p:cNvSpPr txBox="1">
            <a:spLocks noGrp="1"/>
          </p:cNvSpPr>
          <p:nvPr>
            <p:ph type="subTitle" idx="1"/>
          </p:nvPr>
        </p:nvSpPr>
        <p:spPr>
          <a:xfrm>
            <a:off x="1535424" y="1911911"/>
            <a:ext cx="28065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39" name="Google Shape;3239;p25"/>
          <p:cNvSpPr txBox="1">
            <a:spLocks noGrp="1"/>
          </p:cNvSpPr>
          <p:nvPr>
            <p:ph type="subTitle" idx="2"/>
          </p:nvPr>
        </p:nvSpPr>
        <p:spPr>
          <a:xfrm>
            <a:off x="5411169" y="1911911"/>
            <a:ext cx="28065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40" name="Google Shape;3240;p25"/>
          <p:cNvSpPr txBox="1">
            <a:spLocks noGrp="1"/>
          </p:cNvSpPr>
          <p:nvPr>
            <p:ph type="subTitle" idx="3"/>
          </p:nvPr>
        </p:nvSpPr>
        <p:spPr>
          <a:xfrm>
            <a:off x="1535424" y="3572561"/>
            <a:ext cx="28065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41" name="Google Shape;3241;p25"/>
          <p:cNvSpPr txBox="1">
            <a:spLocks noGrp="1"/>
          </p:cNvSpPr>
          <p:nvPr>
            <p:ph type="subTitle" idx="4"/>
          </p:nvPr>
        </p:nvSpPr>
        <p:spPr>
          <a:xfrm>
            <a:off x="5411169" y="3572561"/>
            <a:ext cx="28065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42" name="Google Shape;3242;p25"/>
          <p:cNvSpPr txBox="1">
            <a:spLocks noGrp="1"/>
          </p:cNvSpPr>
          <p:nvPr>
            <p:ph type="subTitle" idx="5"/>
          </p:nvPr>
        </p:nvSpPr>
        <p:spPr>
          <a:xfrm>
            <a:off x="1535424" y="1628438"/>
            <a:ext cx="2806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43" name="Google Shape;3243;p25"/>
          <p:cNvSpPr txBox="1">
            <a:spLocks noGrp="1"/>
          </p:cNvSpPr>
          <p:nvPr>
            <p:ph type="subTitle" idx="6"/>
          </p:nvPr>
        </p:nvSpPr>
        <p:spPr>
          <a:xfrm>
            <a:off x="1535424" y="3289088"/>
            <a:ext cx="2806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44" name="Google Shape;3244;p25"/>
          <p:cNvSpPr txBox="1">
            <a:spLocks noGrp="1"/>
          </p:cNvSpPr>
          <p:nvPr>
            <p:ph type="subTitle" idx="7"/>
          </p:nvPr>
        </p:nvSpPr>
        <p:spPr>
          <a:xfrm>
            <a:off x="5411136" y="1628438"/>
            <a:ext cx="2806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45" name="Google Shape;3245;p25"/>
          <p:cNvSpPr txBox="1">
            <a:spLocks noGrp="1"/>
          </p:cNvSpPr>
          <p:nvPr>
            <p:ph type="subTitle" idx="8"/>
          </p:nvPr>
        </p:nvSpPr>
        <p:spPr>
          <a:xfrm>
            <a:off x="5411136" y="3289088"/>
            <a:ext cx="2806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3246" name="Google Shape;3246;p25"/>
          <p:cNvGrpSpPr/>
          <p:nvPr/>
        </p:nvGrpSpPr>
        <p:grpSpPr>
          <a:xfrm>
            <a:off x="9" y="-856668"/>
            <a:ext cx="9120614" cy="6197889"/>
            <a:chOff x="9" y="-856668"/>
            <a:chExt cx="9120614" cy="6197889"/>
          </a:xfrm>
        </p:grpSpPr>
        <p:grpSp>
          <p:nvGrpSpPr>
            <p:cNvPr id="3247" name="Google Shape;3247;p25"/>
            <p:cNvGrpSpPr/>
            <p:nvPr/>
          </p:nvGrpSpPr>
          <p:grpSpPr>
            <a:xfrm>
              <a:off x="9" y="4767032"/>
              <a:ext cx="2792339" cy="574190"/>
              <a:chOff x="1256084" y="1131032"/>
              <a:chExt cx="2792339" cy="574190"/>
            </a:xfrm>
          </p:grpSpPr>
          <p:grpSp>
            <p:nvGrpSpPr>
              <p:cNvPr id="3248" name="Google Shape;3248;p25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3249" name="Google Shape;3249;p25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0" name="Google Shape;3250;p25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1" name="Google Shape;3251;p25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2" name="Google Shape;3252;p25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3" name="Google Shape;3253;p25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4" name="Google Shape;3254;p25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5" name="Google Shape;3255;p25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6" name="Google Shape;3256;p25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7" name="Google Shape;3257;p25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8" name="Google Shape;3258;p25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9" name="Google Shape;3259;p25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0" name="Google Shape;3260;p25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1" name="Google Shape;3261;p25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2" name="Google Shape;3262;p25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3" name="Google Shape;3263;p25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4" name="Google Shape;3264;p25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5" name="Google Shape;3265;p25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6" name="Google Shape;3266;p25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7" name="Google Shape;3267;p25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8" name="Google Shape;3268;p25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9" name="Google Shape;3269;p25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0" name="Google Shape;3270;p25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1" name="Google Shape;3271;p25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2" name="Google Shape;3272;p25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3" name="Google Shape;3273;p25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4" name="Google Shape;3274;p25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5" name="Google Shape;3275;p25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6" name="Google Shape;3276;p25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7" name="Google Shape;3277;p25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8" name="Google Shape;3278;p25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9" name="Google Shape;3279;p25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0" name="Google Shape;3280;p25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1" name="Google Shape;3281;p25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2" name="Google Shape;3282;p25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83" name="Google Shape;3283;p25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3284" name="Google Shape;3284;p25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5" name="Google Shape;3285;p25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6" name="Google Shape;3286;p25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7" name="Google Shape;3287;p25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8" name="Google Shape;3288;p25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9" name="Google Shape;3289;p25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0" name="Google Shape;3290;p25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1" name="Google Shape;3291;p25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2" name="Google Shape;3292;p25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3" name="Google Shape;3293;p25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4" name="Google Shape;3294;p25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5" name="Google Shape;3295;p25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6" name="Google Shape;3296;p25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7" name="Google Shape;3297;p25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8" name="Google Shape;3298;p25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9" name="Google Shape;3299;p25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0" name="Google Shape;3300;p25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1" name="Google Shape;3301;p25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2" name="Google Shape;3302;p25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3" name="Google Shape;3303;p25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4" name="Google Shape;3304;p25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5" name="Google Shape;3305;p25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6" name="Google Shape;3306;p25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7" name="Google Shape;3307;p25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8" name="Google Shape;3308;p25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9" name="Google Shape;3309;p25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0" name="Google Shape;3310;p25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1" name="Google Shape;3311;p25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2" name="Google Shape;3312;p25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3" name="Google Shape;3313;p25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4" name="Google Shape;3314;p25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5" name="Google Shape;3315;p25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6" name="Google Shape;3316;p25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7" name="Google Shape;3317;p25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18" name="Google Shape;3318;p25"/>
            <p:cNvGrpSpPr/>
            <p:nvPr/>
          </p:nvGrpSpPr>
          <p:grpSpPr>
            <a:xfrm rot="5400000">
              <a:off x="7437359" y="252407"/>
              <a:ext cx="2792339" cy="574190"/>
              <a:chOff x="1256084" y="1131032"/>
              <a:chExt cx="2792339" cy="574190"/>
            </a:xfrm>
          </p:grpSpPr>
          <p:grpSp>
            <p:nvGrpSpPr>
              <p:cNvPr id="3319" name="Google Shape;3319;p25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3320" name="Google Shape;3320;p25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25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2" name="Google Shape;3322;p25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3" name="Google Shape;3323;p25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25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25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25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25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25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25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3330;p25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3331;p25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25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25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25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25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25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25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8" name="Google Shape;3338;p25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9" name="Google Shape;3339;p25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25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25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25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25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25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5" name="Google Shape;3345;p25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6" name="Google Shape;3346;p25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7" name="Google Shape;3347;p25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8" name="Google Shape;3348;p25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9" name="Google Shape;3349;p25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0" name="Google Shape;3350;p25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1" name="Google Shape;3351;p25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2" name="Google Shape;3352;p25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3" name="Google Shape;3353;p25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54" name="Google Shape;3354;p25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3355" name="Google Shape;3355;p25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6" name="Google Shape;3356;p25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7" name="Google Shape;3357;p25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8" name="Google Shape;3358;p25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9" name="Google Shape;3359;p25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0" name="Google Shape;3360;p25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1" name="Google Shape;3361;p25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2" name="Google Shape;3362;p25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3" name="Google Shape;3363;p25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4" name="Google Shape;3364;p25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5" name="Google Shape;3365;p25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6" name="Google Shape;3366;p25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25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25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25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25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25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2" name="Google Shape;3372;p25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3" name="Google Shape;3373;p25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4" name="Google Shape;3374;p25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5" name="Google Shape;3375;p25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6" name="Google Shape;3376;p25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7" name="Google Shape;3377;p25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8" name="Google Shape;3378;p25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9" name="Google Shape;3379;p25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0" name="Google Shape;3380;p25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1" name="Google Shape;3381;p25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2" name="Google Shape;3382;p25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25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25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25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25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25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25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389" name="Google Shape;3389;p25"/>
          <p:cNvGrpSpPr/>
          <p:nvPr/>
        </p:nvGrpSpPr>
        <p:grpSpPr>
          <a:xfrm>
            <a:off x="-299427" y="0"/>
            <a:ext cx="9443427" cy="3975595"/>
            <a:chOff x="-299427" y="0"/>
            <a:chExt cx="9443427" cy="3975595"/>
          </a:xfrm>
        </p:grpSpPr>
        <p:grpSp>
          <p:nvGrpSpPr>
            <p:cNvPr id="3390" name="Google Shape;3390;p25"/>
            <p:cNvGrpSpPr/>
            <p:nvPr/>
          </p:nvGrpSpPr>
          <p:grpSpPr>
            <a:xfrm>
              <a:off x="-299427" y="706332"/>
              <a:ext cx="786324" cy="719726"/>
              <a:chOff x="8248800" y="1404950"/>
              <a:chExt cx="509475" cy="466325"/>
            </a:xfrm>
          </p:grpSpPr>
          <p:sp>
            <p:nvSpPr>
              <p:cNvPr id="3391" name="Google Shape;3391;p25"/>
              <p:cNvSpPr/>
              <p:nvPr/>
            </p:nvSpPr>
            <p:spPr>
              <a:xfrm>
                <a:off x="8248800" y="1439575"/>
                <a:ext cx="458550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18342" h="17111" extrusionOk="0">
                    <a:moveTo>
                      <a:pt x="9163" y="0"/>
                    </a:moveTo>
                    <a:cubicBezTo>
                      <a:pt x="5011" y="0"/>
                      <a:pt x="1363" y="3029"/>
                      <a:pt x="718" y="7259"/>
                    </a:cubicBezTo>
                    <a:cubicBezTo>
                      <a:pt x="0" y="11926"/>
                      <a:pt x="3205" y="16293"/>
                      <a:pt x="7877" y="17011"/>
                    </a:cubicBezTo>
                    <a:cubicBezTo>
                      <a:pt x="8315" y="17078"/>
                      <a:pt x="8750" y="17110"/>
                      <a:pt x="9180" y="17110"/>
                    </a:cubicBezTo>
                    <a:cubicBezTo>
                      <a:pt x="13331" y="17110"/>
                      <a:pt x="16974" y="14082"/>
                      <a:pt x="17624" y="9853"/>
                    </a:cubicBezTo>
                    <a:cubicBezTo>
                      <a:pt x="18342" y="5179"/>
                      <a:pt x="15138" y="818"/>
                      <a:pt x="10465" y="99"/>
                    </a:cubicBezTo>
                    <a:cubicBezTo>
                      <a:pt x="10027" y="32"/>
                      <a:pt x="9593" y="0"/>
                      <a:pt x="9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25"/>
              <p:cNvSpPr/>
              <p:nvPr/>
            </p:nvSpPr>
            <p:spPr>
              <a:xfrm>
                <a:off x="8254000" y="1435650"/>
                <a:ext cx="457525" cy="435625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17425" extrusionOk="0">
                    <a:moveTo>
                      <a:pt x="8955" y="315"/>
                    </a:moveTo>
                    <a:cubicBezTo>
                      <a:pt x="9378" y="315"/>
                      <a:pt x="9806" y="348"/>
                      <a:pt x="10236" y="412"/>
                    </a:cubicBezTo>
                    <a:cubicBezTo>
                      <a:pt x="14812" y="1114"/>
                      <a:pt x="17962" y="5407"/>
                      <a:pt x="17260" y="9983"/>
                    </a:cubicBezTo>
                    <a:cubicBezTo>
                      <a:pt x="16624" y="14129"/>
                      <a:pt x="13037" y="17105"/>
                      <a:pt x="8968" y="17105"/>
                    </a:cubicBezTo>
                    <a:cubicBezTo>
                      <a:pt x="8547" y="17105"/>
                      <a:pt x="8120" y="17073"/>
                      <a:pt x="7691" y="17007"/>
                    </a:cubicBezTo>
                    <a:cubicBezTo>
                      <a:pt x="5473" y="16670"/>
                      <a:pt x="3522" y="15485"/>
                      <a:pt x="2198" y="13680"/>
                    </a:cubicBezTo>
                    <a:cubicBezTo>
                      <a:pt x="869" y="11874"/>
                      <a:pt x="322" y="9656"/>
                      <a:pt x="665" y="7437"/>
                    </a:cubicBezTo>
                    <a:cubicBezTo>
                      <a:pt x="1298" y="3295"/>
                      <a:pt x="4887" y="315"/>
                      <a:pt x="8955" y="315"/>
                    </a:cubicBezTo>
                    <a:close/>
                    <a:moveTo>
                      <a:pt x="8957" y="0"/>
                    </a:moveTo>
                    <a:cubicBezTo>
                      <a:pt x="4733" y="0"/>
                      <a:pt x="1010" y="3092"/>
                      <a:pt x="354" y="7389"/>
                    </a:cubicBezTo>
                    <a:cubicBezTo>
                      <a:pt x="0" y="9693"/>
                      <a:pt x="564" y="11991"/>
                      <a:pt x="1941" y="13868"/>
                    </a:cubicBezTo>
                    <a:cubicBezTo>
                      <a:pt x="3318" y="15743"/>
                      <a:pt x="5344" y="16970"/>
                      <a:pt x="7642" y="17323"/>
                    </a:cubicBezTo>
                    <a:cubicBezTo>
                      <a:pt x="8087" y="17387"/>
                      <a:pt x="8532" y="17425"/>
                      <a:pt x="8965" y="17425"/>
                    </a:cubicBezTo>
                    <a:cubicBezTo>
                      <a:pt x="13194" y="17425"/>
                      <a:pt x="16912" y="14333"/>
                      <a:pt x="17572" y="10030"/>
                    </a:cubicBezTo>
                    <a:cubicBezTo>
                      <a:pt x="18301" y="5283"/>
                      <a:pt x="15032" y="830"/>
                      <a:pt x="10284" y="102"/>
                    </a:cubicBezTo>
                    <a:cubicBezTo>
                      <a:pt x="9838" y="33"/>
                      <a:pt x="9395" y="0"/>
                      <a:pt x="89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25"/>
              <p:cNvSpPr/>
              <p:nvPr/>
            </p:nvSpPr>
            <p:spPr>
              <a:xfrm>
                <a:off x="8269150" y="1426650"/>
                <a:ext cx="458450" cy="427700"/>
              </a:xfrm>
              <a:custGeom>
                <a:avLst/>
                <a:gdLst/>
                <a:ahLst/>
                <a:cxnLst/>
                <a:rect l="l" t="t" r="r" b="b"/>
                <a:pathLst>
                  <a:path w="18338" h="17108" extrusionOk="0">
                    <a:moveTo>
                      <a:pt x="9147" y="0"/>
                    </a:moveTo>
                    <a:cubicBezTo>
                      <a:pt x="5004" y="0"/>
                      <a:pt x="1367" y="3031"/>
                      <a:pt x="719" y="7256"/>
                    </a:cubicBezTo>
                    <a:cubicBezTo>
                      <a:pt x="0" y="11923"/>
                      <a:pt x="3205" y="16290"/>
                      <a:pt x="7872" y="17008"/>
                    </a:cubicBezTo>
                    <a:cubicBezTo>
                      <a:pt x="8310" y="17075"/>
                      <a:pt x="8745" y="17107"/>
                      <a:pt x="9175" y="17107"/>
                    </a:cubicBezTo>
                    <a:cubicBezTo>
                      <a:pt x="13330" y="17107"/>
                      <a:pt x="16974" y="14080"/>
                      <a:pt x="17624" y="9850"/>
                    </a:cubicBezTo>
                    <a:cubicBezTo>
                      <a:pt x="18338" y="5177"/>
                      <a:pt x="15133" y="816"/>
                      <a:pt x="10466" y="97"/>
                    </a:cubicBezTo>
                    <a:cubicBezTo>
                      <a:pt x="10026" y="32"/>
                      <a:pt x="9593" y="0"/>
                      <a:pt x="9158" y="0"/>
                    </a:cubicBezTo>
                    <a:cubicBezTo>
                      <a:pt x="9155" y="0"/>
                      <a:pt x="9151" y="0"/>
                      <a:pt x="91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25"/>
              <p:cNvSpPr/>
              <p:nvPr/>
            </p:nvSpPr>
            <p:spPr>
              <a:xfrm>
                <a:off x="8265000" y="1422600"/>
                <a:ext cx="457500" cy="435700"/>
              </a:xfrm>
              <a:custGeom>
                <a:avLst/>
                <a:gdLst/>
                <a:ahLst/>
                <a:cxnLst/>
                <a:rect l="l" t="t" r="r" b="b"/>
                <a:pathLst>
                  <a:path w="18300" h="17428" extrusionOk="0">
                    <a:moveTo>
                      <a:pt x="9329" y="318"/>
                    </a:moveTo>
                    <a:cubicBezTo>
                      <a:pt x="9752" y="318"/>
                      <a:pt x="10182" y="350"/>
                      <a:pt x="10610" y="414"/>
                    </a:cubicBezTo>
                    <a:cubicBezTo>
                      <a:pt x="12823" y="758"/>
                      <a:pt x="14774" y="1936"/>
                      <a:pt x="16103" y="3748"/>
                    </a:cubicBezTo>
                    <a:cubicBezTo>
                      <a:pt x="17431" y="5553"/>
                      <a:pt x="17973" y="7772"/>
                      <a:pt x="17636" y="9985"/>
                    </a:cubicBezTo>
                    <a:cubicBezTo>
                      <a:pt x="16999" y="14131"/>
                      <a:pt x="13411" y="17107"/>
                      <a:pt x="9343" y="17107"/>
                    </a:cubicBezTo>
                    <a:cubicBezTo>
                      <a:pt x="8921" y="17107"/>
                      <a:pt x="8494" y="17075"/>
                      <a:pt x="8065" y="17009"/>
                    </a:cubicBezTo>
                    <a:cubicBezTo>
                      <a:pt x="3489" y="16314"/>
                      <a:pt x="339" y="12016"/>
                      <a:pt x="1039" y="7440"/>
                    </a:cubicBezTo>
                    <a:cubicBezTo>
                      <a:pt x="1672" y="3298"/>
                      <a:pt x="5258" y="318"/>
                      <a:pt x="9329" y="318"/>
                    </a:cubicBezTo>
                    <a:close/>
                    <a:moveTo>
                      <a:pt x="9321" y="1"/>
                    </a:moveTo>
                    <a:cubicBezTo>
                      <a:pt x="7478" y="1"/>
                      <a:pt x="5691" y="585"/>
                      <a:pt x="4180" y="1695"/>
                    </a:cubicBezTo>
                    <a:cubicBezTo>
                      <a:pt x="2305" y="3073"/>
                      <a:pt x="1078" y="5093"/>
                      <a:pt x="724" y="7396"/>
                    </a:cubicBezTo>
                    <a:cubicBezTo>
                      <a:pt x="0" y="12144"/>
                      <a:pt x="3269" y="16596"/>
                      <a:pt x="8016" y="17326"/>
                    </a:cubicBezTo>
                    <a:cubicBezTo>
                      <a:pt x="8461" y="17390"/>
                      <a:pt x="8911" y="17427"/>
                      <a:pt x="9356" y="17427"/>
                    </a:cubicBezTo>
                    <a:cubicBezTo>
                      <a:pt x="11194" y="17427"/>
                      <a:pt x="12979" y="16843"/>
                      <a:pt x="14490" y="15735"/>
                    </a:cubicBezTo>
                    <a:cubicBezTo>
                      <a:pt x="16365" y="14357"/>
                      <a:pt x="17592" y="12332"/>
                      <a:pt x="17946" y="10033"/>
                    </a:cubicBezTo>
                    <a:cubicBezTo>
                      <a:pt x="18299" y="7734"/>
                      <a:pt x="17737" y="5435"/>
                      <a:pt x="16360" y="3560"/>
                    </a:cubicBezTo>
                    <a:cubicBezTo>
                      <a:pt x="14983" y="1685"/>
                      <a:pt x="12957" y="457"/>
                      <a:pt x="10659" y="103"/>
                    </a:cubicBezTo>
                    <a:cubicBezTo>
                      <a:pt x="10212" y="34"/>
                      <a:pt x="9765" y="1"/>
                      <a:pt x="9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25"/>
              <p:cNvSpPr/>
              <p:nvPr/>
            </p:nvSpPr>
            <p:spPr>
              <a:xfrm>
                <a:off x="8450800" y="1520100"/>
                <a:ext cx="166400" cy="20302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8121" extrusionOk="0">
                    <a:moveTo>
                      <a:pt x="1442" y="0"/>
                    </a:moveTo>
                    <a:cubicBezTo>
                      <a:pt x="1371" y="0"/>
                      <a:pt x="1299" y="6"/>
                      <a:pt x="1227" y="19"/>
                    </a:cubicBezTo>
                    <a:cubicBezTo>
                      <a:pt x="1061" y="46"/>
                      <a:pt x="944" y="201"/>
                      <a:pt x="960" y="367"/>
                    </a:cubicBezTo>
                    <a:lnTo>
                      <a:pt x="1034" y="1064"/>
                    </a:lnTo>
                    <a:cubicBezTo>
                      <a:pt x="1131" y="1990"/>
                      <a:pt x="735" y="2890"/>
                      <a:pt x="5" y="3449"/>
                    </a:cubicBezTo>
                    <a:cubicBezTo>
                      <a:pt x="27" y="3496"/>
                      <a:pt x="44" y="3550"/>
                      <a:pt x="44" y="3609"/>
                    </a:cubicBezTo>
                    <a:lnTo>
                      <a:pt x="0" y="7665"/>
                    </a:lnTo>
                    <a:cubicBezTo>
                      <a:pt x="81" y="7901"/>
                      <a:pt x="295" y="8073"/>
                      <a:pt x="552" y="8073"/>
                    </a:cubicBezTo>
                    <a:lnTo>
                      <a:pt x="5220" y="8121"/>
                    </a:lnTo>
                    <a:cubicBezTo>
                      <a:pt x="5456" y="8121"/>
                      <a:pt x="5649" y="7933"/>
                      <a:pt x="5654" y="7698"/>
                    </a:cubicBezTo>
                    <a:lnTo>
                      <a:pt x="5654" y="7515"/>
                    </a:lnTo>
                    <a:cubicBezTo>
                      <a:pt x="5654" y="7392"/>
                      <a:pt x="5557" y="7285"/>
                      <a:pt x="5434" y="7280"/>
                    </a:cubicBezTo>
                    <a:lnTo>
                      <a:pt x="5493" y="7280"/>
                    </a:lnTo>
                    <a:cubicBezTo>
                      <a:pt x="5496" y="7280"/>
                      <a:pt x="5499" y="7280"/>
                      <a:pt x="5502" y="7280"/>
                    </a:cubicBezTo>
                    <a:cubicBezTo>
                      <a:pt x="5777" y="7280"/>
                      <a:pt x="5997" y="7057"/>
                      <a:pt x="6002" y="6787"/>
                    </a:cubicBezTo>
                    <a:lnTo>
                      <a:pt x="6002" y="6406"/>
                    </a:lnTo>
                    <a:cubicBezTo>
                      <a:pt x="6007" y="6192"/>
                      <a:pt x="5804" y="6016"/>
                      <a:pt x="5804" y="6016"/>
                    </a:cubicBezTo>
                    <a:lnTo>
                      <a:pt x="5804" y="6016"/>
                    </a:lnTo>
                    <a:cubicBezTo>
                      <a:pt x="5807" y="6016"/>
                      <a:pt x="5810" y="6016"/>
                      <a:pt x="5813" y="6016"/>
                    </a:cubicBezTo>
                    <a:cubicBezTo>
                      <a:pt x="6093" y="6016"/>
                      <a:pt x="6319" y="5787"/>
                      <a:pt x="6324" y="5511"/>
                    </a:cubicBezTo>
                    <a:lnTo>
                      <a:pt x="6329" y="4997"/>
                    </a:lnTo>
                    <a:cubicBezTo>
                      <a:pt x="6329" y="4777"/>
                      <a:pt x="6039" y="4594"/>
                      <a:pt x="6039" y="4594"/>
                    </a:cubicBezTo>
                    <a:cubicBezTo>
                      <a:pt x="6371" y="4594"/>
                      <a:pt x="6645" y="4327"/>
                      <a:pt x="6650" y="3995"/>
                    </a:cubicBezTo>
                    <a:lnTo>
                      <a:pt x="6650" y="3775"/>
                    </a:lnTo>
                    <a:cubicBezTo>
                      <a:pt x="6655" y="3437"/>
                      <a:pt x="6383" y="3159"/>
                      <a:pt x="6039" y="3154"/>
                    </a:cubicBezTo>
                    <a:lnTo>
                      <a:pt x="2680" y="3122"/>
                    </a:lnTo>
                    <a:cubicBezTo>
                      <a:pt x="2889" y="2586"/>
                      <a:pt x="2926" y="1997"/>
                      <a:pt x="2787" y="1439"/>
                    </a:cubicBezTo>
                    <a:lnTo>
                      <a:pt x="2669" y="961"/>
                    </a:lnTo>
                    <a:cubicBezTo>
                      <a:pt x="2526" y="389"/>
                      <a:pt x="2014" y="0"/>
                      <a:pt x="14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25"/>
              <p:cNvSpPr/>
              <p:nvPr/>
            </p:nvSpPr>
            <p:spPr>
              <a:xfrm>
                <a:off x="8446650" y="1516175"/>
                <a:ext cx="174450" cy="21085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8434" extrusionOk="0">
                    <a:moveTo>
                      <a:pt x="1603" y="316"/>
                    </a:moveTo>
                    <a:cubicBezTo>
                      <a:pt x="2103" y="316"/>
                      <a:pt x="2555" y="659"/>
                      <a:pt x="2679" y="1157"/>
                    </a:cubicBezTo>
                    <a:lnTo>
                      <a:pt x="2803" y="1639"/>
                    </a:lnTo>
                    <a:cubicBezTo>
                      <a:pt x="2931" y="2164"/>
                      <a:pt x="2899" y="2711"/>
                      <a:pt x="2696" y="3220"/>
                    </a:cubicBezTo>
                    <a:cubicBezTo>
                      <a:pt x="2679" y="3267"/>
                      <a:pt x="2686" y="3321"/>
                      <a:pt x="2711" y="3364"/>
                    </a:cubicBezTo>
                    <a:cubicBezTo>
                      <a:pt x="2743" y="3408"/>
                      <a:pt x="2792" y="3433"/>
                      <a:pt x="2840" y="3433"/>
                    </a:cubicBezTo>
                    <a:lnTo>
                      <a:pt x="6205" y="3465"/>
                    </a:lnTo>
                    <a:cubicBezTo>
                      <a:pt x="6329" y="3472"/>
                      <a:pt x="6441" y="3519"/>
                      <a:pt x="6527" y="3606"/>
                    </a:cubicBezTo>
                    <a:cubicBezTo>
                      <a:pt x="6613" y="3690"/>
                      <a:pt x="6661" y="3809"/>
                      <a:pt x="6661" y="3932"/>
                    </a:cubicBezTo>
                    <a:lnTo>
                      <a:pt x="6656" y="4152"/>
                    </a:lnTo>
                    <a:cubicBezTo>
                      <a:pt x="6656" y="4393"/>
                      <a:pt x="6452" y="4591"/>
                      <a:pt x="6211" y="4591"/>
                    </a:cubicBezTo>
                    <a:lnTo>
                      <a:pt x="6205" y="4591"/>
                    </a:lnTo>
                    <a:cubicBezTo>
                      <a:pt x="6136" y="4591"/>
                      <a:pt x="6072" y="4640"/>
                      <a:pt x="6050" y="4704"/>
                    </a:cubicBezTo>
                    <a:cubicBezTo>
                      <a:pt x="6034" y="4773"/>
                      <a:pt x="6061" y="4848"/>
                      <a:pt x="6119" y="4886"/>
                    </a:cubicBezTo>
                    <a:cubicBezTo>
                      <a:pt x="6205" y="4939"/>
                      <a:pt x="6339" y="5063"/>
                      <a:pt x="6334" y="5149"/>
                    </a:cubicBezTo>
                    <a:lnTo>
                      <a:pt x="6329" y="5663"/>
                    </a:lnTo>
                    <a:cubicBezTo>
                      <a:pt x="6329" y="5861"/>
                      <a:pt x="6173" y="6017"/>
                      <a:pt x="5975" y="6017"/>
                    </a:cubicBezTo>
                    <a:cubicBezTo>
                      <a:pt x="5901" y="6017"/>
                      <a:pt x="5852" y="6054"/>
                      <a:pt x="5825" y="6118"/>
                    </a:cubicBezTo>
                    <a:cubicBezTo>
                      <a:pt x="5804" y="6178"/>
                      <a:pt x="5820" y="6247"/>
                      <a:pt x="5869" y="6290"/>
                    </a:cubicBezTo>
                    <a:cubicBezTo>
                      <a:pt x="5906" y="6327"/>
                      <a:pt x="6013" y="6445"/>
                      <a:pt x="6013" y="6563"/>
                    </a:cubicBezTo>
                    <a:lnTo>
                      <a:pt x="6007" y="6938"/>
                    </a:lnTo>
                    <a:cubicBezTo>
                      <a:pt x="6007" y="7029"/>
                      <a:pt x="5970" y="7115"/>
                      <a:pt x="5906" y="7179"/>
                    </a:cubicBezTo>
                    <a:cubicBezTo>
                      <a:pt x="5842" y="7244"/>
                      <a:pt x="5740" y="7276"/>
                      <a:pt x="5659" y="7276"/>
                    </a:cubicBezTo>
                    <a:lnTo>
                      <a:pt x="5600" y="7276"/>
                    </a:lnTo>
                    <a:cubicBezTo>
                      <a:pt x="5515" y="7276"/>
                      <a:pt x="5444" y="7345"/>
                      <a:pt x="5444" y="7432"/>
                    </a:cubicBezTo>
                    <a:cubicBezTo>
                      <a:pt x="5439" y="7516"/>
                      <a:pt x="5503" y="7587"/>
                      <a:pt x="5589" y="7592"/>
                    </a:cubicBezTo>
                    <a:cubicBezTo>
                      <a:pt x="5632" y="7597"/>
                      <a:pt x="5664" y="7630"/>
                      <a:pt x="5659" y="7667"/>
                    </a:cubicBezTo>
                    <a:lnTo>
                      <a:pt x="5659" y="7849"/>
                    </a:lnTo>
                    <a:cubicBezTo>
                      <a:pt x="5659" y="7999"/>
                      <a:pt x="5535" y="8112"/>
                      <a:pt x="5386" y="8117"/>
                    </a:cubicBezTo>
                    <a:lnTo>
                      <a:pt x="718" y="8075"/>
                    </a:lnTo>
                    <a:cubicBezTo>
                      <a:pt x="547" y="8069"/>
                      <a:pt x="386" y="7961"/>
                      <a:pt x="327" y="7795"/>
                    </a:cubicBezTo>
                    <a:lnTo>
                      <a:pt x="364" y="3766"/>
                    </a:lnTo>
                    <a:cubicBezTo>
                      <a:pt x="364" y="3734"/>
                      <a:pt x="364" y="3697"/>
                      <a:pt x="354" y="3665"/>
                    </a:cubicBezTo>
                    <a:cubicBezTo>
                      <a:pt x="1072" y="3064"/>
                      <a:pt x="1452" y="2132"/>
                      <a:pt x="1356" y="1205"/>
                    </a:cubicBezTo>
                    <a:lnTo>
                      <a:pt x="1286" y="508"/>
                    </a:lnTo>
                    <a:cubicBezTo>
                      <a:pt x="1276" y="423"/>
                      <a:pt x="1335" y="347"/>
                      <a:pt x="1420" y="331"/>
                    </a:cubicBezTo>
                    <a:cubicBezTo>
                      <a:pt x="1482" y="321"/>
                      <a:pt x="1543" y="316"/>
                      <a:pt x="1603" y="316"/>
                    </a:cubicBezTo>
                    <a:close/>
                    <a:moveTo>
                      <a:pt x="1602" y="0"/>
                    </a:moveTo>
                    <a:cubicBezTo>
                      <a:pt x="1524" y="0"/>
                      <a:pt x="1446" y="7"/>
                      <a:pt x="1367" y="20"/>
                    </a:cubicBezTo>
                    <a:cubicBezTo>
                      <a:pt x="1120" y="64"/>
                      <a:pt x="943" y="294"/>
                      <a:pt x="970" y="540"/>
                    </a:cubicBezTo>
                    <a:lnTo>
                      <a:pt x="1039" y="1237"/>
                    </a:lnTo>
                    <a:cubicBezTo>
                      <a:pt x="1131" y="2094"/>
                      <a:pt x="762" y="2957"/>
                      <a:pt x="75" y="3482"/>
                    </a:cubicBezTo>
                    <a:cubicBezTo>
                      <a:pt x="17" y="3525"/>
                      <a:pt x="0" y="3606"/>
                      <a:pt x="27" y="3675"/>
                    </a:cubicBezTo>
                    <a:cubicBezTo>
                      <a:pt x="43" y="3702"/>
                      <a:pt x="49" y="3734"/>
                      <a:pt x="49" y="3766"/>
                    </a:cubicBezTo>
                    <a:lnTo>
                      <a:pt x="11" y="7822"/>
                    </a:lnTo>
                    <a:cubicBezTo>
                      <a:pt x="11" y="7838"/>
                      <a:pt x="11" y="7855"/>
                      <a:pt x="17" y="7876"/>
                    </a:cubicBezTo>
                    <a:cubicBezTo>
                      <a:pt x="119" y="8176"/>
                      <a:pt x="396" y="8384"/>
                      <a:pt x="718" y="8384"/>
                    </a:cubicBezTo>
                    <a:lnTo>
                      <a:pt x="5386" y="8433"/>
                    </a:lnTo>
                    <a:lnTo>
                      <a:pt x="5391" y="8433"/>
                    </a:lnTo>
                    <a:cubicBezTo>
                      <a:pt x="5708" y="8433"/>
                      <a:pt x="5970" y="8176"/>
                      <a:pt x="5975" y="7855"/>
                    </a:cubicBezTo>
                    <a:lnTo>
                      <a:pt x="5975" y="7672"/>
                    </a:lnTo>
                    <a:cubicBezTo>
                      <a:pt x="5975" y="7624"/>
                      <a:pt x="5970" y="7576"/>
                      <a:pt x="5953" y="7528"/>
                    </a:cubicBezTo>
                    <a:cubicBezTo>
                      <a:pt x="6013" y="7501"/>
                      <a:pt x="6072" y="7459"/>
                      <a:pt x="6126" y="7410"/>
                    </a:cubicBezTo>
                    <a:cubicBezTo>
                      <a:pt x="6248" y="7286"/>
                      <a:pt x="6324" y="7120"/>
                      <a:pt x="6324" y="6944"/>
                    </a:cubicBezTo>
                    <a:lnTo>
                      <a:pt x="6329" y="6563"/>
                    </a:lnTo>
                    <a:cubicBezTo>
                      <a:pt x="6329" y="6455"/>
                      <a:pt x="6292" y="6354"/>
                      <a:pt x="6248" y="6274"/>
                    </a:cubicBezTo>
                    <a:cubicBezTo>
                      <a:pt x="6479" y="6173"/>
                      <a:pt x="6645" y="5936"/>
                      <a:pt x="6645" y="5668"/>
                    </a:cubicBezTo>
                    <a:lnTo>
                      <a:pt x="6650" y="5154"/>
                    </a:lnTo>
                    <a:cubicBezTo>
                      <a:pt x="6656" y="5031"/>
                      <a:pt x="6596" y="4924"/>
                      <a:pt x="6532" y="4838"/>
                    </a:cubicBezTo>
                    <a:cubicBezTo>
                      <a:pt x="6789" y="4714"/>
                      <a:pt x="6972" y="4457"/>
                      <a:pt x="6972" y="4152"/>
                    </a:cubicBezTo>
                    <a:lnTo>
                      <a:pt x="6977" y="3937"/>
                    </a:lnTo>
                    <a:cubicBezTo>
                      <a:pt x="6977" y="3729"/>
                      <a:pt x="6897" y="3530"/>
                      <a:pt x="6752" y="3386"/>
                    </a:cubicBezTo>
                    <a:cubicBezTo>
                      <a:pt x="6608" y="3235"/>
                      <a:pt x="6415" y="3155"/>
                      <a:pt x="6205" y="3150"/>
                    </a:cubicBezTo>
                    <a:lnTo>
                      <a:pt x="3065" y="3118"/>
                    </a:lnTo>
                    <a:cubicBezTo>
                      <a:pt x="3221" y="2614"/>
                      <a:pt x="3237" y="2078"/>
                      <a:pt x="3109" y="1558"/>
                    </a:cubicBezTo>
                    <a:lnTo>
                      <a:pt x="2985" y="1081"/>
                    </a:lnTo>
                    <a:cubicBezTo>
                      <a:pt x="2827" y="441"/>
                      <a:pt x="224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25"/>
              <p:cNvSpPr/>
              <p:nvPr/>
            </p:nvSpPr>
            <p:spPr>
              <a:xfrm>
                <a:off x="8380200" y="1600550"/>
                <a:ext cx="71700" cy="121100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4844" extrusionOk="0">
                    <a:moveTo>
                      <a:pt x="402" y="0"/>
                    </a:moveTo>
                    <a:cubicBezTo>
                      <a:pt x="209" y="0"/>
                      <a:pt x="44" y="165"/>
                      <a:pt x="44" y="364"/>
                    </a:cubicBezTo>
                    <a:lnTo>
                      <a:pt x="0" y="4453"/>
                    </a:lnTo>
                    <a:cubicBezTo>
                      <a:pt x="0" y="4656"/>
                      <a:pt x="161" y="4823"/>
                      <a:pt x="365" y="4823"/>
                    </a:cubicBezTo>
                    <a:lnTo>
                      <a:pt x="2455" y="4844"/>
                    </a:lnTo>
                    <a:cubicBezTo>
                      <a:pt x="2458" y="4844"/>
                      <a:pt x="2461" y="4844"/>
                      <a:pt x="2464" y="4844"/>
                    </a:cubicBezTo>
                    <a:cubicBezTo>
                      <a:pt x="2663" y="4844"/>
                      <a:pt x="2824" y="4680"/>
                      <a:pt x="2824" y="4480"/>
                    </a:cubicBezTo>
                    <a:lnTo>
                      <a:pt x="2824" y="4447"/>
                    </a:lnTo>
                    <a:lnTo>
                      <a:pt x="2868" y="391"/>
                    </a:lnTo>
                    <a:cubicBezTo>
                      <a:pt x="2868" y="332"/>
                      <a:pt x="2851" y="278"/>
                      <a:pt x="2829" y="231"/>
                    </a:cubicBezTo>
                    <a:cubicBezTo>
                      <a:pt x="2772" y="107"/>
                      <a:pt x="2648" y="21"/>
                      <a:pt x="2503" y="21"/>
                    </a:cubicBezTo>
                    <a:lnTo>
                      <a:pt x="413" y="0"/>
                    </a:lnTo>
                    <a:cubicBezTo>
                      <a:pt x="409" y="0"/>
                      <a:pt x="406" y="0"/>
                      <a:pt x="4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25"/>
              <p:cNvSpPr/>
              <p:nvPr/>
            </p:nvSpPr>
            <p:spPr>
              <a:xfrm>
                <a:off x="8376175" y="1596525"/>
                <a:ext cx="79600" cy="129150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5166" extrusionOk="0">
                    <a:moveTo>
                      <a:pt x="574" y="316"/>
                    </a:moveTo>
                    <a:lnTo>
                      <a:pt x="2659" y="338"/>
                    </a:lnTo>
                    <a:cubicBezTo>
                      <a:pt x="2745" y="338"/>
                      <a:pt x="2814" y="386"/>
                      <a:pt x="2846" y="461"/>
                    </a:cubicBezTo>
                    <a:cubicBezTo>
                      <a:pt x="2862" y="488"/>
                      <a:pt x="2868" y="520"/>
                      <a:pt x="2868" y="552"/>
                    </a:cubicBezTo>
                    <a:lnTo>
                      <a:pt x="2830" y="4641"/>
                    </a:lnTo>
                    <a:cubicBezTo>
                      <a:pt x="2825" y="4753"/>
                      <a:pt x="2733" y="4849"/>
                      <a:pt x="2616" y="4849"/>
                    </a:cubicBezTo>
                    <a:lnTo>
                      <a:pt x="532" y="4828"/>
                    </a:lnTo>
                    <a:cubicBezTo>
                      <a:pt x="413" y="4828"/>
                      <a:pt x="322" y="4732"/>
                      <a:pt x="322" y="4614"/>
                    </a:cubicBezTo>
                    <a:lnTo>
                      <a:pt x="360" y="525"/>
                    </a:lnTo>
                    <a:cubicBezTo>
                      <a:pt x="366" y="407"/>
                      <a:pt x="457" y="316"/>
                      <a:pt x="574" y="316"/>
                    </a:cubicBezTo>
                    <a:close/>
                    <a:moveTo>
                      <a:pt x="574" y="1"/>
                    </a:moveTo>
                    <a:cubicBezTo>
                      <a:pt x="285" y="1"/>
                      <a:pt x="49" y="231"/>
                      <a:pt x="49" y="520"/>
                    </a:cubicBezTo>
                    <a:lnTo>
                      <a:pt x="7" y="4614"/>
                    </a:lnTo>
                    <a:cubicBezTo>
                      <a:pt x="0" y="4903"/>
                      <a:pt x="237" y="5138"/>
                      <a:pt x="526" y="5145"/>
                    </a:cubicBezTo>
                    <a:lnTo>
                      <a:pt x="2611" y="5165"/>
                    </a:lnTo>
                    <a:lnTo>
                      <a:pt x="2616" y="5165"/>
                    </a:lnTo>
                    <a:cubicBezTo>
                      <a:pt x="2906" y="5165"/>
                      <a:pt x="3141" y="4930"/>
                      <a:pt x="3146" y="4614"/>
                    </a:cubicBezTo>
                    <a:lnTo>
                      <a:pt x="3183" y="552"/>
                    </a:lnTo>
                    <a:cubicBezTo>
                      <a:pt x="3183" y="476"/>
                      <a:pt x="3168" y="402"/>
                      <a:pt x="3136" y="327"/>
                    </a:cubicBezTo>
                    <a:cubicBezTo>
                      <a:pt x="3050" y="140"/>
                      <a:pt x="2868" y="21"/>
                      <a:pt x="2664" y="21"/>
                    </a:cubicBezTo>
                    <a:lnTo>
                      <a:pt x="5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25"/>
              <p:cNvSpPr/>
              <p:nvPr/>
            </p:nvSpPr>
            <p:spPr>
              <a:xfrm>
                <a:off x="8411550" y="1614050"/>
                <a:ext cx="1947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768" extrusionOk="0">
                    <a:moveTo>
                      <a:pt x="383" y="0"/>
                    </a:moveTo>
                    <a:cubicBezTo>
                      <a:pt x="173" y="0"/>
                      <a:pt x="6" y="171"/>
                      <a:pt x="6" y="381"/>
                    </a:cubicBezTo>
                    <a:cubicBezTo>
                      <a:pt x="0" y="596"/>
                      <a:pt x="172" y="767"/>
                      <a:pt x="386" y="767"/>
                    </a:cubicBezTo>
                    <a:cubicBezTo>
                      <a:pt x="389" y="767"/>
                      <a:pt x="392" y="767"/>
                      <a:pt x="395" y="767"/>
                    </a:cubicBezTo>
                    <a:cubicBezTo>
                      <a:pt x="601" y="767"/>
                      <a:pt x="772" y="598"/>
                      <a:pt x="772" y="386"/>
                    </a:cubicBezTo>
                    <a:cubicBezTo>
                      <a:pt x="778" y="178"/>
                      <a:pt x="606" y="1"/>
                      <a:pt x="392" y="1"/>
                    </a:cubicBezTo>
                    <a:cubicBezTo>
                      <a:pt x="389" y="0"/>
                      <a:pt x="386" y="0"/>
                      <a:pt x="3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25"/>
              <p:cNvSpPr/>
              <p:nvPr/>
            </p:nvSpPr>
            <p:spPr>
              <a:xfrm>
                <a:off x="8407675" y="1610025"/>
                <a:ext cx="272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089" extrusionOk="0">
                    <a:moveTo>
                      <a:pt x="547" y="317"/>
                    </a:moveTo>
                    <a:cubicBezTo>
                      <a:pt x="669" y="317"/>
                      <a:pt x="772" y="425"/>
                      <a:pt x="772" y="547"/>
                    </a:cubicBezTo>
                    <a:cubicBezTo>
                      <a:pt x="772" y="606"/>
                      <a:pt x="745" y="666"/>
                      <a:pt x="702" y="708"/>
                    </a:cubicBezTo>
                    <a:cubicBezTo>
                      <a:pt x="663" y="747"/>
                      <a:pt x="621" y="773"/>
                      <a:pt x="561" y="773"/>
                    </a:cubicBezTo>
                    <a:cubicBezTo>
                      <a:pt x="555" y="773"/>
                      <a:pt x="548" y="773"/>
                      <a:pt x="541" y="772"/>
                    </a:cubicBezTo>
                    <a:cubicBezTo>
                      <a:pt x="483" y="772"/>
                      <a:pt x="424" y="747"/>
                      <a:pt x="380" y="703"/>
                    </a:cubicBezTo>
                    <a:cubicBezTo>
                      <a:pt x="338" y="660"/>
                      <a:pt x="316" y="601"/>
                      <a:pt x="316" y="542"/>
                    </a:cubicBezTo>
                    <a:cubicBezTo>
                      <a:pt x="316" y="419"/>
                      <a:pt x="419" y="317"/>
                      <a:pt x="541" y="317"/>
                    </a:cubicBezTo>
                    <a:close/>
                    <a:moveTo>
                      <a:pt x="547" y="1"/>
                    </a:moveTo>
                    <a:cubicBezTo>
                      <a:pt x="263" y="1"/>
                      <a:pt x="6" y="243"/>
                      <a:pt x="1" y="542"/>
                    </a:cubicBezTo>
                    <a:cubicBezTo>
                      <a:pt x="1" y="688"/>
                      <a:pt x="53" y="821"/>
                      <a:pt x="155" y="923"/>
                    </a:cubicBezTo>
                    <a:cubicBezTo>
                      <a:pt x="258" y="1030"/>
                      <a:pt x="392" y="1089"/>
                      <a:pt x="536" y="1089"/>
                    </a:cubicBezTo>
                    <a:lnTo>
                      <a:pt x="541" y="1089"/>
                    </a:lnTo>
                    <a:cubicBezTo>
                      <a:pt x="842" y="1089"/>
                      <a:pt x="1082" y="848"/>
                      <a:pt x="1087" y="554"/>
                    </a:cubicBezTo>
                    <a:cubicBezTo>
                      <a:pt x="1087" y="253"/>
                      <a:pt x="847" y="7"/>
                      <a:pt x="5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25"/>
              <p:cNvSpPr/>
              <p:nvPr/>
            </p:nvSpPr>
            <p:spPr>
              <a:xfrm>
                <a:off x="8560775" y="1701950"/>
                <a:ext cx="26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" extrusionOk="0">
                    <a:moveTo>
                      <a:pt x="1" y="1"/>
                    </a:moveTo>
                    <a:lnTo>
                      <a:pt x="10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25"/>
              <p:cNvSpPr/>
              <p:nvPr/>
            </p:nvSpPr>
            <p:spPr>
              <a:xfrm>
                <a:off x="8556900" y="1698050"/>
                <a:ext cx="3432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318" extrusionOk="0">
                    <a:moveTo>
                      <a:pt x="156" y="1"/>
                    </a:moveTo>
                    <a:cubicBezTo>
                      <a:pt x="70" y="1"/>
                      <a:pt x="0" y="70"/>
                      <a:pt x="0" y="157"/>
                    </a:cubicBezTo>
                    <a:cubicBezTo>
                      <a:pt x="0" y="248"/>
                      <a:pt x="70" y="317"/>
                      <a:pt x="156" y="317"/>
                    </a:cubicBezTo>
                    <a:lnTo>
                      <a:pt x="1212" y="317"/>
                    </a:lnTo>
                    <a:cubicBezTo>
                      <a:pt x="1298" y="317"/>
                      <a:pt x="1372" y="248"/>
                      <a:pt x="1372" y="157"/>
                    </a:cubicBezTo>
                    <a:cubicBezTo>
                      <a:pt x="1372" y="70"/>
                      <a:pt x="1298" y="1"/>
                      <a:pt x="1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25"/>
              <p:cNvSpPr/>
              <p:nvPr/>
            </p:nvSpPr>
            <p:spPr>
              <a:xfrm>
                <a:off x="8569250" y="1670175"/>
                <a:ext cx="26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" extrusionOk="0">
                    <a:moveTo>
                      <a:pt x="0" y="1"/>
                    </a:moveTo>
                    <a:lnTo>
                      <a:pt x="10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25"/>
              <p:cNvSpPr/>
              <p:nvPr/>
            </p:nvSpPr>
            <p:spPr>
              <a:xfrm>
                <a:off x="8565350" y="1666300"/>
                <a:ext cx="341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317" extrusionOk="0">
                    <a:moveTo>
                      <a:pt x="156" y="0"/>
                    </a:moveTo>
                    <a:cubicBezTo>
                      <a:pt x="70" y="0"/>
                      <a:pt x="0" y="71"/>
                      <a:pt x="0" y="156"/>
                    </a:cubicBezTo>
                    <a:cubicBezTo>
                      <a:pt x="0" y="247"/>
                      <a:pt x="70" y="317"/>
                      <a:pt x="156" y="317"/>
                    </a:cubicBezTo>
                    <a:lnTo>
                      <a:pt x="1211" y="317"/>
                    </a:lnTo>
                    <a:cubicBezTo>
                      <a:pt x="1297" y="317"/>
                      <a:pt x="1366" y="247"/>
                      <a:pt x="1366" y="156"/>
                    </a:cubicBezTo>
                    <a:cubicBezTo>
                      <a:pt x="1366" y="71"/>
                      <a:pt x="1297" y="0"/>
                      <a:pt x="1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25"/>
              <p:cNvSpPr/>
              <p:nvPr/>
            </p:nvSpPr>
            <p:spPr>
              <a:xfrm>
                <a:off x="8575125" y="1634700"/>
                <a:ext cx="26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" extrusionOk="0">
                    <a:moveTo>
                      <a:pt x="0" y="0"/>
                    </a:moveTo>
                    <a:lnTo>
                      <a:pt x="10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25"/>
              <p:cNvSpPr/>
              <p:nvPr/>
            </p:nvSpPr>
            <p:spPr>
              <a:xfrm>
                <a:off x="8571225" y="1630675"/>
                <a:ext cx="3420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317" extrusionOk="0">
                    <a:moveTo>
                      <a:pt x="156" y="0"/>
                    </a:moveTo>
                    <a:cubicBezTo>
                      <a:pt x="70" y="0"/>
                      <a:pt x="1" y="75"/>
                      <a:pt x="1" y="161"/>
                    </a:cubicBezTo>
                    <a:cubicBezTo>
                      <a:pt x="1" y="247"/>
                      <a:pt x="70" y="317"/>
                      <a:pt x="156" y="317"/>
                    </a:cubicBezTo>
                    <a:lnTo>
                      <a:pt x="1212" y="317"/>
                    </a:lnTo>
                    <a:cubicBezTo>
                      <a:pt x="1297" y="317"/>
                      <a:pt x="1368" y="247"/>
                      <a:pt x="1368" y="161"/>
                    </a:cubicBezTo>
                    <a:cubicBezTo>
                      <a:pt x="1368" y="75"/>
                      <a:pt x="1297" y="0"/>
                      <a:pt x="1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25"/>
              <p:cNvSpPr/>
              <p:nvPr/>
            </p:nvSpPr>
            <p:spPr>
              <a:xfrm>
                <a:off x="8588525" y="1408825"/>
                <a:ext cx="165850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635" extrusionOk="0">
                    <a:moveTo>
                      <a:pt x="3317" y="1"/>
                    </a:moveTo>
                    <a:cubicBezTo>
                      <a:pt x="1485" y="1"/>
                      <a:pt x="1" y="1485"/>
                      <a:pt x="1" y="3317"/>
                    </a:cubicBezTo>
                    <a:cubicBezTo>
                      <a:pt x="1" y="5150"/>
                      <a:pt x="1485" y="6634"/>
                      <a:pt x="3317" y="6634"/>
                    </a:cubicBezTo>
                    <a:cubicBezTo>
                      <a:pt x="5150" y="6634"/>
                      <a:pt x="6634" y="5150"/>
                      <a:pt x="6634" y="3317"/>
                    </a:cubicBezTo>
                    <a:cubicBezTo>
                      <a:pt x="6634" y="1485"/>
                      <a:pt x="5150" y="1"/>
                      <a:pt x="3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25"/>
              <p:cNvSpPr/>
              <p:nvPr/>
            </p:nvSpPr>
            <p:spPr>
              <a:xfrm>
                <a:off x="8584500" y="1404950"/>
                <a:ext cx="173775" cy="173750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6950" extrusionOk="0">
                    <a:moveTo>
                      <a:pt x="3478" y="317"/>
                    </a:moveTo>
                    <a:cubicBezTo>
                      <a:pt x="5220" y="317"/>
                      <a:pt x="6634" y="1731"/>
                      <a:pt x="6634" y="3472"/>
                    </a:cubicBezTo>
                    <a:cubicBezTo>
                      <a:pt x="6634" y="5214"/>
                      <a:pt x="5220" y="6635"/>
                      <a:pt x="3478" y="6635"/>
                    </a:cubicBezTo>
                    <a:cubicBezTo>
                      <a:pt x="1737" y="6635"/>
                      <a:pt x="316" y="5214"/>
                      <a:pt x="316" y="3472"/>
                    </a:cubicBezTo>
                    <a:cubicBezTo>
                      <a:pt x="316" y="2631"/>
                      <a:pt x="644" y="1838"/>
                      <a:pt x="1243" y="1239"/>
                    </a:cubicBezTo>
                    <a:cubicBezTo>
                      <a:pt x="1839" y="643"/>
                      <a:pt x="2631" y="317"/>
                      <a:pt x="3478" y="317"/>
                    </a:cubicBezTo>
                    <a:close/>
                    <a:moveTo>
                      <a:pt x="3478" y="0"/>
                    </a:moveTo>
                    <a:cubicBezTo>
                      <a:pt x="2551" y="0"/>
                      <a:pt x="1678" y="359"/>
                      <a:pt x="1018" y="1019"/>
                    </a:cubicBezTo>
                    <a:cubicBezTo>
                      <a:pt x="365" y="1672"/>
                      <a:pt x="1" y="2545"/>
                      <a:pt x="1" y="3472"/>
                    </a:cubicBezTo>
                    <a:cubicBezTo>
                      <a:pt x="1" y="5391"/>
                      <a:pt x="1560" y="6950"/>
                      <a:pt x="3478" y="6950"/>
                    </a:cubicBezTo>
                    <a:cubicBezTo>
                      <a:pt x="5391" y="6950"/>
                      <a:pt x="6951" y="5391"/>
                      <a:pt x="6951" y="3472"/>
                    </a:cubicBezTo>
                    <a:cubicBezTo>
                      <a:pt x="6951" y="1560"/>
                      <a:pt x="5391" y="0"/>
                      <a:pt x="34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25"/>
              <p:cNvSpPr/>
              <p:nvPr/>
            </p:nvSpPr>
            <p:spPr>
              <a:xfrm>
                <a:off x="8669825" y="1443525"/>
                <a:ext cx="9275" cy="9355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742" extrusionOk="0">
                    <a:moveTo>
                      <a:pt x="189" y="0"/>
                    </a:moveTo>
                    <a:cubicBezTo>
                      <a:pt x="86" y="0"/>
                      <a:pt x="1" y="81"/>
                      <a:pt x="1" y="183"/>
                    </a:cubicBezTo>
                    <a:lnTo>
                      <a:pt x="1" y="3554"/>
                    </a:lnTo>
                    <a:cubicBezTo>
                      <a:pt x="1" y="3655"/>
                      <a:pt x="86" y="3741"/>
                      <a:pt x="189" y="3741"/>
                    </a:cubicBezTo>
                    <a:cubicBezTo>
                      <a:pt x="290" y="3741"/>
                      <a:pt x="370" y="3655"/>
                      <a:pt x="370" y="3554"/>
                    </a:cubicBezTo>
                    <a:lnTo>
                      <a:pt x="370" y="183"/>
                    </a:lnTo>
                    <a:cubicBezTo>
                      <a:pt x="370" y="81"/>
                      <a:pt x="290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25"/>
              <p:cNvSpPr/>
              <p:nvPr/>
            </p:nvSpPr>
            <p:spPr>
              <a:xfrm>
                <a:off x="8627750" y="1485600"/>
                <a:ext cx="935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70" extrusionOk="0">
                    <a:moveTo>
                      <a:pt x="183" y="1"/>
                    </a:moveTo>
                    <a:cubicBezTo>
                      <a:pt x="82" y="1"/>
                      <a:pt x="1" y="81"/>
                      <a:pt x="1" y="187"/>
                    </a:cubicBezTo>
                    <a:cubicBezTo>
                      <a:pt x="1" y="290"/>
                      <a:pt x="82" y="370"/>
                      <a:pt x="183" y="370"/>
                    </a:cubicBezTo>
                    <a:lnTo>
                      <a:pt x="3554" y="370"/>
                    </a:lnTo>
                    <a:cubicBezTo>
                      <a:pt x="3655" y="370"/>
                      <a:pt x="3742" y="290"/>
                      <a:pt x="3742" y="187"/>
                    </a:cubicBezTo>
                    <a:cubicBezTo>
                      <a:pt x="3742" y="81"/>
                      <a:pt x="3655" y="1"/>
                      <a:pt x="3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1" name="Google Shape;3411;p25"/>
            <p:cNvGrpSpPr/>
            <p:nvPr/>
          </p:nvGrpSpPr>
          <p:grpSpPr>
            <a:xfrm>
              <a:off x="8523048" y="3395624"/>
              <a:ext cx="620948" cy="579971"/>
              <a:chOff x="7880475" y="4009850"/>
              <a:chExt cx="402325" cy="375775"/>
            </a:xfrm>
          </p:grpSpPr>
          <p:sp>
            <p:nvSpPr>
              <p:cNvPr id="3412" name="Google Shape;3412;p25"/>
              <p:cNvSpPr/>
              <p:nvPr/>
            </p:nvSpPr>
            <p:spPr>
              <a:xfrm>
                <a:off x="7880475" y="4035375"/>
                <a:ext cx="37527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15011" h="14010" extrusionOk="0">
                    <a:moveTo>
                      <a:pt x="7503" y="1"/>
                    </a:moveTo>
                    <a:cubicBezTo>
                      <a:pt x="4100" y="1"/>
                      <a:pt x="1115" y="2481"/>
                      <a:pt x="586" y="5944"/>
                    </a:cubicBezTo>
                    <a:cubicBezTo>
                      <a:pt x="1" y="9765"/>
                      <a:pt x="2622" y="13339"/>
                      <a:pt x="6448" y="13928"/>
                    </a:cubicBezTo>
                    <a:cubicBezTo>
                      <a:pt x="6806" y="13982"/>
                      <a:pt x="7163" y="14009"/>
                      <a:pt x="7515" y="14009"/>
                    </a:cubicBezTo>
                    <a:cubicBezTo>
                      <a:pt x="10913" y="14009"/>
                      <a:pt x="13897" y="11528"/>
                      <a:pt x="14426" y="8066"/>
                    </a:cubicBezTo>
                    <a:cubicBezTo>
                      <a:pt x="15010" y="4245"/>
                      <a:pt x="12390" y="671"/>
                      <a:pt x="8570" y="82"/>
                    </a:cubicBezTo>
                    <a:cubicBezTo>
                      <a:pt x="8211" y="27"/>
                      <a:pt x="7855" y="1"/>
                      <a:pt x="7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25"/>
              <p:cNvSpPr/>
              <p:nvPr/>
            </p:nvSpPr>
            <p:spPr>
              <a:xfrm>
                <a:off x="7903150" y="4013825"/>
                <a:ext cx="375375" cy="350125"/>
              </a:xfrm>
              <a:custGeom>
                <a:avLst/>
                <a:gdLst/>
                <a:ahLst/>
                <a:cxnLst/>
                <a:rect l="l" t="t" r="r" b="b"/>
                <a:pathLst>
                  <a:path w="15015" h="14005" extrusionOk="0">
                    <a:moveTo>
                      <a:pt x="7502" y="0"/>
                    </a:moveTo>
                    <a:cubicBezTo>
                      <a:pt x="4099" y="0"/>
                      <a:pt x="1119" y="2476"/>
                      <a:pt x="589" y="5943"/>
                    </a:cubicBezTo>
                    <a:cubicBezTo>
                      <a:pt x="0" y="9764"/>
                      <a:pt x="2625" y="13338"/>
                      <a:pt x="6446" y="13921"/>
                    </a:cubicBezTo>
                    <a:cubicBezTo>
                      <a:pt x="6808" y="13977"/>
                      <a:pt x="7167" y="14004"/>
                      <a:pt x="7522" y="14004"/>
                    </a:cubicBezTo>
                    <a:cubicBezTo>
                      <a:pt x="10921" y="14004"/>
                      <a:pt x="13901" y="11524"/>
                      <a:pt x="14430" y="8065"/>
                    </a:cubicBezTo>
                    <a:cubicBezTo>
                      <a:pt x="15015" y="4239"/>
                      <a:pt x="12394" y="665"/>
                      <a:pt x="8568" y="81"/>
                    </a:cubicBezTo>
                    <a:cubicBezTo>
                      <a:pt x="8209" y="27"/>
                      <a:pt x="7856" y="0"/>
                      <a:pt x="7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25"/>
              <p:cNvSpPr/>
              <p:nvPr/>
            </p:nvSpPr>
            <p:spPr>
              <a:xfrm>
                <a:off x="7898975" y="4009850"/>
                <a:ext cx="383825" cy="358075"/>
              </a:xfrm>
              <a:custGeom>
                <a:avLst/>
                <a:gdLst/>
                <a:ahLst/>
                <a:cxnLst/>
                <a:rect l="l" t="t" r="r" b="b"/>
                <a:pathLst>
                  <a:path w="15353" h="14323" extrusionOk="0">
                    <a:moveTo>
                      <a:pt x="7664" y="315"/>
                    </a:moveTo>
                    <a:cubicBezTo>
                      <a:pt x="8012" y="315"/>
                      <a:pt x="8359" y="342"/>
                      <a:pt x="8713" y="396"/>
                    </a:cubicBezTo>
                    <a:cubicBezTo>
                      <a:pt x="12443" y="969"/>
                      <a:pt x="15015" y="4467"/>
                      <a:pt x="14442" y="8197"/>
                    </a:cubicBezTo>
                    <a:cubicBezTo>
                      <a:pt x="13923" y="11577"/>
                      <a:pt x="11000" y="14006"/>
                      <a:pt x="7681" y="14006"/>
                    </a:cubicBezTo>
                    <a:cubicBezTo>
                      <a:pt x="7338" y="14006"/>
                      <a:pt x="6990" y="13980"/>
                      <a:pt x="6640" y="13926"/>
                    </a:cubicBezTo>
                    <a:cubicBezTo>
                      <a:pt x="2911" y="13353"/>
                      <a:pt x="339" y="9853"/>
                      <a:pt x="912" y="6124"/>
                    </a:cubicBezTo>
                    <a:cubicBezTo>
                      <a:pt x="1190" y="4318"/>
                      <a:pt x="2149" y="2726"/>
                      <a:pt x="3623" y="1645"/>
                    </a:cubicBezTo>
                    <a:cubicBezTo>
                      <a:pt x="4813" y="770"/>
                      <a:pt x="6217" y="315"/>
                      <a:pt x="7664" y="315"/>
                    </a:cubicBezTo>
                    <a:close/>
                    <a:moveTo>
                      <a:pt x="7659" y="0"/>
                    </a:moveTo>
                    <a:cubicBezTo>
                      <a:pt x="6147" y="0"/>
                      <a:pt x="4679" y="477"/>
                      <a:pt x="3440" y="1392"/>
                    </a:cubicBezTo>
                    <a:cubicBezTo>
                      <a:pt x="1897" y="2523"/>
                      <a:pt x="890" y="4184"/>
                      <a:pt x="601" y="6075"/>
                    </a:cubicBezTo>
                    <a:cubicBezTo>
                      <a:pt x="0" y="9977"/>
                      <a:pt x="2691" y="13642"/>
                      <a:pt x="6591" y="14236"/>
                    </a:cubicBezTo>
                    <a:cubicBezTo>
                      <a:pt x="6956" y="14295"/>
                      <a:pt x="7326" y="14322"/>
                      <a:pt x="7691" y="14322"/>
                    </a:cubicBezTo>
                    <a:cubicBezTo>
                      <a:pt x="9202" y="14322"/>
                      <a:pt x="10669" y="13845"/>
                      <a:pt x="11913" y="12935"/>
                    </a:cubicBezTo>
                    <a:cubicBezTo>
                      <a:pt x="13456" y="11804"/>
                      <a:pt x="14463" y="10137"/>
                      <a:pt x="14752" y="8246"/>
                    </a:cubicBezTo>
                    <a:cubicBezTo>
                      <a:pt x="15353" y="4345"/>
                      <a:pt x="12663" y="685"/>
                      <a:pt x="8762" y="85"/>
                    </a:cubicBezTo>
                    <a:cubicBezTo>
                      <a:pt x="8393" y="28"/>
                      <a:pt x="8025" y="0"/>
                      <a:pt x="7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25"/>
              <p:cNvSpPr/>
              <p:nvPr/>
            </p:nvSpPr>
            <p:spPr>
              <a:xfrm>
                <a:off x="8025150" y="4120725"/>
                <a:ext cx="148100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5924" h="5933" extrusionOk="0">
                    <a:moveTo>
                      <a:pt x="1" y="0"/>
                    </a:moveTo>
                    <a:lnTo>
                      <a:pt x="2059" y="5933"/>
                    </a:lnTo>
                    <a:lnTo>
                      <a:pt x="2745" y="3730"/>
                    </a:lnTo>
                    <a:lnTo>
                      <a:pt x="4578" y="5611"/>
                    </a:lnTo>
                    <a:lnTo>
                      <a:pt x="4867" y="5322"/>
                    </a:lnTo>
                    <a:lnTo>
                      <a:pt x="5312" y="4877"/>
                    </a:lnTo>
                    <a:lnTo>
                      <a:pt x="5602" y="4588"/>
                    </a:lnTo>
                    <a:lnTo>
                      <a:pt x="3720" y="2755"/>
                    </a:lnTo>
                    <a:lnTo>
                      <a:pt x="5923" y="206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25"/>
              <p:cNvSpPr/>
              <p:nvPr/>
            </p:nvSpPr>
            <p:spPr>
              <a:xfrm>
                <a:off x="8021025" y="4116850"/>
                <a:ext cx="156075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6244" extrusionOk="0">
                    <a:moveTo>
                      <a:pt x="423" y="412"/>
                    </a:moveTo>
                    <a:lnTo>
                      <a:pt x="5584" y="2213"/>
                    </a:lnTo>
                    <a:lnTo>
                      <a:pt x="3838" y="2759"/>
                    </a:lnTo>
                    <a:cubicBezTo>
                      <a:pt x="3784" y="2776"/>
                      <a:pt x="3741" y="2819"/>
                      <a:pt x="3730" y="2873"/>
                    </a:cubicBezTo>
                    <a:cubicBezTo>
                      <a:pt x="3719" y="2927"/>
                      <a:pt x="3735" y="2984"/>
                      <a:pt x="3773" y="3023"/>
                    </a:cubicBezTo>
                    <a:lnTo>
                      <a:pt x="5542" y="4748"/>
                    </a:lnTo>
                    <a:lnTo>
                      <a:pt x="4748" y="5541"/>
                    </a:lnTo>
                    <a:lnTo>
                      <a:pt x="3022" y="3773"/>
                    </a:lnTo>
                    <a:cubicBezTo>
                      <a:pt x="2993" y="3743"/>
                      <a:pt x="2950" y="3727"/>
                      <a:pt x="2907" y="3727"/>
                    </a:cubicBezTo>
                    <a:cubicBezTo>
                      <a:pt x="2896" y="3727"/>
                      <a:pt x="2884" y="3728"/>
                      <a:pt x="2873" y="3730"/>
                    </a:cubicBezTo>
                    <a:cubicBezTo>
                      <a:pt x="2819" y="3741"/>
                      <a:pt x="2777" y="3783"/>
                      <a:pt x="2760" y="3837"/>
                    </a:cubicBezTo>
                    <a:lnTo>
                      <a:pt x="2213" y="5578"/>
                    </a:lnTo>
                    <a:lnTo>
                      <a:pt x="423" y="412"/>
                    </a:lnTo>
                    <a:close/>
                    <a:moveTo>
                      <a:pt x="162" y="1"/>
                    </a:moveTo>
                    <a:cubicBezTo>
                      <a:pt x="122" y="1"/>
                      <a:pt x="83" y="16"/>
                      <a:pt x="54" y="48"/>
                    </a:cubicBezTo>
                    <a:cubicBezTo>
                      <a:pt x="12" y="86"/>
                      <a:pt x="0" y="150"/>
                      <a:pt x="17" y="209"/>
                    </a:cubicBezTo>
                    <a:lnTo>
                      <a:pt x="2074" y="6135"/>
                    </a:lnTo>
                    <a:cubicBezTo>
                      <a:pt x="2095" y="6200"/>
                      <a:pt x="2154" y="6243"/>
                      <a:pt x="2224" y="6243"/>
                    </a:cubicBezTo>
                    <a:cubicBezTo>
                      <a:pt x="2294" y="6243"/>
                      <a:pt x="2352" y="6194"/>
                      <a:pt x="2374" y="6130"/>
                    </a:cubicBezTo>
                    <a:lnTo>
                      <a:pt x="2980" y="4181"/>
                    </a:lnTo>
                    <a:lnTo>
                      <a:pt x="4630" y="5873"/>
                    </a:lnTo>
                    <a:cubicBezTo>
                      <a:pt x="4662" y="5905"/>
                      <a:pt x="4699" y="5922"/>
                      <a:pt x="4743" y="5922"/>
                    </a:cubicBezTo>
                    <a:cubicBezTo>
                      <a:pt x="4785" y="5922"/>
                      <a:pt x="4828" y="5905"/>
                      <a:pt x="4855" y="5873"/>
                    </a:cubicBezTo>
                    <a:lnTo>
                      <a:pt x="5873" y="4856"/>
                    </a:lnTo>
                    <a:cubicBezTo>
                      <a:pt x="5906" y="4829"/>
                      <a:pt x="5921" y="4785"/>
                      <a:pt x="5921" y="4743"/>
                    </a:cubicBezTo>
                    <a:cubicBezTo>
                      <a:pt x="5921" y="4700"/>
                      <a:pt x="5906" y="4663"/>
                      <a:pt x="5873" y="4631"/>
                    </a:cubicBezTo>
                    <a:lnTo>
                      <a:pt x="4185" y="2979"/>
                    </a:lnTo>
                    <a:lnTo>
                      <a:pt x="6131" y="2374"/>
                    </a:lnTo>
                    <a:cubicBezTo>
                      <a:pt x="6195" y="2353"/>
                      <a:pt x="6242" y="2294"/>
                      <a:pt x="6242" y="2224"/>
                    </a:cubicBezTo>
                    <a:cubicBezTo>
                      <a:pt x="6242" y="2155"/>
                      <a:pt x="6200" y="2096"/>
                      <a:pt x="6136" y="2074"/>
                    </a:cubicBezTo>
                    <a:lnTo>
                      <a:pt x="220" y="11"/>
                    </a:lnTo>
                    <a:cubicBezTo>
                      <a:pt x="201" y="4"/>
                      <a:pt x="181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7" name="Google Shape;3417;p25"/>
            <p:cNvGrpSpPr/>
            <p:nvPr/>
          </p:nvGrpSpPr>
          <p:grpSpPr>
            <a:xfrm>
              <a:off x="0" y="0"/>
              <a:ext cx="9144000" cy="327600"/>
              <a:chOff x="0" y="4815875"/>
              <a:chExt cx="9144000" cy="327600"/>
            </a:xfrm>
          </p:grpSpPr>
          <p:sp>
            <p:nvSpPr>
              <p:cNvPr id="3418" name="Google Shape;3418;p25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19" name="Google Shape;3419;p25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3420" name="Google Shape;3420;p25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3421" name="Google Shape;3421;p25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2" name="Google Shape;3422;p25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423" name="Google Shape;3423;p25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4" name="Google Shape;3424;p25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"/>
          <p:cNvSpPr txBox="1">
            <a:spLocks noGrp="1"/>
          </p:cNvSpPr>
          <p:nvPr>
            <p:ph type="title"/>
          </p:nvPr>
        </p:nvSpPr>
        <p:spPr>
          <a:xfrm>
            <a:off x="1569950" y="2378707"/>
            <a:ext cx="6004200" cy="15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358007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85" name="Google Shape;185;p3"/>
          <p:cNvGrpSpPr/>
          <p:nvPr/>
        </p:nvGrpSpPr>
        <p:grpSpPr>
          <a:xfrm>
            <a:off x="-145967" y="-134043"/>
            <a:ext cx="9684189" cy="5543464"/>
            <a:chOff x="-145967" y="-134043"/>
            <a:chExt cx="9684189" cy="5543464"/>
          </a:xfrm>
        </p:grpSpPr>
        <p:grpSp>
          <p:nvGrpSpPr>
            <p:cNvPr id="186" name="Google Shape;186;p3"/>
            <p:cNvGrpSpPr/>
            <p:nvPr/>
          </p:nvGrpSpPr>
          <p:grpSpPr>
            <a:xfrm rot="-5400000">
              <a:off x="-1255041" y="3726157"/>
              <a:ext cx="2792339" cy="574190"/>
              <a:chOff x="1256084" y="1131032"/>
              <a:chExt cx="2792339" cy="574190"/>
            </a:xfrm>
          </p:grpSpPr>
          <p:grpSp>
            <p:nvGrpSpPr>
              <p:cNvPr id="187" name="Google Shape;187;p3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88" name="Google Shape;188;p3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3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3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3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3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3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3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3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3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3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3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3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3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3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3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3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3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3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3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3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3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3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3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222;p3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23" name="Google Shape;223;p3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3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3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3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3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3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3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3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3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3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3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3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3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3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3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3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3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3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3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3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3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3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3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3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3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3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7" name="Google Shape;257;p3"/>
            <p:cNvGrpSpPr/>
            <p:nvPr/>
          </p:nvGrpSpPr>
          <p:grpSpPr>
            <a:xfrm>
              <a:off x="6745884" y="-134043"/>
              <a:ext cx="2792339" cy="574190"/>
              <a:chOff x="1256084" y="1131032"/>
              <a:chExt cx="2792339" cy="574190"/>
            </a:xfrm>
          </p:grpSpPr>
          <p:grpSp>
            <p:nvGrpSpPr>
              <p:cNvPr id="258" name="Google Shape;258;p3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59" name="Google Shape;259;p3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3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3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3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3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3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3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3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3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3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3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3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3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3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3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3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3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3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3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3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3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3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3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3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3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3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3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3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3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3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3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3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3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3" name="Google Shape;293;p3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294" name="Google Shape;294;p3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3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3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3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3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3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3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3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3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3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3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3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3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3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3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3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3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3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3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3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3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3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3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3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3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3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3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3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3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3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3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3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3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3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28" name="Google Shape;328;p3"/>
          <p:cNvGrpSpPr/>
          <p:nvPr/>
        </p:nvGrpSpPr>
        <p:grpSpPr>
          <a:xfrm>
            <a:off x="2760890" y="50711"/>
            <a:ext cx="7371132" cy="2642598"/>
            <a:chOff x="2760890" y="50711"/>
            <a:chExt cx="7371132" cy="2642598"/>
          </a:xfrm>
        </p:grpSpPr>
        <p:grpSp>
          <p:nvGrpSpPr>
            <p:cNvPr id="329" name="Google Shape;329;p3"/>
            <p:cNvGrpSpPr/>
            <p:nvPr/>
          </p:nvGrpSpPr>
          <p:grpSpPr>
            <a:xfrm>
              <a:off x="2760890" y="50711"/>
              <a:ext cx="1224456" cy="488795"/>
              <a:chOff x="1218100" y="1092275"/>
              <a:chExt cx="793350" cy="316700"/>
            </a:xfrm>
          </p:grpSpPr>
          <p:sp>
            <p:nvSpPr>
              <p:cNvPr id="330" name="Google Shape;330;p3"/>
              <p:cNvSpPr/>
              <p:nvPr/>
            </p:nvSpPr>
            <p:spPr>
              <a:xfrm>
                <a:off x="1272350" y="1145575"/>
                <a:ext cx="685000" cy="216650"/>
              </a:xfrm>
              <a:custGeom>
                <a:avLst/>
                <a:gdLst/>
                <a:ahLst/>
                <a:cxnLst/>
                <a:rect l="l" t="t" r="r" b="b"/>
                <a:pathLst>
                  <a:path w="27400" h="8666" extrusionOk="0">
                    <a:moveTo>
                      <a:pt x="16923" y="0"/>
                    </a:moveTo>
                    <a:lnTo>
                      <a:pt x="8162" y="8221"/>
                    </a:lnTo>
                    <a:lnTo>
                      <a:pt x="290" y="97"/>
                    </a:lnTo>
                    <a:cubicBezTo>
                      <a:pt x="258" y="67"/>
                      <a:pt x="217" y="52"/>
                      <a:pt x="177" y="52"/>
                    </a:cubicBezTo>
                    <a:cubicBezTo>
                      <a:pt x="137" y="52"/>
                      <a:pt x="97" y="67"/>
                      <a:pt x="65" y="97"/>
                    </a:cubicBezTo>
                    <a:cubicBezTo>
                      <a:pt x="0" y="156"/>
                      <a:pt x="0" y="257"/>
                      <a:pt x="60" y="317"/>
                    </a:cubicBezTo>
                    <a:lnTo>
                      <a:pt x="8151" y="8666"/>
                    </a:lnTo>
                    <a:lnTo>
                      <a:pt x="16939" y="418"/>
                    </a:lnTo>
                    <a:lnTo>
                      <a:pt x="27125" y="8317"/>
                    </a:lnTo>
                    <a:cubicBezTo>
                      <a:pt x="27154" y="8337"/>
                      <a:pt x="27187" y="8346"/>
                      <a:pt x="27219" y="8346"/>
                    </a:cubicBezTo>
                    <a:cubicBezTo>
                      <a:pt x="27267" y="8346"/>
                      <a:pt x="27313" y="8326"/>
                      <a:pt x="27345" y="8285"/>
                    </a:cubicBezTo>
                    <a:cubicBezTo>
                      <a:pt x="27399" y="8221"/>
                      <a:pt x="27388" y="8119"/>
                      <a:pt x="27318" y="8065"/>
                    </a:cubicBezTo>
                    <a:lnTo>
                      <a:pt x="17025" y="86"/>
                    </a:lnTo>
                    <a:lnTo>
                      <a:pt x="169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1222125" y="1096150"/>
                <a:ext cx="1092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74" extrusionOk="0">
                    <a:moveTo>
                      <a:pt x="2182" y="1"/>
                    </a:moveTo>
                    <a:cubicBezTo>
                      <a:pt x="975" y="1"/>
                      <a:pt x="1" y="981"/>
                      <a:pt x="1" y="2187"/>
                    </a:cubicBezTo>
                    <a:cubicBezTo>
                      <a:pt x="1" y="3392"/>
                      <a:pt x="975" y="4373"/>
                      <a:pt x="2182" y="4373"/>
                    </a:cubicBezTo>
                    <a:cubicBezTo>
                      <a:pt x="3392" y="4373"/>
                      <a:pt x="4368" y="3392"/>
                      <a:pt x="4368" y="2187"/>
                    </a:cubicBezTo>
                    <a:cubicBezTo>
                      <a:pt x="4368" y="981"/>
                      <a:pt x="3392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1641025" y="1096150"/>
                <a:ext cx="1092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74" extrusionOk="0">
                    <a:moveTo>
                      <a:pt x="2181" y="1"/>
                    </a:moveTo>
                    <a:cubicBezTo>
                      <a:pt x="975" y="1"/>
                      <a:pt x="0" y="981"/>
                      <a:pt x="0" y="2187"/>
                    </a:cubicBezTo>
                    <a:cubicBezTo>
                      <a:pt x="0" y="3392"/>
                      <a:pt x="975" y="4373"/>
                      <a:pt x="2181" y="4373"/>
                    </a:cubicBezTo>
                    <a:cubicBezTo>
                      <a:pt x="3393" y="4373"/>
                      <a:pt x="4368" y="3392"/>
                      <a:pt x="4368" y="2187"/>
                    </a:cubicBezTo>
                    <a:cubicBezTo>
                      <a:pt x="4368" y="981"/>
                      <a:pt x="3393" y="1"/>
                      <a:pt x="2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1421600" y="1295625"/>
                <a:ext cx="109325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4373" extrusionOk="0">
                    <a:moveTo>
                      <a:pt x="2186" y="0"/>
                    </a:moveTo>
                    <a:cubicBezTo>
                      <a:pt x="981" y="0"/>
                      <a:pt x="0" y="980"/>
                      <a:pt x="0" y="2186"/>
                    </a:cubicBezTo>
                    <a:cubicBezTo>
                      <a:pt x="0" y="3397"/>
                      <a:pt x="981" y="4373"/>
                      <a:pt x="2186" y="4373"/>
                    </a:cubicBezTo>
                    <a:cubicBezTo>
                      <a:pt x="3393" y="4373"/>
                      <a:pt x="4373" y="3397"/>
                      <a:pt x="4373" y="2186"/>
                    </a:cubicBezTo>
                    <a:cubicBezTo>
                      <a:pt x="4373" y="980"/>
                      <a:pt x="3393" y="0"/>
                      <a:pt x="21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1898225" y="1295625"/>
                <a:ext cx="10935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373" extrusionOk="0">
                    <a:moveTo>
                      <a:pt x="2187" y="0"/>
                    </a:moveTo>
                    <a:cubicBezTo>
                      <a:pt x="982" y="0"/>
                      <a:pt x="1" y="980"/>
                      <a:pt x="1" y="2186"/>
                    </a:cubicBezTo>
                    <a:cubicBezTo>
                      <a:pt x="1" y="3397"/>
                      <a:pt x="982" y="4373"/>
                      <a:pt x="2187" y="4373"/>
                    </a:cubicBezTo>
                    <a:cubicBezTo>
                      <a:pt x="3393" y="4373"/>
                      <a:pt x="4373" y="3397"/>
                      <a:pt x="4373" y="2186"/>
                    </a:cubicBezTo>
                    <a:cubicBezTo>
                      <a:pt x="4373" y="980"/>
                      <a:pt x="339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1218100" y="1092275"/>
                <a:ext cx="117250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83" extrusionOk="0">
                    <a:moveTo>
                      <a:pt x="2343" y="316"/>
                    </a:moveTo>
                    <a:cubicBezTo>
                      <a:pt x="3463" y="316"/>
                      <a:pt x="4373" y="1222"/>
                      <a:pt x="4373" y="2342"/>
                    </a:cubicBezTo>
                    <a:cubicBezTo>
                      <a:pt x="4373" y="3461"/>
                      <a:pt x="3463" y="4367"/>
                      <a:pt x="2343" y="4367"/>
                    </a:cubicBezTo>
                    <a:cubicBezTo>
                      <a:pt x="1228" y="4367"/>
                      <a:pt x="317" y="3461"/>
                      <a:pt x="317" y="2342"/>
                    </a:cubicBezTo>
                    <a:cubicBezTo>
                      <a:pt x="317" y="1222"/>
                      <a:pt x="1228" y="316"/>
                      <a:pt x="2343" y="316"/>
                    </a:cubicBezTo>
                    <a:close/>
                    <a:moveTo>
                      <a:pt x="2343" y="0"/>
                    </a:moveTo>
                    <a:cubicBezTo>
                      <a:pt x="1052" y="0"/>
                      <a:pt x="1" y="1049"/>
                      <a:pt x="1" y="2342"/>
                    </a:cubicBezTo>
                    <a:cubicBezTo>
                      <a:pt x="1" y="3633"/>
                      <a:pt x="1052" y="4682"/>
                      <a:pt x="2343" y="4682"/>
                    </a:cubicBezTo>
                    <a:cubicBezTo>
                      <a:pt x="3639" y="4682"/>
                      <a:pt x="4690" y="3633"/>
                      <a:pt x="4690" y="2342"/>
                    </a:cubicBezTo>
                    <a:cubicBezTo>
                      <a:pt x="4690" y="1049"/>
                      <a:pt x="3639" y="0"/>
                      <a:pt x="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1637000" y="1092275"/>
                <a:ext cx="117250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83" extrusionOk="0">
                    <a:moveTo>
                      <a:pt x="2342" y="316"/>
                    </a:moveTo>
                    <a:cubicBezTo>
                      <a:pt x="3463" y="316"/>
                      <a:pt x="4373" y="1222"/>
                      <a:pt x="4373" y="2342"/>
                    </a:cubicBezTo>
                    <a:cubicBezTo>
                      <a:pt x="4373" y="3461"/>
                      <a:pt x="3463" y="4367"/>
                      <a:pt x="2342" y="4367"/>
                    </a:cubicBezTo>
                    <a:cubicBezTo>
                      <a:pt x="1227" y="4367"/>
                      <a:pt x="317" y="3461"/>
                      <a:pt x="317" y="2342"/>
                    </a:cubicBezTo>
                    <a:cubicBezTo>
                      <a:pt x="317" y="1222"/>
                      <a:pt x="1227" y="316"/>
                      <a:pt x="2342" y="316"/>
                    </a:cubicBezTo>
                    <a:close/>
                    <a:moveTo>
                      <a:pt x="2342" y="0"/>
                    </a:moveTo>
                    <a:cubicBezTo>
                      <a:pt x="1051" y="0"/>
                      <a:pt x="1" y="1049"/>
                      <a:pt x="1" y="2342"/>
                    </a:cubicBezTo>
                    <a:cubicBezTo>
                      <a:pt x="1" y="3633"/>
                      <a:pt x="1051" y="4682"/>
                      <a:pt x="2342" y="4682"/>
                    </a:cubicBezTo>
                    <a:cubicBezTo>
                      <a:pt x="3639" y="4682"/>
                      <a:pt x="4689" y="3633"/>
                      <a:pt x="4689" y="2342"/>
                    </a:cubicBezTo>
                    <a:cubicBezTo>
                      <a:pt x="4689" y="1049"/>
                      <a:pt x="3639" y="0"/>
                      <a:pt x="2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1417575" y="1291725"/>
                <a:ext cx="11725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90" extrusionOk="0">
                    <a:moveTo>
                      <a:pt x="2347" y="317"/>
                    </a:moveTo>
                    <a:cubicBezTo>
                      <a:pt x="3462" y="317"/>
                      <a:pt x="4373" y="1227"/>
                      <a:pt x="4373" y="2342"/>
                    </a:cubicBezTo>
                    <a:cubicBezTo>
                      <a:pt x="4373" y="3463"/>
                      <a:pt x="3462" y="4373"/>
                      <a:pt x="2347" y="4373"/>
                    </a:cubicBezTo>
                    <a:cubicBezTo>
                      <a:pt x="1227" y="4373"/>
                      <a:pt x="317" y="3463"/>
                      <a:pt x="317" y="2342"/>
                    </a:cubicBezTo>
                    <a:cubicBezTo>
                      <a:pt x="317" y="1227"/>
                      <a:pt x="1227" y="317"/>
                      <a:pt x="2347" y="317"/>
                    </a:cubicBezTo>
                    <a:close/>
                    <a:moveTo>
                      <a:pt x="2347" y="1"/>
                    </a:moveTo>
                    <a:cubicBezTo>
                      <a:pt x="1056" y="1"/>
                      <a:pt x="0" y="1051"/>
                      <a:pt x="0" y="2342"/>
                    </a:cubicBezTo>
                    <a:cubicBezTo>
                      <a:pt x="0" y="3634"/>
                      <a:pt x="1056" y="4689"/>
                      <a:pt x="2347" y="4689"/>
                    </a:cubicBezTo>
                    <a:cubicBezTo>
                      <a:pt x="3639" y="4689"/>
                      <a:pt x="4689" y="3634"/>
                      <a:pt x="4689" y="2342"/>
                    </a:cubicBezTo>
                    <a:cubicBezTo>
                      <a:pt x="4689" y="1051"/>
                      <a:pt x="3639" y="1"/>
                      <a:pt x="2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1894325" y="1291725"/>
                <a:ext cx="117125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4690" extrusionOk="0">
                    <a:moveTo>
                      <a:pt x="2343" y="317"/>
                    </a:moveTo>
                    <a:cubicBezTo>
                      <a:pt x="3463" y="317"/>
                      <a:pt x="4368" y="1227"/>
                      <a:pt x="4368" y="2342"/>
                    </a:cubicBezTo>
                    <a:cubicBezTo>
                      <a:pt x="4368" y="3463"/>
                      <a:pt x="3463" y="4373"/>
                      <a:pt x="2343" y="4373"/>
                    </a:cubicBezTo>
                    <a:cubicBezTo>
                      <a:pt x="1223" y="4373"/>
                      <a:pt x="317" y="3463"/>
                      <a:pt x="317" y="2342"/>
                    </a:cubicBezTo>
                    <a:cubicBezTo>
                      <a:pt x="317" y="1227"/>
                      <a:pt x="1223" y="317"/>
                      <a:pt x="2343" y="317"/>
                    </a:cubicBezTo>
                    <a:close/>
                    <a:moveTo>
                      <a:pt x="2343" y="1"/>
                    </a:moveTo>
                    <a:cubicBezTo>
                      <a:pt x="1052" y="1"/>
                      <a:pt x="1" y="1051"/>
                      <a:pt x="1" y="2342"/>
                    </a:cubicBezTo>
                    <a:cubicBezTo>
                      <a:pt x="1" y="3634"/>
                      <a:pt x="1052" y="4689"/>
                      <a:pt x="2343" y="4689"/>
                    </a:cubicBezTo>
                    <a:cubicBezTo>
                      <a:pt x="3634" y="4689"/>
                      <a:pt x="4685" y="3634"/>
                      <a:pt x="4685" y="2342"/>
                    </a:cubicBezTo>
                    <a:cubicBezTo>
                      <a:pt x="4685" y="1051"/>
                      <a:pt x="3634" y="1"/>
                      <a:pt x="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3"/>
            <p:cNvGrpSpPr/>
            <p:nvPr/>
          </p:nvGrpSpPr>
          <p:grpSpPr>
            <a:xfrm flipH="1">
              <a:off x="8541232" y="699584"/>
              <a:ext cx="1590790" cy="1993725"/>
              <a:chOff x="2779175" y="345400"/>
              <a:chExt cx="846525" cy="1061000"/>
            </a:xfrm>
          </p:grpSpPr>
          <p:sp>
            <p:nvSpPr>
              <p:cNvPr id="340" name="Google Shape;340;p3"/>
              <p:cNvSpPr/>
              <p:nvPr/>
            </p:nvSpPr>
            <p:spPr>
              <a:xfrm>
                <a:off x="2779175" y="407825"/>
                <a:ext cx="721800" cy="998575"/>
              </a:xfrm>
              <a:custGeom>
                <a:avLst/>
                <a:gdLst/>
                <a:ahLst/>
                <a:cxnLst/>
                <a:rect l="l" t="t" r="r" b="b"/>
                <a:pathLst>
                  <a:path w="28872" h="39943" extrusionOk="0">
                    <a:moveTo>
                      <a:pt x="161" y="1"/>
                    </a:moveTo>
                    <a:cubicBezTo>
                      <a:pt x="70" y="1"/>
                      <a:pt x="0" y="70"/>
                      <a:pt x="0" y="155"/>
                    </a:cubicBezTo>
                    <a:lnTo>
                      <a:pt x="22" y="39782"/>
                    </a:lnTo>
                    <a:cubicBezTo>
                      <a:pt x="22" y="39873"/>
                      <a:pt x="97" y="39942"/>
                      <a:pt x="183" y="39942"/>
                    </a:cubicBezTo>
                    <a:lnTo>
                      <a:pt x="28711" y="39926"/>
                    </a:lnTo>
                    <a:cubicBezTo>
                      <a:pt x="28802" y="39926"/>
                      <a:pt x="28872" y="39856"/>
                      <a:pt x="28872" y="39771"/>
                    </a:cubicBezTo>
                    <a:cubicBezTo>
                      <a:pt x="28872" y="39685"/>
                      <a:pt x="28802" y="39616"/>
                      <a:pt x="28711" y="39616"/>
                    </a:cubicBezTo>
                    <a:lnTo>
                      <a:pt x="339" y="39626"/>
                    </a:lnTo>
                    <a:lnTo>
                      <a:pt x="317" y="155"/>
                    </a:lnTo>
                    <a:cubicBezTo>
                      <a:pt x="317" y="70"/>
                      <a:pt x="247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2823375" y="345400"/>
                <a:ext cx="802325" cy="1020800"/>
              </a:xfrm>
              <a:custGeom>
                <a:avLst/>
                <a:gdLst/>
                <a:ahLst/>
                <a:cxnLst/>
                <a:rect l="l" t="t" r="r" b="b"/>
                <a:pathLst>
                  <a:path w="32093" h="40832" extrusionOk="0">
                    <a:moveTo>
                      <a:pt x="339" y="317"/>
                    </a:moveTo>
                    <a:lnTo>
                      <a:pt x="31776" y="327"/>
                    </a:lnTo>
                    <a:lnTo>
                      <a:pt x="31755" y="40515"/>
                    </a:lnTo>
                    <a:lnTo>
                      <a:pt x="317" y="40500"/>
                    </a:lnTo>
                    <a:lnTo>
                      <a:pt x="339" y="317"/>
                    </a:lnTo>
                    <a:close/>
                    <a:moveTo>
                      <a:pt x="178" y="0"/>
                    </a:moveTo>
                    <a:cubicBezTo>
                      <a:pt x="92" y="0"/>
                      <a:pt x="23" y="70"/>
                      <a:pt x="23" y="156"/>
                    </a:cubicBezTo>
                    <a:lnTo>
                      <a:pt x="1" y="40661"/>
                    </a:lnTo>
                    <a:cubicBezTo>
                      <a:pt x="1" y="40698"/>
                      <a:pt x="17" y="40740"/>
                      <a:pt x="43" y="40767"/>
                    </a:cubicBezTo>
                    <a:cubicBezTo>
                      <a:pt x="75" y="40800"/>
                      <a:pt x="114" y="40815"/>
                      <a:pt x="156" y="40815"/>
                    </a:cubicBezTo>
                    <a:lnTo>
                      <a:pt x="31911" y="40832"/>
                    </a:lnTo>
                    <a:cubicBezTo>
                      <a:pt x="31996" y="40832"/>
                      <a:pt x="32072" y="40762"/>
                      <a:pt x="32072" y="40671"/>
                    </a:cubicBezTo>
                    <a:lnTo>
                      <a:pt x="32092" y="171"/>
                    </a:lnTo>
                    <a:cubicBezTo>
                      <a:pt x="32092" y="129"/>
                      <a:pt x="32077" y="92"/>
                      <a:pt x="32045" y="59"/>
                    </a:cubicBezTo>
                    <a:cubicBezTo>
                      <a:pt x="32018" y="32"/>
                      <a:pt x="31975" y="10"/>
                      <a:pt x="31932" y="10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827650" y="349150"/>
                <a:ext cx="7940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31761" h="3108" extrusionOk="0">
                    <a:moveTo>
                      <a:pt x="31761" y="1"/>
                    </a:moveTo>
                    <a:lnTo>
                      <a:pt x="1" y="6"/>
                    </a:lnTo>
                    <a:lnTo>
                      <a:pt x="1" y="3108"/>
                    </a:lnTo>
                    <a:lnTo>
                      <a:pt x="31761" y="3108"/>
                    </a:lnTo>
                    <a:lnTo>
                      <a:pt x="31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823800" y="345400"/>
                <a:ext cx="801900" cy="85350"/>
              </a:xfrm>
              <a:custGeom>
                <a:avLst/>
                <a:gdLst/>
                <a:ahLst/>
                <a:cxnLst/>
                <a:rect l="l" t="t" r="r" b="b"/>
                <a:pathLst>
                  <a:path w="32076" h="3414" extrusionOk="0">
                    <a:moveTo>
                      <a:pt x="322" y="311"/>
                    </a:moveTo>
                    <a:lnTo>
                      <a:pt x="31759" y="327"/>
                    </a:lnTo>
                    <a:lnTo>
                      <a:pt x="31754" y="3097"/>
                    </a:lnTo>
                    <a:lnTo>
                      <a:pt x="316" y="3082"/>
                    </a:lnTo>
                    <a:lnTo>
                      <a:pt x="322" y="311"/>
                    </a:lnTo>
                    <a:close/>
                    <a:moveTo>
                      <a:pt x="161" y="0"/>
                    </a:moveTo>
                    <a:cubicBezTo>
                      <a:pt x="75" y="0"/>
                      <a:pt x="6" y="70"/>
                      <a:pt x="6" y="156"/>
                    </a:cubicBezTo>
                    <a:lnTo>
                      <a:pt x="0" y="3242"/>
                    </a:lnTo>
                    <a:cubicBezTo>
                      <a:pt x="0" y="3280"/>
                      <a:pt x="16" y="3322"/>
                      <a:pt x="48" y="3354"/>
                    </a:cubicBezTo>
                    <a:cubicBezTo>
                      <a:pt x="75" y="3381"/>
                      <a:pt x="117" y="3398"/>
                      <a:pt x="155" y="3398"/>
                    </a:cubicBezTo>
                    <a:lnTo>
                      <a:pt x="31915" y="3413"/>
                    </a:lnTo>
                    <a:cubicBezTo>
                      <a:pt x="32001" y="3413"/>
                      <a:pt x="32070" y="3344"/>
                      <a:pt x="32070" y="3258"/>
                    </a:cubicBezTo>
                    <a:lnTo>
                      <a:pt x="32075" y="171"/>
                    </a:lnTo>
                    <a:cubicBezTo>
                      <a:pt x="32075" y="129"/>
                      <a:pt x="32060" y="92"/>
                      <a:pt x="32028" y="59"/>
                    </a:cubicBezTo>
                    <a:cubicBezTo>
                      <a:pt x="32001" y="32"/>
                      <a:pt x="31958" y="10"/>
                      <a:pt x="31920" y="10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175" y="0"/>
                    </a:moveTo>
                    <a:cubicBezTo>
                      <a:pt x="135" y="0"/>
                      <a:pt x="94" y="15"/>
                      <a:pt x="65" y="45"/>
                    </a:cubicBezTo>
                    <a:cubicBezTo>
                      <a:pt x="1" y="109"/>
                      <a:pt x="1" y="205"/>
                      <a:pt x="65" y="270"/>
                    </a:cubicBezTo>
                    <a:lnTo>
                      <a:pt x="831" y="1036"/>
                    </a:lnTo>
                    <a:cubicBezTo>
                      <a:pt x="863" y="1068"/>
                      <a:pt x="901" y="1084"/>
                      <a:pt x="943" y="1084"/>
                    </a:cubicBezTo>
                    <a:cubicBezTo>
                      <a:pt x="987" y="1084"/>
                      <a:pt x="1024" y="1068"/>
                      <a:pt x="1056" y="1036"/>
                    </a:cubicBezTo>
                    <a:cubicBezTo>
                      <a:pt x="1116" y="977"/>
                      <a:pt x="1116" y="875"/>
                      <a:pt x="1056" y="816"/>
                    </a:cubicBezTo>
                    <a:lnTo>
                      <a:pt x="285" y="45"/>
                    </a:lnTo>
                    <a:cubicBezTo>
                      <a:pt x="255" y="15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944" y="0"/>
                    </a:moveTo>
                    <a:cubicBezTo>
                      <a:pt x="904" y="0"/>
                      <a:pt x="863" y="15"/>
                      <a:pt x="831" y="45"/>
                    </a:cubicBezTo>
                    <a:lnTo>
                      <a:pt x="65" y="816"/>
                    </a:lnTo>
                    <a:cubicBezTo>
                      <a:pt x="1" y="875"/>
                      <a:pt x="1" y="977"/>
                      <a:pt x="65" y="1036"/>
                    </a:cubicBezTo>
                    <a:cubicBezTo>
                      <a:pt x="97" y="1068"/>
                      <a:pt x="134" y="1084"/>
                      <a:pt x="178" y="1084"/>
                    </a:cubicBezTo>
                    <a:cubicBezTo>
                      <a:pt x="215" y="1084"/>
                      <a:pt x="258" y="1068"/>
                      <a:pt x="285" y="1036"/>
                    </a:cubicBezTo>
                    <a:lnTo>
                      <a:pt x="1056" y="270"/>
                    </a:lnTo>
                    <a:cubicBezTo>
                      <a:pt x="1116" y="205"/>
                      <a:pt x="1116" y="109"/>
                      <a:pt x="1056" y="45"/>
                    </a:cubicBezTo>
                    <a:cubicBezTo>
                      <a:pt x="1024" y="15"/>
                      <a:pt x="984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3532725" y="373275"/>
                <a:ext cx="276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04" extrusionOk="0">
                    <a:moveTo>
                      <a:pt x="787" y="315"/>
                    </a:moveTo>
                    <a:lnTo>
                      <a:pt x="787" y="787"/>
                    </a:lnTo>
                    <a:lnTo>
                      <a:pt x="315" y="787"/>
                    </a:lnTo>
                    <a:lnTo>
                      <a:pt x="315" y="315"/>
                    </a:lnTo>
                    <a:close/>
                    <a:moveTo>
                      <a:pt x="155" y="0"/>
                    </a:moveTo>
                    <a:cubicBezTo>
                      <a:pt x="70" y="0"/>
                      <a:pt x="0" y="70"/>
                      <a:pt x="0" y="155"/>
                    </a:cubicBezTo>
                    <a:lnTo>
                      <a:pt x="0" y="943"/>
                    </a:lnTo>
                    <a:cubicBezTo>
                      <a:pt x="0" y="1034"/>
                      <a:pt x="70" y="1104"/>
                      <a:pt x="155" y="1104"/>
                    </a:cubicBezTo>
                    <a:lnTo>
                      <a:pt x="948" y="1104"/>
                    </a:lnTo>
                    <a:cubicBezTo>
                      <a:pt x="1034" y="1104"/>
                      <a:pt x="1104" y="1034"/>
                      <a:pt x="1104" y="943"/>
                    </a:cubicBezTo>
                    <a:lnTo>
                      <a:pt x="1104" y="155"/>
                    </a:lnTo>
                    <a:cubicBezTo>
                      <a:pt x="1104" y="70"/>
                      <a:pt x="1034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3499900" y="392400"/>
                <a:ext cx="302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17" extrusionOk="0">
                    <a:moveTo>
                      <a:pt x="156" y="0"/>
                    </a:moveTo>
                    <a:cubicBezTo>
                      <a:pt x="70" y="0"/>
                      <a:pt x="0" y="71"/>
                      <a:pt x="0" y="156"/>
                    </a:cubicBezTo>
                    <a:cubicBezTo>
                      <a:pt x="0" y="247"/>
                      <a:pt x="70" y="317"/>
                      <a:pt x="156" y="317"/>
                    </a:cubicBezTo>
                    <a:lnTo>
                      <a:pt x="1056" y="317"/>
                    </a:lnTo>
                    <a:cubicBezTo>
                      <a:pt x="1141" y="317"/>
                      <a:pt x="1211" y="247"/>
                      <a:pt x="1211" y="156"/>
                    </a:cubicBezTo>
                    <a:cubicBezTo>
                      <a:pt x="1211" y="71"/>
                      <a:pt x="1141" y="0"/>
                      <a:pt x="1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8" name="Google Shape;348;p3"/>
          <p:cNvGrpSpPr/>
          <p:nvPr/>
        </p:nvGrpSpPr>
        <p:grpSpPr>
          <a:xfrm>
            <a:off x="0" y="4815875"/>
            <a:ext cx="9144000" cy="327600"/>
            <a:chOff x="0" y="4815875"/>
            <a:chExt cx="9144000" cy="327600"/>
          </a:xfrm>
        </p:grpSpPr>
        <p:sp>
          <p:nvSpPr>
            <p:cNvPr id="349" name="Google Shape;349;p3"/>
            <p:cNvSpPr/>
            <p:nvPr/>
          </p:nvSpPr>
          <p:spPr>
            <a:xfrm>
              <a:off x="0" y="4815875"/>
              <a:ext cx="9144000" cy="3276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0" name="Google Shape;350;p3"/>
            <p:cNvGrpSpPr/>
            <p:nvPr/>
          </p:nvGrpSpPr>
          <p:grpSpPr>
            <a:xfrm>
              <a:off x="8232955" y="4917228"/>
              <a:ext cx="728390" cy="128172"/>
              <a:chOff x="8366212" y="4929072"/>
              <a:chExt cx="365236" cy="64272"/>
            </a:xfrm>
          </p:grpSpPr>
          <p:grpSp>
            <p:nvGrpSpPr>
              <p:cNvPr id="351" name="Google Shape;351;p3"/>
              <p:cNvGrpSpPr/>
              <p:nvPr/>
            </p:nvGrpSpPr>
            <p:grpSpPr>
              <a:xfrm>
                <a:off x="8666655" y="4929072"/>
                <a:ext cx="64792" cy="62994"/>
                <a:chOff x="8666655" y="4929072"/>
                <a:chExt cx="64792" cy="62994"/>
              </a:xfrm>
            </p:grpSpPr>
            <p:sp>
              <p:nvSpPr>
                <p:cNvPr id="352" name="Google Shape;352;p3"/>
                <p:cNvSpPr/>
                <p:nvPr/>
              </p:nvSpPr>
              <p:spPr>
                <a:xfrm>
                  <a:off x="8666655" y="4929072"/>
                  <a:ext cx="64792" cy="62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1084" extrusionOk="0">
                      <a:moveTo>
                        <a:pt x="175" y="0"/>
                      </a:moveTo>
                      <a:cubicBezTo>
                        <a:pt x="135" y="0"/>
                        <a:pt x="94" y="15"/>
                        <a:pt x="65" y="45"/>
                      </a:cubicBezTo>
                      <a:cubicBezTo>
                        <a:pt x="1" y="109"/>
                        <a:pt x="1" y="205"/>
                        <a:pt x="65" y="270"/>
                      </a:cubicBezTo>
                      <a:lnTo>
                        <a:pt x="831" y="1036"/>
                      </a:lnTo>
                      <a:cubicBezTo>
                        <a:pt x="863" y="1068"/>
                        <a:pt x="901" y="1084"/>
                        <a:pt x="943" y="1084"/>
                      </a:cubicBezTo>
                      <a:cubicBezTo>
                        <a:pt x="987" y="1084"/>
                        <a:pt x="1024" y="1068"/>
                        <a:pt x="1056" y="1036"/>
                      </a:cubicBezTo>
                      <a:cubicBezTo>
                        <a:pt x="1116" y="977"/>
                        <a:pt x="1116" y="875"/>
                        <a:pt x="1056" y="816"/>
                      </a:cubicBezTo>
                      <a:lnTo>
                        <a:pt x="285" y="45"/>
                      </a:lnTo>
                      <a:cubicBezTo>
                        <a:pt x="255" y="15"/>
                        <a:pt x="215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3"/>
                <p:cNvSpPr/>
                <p:nvPr/>
              </p:nvSpPr>
              <p:spPr>
                <a:xfrm>
                  <a:off x="8666655" y="4929072"/>
                  <a:ext cx="64792" cy="62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1084" extrusionOk="0">
                      <a:moveTo>
                        <a:pt x="944" y="0"/>
                      </a:moveTo>
                      <a:cubicBezTo>
                        <a:pt x="904" y="0"/>
                        <a:pt x="863" y="15"/>
                        <a:pt x="831" y="45"/>
                      </a:cubicBezTo>
                      <a:lnTo>
                        <a:pt x="65" y="816"/>
                      </a:lnTo>
                      <a:cubicBezTo>
                        <a:pt x="1" y="875"/>
                        <a:pt x="1" y="977"/>
                        <a:pt x="65" y="1036"/>
                      </a:cubicBezTo>
                      <a:cubicBezTo>
                        <a:pt x="97" y="1068"/>
                        <a:pt x="134" y="1084"/>
                        <a:pt x="178" y="1084"/>
                      </a:cubicBezTo>
                      <a:cubicBezTo>
                        <a:pt x="215" y="1084"/>
                        <a:pt x="258" y="1068"/>
                        <a:pt x="285" y="1036"/>
                      </a:cubicBezTo>
                      <a:lnTo>
                        <a:pt x="1056" y="270"/>
                      </a:lnTo>
                      <a:cubicBezTo>
                        <a:pt x="1116" y="205"/>
                        <a:pt x="1116" y="109"/>
                        <a:pt x="1056" y="45"/>
                      </a:cubicBezTo>
                      <a:cubicBezTo>
                        <a:pt x="1024" y="15"/>
                        <a:pt x="984" y="0"/>
                        <a:pt x="9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4" name="Google Shape;354;p3"/>
              <p:cNvSpPr/>
              <p:nvPr/>
            </p:nvSpPr>
            <p:spPr>
              <a:xfrm>
                <a:off x="8518640" y="4929189"/>
                <a:ext cx="64095" cy="64156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04" extrusionOk="0">
                    <a:moveTo>
                      <a:pt x="787" y="315"/>
                    </a:moveTo>
                    <a:lnTo>
                      <a:pt x="787" y="787"/>
                    </a:lnTo>
                    <a:lnTo>
                      <a:pt x="315" y="787"/>
                    </a:lnTo>
                    <a:lnTo>
                      <a:pt x="315" y="315"/>
                    </a:lnTo>
                    <a:close/>
                    <a:moveTo>
                      <a:pt x="155" y="0"/>
                    </a:moveTo>
                    <a:cubicBezTo>
                      <a:pt x="70" y="0"/>
                      <a:pt x="0" y="70"/>
                      <a:pt x="0" y="155"/>
                    </a:cubicBezTo>
                    <a:lnTo>
                      <a:pt x="0" y="943"/>
                    </a:lnTo>
                    <a:cubicBezTo>
                      <a:pt x="0" y="1034"/>
                      <a:pt x="70" y="1104"/>
                      <a:pt x="155" y="1104"/>
                    </a:cubicBezTo>
                    <a:lnTo>
                      <a:pt x="948" y="1104"/>
                    </a:lnTo>
                    <a:cubicBezTo>
                      <a:pt x="1034" y="1104"/>
                      <a:pt x="1104" y="1034"/>
                      <a:pt x="1104" y="943"/>
                    </a:cubicBezTo>
                    <a:lnTo>
                      <a:pt x="1104" y="155"/>
                    </a:lnTo>
                    <a:cubicBezTo>
                      <a:pt x="1104" y="70"/>
                      <a:pt x="1034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8366212" y="4973644"/>
                <a:ext cx="70308" cy="18422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17" extrusionOk="0">
                    <a:moveTo>
                      <a:pt x="156" y="0"/>
                    </a:moveTo>
                    <a:cubicBezTo>
                      <a:pt x="70" y="0"/>
                      <a:pt x="0" y="71"/>
                      <a:pt x="0" y="156"/>
                    </a:cubicBezTo>
                    <a:cubicBezTo>
                      <a:pt x="0" y="247"/>
                      <a:pt x="70" y="317"/>
                      <a:pt x="156" y="317"/>
                    </a:cubicBezTo>
                    <a:lnTo>
                      <a:pt x="1056" y="317"/>
                    </a:lnTo>
                    <a:cubicBezTo>
                      <a:pt x="1141" y="317"/>
                      <a:pt x="1211" y="247"/>
                      <a:pt x="1211" y="156"/>
                    </a:cubicBezTo>
                    <a:cubicBezTo>
                      <a:pt x="1211" y="71"/>
                      <a:pt x="1141" y="0"/>
                      <a:pt x="1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27" name="Google Shape;3427;p26"/>
          <p:cNvSpPr txBox="1">
            <a:spLocks noGrp="1"/>
          </p:cNvSpPr>
          <p:nvPr>
            <p:ph type="subTitle" idx="1"/>
          </p:nvPr>
        </p:nvSpPr>
        <p:spPr>
          <a:xfrm>
            <a:off x="865625" y="1625562"/>
            <a:ext cx="21315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28" name="Google Shape;3428;p26"/>
          <p:cNvSpPr txBox="1">
            <a:spLocks noGrp="1"/>
          </p:cNvSpPr>
          <p:nvPr>
            <p:ph type="subTitle" idx="2"/>
          </p:nvPr>
        </p:nvSpPr>
        <p:spPr>
          <a:xfrm>
            <a:off x="3506249" y="1625562"/>
            <a:ext cx="21315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29" name="Google Shape;3429;p26"/>
          <p:cNvSpPr txBox="1">
            <a:spLocks noGrp="1"/>
          </p:cNvSpPr>
          <p:nvPr>
            <p:ph type="subTitle" idx="3"/>
          </p:nvPr>
        </p:nvSpPr>
        <p:spPr>
          <a:xfrm>
            <a:off x="865625" y="3352626"/>
            <a:ext cx="21315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30" name="Google Shape;3430;p26"/>
          <p:cNvSpPr txBox="1">
            <a:spLocks noGrp="1"/>
          </p:cNvSpPr>
          <p:nvPr>
            <p:ph type="subTitle" idx="4"/>
          </p:nvPr>
        </p:nvSpPr>
        <p:spPr>
          <a:xfrm>
            <a:off x="3506249" y="3352626"/>
            <a:ext cx="21315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31" name="Google Shape;3431;p26"/>
          <p:cNvSpPr txBox="1">
            <a:spLocks noGrp="1"/>
          </p:cNvSpPr>
          <p:nvPr>
            <p:ph type="subTitle" idx="5"/>
          </p:nvPr>
        </p:nvSpPr>
        <p:spPr>
          <a:xfrm>
            <a:off x="6146864" y="1625562"/>
            <a:ext cx="21315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32" name="Google Shape;3432;p26"/>
          <p:cNvSpPr txBox="1">
            <a:spLocks noGrp="1"/>
          </p:cNvSpPr>
          <p:nvPr>
            <p:ph type="subTitle" idx="6"/>
          </p:nvPr>
        </p:nvSpPr>
        <p:spPr>
          <a:xfrm>
            <a:off x="6146864" y="3352626"/>
            <a:ext cx="21315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33" name="Google Shape;3433;p26"/>
          <p:cNvSpPr txBox="1">
            <a:spLocks noGrp="1"/>
          </p:cNvSpPr>
          <p:nvPr>
            <p:ph type="subTitle" idx="7"/>
          </p:nvPr>
        </p:nvSpPr>
        <p:spPr>
          <a:xfrm>
            <a:off x="865625" y="1336275"/>
            <a:ext cx="2131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434" name="Google Shape;3434;p26"/>
          <p:cNvSpPr txBox="1">
            <a:spLocks noGrp="1"/>
          </p:cNvSpPr>
          <p:nvPr>
            <p:ph type="subTitle" idx="8"/>
          </p:nvPr>
        </p:nvSpPr>
        <p:spPr>
          <a:xfrm>
            <a:off x="3506249" y="1336275"/>
            <a:ext cx="2131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435" name="Google Shape;3435;p26"/>
          <p:cNvSpPr txBox="1">
            <a:spLocks noGrp="1"/>
          </p:cNvSpPr>
          <p:nvPr>
            <p:ph type="subTitle" idx="9"/>
          </p:nvPr>
        </p:nvSpPr>
        <p:spPr>
          <a:xfrm>
            <a:off x="6146864" y="1336275"/>
            <a:ext cx="2131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436" name="Google Shape;3436;p26"/>
          <p:cNvSpPr txBox="1">
            <a:spLocks noGrp="1"/>
          </p:cNvSpPr>
          <p:nvPr>
            <p:ph type="subTitle" idx="13"/>
          </p:nvPr>
        </p:nvSpPr>
        <p:spPr>
          <a:xfrm>
            <a:off x="865625" y="3063352"/>
            <a:ext cx="2131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437" name="Google Shape;3437;p26"/>
          <p:cNvSpPr txBox="1">
            <a:spLocks noGrp="1"/>
          </p:cNvSpPr>
          <p:nvPr>
            <p:ph type="subTitle" idx="14"/>
          </p:nvPr>
        </p:nvSpPr>
        <p:spPr>
          <a:xfrm>
            <a:off x="3506249" y="3063352"/>
            <a:ext cx="2131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438" name="Google Shape;3438;p26"/>
          <p:cNvSpPr txBox="1">
            <a:spLocks noGrp="1"/>
          </p:cNvSpPr>
          <p:nvPr>
            <p:ph type="subTitle" idx="15"/>
          </p:nvPr>
        </p:nvSpPr>
        <p:spPr>
          <a:xfrm>
            <a:off x="6146864" y="3063352"/>
            <a:ext cx="21315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ays One"/>
              <a:buNone/>
              <a:defRPr sz="20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3439" name="Google Shape;3439;p26"/>
          <p:cNvGrpSpPr/>
          <p:nvPr/>
        </p:nvGrpSpPr>
        <p:grpSpPr>
          <a:xfrm>
            <a:off x="8" y="1336282"/>
            <a:ext cx="11330752" cy="5390439"/>
            <a:chOff x="8" y="1336282"/>
            <a:chExt cx="11330752" cy="5390439"/>
          </a:xfrm>
        </p:grpSpPr>
        <p:grpSp>
          <p:nvGrpSpPr>
            <p:cNvPr id="3440" name="Google Shape;3440;p26"/>
            <p:cNvGrpSpPr/>
            <p:nvPr/>
          </p:nvGrpSpPr>
          <p:grpSpPr>
            <a:xfrm rot="5400000">
              <a:off x="-1109066" y="5043457"/>
              <a:ext cx="2792339" cy="574190"/>
              <a:chOff x="1256084" y="1131032"/>
              <a:chExt cx="2792339" cy="574190"/>
            </a:xfrm>
          </p:grpSpPr>
          <p:grpSp>
            <p:nvGrpSpPr>
              <p:cNvPr id="3441" name="Google Shape;3441;p26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3442" name="Google Shape;3442;p26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3" name="Google Shape;3443;p26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4" name="Google Shape;3444;p26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5" name="Google Shape;3445;p26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6" name="Google Shape;3446;p26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7" name="Google Shape;3447;p26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8" name="Google Shape;3448;p26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9" name="Google Shape;3449;p26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0" name="Google Shape;3450;p26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1" name="Google Shape;3451;p26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2" name="Google Shape;3452;p26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3" name="Google Shape;3453;p26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4" name="Google Shape;3454;p26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5" name="Google Shape;3455;p26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6" name="Google Shape;3456;p26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7" name="Google Shape;3457;p26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8" name="Google Shape;3458;p26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9" name="Google Shape;3459;p26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0" name="Google Shape;3460;p26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1" name="Google Shape;3461;p26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2" name="Google Shape;3462;p26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3" name="Google Shape;3463;p26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4" name="Google Shape;3464;p26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5" name="Google Shape;3465;p26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6" name="Google Shape;3466;p26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7" name="Google Shape;3467;p26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8" name="Google Shape;3468;p26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9" name="Google Shape;3469;p26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0" name="Google Shape;3470;p26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1" name="Google Shape;3471;p26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2" name="Google Shape;3472;p26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3" name="Google Shape;3473;p26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4" name="Google Shape;3474;p26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5" name="Google Shape;3475;p26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76" name="Google Shape;3476;p26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3477" name="Google Shape;3477;p26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8" name="Google Shape;3478;p26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9" name="Google Shape;3479;p26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0" name="Google Shape;3480;p26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1" name="Google Shape;3481;p26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2" name="Google Shape;3482;p26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3" name="Google Shape;3483;p26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4" name="Google Shape;3484;p26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5" name="Google Shape;3485;p26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6" name="Google Shape;3486;p26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7" name="Google Shape;3487;p26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8" name="Google Shape;3488;p26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9" name="Google Shape;3489;p26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0" name="Google Shape;3490;p26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1" name="Google Shape;3491;p26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2" name="Google Shape;3492;p26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3" name="Google Shape;3493;p26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4" name="Google Shape;3494;p26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5" name="Google Shape;3495;p26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6" name="Google Shape;3496;p26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7" name="Google Shape;3497;p26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8" name="Google Shape;3498;p26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9" name="Google Shape;3499;p26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0" name="Google Shape;3500;p26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1" name="Google Shape;3501;p26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2" name="Google Shape;3502;p26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3" name="Google Shape;3503;p26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4" name="Google Shape;3504;p26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5" name="Google Shape;3505;p26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6" name="Google Shape;3506;p26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7" name="Google Shape;3507;p26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8" name="Google Shape;3508;p26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9" name="Google Shape;3509;p26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0" name="Google Shape;3510;p26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11" name="Google Shape;3511;p26"/>
            <p:cNvGrpSpPr/>
            <p:nvPr/>
          </p:nvGrpSpPr>
          <p:grpSpPr>
            <a:xfrm>
              <a:off x="8538421" y="1336282"/>
              <a:ext cx="2792339" cy="574190"/>
              <a:chOff x="1256084" y="1131032"/>
              <a:chExt cx="2792339" cy="574190"/>
            </a:xfrm>
          </p:grpSpPr>
          <p:grpSp>
            <p:nvGrpSpPr>
              <p:cNvPr id="3512" name="Google Shape;3512;p26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3513" name="Google Shape;3513;p26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4" name="Google Shape;3514;p26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5" name="Google Shape;3515;p26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6" name="Google Shape;3516;p26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7" name="Google Shape;3517;p26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8" name="Google Shape;3518;p26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9" name="Google Shape;3519;p26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0" name="Google Shape;3520;p26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1" name="Google Shape;3521;p26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2" name="Google Shape;3522;p26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3" name="Google Shape;3523;p26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4" name="Google Shape;3524;p26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5" name="Google Shape;3525;p26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6" name="Google Shape;3526;p26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7" name="Google Shape;3527;p26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8" name="Google Shape;3528;p26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9" name="Google Shape;3529;p26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0" name="Google Shape;3530;p26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1" name="Google Shape;3531;p26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2" name="Google Shape;3532;p26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3" name="Google Shape;3533;p26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4" name="Google Shape;3534;p26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5" name="Google Shape;3535;p26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6" name="Google Shape;3536;p26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7" name="Google Shape;3537;p26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8" name="Google Shape;3538;p26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9" name="Google Shape;3539;p26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0" name="Google Shape;3540;p26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1" name="Google Shape;3541;p26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2" name="Google Shape;3542;p26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3" name="Google Shape;3543;p26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4" name="Google Shape;3544;p26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5" name="Google Shape;3545;p26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6" name="Google Shape;3546;p26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47" name="Google Shape;3547;p26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3548" name="Google Shape;3548;p26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9" name="Google Shape;3549;p26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0" name="Google Shape;3550;p26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1" name="Google Shape;3551;p26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2" name="Google Shape;3552;p26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3" name="Google Shape;3553;p26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4" name="Google Shape;3554;p26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5" name="Google Shape;3555;p26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6" name="Google Shape;3556;p26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7" name="Google Shape;3557;p26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8" name="Google Shape;3558;p26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9" name="Google Shape;3559;p26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0" name="Google Shape;3560;p26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1" name="Google Shape;3561;p26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2" name="Google Shape;3562;p26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3" name="Google Shape;3563;p26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4" name="Google Shape;3564;p26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5" name="Google Shape;3565;p26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6" name="Google Shape;3566;p26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7" name="Google Shape;3567;p26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8" name="Google Shape;3568;p26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9" name="Google Shape;3569;p26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0" name="Google Shape;3570;p26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1" name="Google Shape;3571;p26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2" name="Google Shape;3572;p26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3" name="Google Shape;3573;p26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4" name="Google Shape;3574;p26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5" name="Google Shape;3575;p26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6" name="Google Shape;3576;p26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7" name="Google Shape;3577;p26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8" name="Google Shape;3578;p26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9" name="Google Shape;3579;p26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0" name="Google Shape;3580;p26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1" name="Google Shape;3581;p26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582" name="Google Shape;3582;p26"/>
          <p:cNvGrpSpPr/>
          <p:nvPr/>
        </p:nvGrpSpPr>
        <p:grpSpPr>
          <a:xfrm>
            <a:off x="0" y="0"/>
            <a:ext cx="9144792" cy="5618721"/>
            <a:chOff x="0" y="0"/>
            <a:chExt cx="9144792" cy="5618721"/>
          </a:xfrm>
        </p:grpSpPr>
        <p:grpSp>
          <p:nvGrpSpPr>
            <p:cNvPr id="3583" name="Google Shape;3583;p26"/>
            <p:cNvGrpSpPr/>
            <p:nvPr/>
          </p:nvGrpSpPr>
          <p:grpSpPr>
            <a:xfrm rot="5400000">
              <a:off x="-329135" y="1574436"/>
              <a:ext cx="1224456" cy="488795"/>
              <a:chOff x="1218100" y="1092275"/>
              <a:chExt cx="793350" cy="316700"/>
            </a:xfrm>
          </p:grpSpPr>
          <p:sp>
            <p:nvSpPr>
              <p:cNvPr id="3584" name="Google Shape;3584;p26"/>
              <p:cNvSpPr/>
              <p:nvPr/>
            </p:nvSpPr>
            <p:spPr>
              <a:xfrm>
                <a:off x="1272350" y="1145575"/>
                <a:ext cx="685000" cy="216650"/>
              </a:xfrm>
              <a:custGeom>
                <a:avLst/>
                <a:gdLst/>
                <a:ahLst/>
                <a:cxnLst/>
                <a:rect l="l" t="t" r="r" b="b"/>
                <a:pathLst>
                  <a:path w="27400" h="8666" extrusionOk="0">
                    <a:moveTo>
                      <a:pt x="16923" y="0"/>
                    </a:moveTo>
                    <a:lnTo>
                      <a:pt x="8162" y="8221"/>
                    </a:lnTo>
                    <a:lnTo>
                      <a:pt x="290" y="97"/>
                    </a:lnTo>
                    <a:cubicBezTo>
                      <a:pt x="258" y="67"/>
                      <a:pt x="217" y="52"/>
                      <a:pt x="177" y="52"/>
                    </a:cubicBezTo>
                    <a:cubicBezTo>
                      <a:pt x="137" y="52"/>
                      <a:pt x="97" y="67"/>
                      <a:pt x="65" y="97"/>
                    </a:cubicBezTo>
                    <a:cubicBezTo>
                      <a:pt x="0" y="156"/>
                      <a:pt x="0" y="257"/>
                      <a:pt x="60" y="317"/>
                    </a:cubicBezTo>
                    <a:lnTo>
                      <a:pt x="8151" y="8666"/>
                    </a:lnTo>
                    <a:lnTo>
                      <a:pt x="16939" y="418"/>
                    </a:lnTo>
                    <a:lnTo>
                      <a:pt x="27125" y="8317"/>
                    </a:lnTo>
                    <a:cubicBezTo>
                      <a:pt x="27154" y="8337"/>
                      <a:pt x="27187" y="8346"/>
                      <a:pt x="27219" y="8346"/>
                    </a:cubicBezTo>
                    <a:cubicBezTo>
                      <a:pt x="27267" y="8346"/>
                      <a:pt x="27313" y="8326"/>
                      <a:pt x="27345" y="8285"/>
                    </a:cubicBezTo>
                    <a:cubicBezTo>
                      <a:pt x="27399" y="8221"/>
                      <a:pt x="27388" y="8119"/>
                      <a:pt x="27318" y="8065"/>
                    </a:cubicBezTo>
                    <a:lnTo>
                      <a:pt x="17025" y="86"/>
                    </a:lnTo>
                    <a:lnTo>
                      <a:pt x="169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26"/>
              <p:cNvSpPr/>
              <p:nvPr/>
            </p:nvSpPr>
            <p:spPr>
              <a:xfrm>
                <a:off x="1222125" y="1096150"/>
                <a:ext cx="1092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74" extrusionOk="0">
                    <a:moveTo>
                      <a:pt x="2182" y="1"/>
                    </a:moveTo>
                    <a:cubicBezTo>
                      <a:pt x="975" y="1"/>
                      <a:pt x="1" y="981"/>
                      <a:pt x="1" y="2187"/>
                    </a:cubicBezTo>
                    <a:cubicBezTo>
                      <a:pt x="1" y="3392"/>
                      <a:pt x="975" y="4373"/>
                      <a:pt x="2182" y="4373"/>
                    </a:cubicBezTo>
                    <a:cubicBezTo>
                      <a:pt x="3392" y="4373"/>
                      <a:pt x="4368" y="3392"/>
                      <a:pt x="4368" y="2187"/>
                    </a:cubicBezTo>
                    <a:cubicBezTo>
                      <a:pt x="4368" y="981"/>
                      <a:pt x="3392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26"/>
              <p:cNvSpPr/>
              <p:nvPr/>
            </p:nvSpPr>
            <p:spPr>
              <a:xfrm>
                <a:off x="1641025" y="1096150"/>
                <a:ext cx="1092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74" extrusionOk="0">
                    <a:moveTo>
                      <a:pt x="2181" y="1"/>
                    </a:moveTo>
                    <a:cubicBezTo>
                      <a:pt x="975" y="1"/>
                      <a:pt x="0" y="981"/>
                      <a:pt x="0" y="2187"/>
                    </a:cubicBezTo>
                    <a:cubicBezTo>
                      <a:pt x="0" y="3392"/>
                      <a:pt x="975" y="4373"/>
                      <a:pt x="2181" y="4373"/>
                    </a:cubicBezTo>
                    <a:cubicBezTo>
                      <a:pt x="3393" y="4373"/>
                      <a:pt x="4368" y="3392"/>
                      <a:pt x="4368" y="2187"/>
                    </a:cubicBezTo>
                    <a:cubicBezTo>
                      <a:pt x="4368" y="981"/>
                      <a:pt x="3393" y="1"/>
                      <a:pt x="2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26"/>
              <p:cNvSpPr/>
              <p:nvPr/>
            </p:nvSpPr>
            <p:spPr>
              <a:xfrm>
                <a:off x="1421600" y="1295625"/>
                <a:ext cx="109325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4373" extrusionOk="0">
                    <a:moveTo>
                      <a:pt x="2186" y="0"/>
                    </a:moveTo>
                    <a:cubicBezTo>
                      <a:pt x="981" y="0"/>
                      <a:pt x="0" y="980"/>
                      <a:pt x="0" y="2186"/>
                    </a:cubicBezTo>
                    <a:cubicBezTo>
                      <a:pt x="0" y="3397"/>
                      <a:pt x="981" y="4373"/>
                      <a:pt x="2186" y="4373"/>
                    </a:cubicBezTo>
                    <a:cubicBezTo>
                      <a:pt x="3393" y="4373"/>
                      <a:pt x="4373" y="3397"/>
                      <a:pt x="4373" y="2186"/>
                    </a:cubicBezTo>
                    <a:cubicBezTo>
                      <a:pt x="4373" y="980"/>
                      <a:pt x="3393" y="0"/>
                      <a:pt x="21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26"/>
              <p:cNvSpPr/>
              <p:nvPr/>
            </p:nvSpPr>
            <p:spPr>
              <a:xfrm>
                <a:off x="1898225" y="1295625"/>
                <a:ext cx="10935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373" extrusionOk="0">
                    <a:moveTo>
                      <a:pt x="2187" y="0"/>
                    </a:moveTo>
                    <a:cubicBezTo>
                      <a:pt x="982" y="0"/>
                      <a:pt x="1" y="980"/>
                      <a:pt x="1" y="2186"/>
                    </a:cubicBezTo>
                    <a:cubicBezTo>
                      <a:pt x="1" y="3397"/>
                      <a:pt x="982" y="4373"/>
                      <a:pt x="2187" y="4373"/>
                    </a:cubicBezTo>
                    <a:cubicBezTo>
                      <a:pt x="3393" y="4373"/>
                      <a:pt x="4373" y="3397"/>
                      <a:pt x="4373" y="2186"/>
                    </a:cubicBezTo>
                    <a:cubicBezTo>
                      <a:pt x="4373" y="980"/>
                      <a:pt x="339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26"/>
              <p:cNvSpPr/>
              <p:nvPr/>
            </p:nvSpPr>
            <p:spPr>
              <a:xfrm>
                <a:off x="1218100" y="1092275"/>
                <a:ext cx="117250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83" extrusionOk="0">
                    <a:moveTo>
                      <a:pt x="2343" y="316"/>
                    </a:moveTo>
                    <a:cubicBezTo>
                      <a:pt x="3463" y="316"/>
                      <a:pt x="4373" y="1222"/>
                      <a:pt x="4373" y="2342"/>
                    </a:cubicBezTo>
                    <a:cubicBezTo>
                      <a:pt x="4373" y="3461"/>
                      <a:pt x="3463" y="4367"/>
                      <a:pt x="2343" y="4367"/>
                    </a:cubicBezTo>
                    <a:cubicBezTo>
                      <a:pt x="1228" y="4367"/>
                      <a:pt x="317" y="3461"/>
                      <a:pt x="317" y="2342"/>
                    </a:cubicBezTo>
                    <a:cubicBezTo>
                      <a:pt x="317" y="1222"/>
                      <a:pt x="1228" y="316"/>
                      <a:pt x="2343" y="316"/>
                    </a:cubicBezTo>
                    <a:close/>
                    <a:moveTo>
                      <a:pt x="2343" y="0"/>
                    </a:moveTo>
                    <a:cubicBezTo>
                      <a:pt x="1052" y="0"/>
                      <a:pt x="1" y="1049"/>
                      <a:pt x="1" y="2342"/>
                    </a:cubicBezTo>
                    <a:cubicBezTo>
                      <a:pt x="1" y="3633"/>
                      <a:pt x="1052" y="4682"/>
                      <a:pt x="2343" y="4682"/>
                    </a:cubicBezTo>
                    <a:cubicBezTo>
                      <a:pt x="3639" y="4682"/>
                      <a:pt x="4690" y="3633"/>
                      <a:pt x="4690" y="2342"/>
                    </a:cubicBezTo>
                    <a:cubicBezTo>
                      <a:pt x="4690" y="1049"/>
                      <a:pt x="3639" y="0"/>
                      <a:pt x="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26"/>
              <p:cNvSpPr/>
              <p:nvPr/>
            </p:nvSpPr>
            <p:spPr>
              <a:xfrm>
                <a:off x="1637000" y="1092275"/>
                <a:ext cx="117250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83" extrusionOk="0">
                    <a:moveTo>
                      <a:pt x="2342" y="316"/>
                    </a:moveTo>
                    <a:cubicBezTo>
                      <a:pt x="3463" y="316"/>
                      <a:pt x="4373" y="1222"/>
                      <a:pt x="4373" y="2342"/>
                    </a:cubicBezTo>
                    <a:cubicBezTo>
                      <a:pt x="4373" y="3461"/>
                      <a:pt x="3463" y="4367"/>
                      <a:pt x="2342" y="4367"/>
                    </a:cubicBezTo>
                    <a:cubicBezTo>
                      <a:pt x="1227" y="4367"/>
                      <a:pt x="317" y="3461"/>
                      <a:pt x="317" y="2342"/>
                    </a:cubicBezTo>
                    <a:cubicBezTo>
                      <a:pt x="317" y="1222"/>
                      <a:pt x="1227" y="316"/>
                      <a:pt x="2342" y="316"/>
                    </a:cubicBezTo>
                    <a:close/>
                    <a:moveTo>
                      <a:pt x="2342" y="0"/>
                    </a:moveTo>
                    <a:cubicBezTo>
                      <a:pt x="1051" y="0"/>
                      <a:pt x="1" y="1049"/>
                      <a:pt x="1" y="2342"/>
                    </a:cubicBezTo>
                    <a:cubicBezTo>
                      <a:pt x="1" y="3633"/>
                      <a:pt x="1051" y="4682"/>
                      <a:pt x="2342" y="4682"/>
                    </a:cubicBezTo>
                    <a:cubicBezTo>
                      <a:pt x="3639" y="4682"/>
                      <a:pt x="4689" y="3633"/>
                      <a:pt x="4689" y="2342"/>
                    </a:cubicBezTo>
                    <a:cubicBezTo>
                      <a:pt x="4689" y="1049"/>
                      <a:pt x="3639" y="0"/>
                      <a:pt x="2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26"/>
              <p:cNvSpPr/>
              <p:nvPr/>
            </p:nvSpPr>
            <p:spPr>
              <a:xfrm>
                <a:off x="1417575" y="1291725"/>
                <a:ext cx="11725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90" extrusionOk="0">
                    <a:moveTo>
                      <a:pt x="2347" y="317"/>
                    </a:moveTo>
                    <a:cubicBezTo>
                      <a:pt x="3462" y="317"/>
                      <a:pt x="4373" y="1227"/>
                      <a:pt x="4373" y="2342"/>
                    </a:cubicBezTo>
                    <a:cubicBezTo>
                      <a:pt x="4373" y="3463"/>
                      <a:pt x="3462" y="4373"/>
                      <a:pt x="2347" y="4373"/>
                    </a:cubicBezTo>
                    <a:cubicBezTo>
                      <a:pt x="1227" y="4373"/>
                      <a:pt x="317" y="3463"/>
                      <a:pt x="317" y="2342"/>
                    </a:cubicBezTo>
                    <a:cubicBezTo>
                      <a:pt x="317" y="1227"/>
                      <a:pt x="1227" y="317"/>
                      <a:pt x="2347" y="317"/>
                    </a:cubicBezTo>
                    <a:close/>
                    <a:moveTo>
                      <a:pt x="2347" y="1"/>
                    </a:moveTo>
                    <a:cubicBezTo>
                      <a:pt x="1056" y="1"/>
                      <a:pt x="0" y="1051"/>
                      <a:pt x="0" y="2342"/>
                    </a:cubicBezTo>
                    <a:cubicBezTo>
                      <a:pt x="0" y="3634"/>
                      <a:pt x="1056" y="4689"/>
                      <a:pt x="2347" y="4689"/>
                    </a:cubicBezTo>
                    <a:cubicBezTo>
                      <a:pt x="3639" y="4689"/>
                      <a:pt x="4689" y="3634"/>
                      <a:pt x="4689" y="2342"/>
                    </a:cubicBezTo>
                    <a:cubicBezTo>
                      <a:pt x="4689" y="1051"/>
                      <a:pt x="3639" y="1"/>
                      <a:pt x="2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26"/>
              <p:cNvSpPr/>
              <p:nvPr/>
            </p:nvSpPr>
            <p:spPr>
              <a:xfrm>
                <a:off x="1894325" y="1291725"/>
                <a:ext cx="117125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4690" extrusionOk="0">
                    <a:moveTo>
                      <a:pt x="2343" y="317"/>
                    </a:moveTo>
                    <a:cubicBezTo>
                      <a:pt x="3463" y="317"/>
                      <a:pt x="4368" y="1227"/>
                      <a:pt x="4368" y="2342"/>
                    </a:cubicBezTo>
                    <a:cubicBezTo>
                      <a:pt x="4368" y="3463"/>
                      <a:pt x="3463" y="4373"/>
                      <a:pt x="2343" y="4373"/>
                    </a:cubicBezTo>
                    <a:cubicBezTo>
                      <a:pt x="1223" y="4373"/>
                      <a:pt x="317" y="3463"/>
                      <a:pt x="317" y="2342"/>
                    </a:cubicBezTo>
                    <a:cubicBezTo>
                      <a:pt x="317" y="1227"/>
                      <a:pt x="1223" y="317"/>
                      <a:pt x="2343" y="317"/>
                    </a:cubicBezTo>
                    <a:close/>
                    <a:moveTo>
                      <a:pt x="2343" y="1"/>
                    </a:moveTo>
                    <a:cubicBezTo>
                      <a:pt x="1052" y="1"/>
                      <a:pt x="1" y="1051"/>
                      <a:pt x="1" y="2342"/>
                    </a:cubicBezTo>
                    <a:cubicBezTo>
                      <a:pt x="1" y="3634"/>
                      <a:pt x="1052" y="4689"/>
                      <a:pt x="2343" y="4689"/>
                    </a:cubicBezTo>
                    <a:cubicBezTo>
                      <a:pt x="3634" y="4689"/>
                      <a:pt x="4685" y="3634"/>
                      <a:pt x="4685" y="2342"/>
                    </a:cubicBezTo>
                    <a:cubicBezTo>
                      <a:pt x="4685" y="1051"/>
                      <a:pt x="3634" y="1"/>
                      <a:pt x="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3" name="Google Shape;3593;p26"/>
            <p:cNvGrpSpPr/>
            <p:nvPr/>
          </p:nvGrpSpPr>
          <p:grpSpPr>
            <a:xfrm>
              <a:off x="8569798" y="3882637"/>
              <a:ext cx="574994" cy="575187"/>
              <a:chOff x="8234275" y="2163288"/>
              <a:chExt cx="372550" cy="372675"/>
            </a:xfrm>
          </p:grpSpPr>
          <p:sp>
            <p:nvSpPr>
              <p:cNvPr id="3594" name="Google Shape;3594;p26"/>
              <p:cNvSpPr/>
              <p:nvPr/>
            </p:nvSpPr>
            <p:spPr>
              <a:xfrm>
                <a:off x="8234275" y="2163288"/>
                <a:ext cx="372550" cy="372675"/>
              </a:xfrm>
              <a:custGeom>
                <a:avLst/>
                <a:gdLst/>
                <a:ahLst/>
                <a:cxnLst/>
                <a:rect l="l" t="t" r="r" b="b"/>
                <a:pathLst>
                  <a:path w="14902" h="14907" extrusionOk="0">
                    <a:moveTo>
                      <a:pt x="7453" y="316"/>
                    </a:moveTo>
                    <a:cubicBezTo>
                      <a:pt x="11387" y="316"/>
                      <a:pt x="14590" y="3515"/>
                      <a:pt x="14590" y="7453"/>
                    </a:cubicBezTo>
                    <a:cubicBezTo>
                      <a:pt x="14590" y="11387"/>
                      <a:pt x="11387" y="14591"/>
                      <a:pt x="7453" y="14591"/>
                    </a:cubicBezTo>
                    <a:cubicBezTo>
                      <a:pt x="3515" y="14591"/>
                      <a:pt x="315" y="11387"/>
                      <a:pt x="315" y="7453"/>
                    </a:cubicBezTo>
                    <a:cubicBezTo>
                      <a:pt x="315" y="3515"/>
                      <a:pt x="3515" y="316"/>
                      <a:pt x="7453" y="316"/>
                    </a:cubicBezTo>
                    <a:close/>
                    <a:moveTo>
                      <a:pt x="7453" y="1"/>
                    </a:moveTo>
                    <a:cubicBezTo>
                      <a:pt x="3344" y="1"/>
                      <a:pt x="0" y="3344"/>
                      <a:pt x="0" y="7453"/>
                    </a:cubicBezTo>
                    <a:cubicBezTo>
                      <a:pt x="0" y="11563"/>
                      <a:pt x="3344" y="14907"/>
                      <a:pt x="7453" y="14907"/>
                    </a:cubicBezTo>
                    <a:cubicBezTo>
                      <a:pt x="11563" y="14907"/>
                      <a:pt x="14901" y="11563"/>
                      <a:pt x="14901" y="7453"/>
                    </a:cubicBezTo>
                    <a:cubicBezTo>
                      <a:pt x="14901" y="3344"/>
                      <a:pt x="11563" y="1"/>
                      <a:pt x="7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26"/>
              <p:cNvSpPr/>
              <p:nvPr/>
            </p:nvSpPr>
            <p:spPr>
              <a:xfrm>
                <a:off x="8361100" y="2163288"/>
                <a:ext cx="116575" cy="372675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14907" extrusionOk="0">
                    <a:moveTo>
                      <a:pt x="2332" y="316"/>
                    </a:moveTo>
                    <a:cubicBezTo>
                      <a:pt x="3307" y="316"/>
                      <a:pt x="4347" y="3183"/>
                      <a:pt x="4347" y="7453"/>
                    </a:cubicBezTo>
                    <a:cubicBezTo>
                      <a:pt x="4347" y="11719"/>
                      <a:pt x="3307" y="14591"/>
                      <a:pt x="2332" y="14591"/>
                    </a:cubicBezTo>
                    <a:cubicBezTo>
                      <a:pt x="1357" y="14591"/>
                      <a:pt x="317" y="11719"/>
                      <a:pt x="317" y="7453"/>
                    </a:cubicBezTo>
                    <a:cubicBezTo>
                      <a:pt x="317" y="3183"/>
                      <a:pt x="1357" y="316"/>
                      <a:pt x="2332" y="316"/>
                    </a:cubicBezTo>
                    <a:close/>
                    <a:moveTo>
                      <a:pt x="2332" y="1"/>
                    </a:moveTo>
                    <a:cubicBezTo>
                      <a:pt x="875" y="1"/>
                      <a:pt x="0" y="3788"/>
                      <a:pt x="0" y="7453"/>
                    </a:cubicBezTo>
                    <a:cubicBezTo>
                      <a:pt x="0" y="11113"/>
                      <a:pt x="875" y="14907"/>
                      <a:pt x="2332" y="14907"/>
                    </a:cubicBezTo>
                    <a:cubicBezTo>
                      <a:pt x="3794" y="14907"/>
                      <a:pt x="4662" y="11113"/>
                      <a:pt x="4662" y="7453"/>
                    </a:cubicBezTo>
                    <a:cubicBezTo>
                      <a:pt x="4662" y="3788"/>
                      <a:pt x="3794" y="1"/>
                      <a:pt x="2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26"/>
              <p:cNvSpPr/>
              <p:nvPr/>
            </p:nvSpPr>
            <p:spPr>
              <a:xfrm>
                <a:off x="8246575" y="2287188"/>
                <a:ext cx="3449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318" extrusionOk="0">
                    <a:moveTo>
                      <a:pt x="1" y="1"/>
                    </a:moveTo>
                    <a:lnTo>
                      <a:pt x="1" y="317"/>
                    </a:lnTo>
                    <a:lnTo>
                      <a:pt x="13798" y="317"/>
                    </a:lnTo>
                    <a:lnTo>
                      <a:pt x="137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26"/>
              <p:cNvSpPr/>
              <p:nvPr/>
            </p:nvSpPr>
            <p:spPr>
              <a:xfrm>
                <a:off x="8246575" y="2410563"/>
                <a:ext cx="3449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317" extrusionOk="0">
                    <a:moveTo>
                      <a:pt x="1" y="0"/>
                    </a:moveTo>
                    <a:lnTo>
                      <a:pt x="1" y="317"/>
                    </a:lnTo>
                    <a:lnTo>
                      <a:pt x="13798" y="317"/>
                    </a:lnTo>
                    <a:lnTo>
                      <a:pt x="137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26"/>
              <p:cNvSpPr/>
              <p:nvPr/>
            </p:nvSpPr>
            <p:spPr>
              <a:xfrm>
                <a:off x="8345825" y="2268038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28" y="0"/>
                    </a:moveTo>
                    <a:cubicBezTo>
                      <a:pt x="413" y="0"/>
                      <a:pt x="1" y="413"/>
                      <a:pt x="1" y="928"/>
                    </a:cubicBezTo>
                    <a:cubicBezTo>
                      <a:pt x="1" y="1437"/>
                      <a:pt x="413" y="1855"/>
                      <a:pt x="928" y="1855"/>
                    </a:cubicBezTo>
                    <a:cubicBezTo>
                      <a:pt x="1437" y="1855"/>
                      <a:pt x="1855" y="1437"/>
                      <a:pt x="1855" y="928"/>
                    </a:cubicBezTo>
                    <a:cubicBezTo>
                      <a:pt x="1855" y="413"/>
                      <a:pt x="1437" y="0"/>
                      <a:pt x="9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26"/>
              <p:cNvSpPr/>
              <p:nvPr/>
            </p:nvSpPr>
            <p:spPr>
              <a:xfrm>
                <a:off x="8447775" y="2390338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28" y="0"/>
                    </a:moveTo>
                    <a:cubicBezTo>
                      <a:pt x="419" y="0"/>
                      <a:pt x="1" y="418"/>
                      <a:pt x="1" y="928"/>
                    </a:cubicBezTo>
                    <a:cubicBezTo>
                      <a:pt x="1" y="1442"/>
                      <a:pt x="419" y="1855"/>
                      <a:pt x="928" y="1855"/>
                    </a:cubicBezTo>
                    <a:cubicBezTo>
                      <a:pt x="1442" y="1855"/>
                      <a:pt x="1855" y="1442"/>
                      <a:pt x="1855" y="928"/>
                    </a:cubicBezTo>
                    <a:cubicBezTo>
                      <a:pt x="1855" y="418"/>
                      <a:pt x="1442" y="0"/>
                      <a:pt x="9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26"/>
              <p:cNvSpPr/>
              <p:nvPr/>
            </p:nvSpPr>
            <p:spPr>
              <a:xfrm>
                <a:off x="8526550" y="2201188"/>
                <a:ext cx="4650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54" extrusionOk="0">
                    <a:moveTo>
                      <a:pt x="933" y="1"/>
                    </a:moveTo>
                    <a:cubicBezTo>
                      <a:pt x="418" y="1"/>
                      <a:pt x="0" y="419"/>
                      <a:pt x="0" y="928"/>
                    </a:cubicBezTo>
                    <a:cubicBezTo>
                      <a:pt x="0" y="1442"/>
                      <a:pt x="418" y="1854"/>
                      <a:pt x="933" y="1854"/>
                    </a:cubicBezTo>
                    <a:cubicBezTo>
                      <a:pt x="1442" y="1854"/>
                      <a:pt x="1860" y="1442"/>
                      <a:pt x="1860" y="928"/>
                    </a:cubicBezTo>
                    <a:cubicBezTo>
                      <a:pt x="1860" y="419"/>
                      <a:pt x="1442" y="1"/>
                      <a:pt x="9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26"/>
              <p:cNvSpPr/>
              <p:nvPr/>
            </p:nvSpPr>
            <p:spPr>
              <a:xfrm>
                <a:off x="8267850" y="2456238"/>
                <a:ext cx="4640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6" extrusionOk="0">
                    <a:moveTo>
                      <a:pt x="928" y="1"/>
                    </a:moveTo>
                    <a:cubicBezTo>
                      <a:pt x="419" y="1"/>
                      <a:pt x="1" y="414"/>
                      <a:pt x="1" y="928"/>
                    </a:cubicBezTo>
                    <a:cubicBezTo>
                      <a:pt x="1" y="1437"/>
                      <a:pt x="419" y="1855"/>
                      <a:pt x="928" y="1855"/>
                    </a:cubicBezTo>
                    <a:cubicBezTo>
                      <a:pt x="1443" y="1855"/>
                      <a:pt x="1855" y="1437"/>
                      <a:pt x="1855" y="928"/>
                    </a:cubicBezTo>
                    <a:cubicBezTo>
                      <a:pt x="1855" y="414"/>
                      <a:pt x="1443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26"/>
              <p:cNvSpPr/>
              <p:nvPr/>
            </p:nvSpPr>
            <p:spPr>
              <a:xfrm>
                <a:off x="8341800" y="2264013"/>
                <a:ext cx="54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171" extrusionOk="0">
                    <a:moveTo>
                      <a:pt x="1089" y="317"/>
                    </a:moveTo>
                    <a:cubicBezTo>
                      <a:pt x="1512" y="317"/>
                      <a:pt x="1855" y="659"/>
                      <a:pt x="1855" y="1089"/>
                    </a:cubicBezTo>
                    <a:cubicBezTo>
                      <a:pt x="1855" y="1512"/>
                      <a:pt x="1512" y="1855"/>
                      <a:pt x="1089" y="1855"/>
                    </a:cubicBezTo>
                    <a:cubicBezTo>
                      <a:pt x="666" y="1855"/>
                      <a:pt x="317" y="1512"/>
                      <a:pt x="317" y="1089"/>
                    </a:cubicBezTo>
                    <a:cubicBezTo>
                      <a:pt x="317" y="659"/>
                      <a:pt x="666" y="317"/>
                      <a:pt x="1089" y="317"/>
                    </a:cubicBezTo>
                    <a:close/>
                    <a:moveTo>
                      <a:pt x="1089" y="1"/>
                    </a:moveTo>
                    <a:cubicBezTo>
                      <a:pt x="490" y="1"/>
                      <a:pt x="1" y="488"/>
                      <a:pt x="1" y="1089"/>
                    </a:cubicBezTo>
                    <a:cubicBezTo>
                      <a:pt x="1" y="1683"/>
                      <a:pt x="490" y="2170"/>
                      <a:pt x="1089" y="2170"/>
                    </a:cubicBezTo>
                    <a:cubicBezTo>
                      <a:pt x="1684" y="2170"/>
                      <a:pt x="2172" y="1683"/>
                      <a:pt x="2172" y="1089"/>
                    </a:cubicBezTo>
                    <a:cubicBezTo>
                      <a:pt x="2172" y="488"/>
                      <a:pt x="1684" y="1"/>
                      <a:pt x="1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26"/>
              <p:cNvSpPr/>
              <p:nvPr/>
            </p:nvSpPr>
            <p:spPr>
              <a:xfrm>
                <a:off x="8443900" y="2386438"/>
                <a:ext cx="54275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172" extrusionOk="0">
                    <a:moveTo>
                      <a:pt x="1083" y="317"/>
                    </a:moveTo>
                    <a:cubicBezTo>
                      <a:pt x="1506" y="317"/>
                      <a:pt x="1854" y="661"/>
                      <a:pt x="1854" y="1084"/>
                    </a:cubicBezTo>
                    <a:cubicBezTo>
                      <a:pt x="1854" y="1512"/>
                      <a:pt x="1506" y="1855"/>
                      <a:pt x="1083" y="1855"/>
                    </a:cubicBezTo>
                    <a:cubicBezTo>
                      <a:pt x="660" y="1855"/>
                      <a:pt x="316" y="1512"/>
                      <a:pt x="316" y="1084"/>
                    </a:cubicBezTo>
                    <a:cubicBezTo>
                      <a:pt x="316" y="661"/>
                      <a:pt x="660" y="317"/>
                      <a:pt x="1083" y="317"/>
                    </a:cubicBezTo>
                    <a:close/>
                    <a:moveTo>
                      <a:pt x="1083" y="1"/>
                    </a:moveTo>
                    <a:cubicBezTo>
                      <a:pt x="482" y="1"/>
                      <a:pt x="0" y="488"/>
                      <a:pt x="0" y="1084"/>
                    </a:cubicBezTo>
                    <a:cubicBezTo>
                      <a:pt x="0" y="1684"/>
                      <a:pt x="482" y="2172"/>
                      <a:pt x="1083" y="2172"/>
                    </a:cubicBezTo>
                    <a:cubicBezTo>
                      <a:pt x="1683" y="2172"/>
                      <a:pt x="2171" y="1684"/>
                      <a:pt x="2171" y="1084"/>
                    </a:cubicBezTo>
                    <a:cubicBezTo>
                      <a:pt x="2171" y="488"/>
                      <a:pt x="1683" y="1"/>
                      <a:pt x="1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6"/>
              <p:cNvSpPr/>
              <p:nvPr/>
            </p:nvSpPr>
            <p:spPr>
              <a:xfrm>
                <a:off x="8522650" y="2197313"/>
                <a:ext cx="5430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170" extrusionOk="0">
                    <a:moveTo>
                      <a:pt x="1089" y="317"/>
                    </a:moveTo>
                    <a:cubicBezTo>
                      <a:pt x="1512" y="317"/>
                      <a:pt x="1855" y="659"/>
                      <a:pt x="1855" y="1083"/>
                    </a:cubicBezTo>
                    <a:cubicBezTo>
                      <a:pt x="1855" y="1506"/>
                      <a:pt x="1512" y="1855"/>
                      <a:pt x="1089" y="1855"/>
                    </a:cubicBezTo>
                    <a:cubicBezTo>
                      <a:pt x="661" y="1855"/>
                      <a:pt x="317" y="1506"/>
                      <a:pt x="317" y="1083"/>
                    </a:cubicBezTo>
                    <a:cubicBezTo>
                      <a:pt x="317" y="659"/>
                      <a:pt x="661" y="317"/>
                      <a:pt x="1089" y="317"/>
                    </a:cubicBezTo>
                    <a:close/>
                    <a:moveTo>
                      <a:pt x="1089" y="0"/>
                    </a:moveTo>
                    <a:cubicBezTo>
                      <a:pt x="489" y="0"/>
                      <a:pt x="1" y="488"/>
                      <a:pt x="1" y="1083"/>
                    </a:cubicBezTo>
                    <a:cubicBezTo>
                      <a:pt x="1" y="1682"/>
                      <a:pt x="489" y="2170"/>
                      <a:pt x="1089" y="2170"/>
                    </a:cubicBezTo>
                    <a:cubicBezTo>
                      <a:pt x="1684" y="2170"/>
                      <a:pt x="2172" y="1682"/>
                      <a:pt x="2172" y="1083"/>
                    </a:cubicBezTo>
                    <a:cubicBezTo>
                      <a:pt x="2172" y="488"/>
                      <a:pt x="1684" y="0"/>
                      <a:pt x="10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6"/>
              <p:cNvSpPr/>
              <p:nvPr/>
            </p:nvSpPr>
            <p:spPr>
              <a:xfrm>
                <a:off x="8264000" y="2452238"/>
                <a:ext cx="54275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171" extrusionOk="0">
                    <a:moveTo>
                      <a:pt x="1082" y="316"/>
                    </a:moveTo>
                    <a:cubicBezTo>
                      <a:pt x="1505" y="316"/>
                      <a:pt x="1854" y="665"/>
                      <a:pt x="1854" y="1088"/>
                    </a:cubicBezTo>
                    <a:cubicBezTo>
                      <a:pt x="1854" y="1511"/>
                      <a:pt x="1505" y="1855"/>
                      <a:pt x="1082" y="1855"/>
                    </a:cubicBezTo>
                    <a:cubicBezTo>
                      <a:pt x="659" y="1855"/>
                      <a:pt x="316" y="1511"/>
                      <a:pt x="316" y="1088"/>
                    </a:cubicBezTo>
                    <a:cubicBezTo>
                      <a:pt x="316" y="665"/>
                      <a:pt x="659" y="316"/>
                      <a:pt x="1082" y="316"/>
                    </a:cubicBezTo>
                    <a:close/>
                    <a:moveTo>
                      <a:pt x="1082" y="0"/>
                    </a:moveTo>
                    <a:cubicBezTo>
                      <a:pt x="488" y="0"/>
                      <a:pt x="1" y="488"/>
                      <a:pt x="1" y="1088"/>
                    </a:cubicBezTo>
                    <a:cubicBezTo>
                      <a:pt x="1" y="1682"/>
                      <a:pt x="488" y="2171"/>
                      <a:pt x="1082" y="2171"/>
                    </a:cubicBezTo>
                    <a:cubicBezTo>
                      <a:pt x="1683" y="2171"/>
                      <a:pt x="2170" y="1682"/>
                      <a:pt x="2170" y="1088"/>
                    </a:cubicBezTo>
                    <a:cubicBezTo>
                      <a:pt x="2170" y="488"/>
                      <a:pt x="1683" y="0"/>
                      <a:pt x="10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6" name="Google Shape;3606;p26"/>
            <p:cNvGrpSpPr/>
            <p:nvPr/>
          </p:nvGrpSpPr>
          <p:grpSpPr>
            <a:xfrm>
              <a:off x="1566519" y="4682533"/>
              <a:ext cx="946953" cy="936188"/>
              <a:chOff x="532500" y="642700"/>
              <a:chExt cx="613550" cy="606575"/>
            </a:xfrm>
          </p:grpSpPr>
          <p:sp>
            <p:nvSpPr>
              <p:cNvPr id="3607" name="Google Shape;3607;p26"/>
              <p:cNvSpPr/>
              <p:nvPr/>
            </p:nvSpPr>
            <p:spPr>
              <a:xfrm>
                <a:off x="536775" y="646675"/>
                <a:ext cx="604875" cy="598675"/>
              </a:xfrm>
              <a:custGeom>
                <a:avLst/>
                <a:gdLst/>
                <a:ahLst/>
                <a:cxnLst/>
                <a:rect l="l" t="t" r="r" b="b"/>
                <a:pathLst>
                  <a:path w="24195" h="23947" extrusionOk="0">
                    <a:moveTo>
                      <a:pt x="11618" y="6336"/>
                    </a:moveTo>
                    <a:cubicBezTo>
                      <a:pt x="18266" y="6336"/>
                      <a:pt x="20113" y="14767"/>
                      <a:pt x="13659" y="17491"/>
                    </a:cubicBezTo>
                    <a:cubicBezTo>
                      <a:pt x="13541" y="17540"/>
                      <a:pt x="13412" y="17572"/>
                      <a:pt x="13290" y="17582"/>
                    </a:cubicBezTo>
                    <a:cubicBezTo>
                      <a:pt x="13048" y="17604"/>
                      <a:pt x="12813" y="17614"/>
                      <a:pt x="12583" y="17614"/>
                    </a:cubicBezTo>
                    <a:cubicBezTo>
                      <a:pt x="5933" y="17614"/>
                      <a:pt x="4083" y="9175"/>
                      <a:pt x="10535" y="6458"/>
                    </a:cubicBezTo>
                    <a:cubicBezTo>
                      <a:pt x="10654" y="6410"/>
                      <a:pt x="10782" y="6378"/>
                      <a:pt x="10911" y="6367"/>
                    </a:cubicBezTo>
                    <a:cubicBezTo>
                      <a:pt x="11152" y="6346"/>
                      <a:pt x="11388" y="6336"/>
                      <a:pt x="11618" y="6336"/>
                    </a:cubicBezTo>
                    <a:close/>
                    <a:moveTo>
                      <a:pt x="10358" y="1"/>
                    </a:moveTo>
                    <a:cubicBezTo>
                      <a:pt x="10262" y="1"/>
                      <a:pt x="10165" y="12"/>
                      <a:pt x="10063" y="39"/>
                    </a:cubicBezTo>
                    <a:lnTo>
                      <a:pt x="8332" y="468"/>
                    </a:lnTo>
                    <a:cubicBezTo>
                      <a:pt x="7679" y="628"/>
                      <a:pt x="7283" y="1287"/>
                      <a:pt x="7444" y="1942"/>
                    </a:cubicBezTo>
                    <a:lnTo>
                      <a:pt x="7647" y="2756"/>
                    </a:lnTo>
                    <a:cubicBezTo>
                      <a:pt x="7770" y="3265"/>
                      <a:pt x="7545" y="3784"/>
                      <a:pt x="7100" y="4063"/>
                    </a:cubicBezTo>
                    <a:cubicBezTo>
                      <a:pt x="6731" y="4299"/>
                      <a:pt x="6371" y="4556"/>
                      <a:pt x="6034" y="4845"/>
                    </a:cubicBezTo>
                    <a:cubicBezTo>
                      <a:pt x="5799" y="5047"/>
                      <a:pt x="5507" y="5153"/>
                      <a:pt x="5215" y="5153"/>
                    </a:cubicBezTo>
                    <a:cubicBezTo>
                      <a:pt x="5001" y="5153"/>
                      <a:pt x="4787" y="5097"/>
                      <a:pt x="4593" y="4979"/>
                    </a:cubicBezTo>
                    <a:lnTo>
                      <a:pt x="3891" y="4556"/>
                    </a:lnTo>
                    <a:cubicBezTo>
                      <a:pt x="3695" y="4437"/>
                      <a:pt x="3479" y="4381"/>
                      <a:pt x="3265" y="4381"/>
                    </a:cubicBezTo>
                    <a:cubicBezTo>
                      <a:pt x="2852" y="4381"/>
                      <a:pt x="2448" y="4591"/>
                      <a:pt x="2219" y="4969"/>
                    </a:cubicBezTo>
                    <a:lnTo>
                      <a:pt x="1298" y="6495"/>
                    </a:lnTo>
                    <a:cubicBezTo>
                      <a:pt x="949" y="7074"/>
                      <a:pt x="1137" y="7825"/>
                      <a:pt x="1716" y="8167"/>
                    </a:cubicBezTo>
                    <a:lnTo>
                      <a:pt x="2417" y="8592"/>
                    </a:lnTo>
                    <a:cubicBezTo>
                      <a:pt x="2873" y="8869"/>
                      <a:pt x="3082" y="9411"/>
                      <a:pt x="2970" y="9930"/>
                    </a:cubicBezTo>
                    <a:cubicBezTo>
                      <a:pt x="2873" y="10365"/>
                      <a:pt x="2803" y="10804"/>
                      <a:pt x="2770" y="11238"/>
                    </a:cubicBezTo>
                    <a:cubicBezTo>
                      <a:pt x="2728" y="11763"/>
                      <a:pt x="2374" y="12203"/>
                      <a:pt x="1865" y="12331"/>
                    </a:cubicBezTo>
                    <a:lnTo>
                      <a:pt x="1051" y="12529"/>
                    </a:lnTo>
                    <a:cubicBezTo>
                      <a:pt x="398" y="12690"/>
                      <a:pt x="0" y="13355"/>
                      <a:pt x="161" y="14008"/>
                    </a:cubicBezTo>
                    <a:lnTo>
                      <a:pt x="591" y="15739"/>
                    </a:lnTo>
                    <a:cubicBezTo>
                      <a:pt x="727" y="16295"/>
                      <a:pt x="1223" y="16665"/>
                      <a:pt x="1770" y="16665"/>
                    </a:cubicBezTo>
                    <a:cubicBezTo>
                      <a:pt x="1867" y="16665"/>
                      <a:pt x="1965" y="16653"/>
                      <a:pt x="2063" y="16629"/>
                    </a:cubicBezTo>
                    <a:lnTo>
                      <a:pt x="2878" y="16425"/>
                    </a:lnTo>
                    <a:cubicBezTo>
                      <a:pt x="2972" y="16402"/>
                      <a:pt x="3065" y="16391"/>
                      <a:pt x="3158" y="16391"/>
                    </a:cubicBezTo>
                    <a:cubicBezTo>
                      <a:pt x="3570" y="16391"/>
                      <a:pt x="3958" y="16608"/>
                      <a:pt x="4185" y="16971"/>
                    </a:cubicBezTo>
                    <a:cubicBezTo>
                      <a:pt x="4422" y="17342"/>
                      <a:pt x="4684" y="17701"/>
                      <a:pt x="4973" y="18038"/>
                    </a:cubicBezTo>
                    <a:cubicBezTo>
                      <a:pt x="5317" y="18445"/>
                      <a:pt x="5381" y="19019"/>
                      <a:pt x="5107" y="19479"/>
                    </a:cubicBezTo>
                    <a:lnTo>
                      <a:pt x="4684" y="20181"/>
                    </a:lnTo>
                    <a:cubicBezTo>
                      <a:pt x="4336" y="20755"/>
                      <a:pt x="4518" y="21505"/>
                      <a:pt x="5097" y="21853"/>
                    </a:cubicBezTo>
                    <a:lnTo>
                      <a:pt x="6623" y="22775"/>
                    </a:lnTo>
                    <a:cubicBezTo>
                      <a:pt x="6819" y="22892"/>
                      <a:pt x="7035" y="22948"/>
                      <a:pt x="7248" y="22948"/>
                    </a:cubicBezTo>
                    <a:cubicBezTo>
                      <a:pt x="7661" y="22948"/>
                      <a:pt x="8065" y="22739"/>
                      <a:pt x="8295" y="22357"/>
                    </a:cubicBezTo>
                    <a:lnTo>
                      <a:pt x="8718" y="21655"/>
                    </a:lnTo>
                    <a:cubicBezTo>
                      <a:pt x="8947" y="21283"/>
                      <a:pt x="9347" y="21071"/>
                      <a:pt x="9769" y="21071"/>
                    </a:cubicBezTo>
                    <a:cubicBezTo>
                      <a:pt x="9863" y="21071"/>
                      <a:pt x="9959" y="21082"/>
                      <a:pt x="10053" y="21103"/>
                    </a:cubicBezTo>
                    <a:cubicBezTo>
                      <a:pt x="10487" y="21200"/>
                      <a:pt x="10926" y="21269"/>
                      <a:pt x="11366" y="21301"/>
                    </a:cubicBezTo>
                    <a:cubicBezTo>
                      <a:pt x="11886" y="21344"/>
                      <a:pt x="12331" y="21698"/>
                      <a:pt x="12454" y="22207"/>
                    </a:cubicBezTo>
                    <a:lnTo>
                      <a:pt x="12657" y="23021"/>
                    </a:lnTo>
                    <a:cubicBezTo>
                      <a:pt x="12794" y="23577"/>
                      <a:pt x="13290" y="23947"/>
                      <a:pt x="13837" y="23947"/>
                    </a:cubicBezTo>
                    <a:cubicBezTo>
                      <a:pt x="13934" y="23947"/>
                      <a:pt x="14033" y="23935"/>
                      <a:pt x="14131" y="23911"/>
                    </a:cubicBezTo>
                    <a:lnTo>
                      <a:pt x="15862" y="23483"/>
                    </a:lnTo>
                    <a:cubicBezTo>
                      <a:pt x="16516" y="23322"/>
                      <a:pt x="16912" y="22662"/>
                      <a:pt x="16751" y="22009"/>
                    </a:cubicBezTo>
                    <a:lnTo>
                      <a:pt x="16553" y="21195"/>
                    </a:lnTo>
                    <a:cubicBezTo>
                      <a:pt x="16424" y="20685"/>
                      <a:pt x="16654" y="20166"/>
                      <a:pt x="17094" y="19887"/>
                    </a:cubicBezTo>
                    <a:cubicBezTo>
                      <a:pt x="17463" y="19651"/>
                      <a:pt x="17823" y="19388"/>
                      <a:pt x="18160" y="19098"/>
                    </a:cubicBezTo>
                    <a:cubicBezTo>
                      <a:pt x="18397" y="18900"/>
                      <a:pt x="18691" y="18795"/>
                      <a:pt x="18985" y="18795"/>
                    </a:cubicBezTo>
                    <a:cubicBezTo>
                      <a:pt x="19198" y="18795"/>
                      <a:pt x="19411" y="18850"/>
                      <a:pt x="19602" y="18965"/>
                    </a:cubicBezTo>
                    <a:lnTo>
                      <a:pt x="20304" y="19388"/>
                    </a:lnTo>
                    <a:cubicBezTo>
                      <a:pt x="20503" y="19508"/>
                      <a:pt x="20721" y="19565"/>
                      <a:pt x="20937" y="19565"/>
                    </a:cubicBezTo>
                    <a:cubicBezTo>
                      <a:pt x="21348" y="19565"/>
                      <a:pt x="21747" y="19356"/>
                      <a:pt x="21976" y="18976"/>
                    </a:cubicBezTo>
                    <a:lnTo>
                      <a:pt x="22897" y="17449"/>
                    </a:lnTo>
                    <a:cubicBezTo>
                      <a:pt x="23245" y="16875"/>
                      <a:pt x="23058" y="16125"/>
                      <a:pt x="22485" y="15777"/>
                    </a:cubicBezTo>
                    <a:lnTo>
                      <a:pt x="21783" y="15354"/>
                    </a:lnTo>
                    <a:cubicBezTo>
                      <a:pt x="21321" y="15074"/>
                      <a:pt x="21113" y="14540"/>
                      <a:pt x="21231" y="14014"/>
                    </a:cubicBezTo>
                    <a:cubicBezTo>
                      <a:pt x="21328" y="13580"/>
                      <a:pt x="21392" y="13145"/>
                      <a:pt x="21429" y="12707"/>
                    </a:cubicBezTo>
                    <a:cubicBezTo>
                      <a:pt x="21467" y="12186"/>
                      <a:pt x="21820" y="11742"/>
                      <a:pt x="22330" y="11619"/>
                    </a:cubicBezTo>
                    <a:lnTo>
                      <a:pt x="23144" y="11414"/>
                    </a:lnTo>
                    <a:cubicBezTo>
                      <a:pt x="23797" y="11254"/>
                      <a:pt x="24194" y="10595"/>
                      <a:pt x="24034" y="9942"/>
                    </a:cubicBezTo>
                    <a:lnTo>
                      <a:pt x="23604" y="8211"/>
                    </a:lnTo>
                    <a:cubicBezTo>
                      <a:pt x="23468" y="7655"/>
                      <a:pt x="22972" y="7285"/>
                      <a:pt x="22425" y="7285"/>
                    </a:cubicBezTo>
                    <a:cubicBezTo>
                      <a:pt x="22328" y="7285"/>
                      <a:pt x="22230" y="7297"/>
                      <a:pt x="22132" y="7321"/>
                    </a:cubicBezTo>
                    <a:lnTo>
                      <a:pt x="21316" y="7519"/>
                    </a:lnTo>
                    <a:cubicBezTo>
                      <a:pt x="21221" y="7543"/>
                      <a:pt x="21126" y="7555"/>
                      <a:pt x="21032" y="7555"/>
                    </a:cubicBezTo>
                    <a:cubicBezTo>
                      <a:pt x="20622" y="7555"/>
                      <a:pt x="20236" y="7335"/>
                      <a:pt x="20010" y="6978"/>
                    </a:cubicBezTo>
                    <a:cubicBezTo>
                      <a:pt x="19773" y="6603"/>
                      <a:pt x="19516" y="6250"/>
                      <a:pt x="19226" y="5912"/>
                    </a:cubicBezTo>
                    <a:cubicBezTo>
                      <a:pt x="18878" y="5505"/>
                      <a:pt x="18814" y="4926"/>
                      <a:pt x="19093" y="4470"/>
                    </a:cubicBezTo>
                    <a:lnTo>
                      <a:pt x="19516" y="3769"/>
                    </a:lnTo>
                    <a:cubicBezTo>
                      <a:pt x="19864" y="3190"/>
                      <a:pt x="19677" y="2444"/>
                      <a:pt x="19103" y="2097"/>
                    </a:cubicBezTo>
                    <a:lnTo>
                      <a:pt x="17576" y="1175"/>
                    </a:lnTo>
                    <a:cubicBezTo>
                      <a:pt x="17379" y="1056"/>
                      <a:pt x="17162" y="1000"/>
                      <a:pt x="16947" y="1000"/>
                    </a:cubicBezTo>
                    <a:cubicBezTo>
                      <a:pt x="16533" y="1000"/>
                      <a:pt x="16131" y="1210"/>
                      <a:pt x="15905" y="1588"/>
                    </a:cubicBezTo>
                    <a:lnTo>
                      <a:pt x="15476" y="2290"/>
                    </a:lnTo>
                    <a:cubicBezTo>
                      <a:pt x="15252" y="2663"/>
                      <a:pt x="14849" y="2873"/>
                      <a:pt x="14425" y="2873"/>
                    </a:cubicBezTo>
                    <a:cubicBezTo>
                      <a:pt x="14331" y="2873"/>
                      <a:pt x="14236" y="2863"/>
                      <a:pt x="14141" y="2842"/>
                    </a:cubicBezTo>
                    <a:cubicBezTo>
                      <a:pt x="13708" y="2745"/>
                      <a:pt x="13268" y="2681"/>
                      <a:pt x="12834" y="2644"/>
                    </a:cubicBezTo>
                    <a:cubicBezTo>
                      <a:pt x="12309" y="2605"/>
                      <a:pt x="11869" y="2251"/>
                      <a:pt x="11740" y="1743"/>
                    </a:cubicBezTo>
                    <a:lnTo>
                      <a:pt x="11542" y="928"/>
                    </a:lnTo>
                    <a:cubicBezTo>
                      <a:pt x="11404" y="371"/>
                      <a:pt x="10905" y="1"/>
                      <a:pt x="10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26"/>
              <p:cNvSpPr/>
              <p:nvPr/>
            </p:nvSpPr>
            <p:spPr>
              <a:xfrm>
                <a:off x="532500" y="642700"/>
                <a:ext cx="613550" cy="606575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24263" extrusionOk="0">
                    <a:moveTo>
                      <a:pt x="11789" y="6649"/>
                    </a:moveTo>
                    <a:cubicBezTo>
                      <a:pt x="15020" y="6649"/>
                      <a:pt x="16981" y="8691"/>
                      <a:pt x="17512" y="10834"/>
                    </a:cubicBezTo>
                    <a:cubicBezTo>
                      <a:pt x="18079" y="13128"/>
                      <a:pt x="17142" y="16081"/>
                      <a:pt x="13771" y="17501"/>
                    </a:cubicBezTo>
                    <a:cubicBezTo>
                      <a:pt x="13669" y="17548"/>
                      <a:pt x="13558" y="17575"/>
                      <a:pt x="13444" y="17586"/>
                    </a:cubicBezTo>
                    <a:cubicBezTo>
                      <a:pt x="13209" y="17606"/>
                      <a:pt x="12979" y="17615"/>
                      <a:pt x="12756" y="17615"/>
                    </a:cubicBezTo>
                    <a:cubicBezTo>
                      <a:pt x="9518" y="17615"/>
                      <a:pt x="7556" y="15573"/>
                      <a:pt x="7025" y="13428"/>
                    </a:cubicBezTo>
                    <a:cubicBezTo>
                      <a:pt x="6457" y="11135"/>
                      <a:pt x="7395" y="8182"/>
                      <a:pt x="10771" y="6762"/>
                    </a:cubicBezTo>
                    <a:cubicBezTo>
                      <a:pt x="10872" y="6719"/>
                      <a:pt x="10986" y="6693"/>
                      <a:pt x="11092" y="6681"/>
                    </a:cubicBezTo>
                    <a:cubicBezTo>
                      <a:pt x="11333" y="6661"/>
                      <a:pt x="11564" y="6649"/>
                      <a:pt x="11789" y="6649"/>
                    </a:cubicBezTo>
                    <a:close/>
                    <a:moveTo>
                      <a:pt x="11784" y="6334"/>
                    </a:moveTo>
                    <a:cubicBezTo>
                      <a:pt x="11551" y="6334"/>
                      <a:pt x="11311" y="6344"/>
                      <a:pt x="11065" y="6365"/>
                    </a:cubicBezTo>
                    <a:cubicBezTo>
                      <a:pt x="10926" y="6382"/>
                      <a:pt x="10776" y="6414"/>
                      <a:pt x="10647" y="6473"/>
                    </a:cubicBezTo>
                    <a:cubicBezTo>
                      <a:pt x="7100" y="7967"/>
                      <a:pt x="6119" y="11081"/>
                      <a:pt x="6720" y="13502"/>
                    </a:cubicBezTo>
                    <a:cubicBezTo>
                      <a:pt x="7282" y="15775"/>
                      <a:pt x="9346" y="17929"/>
                      <a:pt x="12747" y="17929"/>
                    </a:cubicBezTo>
                    <a:cubicBezTo>
                      <a:pt x="12984" y="17929"/>
                      <a:pt x="13225" y="17919"/>
                      <a:pt x="13471" y="17897"/>
                    </a:cubicBezTo>
                    <a:cubicBezTo>
                      <a:pt x="13615" y="17887"/>
                      <a:pt x="13761" y="17849"/>
                      <a:pt x="13895" y="17795"/>
                    </a:cubicBezTo>
                    <a:cubicBezTo>
                      <a:pt x="17436" y="16300"/>
                      <a:pt x="18417" y="13187"/>
                      <a:pt x="17817" y="10759"/>
                    </a:cubicBezTo>
                    <a:cubicBezTo>
                      <a:pt x="17255" y="8493"/>
                      <a:pt x="15187" y="6334"/>
                      <a:pt x="11784" y="6334"/>
                    </a:cubicBezTo>
                    <a:close/>
                    <a:moveTo>
                      <a:pt x="10524" y="319"/>
                    </a:moveTo>
                    <a:cubicBezTo>
                      <a:pt x="10718" y="319"/>
                      <a:pt x="10907" y="370"/>
                      <a:pt x="11076" y="471"/>
                    </a:cubicBezTo>
                    <a:cubicBezTo>
                      <a:pt x="11317" y="616"/>
                      <a:pt x="11488" y="847"/>
                      <a:pt x="11558" y="1124"/>
                    </a:cubicBezTo>
                    <a:lnTo>
                      <a:pt x="11762" y="1940"/>
                    </a:lnTo>
                    <a:cubicBezTo>
                      <a:pt x="11901" y="2502"/>
                      <a:pt x="12394" y="2915"/>
                      <a:pt x="12989" y="2963"/>
                    </a:cubicBezTo>
                    <a:cubicBezTo>
                      <a:pt x="13423" y="2996"/>
                      <a:pt x="13857" y="3060"/>
                      <a:pt x="14275" y="3156"/>
                    </a:cubicBezTo>
                    <a:cubicBezTo>
                      <a:pt x="14380" y="3179"/>
                      <a:pt x="14485" y="3190"/>
                      <a:pt x="14589" y="3190"/>
                    </a:cubicBezTo>
                    <a:cubicBezTo>
                      <a:pt x="15075" y="3190"/>
                      <a:pt x="15534" y="2948"/>
                      <a:pt x="15786" y="2529"/>
                    </a:cubicBezTo>
                    <a:lnTo>
                      <a:pt x="16209" y="1827"/>
                    </a:lnTo>
                    <a:cubicBezTo>
                      <a:pt x="16407" y="1499"/>
                      <a:pt x="16758" y="1317"/>
                      <a:pt x="17118" y="1317"/>
                    </a:cubicBezTo>
                    <a:cubicBezTo>
                      <a:pt x="17304" y="1317"/>
                      <a:pt x="17492" y="1366"/>
                      <a:pt x="17661" y="1468"/>
                    </a:cubicBezTo>
                    <a:lnTo>
                      <a:pt x="19189" y="2390"/>
                    </a:lnTo>
                    <a:cubicBezTo>
                      <a:pt x="19435" y="2534"/>
                      <a:pt x="19607" y="2771"/>
                      <a:pt x="19671" y="3043"/>
                    </a:cubicBezTo>
                    <a:cubicBezTo>
                      <a:pt x="19741" y="3317"/>
                      <a:pt x="19698" y="3600"/>
                      <a:pt x="19553" y="3847"/>
                    </a:cubicBezTo>
                    <a:lnTo>
                      <a:pt x="19125" y="4549"/>
                    </a:lnTo>
                    <a:cubicBezTo>
                      <a:pt x="18819" y="5053"/>
                      <a:pt x="18883" y="5707"/>
                      <a:pt x="19274" y="6172"/>
                    </a:cubicBezTo>
                    <a:cubicBezTo>
                      <a:pt x="19558" y="6500"/>
                      <a:pt x="19815" y="6854"/>
                      <a:pt x="20046" y="7218"/>
                    </a:cubicBezTo>
                    <a:cubicBezTo>
                      <a:pt x="20307" y="7632"/>
                      <a:pt x="20750" y="7872"/>
                      <a:pt x="21209" y="7872"/>
                    </a:cubicBezTo>
                    <a:cubicBezTo>
                      <a:pt x="21314" y="7872"/>
                      <a:pt x="21420" y="7859"/>
                      <a:pt x="21525" y="7834"/>
                    </a:cubicBezTo>
                    <a:lnTo>
                      <a:pt x="22340" y="7630"/>
                    </a:lnTo>
                    <a:cubicBezTo>
                      <a:pt x="22425" y="7609"/>
                      <a:pt x="22510" y="7599"/>
                      <a:pt x="22594" y="7599"/>
                    </a:cubicBezTo>
                    <a:cubicBezTo>
                      <a:pt x="23070" y="7599"/>
                      <a:pt x="23507" y="7924"/>
                      <a:pt x="23626" y="8407"/>
                    </a:cubicBezTo>
                    <a:lnTo>
                      <a:pt x="24054" y="10138"/>
                    </a:lnTo>
                    <a:cubicBezTo>
                      <a:pt x="24193" y="10705"/>
                      <a:pt x="23846" y="11279"/>
                      <a:pt x="23277" y="11419"/>
                    </a:cubicBezTo>
                    <a:lnTo>
                      <a:pt x="22463" y="11622"/>
                    </a:lnTo>
                    <a:cubicBezTo>
                      <a:pt x="21900" y="11761"/>
                      <a:pt x="21487" y="12260"/>
                      <a:pt x="21440" y="12854"/>
                    </a:cubicBezTo>
                    <a:cubicBezTo>
                      <a:pt x="21408" y="13289"/>
                      <a:pt x="21343" y="13717"/>
                      <a:pt x="21247" y="14140"/>
                    </a:cubicBezTo>
                    <a:cubicBezTo>
                      <a:pt x="21113" y="14736"/>
                      <a:pt x="21364" y="15342"/>
                      <a:pt x="21873" y="15646"/>
                    </a:cubicBezTo>
                    <a:lnTo>
                      <a:pt x="22575" y="16069"/>
                    </a:lnTo>
                    <a:cubicBezTo>
                      <a:pt x="23074" y="16375"/>
                      <a:pt x="23235" y="17029"/>
                      <a:pt x="22934" y="17528"/>
                    </a:cubicBezTo>
                    <a:lnTo>
                      <a:pt x="22013" y="19054"/>
                    </a:lnTo>
                    <a:cubicBezTo>
                      <a:pt x="21812" y="19383"/>
                      <a:pt x="21462" y="19565"/>
                      <a:pt x="21102" y="19565"/>
                    </a:cubicBezTo>
                    <a:cubicBezTo>
                      <a:pt x="20916" y="19565"/>
                      <a:pt x="20727" y="19516"/>
                      <a:pt x="20555" y="19413"/>
                    </a:cubicBezTo>
                    <a:lnTo>
                      <a:pt x="19853" y="18990"/>
                    </a:lnTo>
                    <a:cubicBezTo>
                      <a:pt x="19638" y="18860"/>
                      <a:pt x="19397" y="18796"/>
                      <a:pt x="19154" y="18796"/>
                    </a:cubicBezTo>
                    <a:cubicBezTo>
                      <a:pt x="18826" y="18796"/>
                      <a:pt x="18497" y="18912"/>
                      <a:pt x="18230" y="19140"/>
                    </a:cubicBezTo>
                    <a:cubicBezTo>
                      <a:pt x="17898" y="19418"/>
                      <a:pt x="17549" y="19682"/>
                      <a:pt x="17184" y="19912"/>
                    </a:cubicBezTo>
                    <a:cubicBezTo>
                      <a:pt x="16676" y="20228"/>
                      <a:pt x="16429" y="20823"/>
                      <a:pt x="16568" y="21391"/>
                    </a:cubicBezTo>
                    <a:lnTo>
                      <a:pt x="16773" y="22205"/>
                    </a:lnTo>
                    <a:cubicBezTo>
                      <a:pt x="16837" y="22479"/>
                      <a:pt x="16793" y="22762"/>
                      <a:pt x="16649" y="23004"/>
                    </a:cubicBezTo>
                    <a:cubicBezTo>
                      <a:pt x="16504" y="23251"/>
                      <a:pt x="16269" y="23422"/>
                      <a:pt x="15995" y="23486"/>
                    </a:cubicBezTo>
                    <a:lnTo>
                      <a:pt x="14265" y="23914"/>
                    </a:lnTo>
                    <a:cubicBezTo>
                      <a:pt x="14179" y="23935"/>
                      <a:pt x="14093" y="23946"/>
                      <a:pt x="14008" y="23946"/>
                    </a:cubicBezTo>
                    <a:cubicBezTo>
                      <a:pt x="13533" y="23946"/>
                      <a:pt x="13101" y="23625"/>
                      <a:pt x="12979" y="23143"/>
                    </a:cubicBezTo>
                    <a:lnTo>
                      <a:pt x="12780" y="22329"/>
                    </a:lnTo>
                    <a:cubicBezTo>
                      <a:pt x="12641" y="21760"/>
                      <a:pt x="12143" y="21347"/>
                      <a:pt x="11548" y="21305"/>
                    </a:cubicBezTo>
                    <a:cubicBezTo>
                      <a:pt x="11119" y="21268"/>
                      <a:pt x="10685" y="21203"/>
                      <a:pt x="10261" y="21112"/>
                    </a:cubicBezTo>
                    <a:cubicBezTo>
                      <a:pt x="10155" y="21085"/>
                      <a:pt x="10047" y="21075"/>
                      <a:pt x="9940" y="21075"/>
                    </a:cubicBezTo>
                    <a:cubicBezTo>
                      <a:pt x="9458" y="21075"/>
                      <a:pt x="9008" y="21315"/>
                      <a:pt x="8756" y="21733"/>
                    </a:cubicBezTo>
                    <a:lnTo>
                      <a:pt x="8332" y="22435"/>
                    </a:lnTo>
                    <a:cubicBezTo>
                      <a:pt x="8182" y="22677"/>
                      <a:pt x="7952" y="22848"/>
                      <a:pt x="7679" y="22918"/>
                    </a:cubicBezTo>
                    <a:cubicBezTo>
                      <a:pt x="7592" y="22939"/>
                      <a:pt x="7504" y="22950"/>
                      <a:pt x="7418" y="22950"/>
                    </a:cubicBezTo>
                    <a:cubicBezTo>
                      <a:pt x="7227" y="22950"/>
                      <a:pt x="7041" y="22898"/>
                      <a:pt x="6875" y="22794"/>
                    </a:cubicBezTo>
                    <a:lnTo>
                      <a:pt x="5348" y="21873"/>
                    </a:lnTo>
                    <a:cubicBezTo>
                      <a:pt x="5107" y="21728"/>
                      <a:pt x="4935" y="21498"/>
                      <a:pt x="4865" y="21225"/>
                    </a:cubicBezTo>
                    <a:cubicBezTo>
                      <a:pt x="4796" y="20946"/>
                      <a:pt x="4845" y="20662"/>
                      <a:pt x="4989" y="20421"/>
                    </a:cubicBezTo>
                    <a:lnTo>
                      <a:pt x="5412" y="19719"/>
                    </a:lnTo>
                    <a:cubicBezTo>
                      <a:pt x="5718" y="19210"/>
                      <a:pt x="5659" y="18557"/>
                      <a:pt x="5263" y="18095"/>
                    </a:cubicBezTo>
                    <a:cubicBezTo>
                      <a:pt x="4984" y="17763"/>
                      <a:pt x="4721" y="17415"/>
                      <a:pt x="4491" y="17046"/>
                    </a:cubicBezTo>
                    <a:cubicBezTo>
                      <a:pt x="4234" y="16632"/>
                      <a:pt x="3794" y="16395"/>
                      <a:pt x="3334" y="16395"/>
                    </a:cubicBezTo>
                    <a:cubicBezTo>
                      <a:pt x="3227" y="16395"/>
                      <a:pt x="3119" y="16408"/>
                      <a:pt x="3012" y="16435"/>
                    </a:cubicBezTo>
                    <a:lnTo>
                      <a:pt x="2197" y="16633"/>
                    </a:lnTo>
                    <a:cubicBezTo>
                      <a:pt x="2111" y="16655"/>
                      <a:pt x="2024" y="16665"/>
                      <a:pt x="1938" y="16665"/>
                    </a:cubicBezTo>
                    <a:cubicBezTo>
                      <a:pt x="1749" y="16665"/>
                      <a:pt x="1562" y="16614"/>
                      <a:pt x="1393" y="16514"/>
                    </a:cubicBezTo>
                    <a:cubicBezTo>
                      <a:pt x="1153" y="16364"/>
                      <a:pt x="980" y="16134"/>
                      <a:pt x="916" y="15861"/>
                    </a:cubicBezTo>
                    <a:lnTo>
                      <a:pt x="488" y="14130"/>
                    </a:lnTo>
                    <a:cubicBezTo>
                      <a:pt x="349" y="13562"/>
                      <a:pt x="691" y="12983"/>
                      <a:pt x="1259" y="12844"/>
                    </a:cubicBezTo>
                    <a:lnTo>
                      <a:pt x="2073" y="12641"/>
                    </a:lnTo>
                    <a:cubicBezTo>
                      <a:pt x="2642" y="12501"/>
                      <a:pt x="3049" y="12008"/>
                      <a:pt x="3097" y="11408"/>
                    </a:cubicBezTo>
                    <a:cubicBezTo>
                      <a:pt x="3134" y="10979"/>
                      <a:pt x="3199" y="10545"/>
                      <a:pt x="3290" y="10127"/>
                    </a:cubicBezTo>
                    <a:cubicBezTo>
                      <a:pt x="3424" y="9527"/>
                      <a:pt x="3173" y="8922"/>
                      <a:pt x="2669" y="8616"/>
                    </a:cubicBezTo>
                    <a:lnTo>
                      <a:pt x="1967" y="8192"/>
                    </a:lnTo>
                    <a:cubicBezTo>
                      <a:pt x="1462" y="7893"/>
                      <a:pt x="1302" y="7240"/>
                      <a:pt x="1608" y="6741"/>
                    </a:cubicBezTo>
                    <a:lnTo>
                      <a:pt x="2530" y="5214"/>
                    </a:lnTo>
                    <a:cubicBezTo>
                      <a:pt x="2674" y="4967"/>
                      <a:pt x="2904" y="4796"/>
                      <a:pt x="3178" y="4732"/>
                    </a:cubicBezTo>
                    <a:cubicBezTo>
                      <a:pt x="3266" y="4709"/>
                      <a:pt x="3354" y="4699"/>
                      <a:pt x="3441" y="4699"/>
                    </a:cubicBezTo>
                    <a:cubicBezTo>
                      <a:pt x="3631" y="4699"/>
                      <a:pt x="3816" y="4750"/>
                      <a:pt x="3982" y="4849"/>
                    </a:cubicBezTo>
                    <a:lnTo>
                      <a:pt x="4684" y="5272"/>
                    </a:lnTo>
                    <a:cubicBezTo>
                      <a:pt x="4900" y="5405"/>
                      <a:pt x="5144" y="5469"/>
                      <a:pt x="5387" y="5469"/>
                    </a:cubicBezTo>
                    <a:cubicBezTo>
                      <a:pt x="5715" y="5469"/>
                      <a:pt x="6043" y="5352"/>
                      <a:pt x="6307" y="5128"/>
                    </a:cubicBezTo>
                    <a:cubicBezTo>
                      <a:pt x="6639" y="4844"/>
                      <a:pt x="6992" y="4586"/>
                      <a:pt x="7358" y="4356"/>
                    </a:cubicBezTo>
                    <a:cubicBezTo>
                      <a:pt x="7860" y="4035"/>
                      <a:pt x="8107" y="3439"/>
                      <a:pt x="7968" y="2877"/>
                    </a:cubicBezTo>
                    <a:lnTo>
                      <a:pt x="7770" y="2063"/>
                    </a:lnTo>
                    <a:cubicBezTo>
                      <a:pt x="7630" y="1495"/>
                      <a:pt x="7974" y="916"/>
                      <a:pt x="8542" y="777"/>
                    </a:cubicBezTo>
                    <a:lnTo>
                      <a:pt x="10272" y="348"/>
                    </a:lnTo>
                    <a:cubicBezTo>
                      <a:pt x="10356" y="328"/>
                      <a:pt x="10440" y="319"/>
                      <a:pt x="10524" y="319"/>
                    </a:cubicBezTo>
                    <a:close/>
                    <a:moveTo>
                      <a:pt x="10533" y="1"/>
                    </a:moveTo>
                    <a:cubicBezTo>
                      <a:pt x="10421" y="1"/>
                      <a:pt x="10309" y="15"/>
                      <a:pt x="10197" y="43"/>
                    </a:cubicBezTo>
                    <a:lnTo>
                      <a:pt x="8466" y="471"/>
                    </a:lnTo>
                    <a:cubicBezTo>
                      <a:pt x="8113" y="557"/>
                      <a:pt x="7808" y="782"/>
                      <a:pt x="7620" y="1099"/>
                    </a:cubicBezTo>
                    <a:cubicBezTo>
                      <a:pt x="7432" y="1409"/>
                      <a:pt x="7373" y="1779"/>
                      <a:pt x="7464" y="2138"/>
                    </a:cubicBezTo>
                    <a:lnTo>
                      <a:pt x="7662" y="2952"/>
                    </a:lnTo>
                    <a:cubicBezTo>
                      <a:pt x="7770" y="3387"/>
                      <a:pt x="7578" y="3842"/>
                      <a:pt x="7185" y="4089"/>
                    </a:cubicBezTo>
                    <a:cubicBezTo>
                      <a:pt x="6811" y="4324"/>
                      <a:pt x="6446" y="4592"/>
                      <a:pt x="6104" y="4886"/>
                    </a:cubicBezTo>
                    <a:cubicBezTo>
                      <a:pt x="5897" y="5062"/>
                      <a:pt x="5642" y="5153"/>
                      <a:pt x="5388" y="5153"/>
                    </a:cubicBezTo>
                    <a:cubicBezTo>
                      <a:pt x="5201" y="5153"/>
                      <a:pt x="5016" y="5104"/>
                      <a:pt x="4850" y="5004"/>
                    </a:cubicBezTo>
                    <a:lnTo>
                      <a:pt x="4148" y="4581"/>
                    </a:lnTo>
                    <a:cubicBezTo>
                      <a:pt x="3931" y="4449"/>
                      <a:pt x="3691" y="4382"/>
                      <a:pt x="3445" y="4382"/>
                    </a:cubicBezTo>
                    <a:cubicBezTo>
                      <a:pt x="3331" y="4382"/>
                      <a:pt x="3216" y="4397"/>
                      <a:pt x="3102" y="4426"/>
                    </a:cubicBezTo>
                    <a:cubicBezTo>
                      <a:pt x="2749" y="4512"/>
                      <a:pt x="2449" y="4732"/>
                      <a:pt x="2256" y="5047"/>
                    </a:cubicBezTo>
                    <a:lnTo>
                      <a:pt x="1334" y="6575"/>
                    </a:lnTo>
                    <a:cubicBezTo>
                      <a:pt x="943" y="7223"/>
                      <a:pt x="1153" y="8069"/>
                      <a:pt x="1801" y="8466"/>
                    </a:cubicBezTo>
                    <a:lnTo>
                      <a:pt x="2503" y="8889"/>
                    </a:lnTo>
                    <a:cubicBezTo>
                      <a:pt x="2894" y="9125"/>
                      <a:pt x="3087" y="9592"/>
                      <a:pt x="2985" y="10057"/>
                    </a:cubicBezTo>
                    <a:cubicBezTo>
                      <a:pt x="2889" y="10492"/>
                      <a:pt x="2819" y="10942"/>
                      <a:pt x="2787" y="11387"/>
                    </a:cubicBezTo>
                    <a:cubicBezTo>
                      <a:pt x="2749" y="11847"/>
                      <a:pt x="2433" y="12228"/>
                      <a:pt x="1999" y="12335"/>
                    </a:cubicBezTo>
                    <a:lnTo>
                      <a:pt x="1185" y="12538"/>
                    </a:lnTo>
                    <a:cubicBezTo>
                      <a:pt x="450" y="12721"/>
                      <a:pt x="0" y="13465"/>
                      <a:pt x="183" y="14205"/>
                    </a:cubicBezTo>
                    <a:lnTo>
                      <a:pt x="606" y="15936"/>
                    </a:lnTo>
                    <a:cubicBezTo>
                      <a:pt x="697" y="16289"/>
                      <a:pt x="916" y="16595"/>
                      <a:pt x="1232" y="16782"/>
                    </a:cubicBezTo>
                    <a:cubicBezTo>
                      <a:pt x="1450" y="16911"/>
                      <a:pt x="1694" y="16980"/>
                      <a:pt x="1941" y="16980"/>
                    </a:cubicBezTo>
                    <a:cubicBezTo>
                      <a:pt x="2051" y="16980"/>
                      <a:pt x="2163" y="16966"/>
                      <a:pt x="2273" y="16937"/>
                    </a:cubicBezTo>
                    <a:lnTo>
                      <a:pt x="3087" y="16739"/>
                    </a:lnTo>
                    <a:cubicBezTo>
                      <a:pt x="3167" y="16720"/>
                      <a:pt x="3247" y="16710"/>
                      <a:pt x="3327" y="16710"/>
                    </a:cubicBezTo>
                    <a:cubicBezTo>
                      <a:pt x="3681" y="16710"/>
                      <a:pt x="4022" y="16897"/>
                      <a:pt x="4222" y="17211"/>
                    </a:cubicBezTo>
                    <a:cubicBezTo>
                      <a:pt x="4464" y="17592"/>
                      <a:pt x="4732" y="17956"/>
                      <a:pt x="5021" y="18299"/>
                    </a:cubicBezTo>
                    <a:cubicBezTo>
                      <a:pt x="5332" y="18658"/>
                      <a:pt x="5375" y="19161"/>
                      <a:pt x="5139" y="19553"/>
                    </a:cubicBezTo>
                    <a:lnTo>
                      <a:pt x="4716" y="20254"/>
                    </a:lnTo>
                    <a:cubicBezTo>
                      <a:pt x="4528" y="20571"/>
                      <a:pt x="4474" y="20941"/>
                      <a:pt x="4561" y="21300"/>
                    </a:cubicBezTo>
                    <a:cubicBezTo>
                      <a:pt x="4645" y="21653"/>
                      <a:pt x="4870" y="21953"/>
                      <a:pt x="5187" y="22146"/>
                    </a:cubicBezTo>
                    <a:lnTo>
                      <a:pt x="6715" y="23068"/>
                    </a:lnTo>
                    <a:cubicBezTo>
                      <a:pt x="6928" y="23197"/>
                      <a:pt x="7171" y="23266"/>
                      <a:pt x="7418" y="23266"/>
                    </a:cubicBezTo>
                    <a:cubicBezTo>
                      <a:pt x="7530" y="23266"/>
                      <a:pt x="7642" y="23252"/>
                      <a:pt x="7754" y="23224"/>
                    </a:cubicBezTo>
                    <a:cubicBezTo>
                      <a:pt x="8107" y="23137"/>
                      <a:pt x="8413" y="22912"/>
                      <a:pt x="8600" y="22601"/>
                    </a:cubicBezTo>
                    <a:lnTo>
                      <a:pt x="9024" y="21900"/>
                    </a:lnTo>
                    <a:cubicBezTo>
                      <a:pt x="9218" y="21578"/>
                      <a:pt x="9570" y="21391"/>
                      <a:pt x="9945" y="21391"/>
                    </a:cubicBezTo>
                    <a:cubicBezTo>
                      <a:pt x="10027" y="21391"/>
                      <a:pt x="10110" y="21400"/>
                      <a:pt x="10192" y="21418"/>
                    </a:cubicBezTo>
                    <a:cubicBezTo>
                      <a:pt x="10632" y="21514"/>
                      <a:pt x="11076" y="21584"/>
                      <a:pt x="11521" y="21616"/>
                    </a:cubicBezTo>
                    <a:cubicBezTo>
                      <a:pt x="11982" y="21653"/>
                      <a:pt x="12368" y="21970"/>
                      <a:pt x="12475" y="22403"/>
                    </a:cubicBezTo>
                    <a:lnTo>
                      <a:pt x="12673" y="23218"/>
                    </a:lnTo>
                    <a:cubicBezTo>
                      <a:pt x="12828" y="23845"/>
                      <a:pt x="13390" y="24263"/>
                      <a:pt x="14013" y="24263"/>
                    </a:cubicBezTo>
                    <a:cubicBezTo>
                      <a:pt x="14120" y="24263"/>
                      <a:pt x="14233" y="24252"/>
                      <a:pt x="14339" y="24220"/>
                    </a:cubicBezTo>
                    <a:lnTo>
                      <a:pt x="16070" y="23797"/>
                    </a:lnTo>
                    <a:cubicBezTo>
                      <a:pt x="16429" y="23706"/>
                      <a:pt x="16729" y="23486"/>
                      <a:pt x="16917" y="23170"/>
                    </a:cubicBezTo>
                    <a:cubicBezTo>
                      <a:pt x="17110" y="22853"/>
                      <a:pt x="17164" y="22484"/>
                      <a:pt x="17077" y="22130"/>
                    </a:cubicBezTo>
                    <a:lnTo>
                      <a:pt x="16874" y="21310"/>
                    </a:lnTo>
                    <a:cubicBezTo>
                      <a:pt x="16766" y="20882"/>
                      <a:pt x="16959" y="20426"/>
                      <a:pt x="17351" y="20174"/>
                    </a:cubicBezTo>
                    <a:cubicBezTo>
                      <a:pt x="17726" y="19939"/>
                      <a:pt x="18096" y="19670"/>
                      <a:pt x="18433" y="19381"/>
                    </a:cubicBezTo>
                    <a:cubicBezTo>
                      <a:pt x="18644" y="19202"/>
                      <a:pt x="18902" y="19110"/>
                      <a:pt x="19157" y="19110"/>
                    </a:cubicBezTo>
                    <a:cubicBezTo>
                      <a:pt x="19343" y="19110"/>
                      <a:pt x="19527" y="19158"/>
                      <a:pt x="19692" y="19257"/>
                    </a:cubicBezTo>
                    <a:lnTo>
                      <a:pt x="20394" y="19682"/>
                    </a:lnTo>
                    <a:cubicBezTo>
                      <a:pt x="20616" y="19818"/>
                      <a:pt x="20862" y="19882"/>
                      <a:pt x="21104" y="19882"/>
                    </a:cubicBezTo>
                    <a:cubicBezTo>
                      <a:pt x="21570" y="19882"/>
                      <a:pt x="22024" y="19644"/>
                      <a:pt x="22281" y="19215"/>
                    </a:cubicBezTo>
                    <a:lnTo>
                      <a:pt x="23203" y="17689"/>
                    </a:lnTo>
                    <a:cubicBezTo>
                      <a:pt x="23594" y="17039"/>
                      <a:pt x="23384" y="16193"/>
                      <a:pt x="22736" y="15802"/>
                    </a:cubicBezTo>
                    <a:lnTo>
                      <a:pt x="22034" y="15379"/>
                    </a:lnTo>
                    <a:cubicBezTo>
                      <a:pt x="21643" y="15142"/>
                      <a:pt x="21450" y="14671"/>
                      <a:pt x="21557" y="14210"/>
                    </a:cubicBezTo>
                    <a:cubicBezTo>
                      <a:pt x="21653" y="13771"/>
                      <a:pt x="21717" y="13326"/>
                      <a:pt x="21756" y="12881"/>
                    </a:cubicBezTo>
                    <a:cubicBezTo>
                      <a:pt x="21793" y="12421"/>
                      <a:pt x="22103" y="12035"/>
                      <a:pt x="22538" y="11927"/>
                    </a:cubicBezTo>
                    <a:lnTo>
                      <a:pt x="23352" y="11729"/>
                    </a:lnTo>
                    <a:cubicBezTo>
                      <a:pt x="24091" y="11548"/>
                      <a:pt x="24542" y="10797"/>
                      <a:pt x="24360" y="10062"/>
                    </a:cubicBezTo>
                    <a:lnTo>
                      <a:pt x="23931" y="8333"/>
                    </a:lnTo>
                    <a:cubicBezTo>
                      <a:pt x="23846" y="7973"/>
                      <a:pt x="23621" y="7673"/>
                      <a:pt x="23304" y="7480"/>
                    </a:cubicBezTo>
                    <a:cubicBezTo>
                      <a:pt x="23090" y="7351"/>
                      <a:pt x="22848" y="7282"/>
                      <a:pt x="22600" y="7282"/>
                    </a:cubicBezTo>
                    <a:cubicBezTo>
                      <a:pt x="22488" y="7282"/>
                      <a:pt x="22376" y="7296"/>
                      <a:pt x="22264" y="7324"/>
                    </a:cubicBezTo>
                    <a:lnTo>
                      <a:pt x="21450" y="7529"/>
                    </a:lnTo>
                    <a:cubicBezTo>
                      <a:pt x="21370" y="7548"/>
                      <a:pt x="21290" y="7558"/>
                      <a:pt x="21210" y="7558"/>
                    </a:cubicBezTo>
                    <a:cubicBezTo>
                      <a:pt x="20856" y="7558"/>
                      <a:pt x="20515" y="7371"/>
                      <a:pt x="20314" y="7052"/>
                    </a:cubicBezTo>
                    <a:cubicBezTo>
                      <a:pt x="20073" y="6671"/>
                      <a:pt x="19805" y="6307"/>
                      <a:pt x="19516" y="5969"/>
                    </a:cubicBezTo>
                    <a:cubicBezTo>
                      <a:pt x="19210" y="5605"/>
                      <a:pt x="19162" y="5101"/>
                      <a:pt x="19397" y="4710"/>
                    </a:cubicBezTo>
                    <a:lnTo>
                      <a:pt x="19821" y="4008"/>
                    </a:lnTo>
                    <a:cubicBezTo>
                      <a:pt x="20008" y="3691"/>
                      <a:pt x="20067" y="3322"/>
                      <a:pt x="19976" y="2969"/>
                    </a:cubicBezTo>
                    <a:cubicBezTo>
                      <a:pt x="19891" y="2610"/>
                      <a:pt x="19671" y="2309"/>
                      <a:pt x="19355" y="2121"/>
                    </a:cubicBezTo>
                    <a:lnTo>
                      <a:pt x="17827" y="1200"/>
                    </a:lnTo>
                    <a:cubicBezTo>
                      <a:pt x="17606" y="1065"/>
                      <a:pt x="17361" y="1000"/>
                      <a:pt x="17119" y="1000"/>
                    </a:cubicBezTo>
                    <a:cubicBezTo>
                      <a:pt x="16653" y="1000"/>
                      <a:pt x="16198" y="1239"/>
                      <a:pt x="15937" y="1666"/>
                    </a:cubicBezTo>
                    <a:lnTo>
                      <a:pt x="15512" y="2368"/>
                    </a:lnTo>
                    <a:cubicBezTo>
                      <a:pt x="15320" y="2687"/>
                      <a:pt x="14975" y="2874"/>
                      <a:pt x="14601" y="2874"/>
                    </a:cubicBezTo>
                    <a:cubicBezTo>
                      <a:pt x="14516" y="2874"/>
                      <a:pt x="14430" y="2865"/>
                      <a:pt x="14345" y="2845"/>
                    </a:cubicBezTo>
                    <a:cubicBezTo>
                      <a:pt x="13911" y="2749"/>
                      <a:pt x="13461" y="2684"/>
                      <a:pt x="13016" y="2647"/>
                    </a:cubicBezTo>
                    <a:cubicBezTo>
                      <a:pt x="12554" y="2610"/>
                      <a:pt x="12175" y="2299"/>
                      <a:pt x="12067" y="1864"/>
                    </a:cubicBezTo>
                    <a:lnTo>
                      <a:pt x="11864" y="1050"/>
                    </a:lnTo>
                    <a:cubicBezTo>
                      <a:pt x="11778" y="691"/>
                      <a:pt x="11553" y="391"/>
                      <a:pt x="11243" y="198"/>
                    </a:cubicBezTo>
                    <a:cubicBezTo>
                      <a:pt x="11025" y="69"/>
                      <a:pt x="10781" y="1"/>
                      <a:pt x="10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9" name="Google Shape;3609;p26"/>
            <p:cNvGrpSpPr/>
            <p:nvPr/>
          </p:nvGrpSpPr>
          <p:grpSpPr>
            <a:xfrm>
              <a:off x="0" y="0"/>
              <a:ext cx="9144000" cy="327600"/>
              <a:chOff x="0" y="4815875"/>
              <a:chExt cx="9144000" cy="327600"/>
            </a:xfrm>
          </p:grpSpPr>
          <p:sp>
            <p:nvSpPr>
              <p:cNvPr id="3610" name="Google Shape;3610;p26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11" name="Google Shape;3611;p26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3612" name="Google Shape;3612;p26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3613" name="Google Shape;3613;p26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4" name="Google Shape;3614;p26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15" name="Google Shape;3615;p26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6" name="Google Shape;3616;p26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Google Shape;3618;p27"/>
          <p:cNvSpPr txBox="1">
            <a:spLocks noGrp="1"/>
          </p:cNvSpPr>
          <p:nvPr>
            <p:ph type="title" hasCustomPrompt="1"/>
          </p:nvPr>
        </p:nvSpPr>
        <p:spPr>
          <a:xfrm>
            <a:off x="2223600" y="545077"/>
            <a:ext cx="46968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19" name="Google Shape;3619;p27"/>
          <p:cNvSpPr txBox="1">
            <a:spLocks noGrp="1"/>
          </p:cNvSpPr>
          <p:nvPr>
            <p:ph type="subTitle" idx="1"/>
          </p:nvPr>
        </p:nvSpPr>
        <p:spPr>
          <a:xfrm>
            <a:off x="2223600" y="1086986"/>
            <a:ext cx="46968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20" name="Google Shape;3620;p27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80649"/>
            <a:ext cx="46968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1" name="Google Shape;3621;p27"/>
          <p:cNvSpPr txBox="1">
            <a:spLocks noGrp="1"/>
          </p:cNvSpPr>
          <p:nvPr>
            <p:ph type="subTitle" idx="3"/>
          </p:nvPr>
        </p:nvSpPr>
        <p:spPr>
          <a:xfrm>
            <a:off x="2223600" y="2522621"/>
            <a:ext cx="46968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22" name="Google Shape;3622;p27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416225"/>
            <a:ext cx="46968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3" name="Google Shape;3623;p27"/>
          <p:cNvSpPr txBox="1">
            <a:spLocks noGrp="1"/>
          </p:cNvSpPr>
          <p:nvPr>
            <p:ph type="subTitle" idx="5"/>
          </p:nvPr>
        </p:nvSpPr>
        <p:spPr>
          <a:xfrm>
            <a:off x="2223600" y="3958256"/>
            <a:ext cx="46968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624" name="Google Shape;3624;p27"/>
          <p:cNvGrpSpPr/>
          <p:nvPr/>
        </p:nvGrpSpPr>
        <p:grpSpPr>
          <a:xfrm>
            <a:off x="0" y="4815875"/>
            <a:ext cx="9144000" cy="327600"/>
            <a:chOff x="0" y="4815875"/>
            <a:chExt cx="9144000" cy="327600"/>
          </a:xfrm>
        </p:grpSpPr>
        <p:sp>
          <p:nvSpPr>
            <p:cNvPr id="3625" name="Google Shape;3625;p27"/>
            <p:cNvSpPr/>
            <p:nvPr/>
          </p:nvSpPr>
          <p:spPr>
            <a:xfrm>
              <a:off x="0" y="4815875"/>
              <a:ext cx="9144000" cy="3276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6" name="Google Shape;3626;p27"/>
            <p:cNvGrpSpPr/>
            <p:nvPr/>
          </p:nvGrpSpPr>
          <p:grpSpPr>
            <a:xfrm>
              <a:off x="8232955" y="4917228"/>
              <a:ext cx="728390" cy="128172"/>
              <a:chOff x="8366212" y="4929072"/>
              <a:chExt cx="365236" cy="64272"/>
            </a:xfrm>
          </p:grpSpPr>
          <p:grpSp>
            <p:nvGrpSpPr>
              <p:cNvPr id="3627" name="Google Shape;3627;p27"/>
              <p:cNvGrpSpPr/>
              <p:nvPr/>
            </p:nvGrpSpPr>
            <p:grpSpPr>
              <a:xfrm>
                <a:off x="8666655" y="4929072"/>
                <a:ext cx="64792" cy="62994"/>
                <a:chOff x="8666655" y="4929072"/>
                <a:chExt cx="64792" cy="62994"/>
              </a:xfrm>
            </p:grpSpPr>
            <p:sp>
              <p:nvSpPr>
                <p:cNvPr id="3628" name="Google Shape;3628;p27"/>
                <p:cNvSpPr/>
                <p:nvPr/>
              </p:nvSpPr>
              <p:spPr>
                <a:xfrm>
                  <a:off x="8666655" y="4929072"/>
                  <a:ext cx="64792" cy="62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1084" extrusionOk="0">
                      <a:moveTo>
                        <a:pt x="175" y="0"/>
                      </a:moveTo>
                      <a:cubicBezTo>
                        <a:pt x="135" y="0"/>
                        <a:pt x="94" y="15"/>
                        <a:pt x="65" y="45"/>
                      </a:cubicBezTo>
                      <a:cubicBezTo>
                        <a:pt x="1" y="109"/>
                        <a:pt x="1" y="205"/>
                        <a:pt x="65" y="270"/>
                      </a:cubicBezTo>
                      <a:lnTo>
                        <a:pt x="831" y="1036"/>
                      </a:lnTo>
                      <a:cubicBezTo>
                        <a:pt x="863" y="1068"/>
                        <a:pt x="901" y="1084"/>
                        <a:pt x="943" y="1084"/>
                      </a:cubicBezTo>
                      <a:cubicBezTo>
                        <a:pt x="987" y="1084"/>
                        <a:pt x="1024" y="1068"/>
                        <a:pt x="1056" y="1036"/>
                      </a:cubicBezTo>
                      <a:cubicBezTo>
                        <a:pt x="1116" y="977"/>
                        <a:pt x="1116" y="875"/>
                        <a:pt x="1056" y="816"/>
                      </a:cubicBezTo>
                      <a:lnTo>
                        <a:pt x="285" y="45"/>
                      </a:lnTo>
                      <a:cubicBezTo>
                        <a:pt x="255" y="15"/>
                        <a:pt x="215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9" name="Google Shape;3629;p27"/>
                <p:cNvSpPr/>
                <p:nvPr/>
              </p:nvSpPr>
              <p:spPr>
                <a:xfrm>
                  <a:off x="8666655" y="4929072"/>
                  <a:ext cx="64792" cy="62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1084" extrusionOk="0">
                      <a:moveTo>
                        <a:pt x="944" y="0"/>
                      </a:moveTo>
                      <a:cubicBezTo>
                        <a:pt x="904" y="0"/>
                        <a:pt x="863" y="15"/>
                        <a:pt x="831" y="45"/>
                      </a:cubicBezTo>
                      <a:lnTo>
                        <a:pt x="65" y="816"/>
                      </a:lnTo>
                      <a:cubicBezTo>
                        <a:pt x="1" y="875"/>
                        <a:pt x="1" y="977"/>
                        <a:pt x="65" y="1036"/>
                      </a:cubicBezTo>
                      <a:cubicBezTo>
                        <a:pt x="97" y="1068"/>
                        <a:pt x="134" y="1084"/>
                        <a:pt x="178" y="1084"/>
                      </a:cubicBezTo>
                      <a:cubicBezTo>
                        <a:pt x="215" y="1084"/>
                        <a:pt x="258" y="1068"/>
                        <a:pt x="285" y="1036"/>
                      </a:cubicBezTo>
                      <a:lnTo>
                        <a:pt x="1056" y="270"/>
                      </a:lnTo>
                      <a:cubicBezTo>
                        <a:pt x="1116" y="205"/>
                        <a:pt x="1116" y="109"/>
                        <a:pt x="1056" y="45"/>
                      </a:cubicBezTo>
                      <a:cubicBezTo>
                        <a:pt x="1024" y="15"/>
                        <a:pt x="984" y="0"/>
                        <a:pt x="9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30" name="Google Shape;3630;p27"/>
              <p:cNvSpPr/>
              <p:nvPr/>
            </p:nvSpPr>
            <p:spPr>
              <a:xfrm>
                <a:off x="8518640" y="4929189"/>
                <a:ext cx="64095" cy="64156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04" extrusionOk="0">
                    <a:moveTo>
                      <a:pt x="787" y="315"/>
                    </a:moveTo>
                    <a:lnTo>
                      <a:pt x="787" y="787"/>
                    </a:lnTo>
                    <a:lnTo>
                      <a:pt x="315" y="787"/>
                    </a:lnTo>
                    <a:lnTo>
                      <a:pt x="315" y="315"/>
                    </a:lnTo>
                    <a:close/>
                    <a:moveTo>
                      <a:pt x="155" y="0"/>
                    </a:moveTo>
                    <a:cubicBezTo>
                      <a:pt x="70" y="0"/>
                      <a:pt x="0" y="70"/>
                      <a:pt x="0" y="155"/>
                    </a:cubicBezTo>
                    <a:lnTo>
                      <a:pt x="0" y="943"/>
                    </a:lnTo>
                    <a:cubicBezTo>
                      <a:pt x="0" y="1034"/>
                      <a:pt x="70" y="1104"/>
                      <a:pt x="155" y="1104"/>
                    </a:cubicBezTo>
                    <a:lnTo>
                      <a:pt x="948" y="1104"/>
                    </a:lnTo>
                    <a:cubicBezTo>
                      <a:pt x="1034" y="1104"/>
                      <a:pt x="1104" y="1034"/>
                      <a:pt x="1104" y="943"/>
                    </a:cubicBezTo>
                    <a:lnTo>
                      <a:pt x="1104" y="155"/>
                    </a:lnTo>
                    <a:cubicBezTo>
                      <a:pt x="1104" y="70"/>
                      <a:pt x="1034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27"/>
              <p:cNvSpPr/>
              <p:nvPr/>
            </p:nvSpPr>
            <p:spPr>
              <a:xfrm>
                <a:off x="8366212" y="4973644"/>
                <a:ext cx="70308" cy="18422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17" extrusionOk="0">
                    <a:moveTo>
                      <a:pt x="156" y="0"/>
                    </a:moveTo>
                    <a:cubicBezTo>
                      <a:pt x="70" y="0"/>
                      <a:pt x="0" y="71"/>
                      <a:pt x="0" y="156"/>
                    </a:cubicBezTo>
                    <a:cubicBezTo>
                      <a:pt x="0" y="247"/>
                      <a:pt x="70" y="317"/>
                      <a:pt x="156" y="317"/>
                    </a:cubicBezTo>
                    <a:lnTo>
                      <a:pt x="1056" y="317"/>
                    </a:lnTo>
                    <a:cubicBezTo>
                      <a:pt x="1141" y="317"/>
                      <a:pt x="1211" y="247"/>
                      <a:pt x="1211" y="156"/>
                    </a:cubicBezTo>
                    <a:cubicBezTo>
                      <a:pt x="1211" y="71"/>
                      <a:pt x="1141" y="0"/>
                      <a:pt x="1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" name="Google Shape;3788;p29"/>
          <p:cNvGrpSpPr/>
          <p:nvPr/>
        </p:nvGrpSpPr>
        <p:grpSpPr>
          <a:xfrm>
            <a:off x="3175834" y="-163443"/>
            <a:ext cx="2792339" cy="574190"/>
            <a:chOff x="1256084" y="1131032"/>
            <a:chExt cx="2792339" cy="574190"/>
          </a:xfrm>
        </p:grpSpPr>
        <p:grpSp>
          <p:nvGrpSpPr>
            <p:cNvPr id="3789" name="Google Shape;3789;p29"/>
            <p:cNvGrpSpPr/>
            <p:nvPr/>
          </p:nvGrpSpPr>
          <p:grpSpPr>
            <a:xfrm>
              <a:off x="1256084" y="1131032"/>
              <a:ext cx="2792339" cy="228890"/>
              <a:chOff x="1256084" y="1131032"/>
              <a:chExt cx="2792339" cy="228890"/>
            </a:xfrm>
          </p:grpSpPr>
          <p:sp>
            <p:nvSpPr>
              <p:cNvPr id="3790" name="Google Shape;3790;p29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29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29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29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29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29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29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29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29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29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29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29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29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29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29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29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29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29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29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29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29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29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29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29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29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29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29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29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29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29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29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29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29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29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4" name="Google Shape;3824;p29"/>
            <p:cNvGrpSpPr/>
            <p:nvPr/>
          </p:nvGrpSpPr>
          <p:grpSpPr>
            <a:xfrm>
              <a:off x="1256084" y="1476332"/>
              <a:ext cx="2792339" cy="228890"/>
              <a:chOff x="1256084" y="1131032"/>
              <a:chExt cx="2792339" cy="228890"/>
            </a:xfrm>
          </p:grpSpPr>
          <p:sp>
            <p:nvSpPr>
              <p:cNvPr id="3825" name="Google Shape;3825;p29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29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29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29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29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29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29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29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29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29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29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29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29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29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29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29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29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29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29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29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29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29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29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29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29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29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29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29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29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29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29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29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29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29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59" name="Google Shape;3859;p29"/>
          <p:cNvGrpSpPr/>
          <p:nvPr/>
        </p:nvGrpSpPr>
        <p:grpSpPr>
          <a:xfrm>
            <a:off x="0" y="179630"/>
            <a:ext cx="9144000" cy="4963845"/>
            <a:chOff x="0" y="179630"/>
            <a:chExt cx="9144000" cy="4963845"/>
          </a:xfrm>
        </p:grpSpPr>
        <p:grpSp>
          <p:nvGrpSpPr>
            <p:cNvPr id="3860" name="Google Shape;3860;p29"/>
            <p:cNvGrpSpPr/>
            <p:nvPr/>
          </p:nvGrpSpPr>
          <p:grpSpPr>
            <a:xfrm rot="5400000">
              <a:off x="-239985" y="547461"/>
              <a:ext cx="1224456" cy="488795"/>
              <a:chOff x="1218100" y="1092275"/>
              <a:chExt cx="793350" cy="316700"/>
            </a:xfrm>
          </p:grpSpPr>
          <p:sp>
            <p:nvSpPr>
              <p:cNvPr id="3861" name="Google Shape;3861;p29"/>
              <p:cNvSpPr/>
              <p:nvPr/>
            </p:nvSpPr>
            <p:spPr>
              <a:xfrm>
                <a:off x="1272350" y="1145575"/>
                <a:ext cx="685000" cy="216650"/>
              </a:xfrm>
              <a:custGeom>
                <a:avLst/>
                <a:gdLst/>
                <a:ahLst/>
                <a:cxnLst/>
                <a:rect l="l" t="t" r="r" b="b"/>
                <a:pathLst>
                  <a:path w="27400" h="8666" extrusionOk="0">
                    <a:moveTo>
                      <a:pt x="16923" y="0"/>
                    </a:moveTo>
                    <a:lnTo>
                      <a:pt x="8162" y="8221"/>
                    </a:lnTo>
                    <a:lnTo>
                      <a:pt x="290" y="97"/>
                    </a:lnTo>
                    <a:cubicBezTo>
                      <a:pt x="258" y="67"/>
                      <a:pt x="217" y="52"/>
                      <a:pt x="177" y="52"/>
                    </a:cubicBezTo>
                    <a:cubicBezTo>
                      <a:pt x="137" y="52"/>
                      <a:pt x="97" y="67"/>
                      <a:pt x="65" y="97"/>
                    </a:cubicBezTo>
                    <a:cubicBezTo>
                      <a:pt x="0" y="156"/>
                      <a:pt x="0" y="257"/>
                      <a:pt x="60" y="317"/>
                    </a:cubicBezTo>
                    <a:lnTo>
                      <a:pt x="8151" y="8666"/>
                    </a:lnTo>
                    <a:lnTo>
                      <a:pt x="16939" y="418"/>
                    </a:lnTo>
                    <a:lnTo>
                      <a:pt x="27125" y="8317"/>
                    </a:lnTo>
                    <a:cubicBezTo>
                      <a:pt x="27154" y="8337"/>
                      <a:pt x="27187" y="8346"/>
                      <a:pt x="27219" y="8346"/>
                    </a:cubicBezTo>
                    <a:cubicBezTo>
                      <a:pt x="27267" y="8346"/>
                      <a:pt x="27313" y="8326"/>
                      <a:pt x="27345" y="8285"/>
                    </a:cubicBezTo>
                    <a:cubicBezTo>
                      <a:pt x="27399" y="8221"/>
                      <a:pt x="27388" y="8119"/>
                      <a:pt x="27318" y="8065"/>
                    </a:cubicBezTo>
                    <a:lnTo>
                      <a:pt x="17025" y="86"/>
                    </a:lnTo>
                    <a:lnTo>
                      <a:pt x="169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29"/>
              <p:cNvSpPr/>
              <p:nvPr/>
            </p:nvSpPr>
            <p:spPr>
              <a:xfrm>
                <a:off x="1222125" y="1096150"/>
                <a:ext cx="1092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74" extrusionOk="0">
                    <a:moveTo>
                      <a:pt x="2182" y="1"/>
                    </a:moveTo>
                    <a:cubicBezTo>
                      <a:pt x="975" y="1"/>
                      <a:pt x="1" y="981"/>
                      <a:pt x="1" y="2187"/>
                    </a:cubicBezTo>
                    <a:cubicBezTo>
                      <a:pt x="1" y="3392"/>
                      <a:pt x="975" y="4373"/>
                      <a:pt x="2182" y="4373"/>
                    </a:cubicBezTo>
                    <a:cubicBezTo>
                      <a:pt x="3392" y="4373"/>
                      <a:pt x="4368" y="3392"/>
                      <a:pt x="4368" y="2187"/>
                    </a:cubicBezTo>
                    <a:cubicBezTo>
                      <a:pt x="4368" y="981"/>
                      <a:pt x="3392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29"/>
              <p:cNvSpPr/>
              <p:nvPr/>
            </p:nvSpPr>
            <p:spPr>
              <a:xfrm>
                <a:off x="1641025" y="1096150"/>
                <a:ext cx="1092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74" extrusionOk="0">
                    <a:moveTo>
                      <a:pt x="2181" y="1"/>
                    </a:moveTo>
                    <a:cubicBezTo>
                      <a:pt x="975" y="1"/>
                      <a:pt x="0" y="981"/>
                      <a:pt x="0" y="2187"/>
                    </a:cubicBezTo>
                    <a:cubicBezTo>
                      <a:pt x="0" y="3392"/>
                      <a:pt x="975" y="4373"/>
                      <a:pt x="2181" y="4373"/>
                    </a:cubicBezTo>
                    <a:cubicBezTo>
                      <a:pt x="3393" y="4373"/>
                      <a:pt x="4368" y="3392"/>
                      <a:pt x="4368" y="2187"/>
                    </a:cubicBezTo>
                    <a:cubicBezTo>
                      <a:pt x="4368" y="981"/>
                      <a:pt x="3393" y="1"/>
                      <a:pt x="2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29"/>
              <p:cNvSpPr/>
              <p:nvPr/>
            </p:nvSpPr>
            <p:spPr>
              <a:xfrm>
                <a:off x="1421600" y="1295625"/>
                <a:ext cx="109325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4373" extrusionOk="0">
                    <a:moveTo>
                      <a:pt x="2186" y="0"/>
                    </a:moveTo>
                    <a:cubicBezTo>
                      <a:pt x="981" y="0"/>
                      <a:pt x="0" y="980"/>
                      <a:pt x="0" y="2186"/>
                    </a:cubicBezTo>
                    <a:cubicBezTo>
                      <a:pt x="0" y="3397"/>
                      <a:pt x="981" y="4373"/>
                      <a:pt x="2186" y="4373"/>
                    </a:cubicBezTo>
                    <a:cubicBezTo>
                      <a:pt x="3393" y="4373"/>
                      <a:pt x="4373" y="3397"/>
                      <a:pt x="4373" y="2186"/>
                    </a:cubicBezTo>
                    <a:cubicBezTo>
                      <a:pt x="4373" y="980"/>
                      <a:pt x="3393" y="0"/>
                      <a:pt x="21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29"/>
              <p:cNvSpPr/>
              <p:nvPr/>
            </p:nvSpPr>
            <p:spPr>
              <a:xfrm>
                <a:off x="1898225" y="1295625"/>
                <a:ext cx="10935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373" extrusionOk="0">
                    <a:moveTo>
                      <a:pt x="2187" y="0"/>
                    </a:moveTo>
                    <a:cubicBezTo>
                      <a:pt x="982" y="0"/>
                      <a:pt x="1" y="980"/>
                      <a:pt x="1" y="2186"/>
                    </a:cubicBezTo>
                    <a:cubicBezTo>
                      <a:pt x="1" y="3397"/>
                      <a:pt x="982" y="4373"/>
                      <a:pt x="2187" y="4373"/>
                    </a:cubicBezTo>
                    <a:cubicBezTo>
                      <a:pt x="3393" y="4373"/>
                      <a:pt x="4373" y="3397"/>
                      <a:pt x="4373" y="2186"/>
                    </a:cubicBezTo>
                    <a:cubicBezTo>
                      <a:pt x="4373" y="980"/>
                      <a:pt x="339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29"/>
              <p:cNvSpPr/>
              <p:nvPr/>
            </p:nvSpPr>
            <p:spPr>
              <a:xfrm>
                <a:off x="1218100" y="1092275"/>
                <a:ext cx="117250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83" extrusionOk="0">
                    <a:moveTo>
                      <a:pt x="2343" y="316"/>
                    </a:moveTo>
                    <a:cubicBezTo>
                      <a:pt x="3463" y="316"/>
                      <a:pt x="4373" y="1222"/>
                      <a:pt x="4373" y="2342"/>
                    </a:cubicBezTo>
                    <a:cubicBezTo>
                      <a:pt x="4373" y="3461"/>
                      <a:pt x="3463" y="4367"/>
                      <a:pt x="2343" y="4367"/>
                    </a:cubicBezTo>
                    <a:cubicBezTo>
                      <a:pt x="1228" y="4367"/>
                      <a:pt x="317" y="3461"/>
                      <a:pt x="317" y="2342"/>
                    </a:cubicBezTo>
                    <a:cubicBezTo>
                      <a:pt x="317" y="1222"/>
                      <a:pt x="1228" y="316"/>
                      <a:pt x="2343" y="316"/>
                    </a:cubicBezTo>
                    <a:close/>
                    <a:moveTo>
                      <a:pt x="2343" y="0"/>
                    </a:moveTo>
                    <a:cubicBezTo>
                      <a:pt x="1052" y="0"/>
                      <a:pt x="1" y="1049"/>
                      <a:pt x="1" y="2342"/>
                    </a:cubicBezTo>
                    <a:cubicBezTo>
                      <a:pt x="1" y="3633"/>
                      <a:pt x="1052" y="4682"/>
                      <a:pt x="2343" y="4682"/>
                    </a:cubicBezTo>
                    <a:cubicBezTo>
                      <a:pt x="3639" y="4682"/>
                      <a:pt x="4690" y="3633"/>
                      <a:pt x="4690" y="2342"/>
                    </a:cubicBezTo>
                    <a:cubicBezTo>
                      <a:pt x="4690" y="1049"/>
                      <a:pt x="3639" y="0"/>
                      <a:pt x="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29"/>
              <p:cNvSpPr/>
              <p:nvPr/>
            </p:nvSpPr>
            <p:spPr>
              <a:xfrm>
                <a:off x="1637000" y="1092275"/>
                <a:ext cx="117250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83" extrusionOk="0">
                    <a:moveTo>
                      <a:pt x="2342" y="316"/>
                    </a:moveTo>
                    <a:cubicBezTo>
                      <a:pt x="3463" y="316"/>
                      <a:pt x="4373" y="1222"/>
                      <a:pt x="4373" y="2342"/>
                    </a:cubicBezTo>
                    <a:cubicBezTo>
                      <a:pt x="4373" y="3461"/>
                      <a:pt x="3463" y="4367"/>
                      <a:pt x="2342" y="4367"/>
                    </a:cubicBezTo>
                    <a:cubicBezTo>
                      <a:pt x="1227" y="4367"/>
                      <a:pt x="317" y="3461"/>
                      <a:pt x="317" y="2342"/>
                    </a:cubicBezTo>
                    <a:cubicBezTo>
                      <a:pt x="317" y="1222"/>
                      <a:pt x="1227" y="316"/>
                      <a:pt x="2342" y="316"/>
                    </a:cubicBezTo>
                    <a:close/>
                    <a:moveTo>
                      <a:pt x="2342" y="0"/>
                    </a:moveTo>
                    <a:cubicBezTo>
                      <a:pt x="1051" y="0"/>
                      <a:pt x="1" y="1049"/>
                      <a:pt x="1" y="2342"/>
                    </a:cubicBezTo>
                    <a:cubicBezTo>
                      <a:pt x="1" y="3633"/>
                      <a:pt x="1051" y="4682"/>
                      <a:pt x="2342" y="4682"/>
                    </a:cubicBezTo>
                    <a:cubicBezTo>
                      <a:pt x="3639" y="4682"/>
                      <a:pt x="4689" y="3633"/>
                      <a:pt x="4689" y="2342"/>
                    </a:cubicBezTo>
                    <a:cubicBezTo>
                      <a:pt x="4689" y="1049"/>
                      <a:pt x="3639" y="0"/>
                      <a:pt x="2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29"/>
              <p:cNvSpPr/>
              <p:nvPr/>
            </p:nvSpPr>
            <p:spPr>
              <a:xfrm>
                <a:off x="1417575" y="1291725"/>
                <a:ext cx="11725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90" extrusionOk="0">
                    <a:moveTo>
                      <a:pt x="2347" y="317"/>
                    </a:moveTo>
                    <a:cubicBezTo>
                      <a:pt x="3462" y="317"/>
                      <a:pt x="4373" y="1227"/>
                      <a:pt x="4373" y="2342"/>
                    </a:cubicBezTo>
                    <a:cubicBezTo>
                      <a:pt x="4373" y="3463"/>
                      <a:pt x="3462" y="4373"/>
                      <a:pt x="2347" y="4373"/>
                    </a:cubicBezTo>
                    <a:cubicBezTo>
                      <a:pt x="1227" y="4373"/>
                      <a:pt x="317" y="3463"/>
                      <a:pt x="317" y="2342"/>
                    </a:cubicBezTo>
                    <a:cubicBezTo>
                      <a:pt x="317" y="1227"/>
                      <a:pt x="1227" y="317"/>
                      <a:pt x="2347" y="317"/>
                    </a:cubicBezTo>
                    <a:close/>
                    <a:moveTo>
                      <a:pt x="2347" y="1"/>
                    </a:moveTo>
                    <a:cubicBezTo>
                      <a:pt x="1056" y="1"/>
                      <a:pt x="0" y="1051"/>
                      <a:pt x="0" y="2342"/>
                    </a:cubicBezTo>
                    <a:cubicBezTo>
                      <a:pt x="0" y="3634"/>
                      <a:pt x="1056" y="4689"/>
                      <a:pt x="2347" y="4689"/>
                    </a:cubicBezTo>
                    <a:cubicBezTo>
                      <a:pt x="3639" y="4689"/>
                      <a:pt x="4689" y="3634"/>
                      <a:pt x="4689" y="2342"/>
                    </a:cubicBezTo>
                    <a:cubicBezTo>
                      <a:pt x="4689" y="1051"/>
                      <a:pt x="3639" y="1"/>
                      <a:pt x="2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29"/>
              <p:cNvSpPr/>
              <p:nvPr/>
            </p:nvSpPr>
            <p:spPr>
              <a:xfrm>
                <a:off x="1894325" y="1291725"/>
                <a:ext cx="117125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4690" extrusionOk="0">
                    <a:moveTo>
                      <a:pt x="2343" y="317"/>
                    </a:moveTo>
                    <a:cubicBezTo>
                      <a:pt x="3463" y="317"/>
                      <a:pt x="4368" y="1227"/>
                      <a:pt x="4368" y="2342"/>
                    </a:cubicBezTo>
                    <a:cubicBezTo>
                      <a:pt x="4368" y="3463"/>
                      <a:pt x="3463" y="4373"/>
                      <a:pt x="2343" y="4373"/>
                    </a:cubicBezTo>
                    <a:cubicBezTo>
                      <a:pt x="1223" y="4373"/>
                      <a:pt x="317" y="3463"/>
                      <a:pt x="317" y="2342"/>
                    </a:cubicBezTo>
                    <a:cubicBezTo>
                      <a:pt x="317" y="1227"/>
                      <a:pt x="1223" y="317"/>
                      <a:pt x="2343" y="317"/>
                    </a:cubicBezTo>
                    <a:close/>
                    <a:moveTo>
                      <a:pt x="2343" y="1"/>
                    </a:moveTo>
                    <a:cubicBezTo>
                      <a:pt x="1052" y="1"/>
                      <a:pt x="1" y="1051"/>
                      <a:pt x="1" y="2342"/>
                    </a:cubicBezTo>
                    <a:cubicBezTo>
                      <a:pt x="1" y="3634"/>
                      <a:pt x="1052" y="4689"/>
                      <a:pt x="2343" y="4689"/>
                    </a:cubicBezTo>
                    <a:cubicBezTo>
                      <a:pt x="3634" y="4689"/>
                      <a:pt x="4685" y="3634"/>
                      <a:pt x="4685" y="2342"/>
                    </a:cubicBezTo>
                    <a:cubicBezTo>
                      <a:pt x="4685" y="1051"/>
                      <a:pt x="3634" y="1"/>
                      <a:pt x="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0" name="Google Shape;3870;p29"/>
            <p:cNvGrpSpPr/>
            <p:nvPr/>
          </p:nvGrpSpPr>
          <p:grpSpPr>
            <a:xfrm>
              <a:off x="0" y="4815875"/>
              <a:ext cx="9144000" cy="327600"/>
              <a:chOff x="0" y="4815875"/>
              <a:chExt cx="9144000" cy="327600"/>
            </a:xfrm>
          </p:grpSpPr>
          <p:sp>
            <p:nvSpPr>
              <p:cNvPr id="3871" name="Google Shape;3871;p29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72" name="Google Shape;3872;p29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876" name="Google Shape;3876;p29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7" name="Google Shape;3877;p29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9" name="Google Shape;3879;p30"/>
          <p:cNvGrpSpPr/>
          <p:nvPr/>
        </p:nvGrpSpPr>
        <p:grpSpPr>
          <a:xfrm>
            <a:off x="-141804" y="4726982"/>
            <a:ext cx="2792339" cy="574190"/>
            <a:chOff x="1256084" y="1131032"/>
            <a:chExt cx="2792339" cy="574190"/>
          </a:xfrm>
        </p:grpSpPr>
        <p:grpSp>
          <p:nvGrpSpPr>
            <p:cNvPr id="3880" name="Google Shape;3880;p30"/>
            <p:cNvGrpSpPr/>
            <p:nvPr/>
          </p:nvGrpSpPr>
          <p:grpSpPr>
            <a:xfrm>
              <a:off x="1256084" y="1131032"/>
              <a:ext cx="2792339" cy="228890"/>
              <a:chOff x="1256084" y="1131032"/>
              <a:chExt cx="2792339" cy="228890"/>
            </a:xfrm>
          </p:grpSpPr>
          <p:sp>
            <p:nvSpPr>
              <p:cNvPr id="3881" name="Google Shape;3881;p30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30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30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30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30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30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30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30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30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30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30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30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30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30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30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30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30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30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30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30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30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30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30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30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30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30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30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30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30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30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30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30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30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30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5" name="Google Shape;3915;p30"/>
            <p:cNvGrpSpPr/>
            <p:nvPr/>
          </p:nvGrpSpPr>
          <p:grpSpPr>
            <a:xfrm>
              <a:off x="1256084" y="1476332"/>
              <a:ext cx="2792339" cy="228890"/>
              <a:chOff x="1256084" y="1131032"/>
              <a:chExt cx="2792339" cy="228890"/>
            </a:xfrm>
          </p:grpSpPr>
          <p:sp>
            <p:nvSpPr>
              <p:cNvPr id="3916" name="Google Shape;3916;p30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30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30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30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30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30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30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30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30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30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30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30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30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30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30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30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30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30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30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30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30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30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30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30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30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30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30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30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30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30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30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30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30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0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50" name="Google Shape;3950;p30"/>
          <p:cNvGrpSpPr/>
          <p:nvPr/>
        </p:nvGrpSpPr>
        <p:grpSpPr>
          <a:xfrm>
            <a:off x="0" y="0"/>
            <a:ext cx="9144000" cy="5041099"/>
            <a:chOff x="0" y="0"/>
            <a:chExt cx="9144000" cy="5041099"/>
          </a:xfrm>
        </p:grpSpPr>
        <p:sp>
          <p:nvSpPr>
            <p:cNvPr id="3951" name="Google Shape;3951;p30"/>
            <p:cNvSpPr/>
            <p:nvPr/>
          </p:nvSpPr>
          <p:spPr>
            <a:xfrm>
              <a:off x="7334347" y="4144268"/>
              <a:ext cx="1531477" cy="896831"/>
            </a:xfrm>
            <a:custGeom>
              <a:avLst/>
              <a:gdLst/>
              <a:ahLst/>
              <a:cxnLst/>
              <a:rect l="l" t="t" r="r" b="b"/>
              <a:pathLst>
                <a:path w="39691" h="23243" extrusionOk="0">
                  <a:moveTo>
                    <a:pt x="38190" y="0"/>
                  </a:moveTo>
                  <a:lnTo>
                    <a:pt x="32408" y="2352"/>
                  </a:lnTo>
                  <a:cubicBezTo>
                    <a:pt x="31980" y="2530"/>
                    <a:pt x="31777" y="3012"/>
                    <a:pt x="31953" y="3440"/>
                  </a:cubicBezTo>
                  <a:cubicBezTo>
                    <a:pt x="32083" y="3761"/>
                    <a:pt x="32392" y="3957"/>
                    <a:pt x="32721" y="3957"/>
                  </a:cubicBezTo>
                  <a:cubicBezTo>
                    <a:pt x="32826" y="3957"/>
                    <a:pt x="32932" y="3937"/>
                    <a:pt x="33036" y="3896"/>
                  </a:cubicBezTo>
                  <a:lnTo>
                    <a:pt x="35774" y="2782"/>
                  </a:lnTo>
                  <a:lnTo>
                    <a:pt x="34182" y="5782"/>
                  </a:lnTo>
                  <a:lnTo>
                    <a:pt x="32183" y="9581"/>
                  </a:lnTo>
                  <a:cubicBezTo>
                    <a:pt x="30849" y="12111"/>
                    <a:pt x="29509" y="14640"/>
                    <a:pt x="28191" y="17180"/>
                  </a:cubicBezTo>
                  <a:lnTo>
                    <a:pt x="28073" y="17405"/>
                  </a:lnTo>
                  <a:lnTo>
                    <a:pt x="27007" y="15937"/>
                  </a:lnTo>
                  <a:lnTo>
                    <a:pt x="24472" y="12475"/>
                  </a:lnTo>
                  <a:lnTo>
                    <a:pt x="21939" y="9008"/>
                  </a:lnTo>
                  <a:lnTo>
                    <a:pt x="20673" y="7278"/>
                  </a:lnTo>
                  <a:lnTo>
                    <a:pt x="20042" y="6415"/>
                  </a:lnTo>
                  <a:lnTo>
                    <a:pt x="19961" y="6307"/>
                  </a:lnTo>
                  <a:lnTo>
                    <a:pt x="19918" y="6254"/>
                  </a:lnTo>
                  <a:lnTo>
                    <a:pt x="19886" y="6205"/>
                  </a:lnTo>
                  <a:lnTo>
                    <a:pt x="19832" y="6141"/>
                  </a:lnTo>
                  <a:cubicBezTo>
                    <a:pt x="19682" y="5970"/>
                    <a:pt x="19489" y="5825"/>
                    <a:pt x="19275" y="5735"/>
                  </a:cubicBezTo>
                  <a:cubicBezTo>
                    <a:pt x="19090" y="5658"/>
                    <a:pt x="18893" y="5621"/>
                    <a:pt x="18697" y="5621"/>
                  </a:cubicBezTo>
                  <a:cubicBezTo>
                    <a:pt x="18438" y="5621"/>
                    <a:pt x="18180" y="5686"/>
                    <a:pt x="17952" y="5814"/>
                  </a:cubicBezTo>
                  <a:cubicBezTo>
                    <a:pt x="17752" y="5921"/>
                    <a:pt x="17571" y="6088"/>
                    <a:pt x="17443" y="6275"/>
                  </a:cubicBezTo>
                  <a:cubicBezTo>
                    <a:pt x="17410" y="6324"/>
                    <a:pt x="17383" y="6371"/>
                    <a:pt x="17356" y="6420"/>
                  </a:cubicBezTo>
                  <a:lnTo>
                    <a:pt x="17324" y="6489"/>
                  </a:lnTo>
                  <a:lnTo>
                    <a:pt x="17309" y="6516"/>
                  </a:lnTo>
                  <a:lnTo>
                    <a:pt x="17250" y="6640"/>
                  </a:lnTo>
                  <a:lnTo>
                    <a:pt x="17025" y="7122"/>
                  </a:lnTo>
                  <a:lnTo>
                    <a:pt x="16563" y="8092"/>
                  </a:lnTo>
                  <a:lnTo>
                    <a:pt x="15642" y="10031"/>
                  </a:lnTo>
                  <a:lnTo>
                    <a:pt x="13810" y="13911"/>
                  </a:lnTo>
                  <a:lnTo>
                    <a:pt x="12893" y="15850"/>
                  </a:lnTo>
                  <a:lnTo>
                    <a:pt x="12432" y="16820"/>
                  </a:lnTo>
                  <a:lnTo>
                    <a:pt x="12287" y="17137"/>
                  </a:lnTo>
                  <a:lnTo>
                    <a:pt x="11532" y="16456"/>
                  </a:lnTo>
                  <a:lnTo>
                    <a:pt x="9940" y="15020"/>
                  </a:lnTo>
                  <a:lnTo>
                    <a:pt x="6752" y="12143"/>
                  </a:lnTo>
                  <a:lnTo>
                    <a:pt x="6356" y="11784"/>
                  </a:lnTo>
                  <a:lnTo>
                    <a:pt x="6302" y="11735"/>
                  </a:lnTo>
                  <a:cubicBezTo>
                    <a:pt x="6264" y="11703"/>
                    <a:pt x="6222" y="11666"/>
                    <a:pt x="6173" y="11634"/>
                  </a:cubicBezTo>
                  <a:cubicBezTo>
                    <a:pt x="6082" y="11569"/>
                    <a:pt x="5985" y="11515"/>
                    <a:pt x="5879" y="11473"/>
                  </a:cubicBezTo>
                  <a:cubicBezTo>
                    <a:pt x="5718" y="11413"/>
                    <a:pt x="5548" y="11383"/>
                    <a:pt x="5381" y="11383"/>
                  </a:cubicBezTo>
                  <a:cubicBezTo>
                    <a:pt x="5325" y="11383"/>
                    <a:pt x="5269" y="11386"/>
                    <a:pt x="5214" y="11393"/>
                  </a:cubicBezTo>
                  <a:cubicBezTo>
                    <a:pt x="4995" y="11414"/>
                    <a:pt x="4780" y="11495"/>
                    <a:pt x="4593" y="11623"/>
                  </a:cubicBezTo>
                  <a:cubicBezTo>
                    <a:pt x="4410" y="11752"/>
                    <a:pt x="4256" y="11928"/>
                    <a:pt x="4153" y="12126"/>
                  </a:cubicBezTo>
                  <a:cubicBezTo>
                    <a:pt x="4088" y="12250"/>
                    <a:pt x="4095" y="12255"/>
                    <a:pt x="4073" y="12304"/>
                  </a:cubicBezTo>
                  <a:lnTo>
                    <a:pt x="4019" y="12427"/>
                  </a:lnTo>
                  <a:lnTo>
                    <a:pt x="3917" y="12679"/>
                  </a:lnTo>
                  <a:cubicBezTo>
                    <a:pt x="3645" y="13338"/>
                    <a:pt x="3366" y="13997"/>
                    <a:pt x="3098" y="14661"/>
                  </a:cubicBezTo>
                  <a:lnTo>
                    <a:pt x="2300" y="16654"/>
                  </a:lnTo>
                  <a:cubicBezTo>
                    <a:pt x="2042" y="17319"/>
                    <a:pt x="1780" y="17984"/>
                    <a:pt x="1528" y="18653"/>
                  </a:cubicBezTo>
                  <a:cubicBezTo>
                    <a:pt x="1019" y="19993"/>
                    <a:pt x="520" y="21338"/>
                    <a:pt x="64" y="22699"/>
                  </a:cubicBezTo>
                  <a:cubicBezTo>
                    <a:pt x="0" y="22886"/>
                    <a:pt x="81" y="23101"/>
                    <a:pt x="262" y="23198"/>
                  </a:cubicBezTo>
                  <a:cubicBezTo>
                    <a:pt x="322" y="23228"/>
                    <a:pt x="387" y="23243"/>
                    <a:pt x="451" y="23243"/>
                  </a:cubicBezTo>
                  <a:cubicBezTo>
                    <a:pt x="599" y="23243"/>
                    <a:pt x="745" y="23163"/>
                    <a:pt x="821" y="23020"/>
                  </a:cubicBezTo>
                  <a:cubicBezTo>
                    <a:pt x="1491" y="21751"/>
                    <a:pt x="2122" y="20470"/>
                    <a:pt x="2745" y="19179"/>
                  </a:cubicBezTo>
                  <a:cubicBezTo>
                    <a:pt x="3054" y="18531"/>
                    <a:pt x="3355" y="17881"/>
                    <a:pt x="3660" y="17233"/>
                  </a:cubicBezTo>
                  <a:lnTo>
                    <a:pt x="4555" y="15283"/>
                  </a:lnTo>
                  <a:cubicBezTo>
                    <a:pt x="4850" y="14634"/>
                    <a:pt x="5134" y="13975"/>
                    <a:pt x="5423" y="13322"/>
                  </a:cubicBezTo>
                  <a:lnTo>
                    <a:pt x="5466" y="13236"/>
                  </a:lnTo>
                  <a:lnTo>
                    <a:pt x="5627" y="13380"/>
                  </a:lnTo>
                  <a:lnTo>
                    <a:pt x="8782" y="16290"/>
                  </a:lnTo>
                  <a:lnTo>
                    <a:pt x="10358" y="17742"/>
                  </a:lnTo>
                  <a:lnTo>
                    <a:pt x="11151" y="18471"/>
                  </a:lnTo>
                  <a:lnTo>
                    <a:pt x="11344" y="18653"/>
                  </a:lnTo>
                  <a:cubicBezTo>
                    <a:pt x="11349" y="18659"/>
                    <a:pt x="11403" y="18702"/>
                    <a:pt x="11446" y="18734"/>
                  </a:cubicBezTo>
                  <a:cubicBezTo>
                    <a:pt x="11483" y="18771"/>
                    <a:pt x="11527" y="18798"/>
                    <a:pt x="11574" y="18830"/>
                  </a:cubicBezTo>
                  <a:cubicBezTo>
                    <a:pt x="11666" y="18884"/>
                    <a:pt x="11762" y="18932"/>
                    <a:pt x="11864" y="18969"/>
                  </a:cubicBezTo>
                  <a:cubicBezTo>
                    <a:pt x="12031" y="19030"/>
                    <a:pt x="12206" y="19060"/>
                    <a:pt x="12380" y="19060"/>
                  </a:cubicBezTo>
                  <a:cubicBezTo>
                    <a:pt x="12636" y="19060"/>
                    <a:pt x="12889" y="18995"/>
                    <a:pt x="13112" y="18868"/>
                  </a:cubicBezTo>
                  <a:cubicBezTo>
                    <a:pt x="13300" y="18761"/>
                    <a:pt x="13466" y="18610"/>
                    <a:pt x="13595" y="18439"/>
                  </a:cubicBezTo>
                  <a:cubicBezTo>
                    <a:pt x="13627" y="18390"/>
                    <a:pt x="13654" y="18348"/>
                    <a:pt x="13681" y="18299"/>
                  </a:cubicBezTo>
                  <a:cubicBezTo>
                    <a:pt x="13708" y="18257"/>
                    <a:pt x="13740" y="18192"/>
                    <a:pt x="13740" y="18187"/>
                  </a:cubicBezTo>
                  <a:lnTo>
                    <a:pt x="13798" y="18064"/>
                  </a:lnTo>
                  <a:lnTo>
                    <a:pt x="14035" y="17581"/>
                  </a:lnTo>
                  <a:lnTo>
                    <a:pt x="14500" y="16617"/>
                  </a:lnTo>
                  <a:lnTo>
                    <a:pt x="15432" y="14683"/>
                  </a:lnTo>
                  <a:lnTo>
                    <a:pt x="17287" y="10814"/>
                  </a:lnTo>
                  <a:lnTo>
                    <a:pt x="18214" y="8879"/>
                  </a:lnTo>
                  <a:lnTo>
                    <a:pt x="18680" y="7914"/>
                  </a:lnTo>
                  <a:lnTo>
                    <a:pt x="18744" y="7775"/>
                  </a:lnTo>
                  <a:lnTo>
                    <a:pt x="19179" y="8371"/>
                  </a:lnTo>
                  <a:lnTo>
                    <a:pt x="20448" y="10101"/>
                  </a:lnTo>
                  <a:lnTo>
                    <a:pt x="22983" y="13563"/>
                  </a:lnTo>
                  <a:lnTo>
                    <a:pt x="25518" y="17025"/>
                  </a:lnTo>
                  <a:lnTo>
                    <a:pt x="26787" y="18756"/>
                  </a:lnTo>
                  <a:lnTo>
                    <a:pt x="26868" y="18868"/>
                  </a:lnTo>
                  <a:lnTo>
                    <a:pt x="26900" y="18910"/>
                  </a:lnTo>
                  <a:lnTo>
                    <a:pt x="26954" y="18969"/>
                  </a:lnTo>
                  <a:cubicBezTo>
                    <a:pt x="26986" y="19013"/>
                    <a:pt x="27023" y="19055"/>
                    <a:pt x="27066" y="19093"/>
                  </a:cubicBezTo>
                  <a:cubicBezTo>
                    <a:pt x="27227" y="19243"/>
                    <a:pt x="27425" y="19367"/>
                    <a:pt x="27639" y="19431"/>
                  </a:cubicBezTo>
                  <a:cubicBezTo>
                    <a:pt x="27793" y="19481"/>
                    <a:pt x="27954" y="19506"/>
                    <a:pt x="28114" y="19506"/>
                  </a:cubicBezTo>
                  <a:cubicBezTo>
                    <a:pt x="28395" y="19506"/>
                    <a:pt x="28675" y="19430"/>
                    <a:pt x="28920" y="19280"/>
                  </a:cubicBezTo>
                  <a:cubicBezTo>
                    <a:pt x="29113" y="19167"/>
                    <a:pt x="29279" y="19001"/>
                    <a:pt x="29397" y="18820"/>
                  </a:cubicBezTo>
                  <a:cubicBezTo>
                    <a:pt x="29430" y="18776"/>
                    <a:pt x="29455" y="18723"/>
                    <a:pt x="29482" y="18680"/>
                  </a:cubicBezTo>
                  <a:lnTo>
                    <a:pt x="29509" y="18621"/>
                  </a:lnTo>
                  <a:lnTo>
                    <a:pt x="29574" y="18504"/>
                  </a:lnTo>
                  <a:lnTo>
                    <a:pt x="29821" y="18026"/>
                  </a:lnTo>
                  <a:cubicBezTo>
                    <a:pt x="31144" y="15492"/>
                    <a:pt x="32445" y="12941"/>
                    <a:pt x="33753" y="10396"/>
                  </a:cubicBezTo>
                  <a:lnTo>
                    <a:pt x="35720" y="6581"/>
                  </a:lnTo>
                  <a:lnTo>
                    <a:pt x="37242" y="3591"/>
                  </a:lnTo>
                  <a:lnTo>
                    <a:pt x="37970" y="7073"/>
                  </a:lnTo>
                  <a:cubicBezTo>
                    <a:pt x="38050" y="7467"/>
                    <a:pt x="38398" y="7733"/>
                    <a:pt x="38785" y="7733"/>
                  </a:cubicBezTo>
                  <a:cubicBezTo>
                    <a:pt x="38788" y="7733"/>
                    <a:pt x="38792" y="7733"/>
                    <a:pt x="38796" y="7733"/>
                  </a:cubicBezTo>
                  <a:cubicBezTo>
                    <a:pt x="38850" y="7733"/>
                    <a:pt x="38903" y="7728"/>
                    <a:pt x="38957" y="7716"/>
                  </a:cubicBezTo>
                  <a:cubicBezTo>
                    <a:pt x="39407" y="7620"/>
                    <a:pt x="39691" y="7181"/>
                    <a:pt x="39600" y="6731"/>
                  </a:cubicBezTo>
                  <a:lnTo>
                    <a:pt x="3819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2" name="Google Shape;3952;p30"/>
            <p:cNvGrpSpPr/>
            <p:nvPr/>
          </p:nvGrpSpPr>
          <p:grpSpPr>
            <a:xfrm>
              <a:off x="0" y="0"/>
              <a:ext cx="9144000" cy="327600"/>
              <a:chOff x="0" y="4815875"/>
              <a:chExt cx="9144000" cy="327600"/>
            </a:xfrm>
          </p:grpSpPr>
          <p:sp>
            <p:nvSpPr>
              <p:cNvPr id="3953" name="Google Shape;3953;p30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54" name="Google Shape;3954;p30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3955" name="Google Shape;3955;p30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3956" name="Google Shape;3956;p30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7" name="Google Shape;3957;p30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58" name="Google Shape;3958;p30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9" name="Google Shape;3959;p30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3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1" name="Google Shape;3961;p31"/>
          <p:cNvGrpSpPr/>
          <p:nvPr/>
        </p:nvGrpSpPr>
        <p:grpSpPr>
          <a:xfrm>
            <a:off x="6958284" y="-167643"/>
            <a:ext cx="2792339" cy="574190"/>
            <a:chOff x="1256084" y="1131032"/>
            <a:chExt cx="2792339" cy="574190"/>
          </a:xfrm>
        </p:grpSpPr>
        <p:grpSp>
          <p:nvGrpSpPr>
            <p:cNvPr id="3962" name="Google Shape;3962;p31"/>
            <p:cNvGrpSpPr/>
            <p:nvPr/>
          </p:nvGrpSpPr>
          <p:grpSpPr>
            <a:xfrm>
              <a:off x="1256084" y="1131032"/>
              <a:ext cx="2792339" cy="228890"/>
              <a:chOff x="1256084" y="1131032"/>
              <a:chExt cx="2792339" cy="228890"/>
            </a:xfrm>
          </p:grpSpPr>
          <p:sp>
            <p:nvSpPr>
              <p:cNvPr id="3963" name="Google Shape;3963;p31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1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1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1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1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31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31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1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1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1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1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31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1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1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1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1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1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1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1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1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1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1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1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31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1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1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1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1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1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31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31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1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1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1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7" name="Google Shape;3997;p31"/>
            <p:cNvGrpSpPr/>
            <p:nvPr/>
          </p:nvGrpSpPr>
          <p:grpSpPr>
            <a:xfrm>
              <a:off x="1256084" y="1476332"/>
              <a:ext cx="2792339" cy="228890"/>
              <a:chOff x="1256084" y="1131032"/>
              <a:chExt cx="2792339" cy="228890"/>
            </a:xfrm>
          </p:grpSpPr>
          <p:sp>
            <p:nvSpPr>
              <p:cNvPr id="3998" name="Google Shape;3998;p31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1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1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1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1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1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1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1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1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1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1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1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1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1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1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1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1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1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31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1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31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31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1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1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31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31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1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31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31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1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1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31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31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31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32" name="Google Shape;4032;p31"/>
          <p:cNvGrpSpPr/>
          <p:nvPr/>
        </p:nvGrpSpPr>
        <p:grpSpPr>
          <a:xfrm>
            <a:off x="0" y="132364"/>
            <a:ext cx="9144000" cy="5011111"/>
            <a:chOff x="0" y="132364"/>
            <a:chExt cx="9144000" cy="5011111"/>
          </a:xfrm>
        </p:grpSpPr>
        <p:grpSp>
          <p:nvGrpSpPr>
            <p:cNvPr id="4033" name="Google Shape;4033;p31"/>
            <p:cNvGrpSpPr/>
            <p:nvPr/>
          </p:nvGrpSpPr>
          <p:grpSpPr>
            <a:xfrm>
              <a:off x="152405" y="132364"/>
              <a:ext cx="896504" cy="896842"/>
              <a:chOff x="8234275" y="2163288"/>
              <a:chExt cx="372550" cy="372675"/>
            </a:xfrm>
          </p:grpSpPr>
          <p:sp>
            <p:nvSpPr>
              <p:cNvPr id="4034" name="Google Shape;4034;p31"/>
              <p:cNvSpPr/>
              <p:nvPr/>
            </p:nvSpPr>
            <p:spPr>
              <a:xfrm>
                <a:off x="8234275" y="2163288"/>
                <a:ext cx="372550" cy="372675"/>
              </a:xfrm>
              <a:custGeom>
                <a:avLst/>
                <a:gdLst/>
                <a:ahLst/>
                <a:cxnLst/>
                <a:rect l="l" t="t" r="r" b="b"/>
                <a:pathLst>
                  <a:path w="14902" h="14907" extrusionOk="0">
                    <a:moveTo>
                      <a:pt x="7453" y="316"/>
                    </a:moveTo>
                    <a:cubicBezTo>
                      <a:pt x="11387" y="316"/>
                      <a:pt x="14590" y="3515"/>
                      <a:pt x="14590" y="7453"/>
                    </a:cubicBezTo>
                    <a:cubicBezTo>
                      <a:pt x="14590" y="11387"/>
                      <a:pt x="11387" y="14591"/>
                      <a:pt x="7453" y="14591"/>
                    </a:cubicBezTo>
                    <a:cubicBezTo>
                      <a:pt x="3515" y="14591"/>
                      <a:pt x="315" y="11387"/>
                      <a:pt x="315" y="7453"/>
                    </a:cubicBezTo>
                    <a:cubicBezTo>
                      <a:pt x="315" y="3515"/>
                      <a:pt x="3515" y="316"/>
                      <a:pt x="7453" y="316"/>
                    </a:cubicBezTo>
                    <a:close/>
                    <a:moveTo>
                      <a:pt x="7453" y="1"/>
                    </a:moveTo>
                    <a:cubicBezTo>
                      <a:pt x="3344" y="1"/>
                      <a:pt x="0" y="3344"/>
                      <a:pt x="0" y="7453"/>
                    </a:cubicBezTo>
                    <a:cubicBezTo>
                      <a:pt x="0" y="11563"/>
                      <a:pt x="3344" y="14907"/>
                      <a:pt x="7453" y="14907"/>
                    </a:cubicBezTo>
                    <a:cubicBezTo>
                      <a:pt x="11563" y="14907"/>
                      <a:pt x="14901" y="11563"/>
                      <a:pt x="14901" y="7453"/>
                    </a:cubicBezTo>
                    <a:cubicBezTo>
                      <a:pt x="14901" y="3344"/>
                      <a:pt x="11563" y="1"/>
                      <a:pt x="7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31"/>
              <p:cNvSpPr/>
              <p:nvPr/>
            </p:nvSpPr>
            <p:spPr>
              <a:xfrm>
                <a:off x="8361100" y="2163288"/>
                <a:ext cx="116575" cy="372675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14907" extrusionOk="0">
                    <a:moveTo>
                      <a:pt x="2332" y="316"/>
                    </a:moveTo>
                    <a:cubicBezTo>
                      <a:pt x="3307" y="316"/>
                      <a:pt x="4347" y="3183"/>
                      <a:pt x="4347" y="7453"/>
                    </a:cubicBezTo>
                    <a:cubicBezTo>
                      <a:pt x="4347" y="11719"/>
                      <a:pt x="3307" y="14591"/>
                      <a:pt x="2332" y="14591"/>
                    </a:cubicBezTo>
                    <a:cubicBezTo>
                      <a:pt x="1357" y="14591"/>
                      <a:pt x="317" y="11719"/>
                      <a:pt x="317" y="7453"/>
                    </a:cubicBezTo>
                    <a:cubicBezTo>
                      <a:pt x="317" y="3183"/>
                      <a:pt x="1357" y="316"/>
                      <a:pt x="2332" y="316"/>
                    </a:cubicBezTo>
                    <a:close/>
                    <a:moveTo>
                      <a:pt x="2332" y="1"/>
                    </a:moveTo>
                    <a:cubicBezTo>
                      <a:pt x="875" y="1"/>
                      <a:pt x="0" y="3788"/>
                      <a:pt x="0" y="7453"/>
                    </a:cubicBezTo>
                    <a:cubicBezTo>
                      <a:pt x="0" y="11113"/>
                      <a:pt x="875" y="14907"/>
                      <a:pt x="2332" y="14907"/>
                    </a:cubicBezTo>
                    <a:cubicBezTo>
                      <a:pt x="3794" y="14907"/>
                      <a:pt x="4662" y="11113"/>
                      <a:pt x="4662" y="7453"/>
                    </a:cubicBezTo>
                    <a:cubicBezTo>
                      <a:pt x="4662" y="3788"/>
                      <a:pt x="3794" y="1"/>
                      <a:pt x="2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31"/>
              <p:cNvSpPr/>
              <p:nvPr/>
            </p:nvSpPr>
            <p:spPr>
              <a:xfrm>
                <a:off x="8246575" y="2287188"/>
                <a:ext cx="3449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318" extrusionOk="0">
                    <a:moveTo>
                      <a:pt x="1" y="1"/>
                    </a:moveTo>
                    <a:lnTo>
                      <a:pt x="1" y="317"/>
                    </a:lnTo>
                    <a:lnTo>
                      <a:pt x="13798" y="317"/>
                    </a:lnTo>
                    <a:lnTo>
                      <a:pt x="137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31"/>
              <p:cNvSpPr/>
              <p:nvPr/>
            </p:nvSpPr>
            <p:spPr>
              <a:xfrm>
                <a:off x="8246575" y="2410563"/>
                <a:ext cx="3449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317" extrusionOk="0">
                    <a:moveTo>
                      <a:pt x="1" y="0"/>
                    </a:moveTo>
                    <a:lnTo>
                      <a:pt x="1" y="317"/>
                    </a:lnTo>
                    <a:lnTo>
                      <a:pt x="13798" y="317"/>
                    </a:lnTo>
                    <a:lnTo>
                      <a:pt x="137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31"/>
              <p:cNvSpPr/>
              <p:nvPr/>
            </p:nvSpPr>
            <p:spPr>
              <a:xfrm>
                <a:off x="8345825" y="2268038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28" y="0"/>
                    </a:moveTo>
                    <a:cubicBezTo>
                      <a:pt x="413" y="0"/>
                      <a:pt x="1" y="413"/>
                      <a:pt x="1" y="928"/>
                    </a:cubicBezTo>
                    <a:cubicBezTo>
                      <a:pt x="1" y="1437"/>
                      <a:pt x="413" y="1855"/>
                      <a:pt x="928" y="1855"/>
                    </a:cubicBezTo>
                    <a:cubicBezTo>
                      <a:pt x="1437" y="1855"/>
                      <a:pt x="1855" y="1437"/>
                      <a:pt x="1855" y="928"/>
                    </a:cubicBezTo>
                    <a:cubicBezTo>
                      <a:pt x="1855" y="413"/>
                      <a:pt x="1437" y="0"/>
                      <a:pt x="9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31"/>
              <p:cNvSpPr/>
              <p:nvPr/>
            </p:nvSpPr>
            <p:spPr>
              <a:xfrm>
                <a:off x="8447775" y="2390338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28" y="0"/>
                    </a:moveTo>
                    <a:cubicBezTo>
                      <a:pt x="419" y="0"/>
                      <a:pt x="1" y="418"/>
                      <a:pt x="1" y="928"/>
                    </a:cubicBezTo>
                    <a:cubicBezTo>
                      <a:pt x="1" y="1442"/>
                      <a:pt x="419" y="1855"/>
                      <a:pt x="928" y="1855"/>
                    </a:cubicBezTo>
                    <a:cubicBezTo>
                      <a:pt x="1442" y="1855"/>
                      <a:pt x="1855" y="1442"/>
                      <a:pt x="1855" y="928"/>
                    </a:cubicBezTo>
                    <a:cubicBezTo>
                      <a:pt x="1855" y="418"/>
                      <a:pt x="1442" y="0"/>
                      <a:pt x="9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31"/>
              <p:cNvSpPr/>
              <p:nvPr/>
            </p:nvSpPr>
            <p:spPr>
              <a:xfrm>
                <a:off x="8526550" y="2201188"/>
                <a:ext cx="4650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54" extrusionOk="0">
                    <a:moveTo>
                      <a:pt x="933" y="1"/>
                    </a:moveTo>
                    <a:cubicBezTo>
                      <a:pt x="418" y="1"/>
                      <a:pt x="0" y="419"/>
                      <a:pt x="0" y="928"/>
                    </a:cubicBezTo>
                    <a:cubicBezTo>
                      <a:pt x="0" y="1442"/>
                      <a:pt x="418" y="1854"/>
                      <a:pt x="933" y="1854"/>
                    </a:cubicBezTo>
                    <a:cubicBezTo>
                      <a:pt x="1442" y="1854"/>
                      <a:pt x="1860" y="1442"/>
                      <a:pt x="1860" y="928"/>
                    </a:cubicBezTo>
                    <a:cubicBezTo>
                      <a:pt x="1860" y="419"/>
                      <a:pt x="1442" y="1"/>
                      <a:pt x="9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31"/>
              <p:cNvSpPr/>
              <p:nvPr/>
            </p:nvSpPr>
            <p:spPr>
              <a:xfrm>
                <a:off x="8267850" y="2456238"/>
                <a:ext cx="4640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6" extrusionOk="0">
                    <a:moveTo>
                      <a:pt x="928" y="1"/>
                    </a:moveTo>
                    <a:cubicBezTo>
                      <a:pt x="419" y="1"/>
                      <a:pt x="1" y="414"/>
                      <a:pt x="1" y="928"/>
                    </a:cubicBezTo>
                    <a:cubicBezTo>
                      <a:pt x="1" y="1437"/>
                      <a:pt x="419" y="1855"/>
                      <a:pt x="928" y="1855"/>
                    </a:cubicBezTo>
                    <a:cubicBezTo>
                      <a:pt x="1443" y="1855"/>
                      <a:pt x="1855" y="1437"/>
                      <a:pt x="1855" y="928"/>
                    </a:cubicBezTo>
                    <a:cubicBezTo>
                      <a:pt x="1855" y="414"/>
                      <a:pt x="1443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31"/>
              <p:cNvSpPr/>
              <p:nvPr/>
            </p:nvSpPr>
            <p:spPr>
              <a:xfrm>
                <a:off x="8341800" y="2264013"/>
                <a:ext cx="54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171" extrusionOk="0">
                    <a:moveTo>
                      <a:pt x="1089" y="317"/>
                    </a:moveTo>
                    <a:cubicBezTo>
                      <a:pt x="1512" y="317"/>
                      <a:pt x="1855" y="659"/>
                      <a:pt x="1855" y="1089"/>
                    </a:cubicBezTo>
                    <a:cubicBezTo>
                      <a:pt x="1855" y="1512"/>
                      <a:pt x="1512" y="1855"/>
                      <a:pt x="1089" y="1855"/>
                    </a:cubicBezTo>
                    <a:cubicBezTo>
                      <a:pt x="666" y="1855"/>
                      <a:pt x="317" y="1512"/>
                      <a:pt x="317" y="1089"/>
                    </a:cubicBezTo>
                    <a:cubicBezTo>
                      <a:pt x="317" y="659"/>
                      <a:pt x="666" y="317"/>
                      <a:pt x="1089" y="317"/>
                    </a:cubicBezTo>
                    <a:close/>
                    <a:moveTo>
                      <a:pt x="1089" y="1"/>
                    </a:moveTo>
                    <a:cubicBezTo>
                      <a:pt x="490" y="1"/>
                      <a:pt x="1" y="488"/>
                      <a:pt x="1" y="1089"/>
                    </a:cubicBezTo>
                    <a:cubicBezTo>
                      <a:pt x="1" y="1683"/>
                      <a:pt x="490" y="2170"/>
                      <a:pt x="1089" y="2170"/>
                    </a:cubicBezTo>
                    <a:cubicBezTo>
                      <a:pt x="1684" y="2170"/>
                      <a:pt x="2172" y="1683"/>
                      <a:pt x="2172" y="1089"/>
                    </a:cubicBezTo>
                    <a:cubicBezTo>
                      <a:pt x="2172" y="488"/>
                      <a:pt x="1684" y="1"/>
                      <a:pt x="1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31"/>
              <p:cNvSpPr/>
              <p:nvPr/>
            </p:nvSpPr>
            <p:spPr>
              <a:xfrm>
                <a:off x="8443900" y="2386438"/>
                <a:ext cx="54275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172" extrusionOk="0">
                    <a:moveTo>
                      <a:pt x="1083" y="317"/>
                    </a:moveTo>
                    <a:cubicBezTo>
                      <a:pt x="1506" y="317"/>
                      <a:pt x="1854" y="661"/>
                      <a:pt x="1854" y="1084"/>
                    </a:cubicBezTo>
                    <a:cubicBezTo>
                      <a:pt x="1854" y="1512"/>
                      <a:pt x="1506" y="1855"/>
                      <a:pt x="1083" y="1855"/>
                    </a:cubicBezTo>
                    <a:cubicBezTo>
                      <a:pt x="660" y="1855"/>
                      <a:pt x="316" y="1512"/>
                      <a:pt x="316" y="1084"/>
                    </a:cubicBezTo>
                    <a:cubicBezTo>
                      <a:pt x="316" y="661"/>
                      <a:pt x="660" y="317"/>
                      <a:pt x="1083" y="317"/>
                    </a:cubicBezTo>
                    <a:close/>
                    <a:moveTo>
                      <a:pt x="1083" y="1"/>
                    </a:moveTo>
                    <a:cubicBezTo>
                      <a:pt x="482" y="1"/>
                      <a:pt x="0" y="488"/>
                      <a:pt x="0" y="1084"/>
                    </a:cubicBezTo>
                    <a:cubicBezTo>
                      <a:pt x="0" y="1684"/>
                      <a:pt x="482" y="2172"/>
                      <a:pt x="1083" y="2172"/>
                    </a:cubicBezTo>
                    <a:cubicBezTo>
                      <a:pt x="1683" y="2172"/>
                      <a:pt x="2171" y="1684"/>
                      <a:pt x="2171" y="1084"/>
                    </a:cubicBezTo>
                    <a:cubicBezTo>
                      <a:pt x="2171" y="488"/>
                      <a:pt x="1683" y="1"/>
                      <a:pt x="1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31"/>
              <p:cNvSpPr/>
              <p:nvPr/>
            </p:nvSpPr>
            <p:spPr>
              <a:xfrm>
                <a:off x="8522650" y="2197313"/>
                <a:ext cx="5430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170" extrusionOk="0">
                    <a:moveTo>
                      <a:pt x="1089" y="317"/>
                    </a:moveTo>
                    <a:cubicBezTo>
                      <a:pt x="1512" y="317"/>
                      <a:pt x="1855" y="659"/>
                      <a:pt x="1855" y="1083"/>
                    </a:cubicBezTo>
                    <a:cubicBezTo>
                      <a:pt x="1855" y="1506"/>
                      <a:pt x="1512" y="1855"/>
                      <a:pt x="1089" y="1855"/>
                    </a:cubicBezTo>
                    <a:cubicBezTo>
                      <a:pt x="661" y="1855"/>
                      <a:pt x="317" y="1506"/>
                      <a:pt x="317" y="1083"/>
                    </a:cubicBezTo>
                    <a:cubicBezTo>
                      <a:pt x="317" y="659"/>
                      <a:pt x="661" y="317"/>
                      <a:pt x="1089" y="317"/>
                    </a:cubicBezTo>
                    <a:close/>
                    <a:moveTo>
                      <a:pt x="1089" y="0"/>
                    </a:moveTo>
                    <a:cubicBezTo>
                      <a:pt x="489" y="0"/>
                      <a:pt x="1" y="488"/>
                      <a:pt x="1" y="1083"/>
                    </a:cubicBezTo>
                    <a:cubicBezTo>
                      <a:pt x="1" y="1682"/>
                      <a:pt x="489" y="2170"/>
                      <a:pt x="1089" y="2170"/>
                    </a:cubicBezTo>
                    <a:cubicBezTo>
                      <a:pt x="1684" y="2170"/>
                      <a:pt x="2172" y="1682"/>
                      <a:pt x="2172" y="1083"/>
                    </a:cubicBezTo>
                    <a:cubicBezTo>
                      <a:pt x="2172" y="488"/>
                      <a:pt x="1684" y="0"/>
                      <a:pt x="10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31"/>
              <p:cNvSpPr/>
              <p:nvPr/>
            </p:nvSpPr>
            <p:spPr>
              <a:xfrm>
                <a:off x="8264000" y="2452238"/>
                <a:ext cx="54275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171" extrusionOk="0">
                    <a:moveTo>
                      <a:pt x="1082" y="316"/>
                    </a:moveTo>
                    <a:cubicBezTo>
                      <a:pt x="1505" y="316"/>
                      <a:pt x="1854" y="665"/>
                      <a:pt x="1854" y="1088"/>
                    </a:cubicBezTo>
                    <a:cubicBezTo>
                      <a:pt x="1854" y="1511"/>
                      <a:pt x="1505" y="1855"/>
                      <a:pt x="1082" y="1855"/>
                    </a:cubicBezTo>
                    <a:cubicBezTo>
                      <a:pt x="659" y="1855"/>
                      <a:pt x="316" y="1511"/>
                      <a:pt x="316" y="1088"/>
                    </a:cubicBezTo>
                    <a:cubicBezTo>
                      <a:pt x="316" y="665"/>
                      <a:pt x="659" y="316"/>
                      <a:pt x="1082" y="316"/>
                    </a:cubicBezTo>
                    <a:close/>
                    <a:moveTo>
                      <a:pt x="1082" y="0"/>
                    </a:moveTo>
                    <a:cubicBezTo>
                      <a:pt x="488" y="0"/>
                      <a:pt x="1" y="488"/>
                      <a:pt x="1" y="1088"/>
                    </a:cubicBezTo>
                    <a:cubicBezTo>
                      <a:pt x="1" y="1682"/>
                      <a:pt x="488" y="2171"/>
                      <a:pt x="1082" y="2171"/>
                    </a:cubicBezTo>
                    <a:cubicBezTo>
                      <a:pt x="1683" y="2171"/>
                      <a:pt x="2170" y="1682"/>
                      <a:pt x="2170" y="1088"/>
                    </a:cubicBezTo>
                    <a:cubicBezTo>
                      <a:pt x="2170" y="488"/>
                      <a:pt x="1683" y="0"/>
                      <a:pt x="10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6" name="Google Shape;4046;p31"/>
            <p:cNvGrpSpPr/>
            <p:nvPr/>
          </p:nvGrpSpPr>
          <p:grpSpPr>
            <a:xfrm>
              <a:off x="0" y="4815875"/>
              <a:ext cx="9144000" cy="327600"/>
              <a:chOff x="0" y="4815875"/>
              <a:chExt cx="9144000" cy="327600"/>
            </a:xfrm>
          </p:grpSpPr>
          <p:sp>
            <p:nvSpPr>
              <p:cNvPr id="4047" name="Google Shape;4047;p31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48" name="Google Shape;4048;p31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4049" name="Google Shape;4049;p31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4050" name="Google Shape;4050;p31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1" name="Google Shape;4051;p31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52" name="Google Shape;4052;p31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3" name="Google Shape;4053;p31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31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8" indent="0" algn="ctr">
              <a:buNone/>
              <a:defRPr sz="1500"/>
            </a:lvl2pPr>
            <a:lvl3pPr marL="685818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4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6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100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3" y="1260873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4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8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3" y="1878809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4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8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2" y="187880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09" name="Google Shape;709;p6"/>
          <p:cNvGrpSpPr/>
          <p:nvPr/>
        </p:nvGrpSpPr>
        <p:grpSpPr>
          <a:xfrm>
            <a:off x="-925041" y="0"/>
            <a:ext cx="10328485" cy="5177862"/>
            <a:chOff x="-925041" y="0"/>
            <a:chExt cx="10328485" cy="5177862"/>
          </a:xfrm>
        </p:grpSpPr>
        <p:grpSp>
          <p:nvGrpSpPr>
            <p:cNvPr id="710" name="Google Shape;710;p6"/>
            <p:cNvGrpSpPr/>
            <p:nvPr/>
          </p:nvGrpSpPr>
          <p:grpSpPr>
            <a:xfrm rot="5400000">
              <a:off x="-250210" y="1086211"/>
              <a:ext cx="1224456" cy="488795"/>
              <a:chOff x="1218100" y="1092275"/>
              <a:chExt cx="793350" cy="316700"/>
            </a:xfrm>
          </p:grpSpPr>
          <p:sp>
            <p:nvSpPr>
              <p:cNvPr id="711" name="Google Shape;711;p6"/>
              <p:cNvSpPr/>
              <p:nvPr/>
            </p:nvSpPr>
            <p:spPr>
              <a:xfrm>
                <a:off x="1272350" y="1145575"/>
                <a:ext cx="685000" cy="216650"/>
              </a:xfrm>
              <a:custGeom>
                <a:avLst/>
                <a:gdLst/>
                <a:ahLst/>
                <a:cxnLst/>
                <a:rect l="l" t="t" r="r" b="b"/>
                <a:pathLst>
                  <a:path w="27400" h="8666" extrusionOk="0">
                    <a:moveTo>
                      <a:pt x="16923" y="0"/>
                    </a:moveTo>
                    <a:lnTo>
                      <a:pt x="8162" y="8221"/>
                    </a:lnTo>
                    <a:lnTo>
                      <a:pt x="290" y="97"/>
                    </a:lnTo>
                    <a:cubicBezTo>
                      <a:pt x="258" y="67"/>
                      <a:pt x="217" y="52"/>
                      <a:pt x="177" y="52"/>
                    </a:cubicBezTo>
                    <a:cubicBezTo>
                      <a:pt x="137" y="52"/>
                      <a:pt x="97" y="67"/>
                      <a:pt x="65" y="97"/>
                    </a:cubicBezTo>
                    <a:cubicBezTo>
                      <a:pt x="0" y="156"/>
                      <a:pt x="0" y="257"/>
                      <a:pt x="60" y="317"/>
                    </a:cubicBezTo>
                    <a:lnTo>
                      <a:pt x="8151" y="8666"/>
                    </a:lnTo>
                    <a:lnTo>
                      <a:pt x="16939" y="418"/>
                    </a:lnTo>
                    <a:lnTo>
                      <a:pt x="27125" y="8317"/>
                    </a:lnTo>
                    <a:cubicBezTo>
                      <a:pt x="27154" y="8337"/>
                      <a:pt x="27187" y="8346"/>
                      <a:pt x="27219" y="8346"/>
                    </a:cubicBezTo>
                    <a:cubicBezTo>
                      <a:pt x="27267" y="8346"/>
                      <a:pt x="27313" y="8326"/>
                      <a:pt x="27345" y="8285"/>
                    </a:cubicBezTo>
                    <a:cubicBezTo>
                      <a:pt x="27399" y="8221"/>
                      <a:pt x="27388" y="8119"/>
                      <a:pt x="27318" y="8065"/>
                    </a:cubicBezTo>
                    <a:lnTo>
                      <a:pt x="17025" y="86"/>
                    </a:lnTo>
                    <a:lnTo>
                      <a:pt x="169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6"/>
              <p:cNvSpPr/>
              <p:nvPr/>
            </p:nvSpPr>
            <p:spPr>
              <a:xfrm>
                <a:off x="1222125" y="1096150"/>
                <a:ext cx="1092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74" extrusionOk="0">
                    <a:moveTo>
                      <a:pt x="2182" y="1"/>
                    </a:moveTo>
                    <a:cubicBezTo>
                      <a:pt x="975" y="1"/>
                      <a:pt x="1" y="981"/>
                      <a:pt x="1" y="2187"/>
                    </a:cubicBezTo>
                    <a:cubicBezTo>
                      <a:pt x="1" y="3392"/>
                      <a:pt x="975" y="4373"/>
                      <a:pt x="2182" y="4373"/>
                    </a:cubicBezTo>
                    <a:cubicBezTo>
                      <a:pt x="3392" y="4373"/>
                      <a:pt x="4368" y="3392"/>
                      <a:pt x="4368" y="2187"/>
                    </a:cubicBezTo>
                    <a:cubicBezTo>
                      <a:pt x="4368" y="981"/>
                      <a:pt x="3392" y="1"/>
                      <a:pt x="2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6"/>
              <p:cNvSpPr/>
              <p:nvPr/>
            </p:nvSpPr>
            <p:spPr>
              <a:xfrm>
                <a:off x="1641025" y="1096150"/>
                <a:ext cx="109200" cy="10935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74" extrusionOk="0">
                    <a:moveTo>
                      <a:pt x="2181" y="1"/>
                    </a:moveTo>
                    <a:cubicBezTo>
                      <a:pt x="975" y="1"/>
                      <a:pt x="0" y="981"/>
                      <a:pt x="0" y="2187"/>
                    </a:cubicBezTo>
                    <a:cubicBezTo>
                      <a:pt x="0" y="3392"/>
                      <a:pt x="975" y="4373"/>
                      <a:pt x="2181" y="4373"/>
                    </a:cubicBezTo>
                    <a:cubicBezTo>
                      <a:pt x="3393" y="4373"/>
                      <a:pt x="4368" y="3392"/>
                      <a:pt x="4368" y="2187"/>
                    </a:cubicBezTo>
                    <a:cubicBezTo>
                      <a:pt x="4368" y="981"/>
                      <a:pt x="3393" y="1"/>
                      <a:pt x="2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6"/>
              <p:cNvSpPr/>
              <p:nvPr/>
            </p:nvSpPr>
            <p:spPr>
              <a:xfrm>
                <a:off x="1421600" y="1295625"/>
                <a:ext cx="109325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4373" extrusionOk="0">
                    <a:moveTo>
                      <a:pt x="2186" y="0"/>
                    </a:moveTo>
                    <a:cubicBezTo>
                      <a:pt x="981" y="0"/>
                      <a:pt x="0" y="980"/>
                      <a:pt x="0" y="2186"/>
                    </a:cubicBezTo>
                    <a:cubicBezTo>
                      <a:pt x="0" y="3397"/>
                      <a:pt x="981" y="4373"/>
                      <a:pt x="2186" y="4373"/>
                    </a:cubicBezTo>
                    <a:cubicBezTo>
                      <a:pt x="3393" y="4373"/>
                      <a:pt x="4373" y="3397"/>
                      <a:pt x="4373" y="2186"/>
                    </a:cubicBezTo>
                    <a:cubicBezTo>
                      <a:pt x="4373" y="980"/>
                      <a:pt x="3393" y="0"/>
                      <a:pt x="21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6"/>
              <p:cNvSpPr/>
              <p:nvPr/>
            </p:nvSpPr>
            <p:spPr>
              <a:xfrm>
                <a:off x="1898225" y="1295625"/>
                <a:ext cx="10935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373" extrusionOk="0">
                    <a:moveTo>
                      <a:pt x="2187" y="0"/>
                    </a:moveTo>
                    <a:cubicBezTo>
                      <a:pt x="982" y="0"/>
                      <a:pt x="1" y="980"/>
                      <a:pt x="1" y="2186"/>
                    </a:cubicBezTo>
                    <a:cubicBezTo>
                      <a:pt x="1" y="3397"/>
                      <a:pt x="982" y="4373"/>
                      <a:pt x="2187" y="4373"/>
                    </a:cubicBezTo>
                    <a:cubicBezTo>
                      <a:pt x="3393" y="4373"/>
                      <a:pt x="4373" y="3397"/>
                      <a:pt x="4373" y="2186"/>
                    </a:cubicBezTo>
                    <a:cubicBezTo>
                      <a:pt x="4373" y="980"/>
                      <a:pt x="339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6"/>
              <p:cNvSpPr/>
              <p:nvPr/>
            </p:nvSpPr>
            <p:spPr>
              <a:xfrm>
                <a:off x="1218100" y="1092275"/>
                <a:ext cx="117250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83" extrusionOk="0">
                    <a:moveTo>
                      <a:pt x="2343" y="316"/>
                    </a:moveTo>
                    <a:cubicBezTo>
                      <a:pt x="3463" y="316"/>
                      <a:pt x="4373" y="1222"/>
                      <a:pt x="4373" y="2342"/>
                    </a:cubicBezTo>
                    <a:cubicBezTo>
                      <a:pt x="4373" y="3461"/>
                      <a:pt x="3463" y="4367"/>
                      <a:pt x="2343" y="4367"/>
                    </a:cubicBezTo>
                    <a:cubicBezTo>
                      <a:pt x="1228" y="4367"/>
                      <a:pt x="317" y="3461"/>
                      <a:pt x="317" y="2342"/>
                    </a:cubicBezTo>
                    <a:cubicBezTo>
                      <a:pt x="317" y="1222"/>
                      <a:pt x="1228" y="316"/>
                      <a:pt x="2343" y="316"/>
                    </a:cubicBezTo>
                    <a:close/>
                    <a:moveTo>
                      <a:pt x="2343" y="0"/>
                    </a:moveTo>
                    <a:cubicBezTo>
                      <a:pt x="1052" y="0"/>
                      <a:pt x="1" y="1049"/>
                      <a:pt x="1" y="2342"/>
                    </a:cubicBezTo>
                    <a:cubicBezTo>
                      <a:pt x="1" y="3633"/>
                      <a:pt x="1052" y="4682"/>
                      <a:pt x="2343" y="4682"/>
                    </a:cubicBezTo>
                    <a:cubicBezTo>
                      <a:pt x="3639" y="4682"/>
                      <a:pt x="4690" y="3633"/>
                      <a:pt x="4690" y="2342"/>
                    </a:cubicBezTo>
                    <a:cubicBezTo>
                      <a:pt x="4690" y="1049"/>
                      <a:pt x="3639" y="0"/>
                      <a:pt x="2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6"/>
              <p:cNvSpPr/>
              <p:nvPr/>
            </p:nvSpPr>
            <p:spPr>
              <a:xfrm>
                <a:off x="1637000" y="1092275"/>
                <a:ext cx="117250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83" extrusionOk="0">
                    <a:moveTo>
                      <a:pt x="2342" y="316"/>
                    </a:moveTo>
                    <a:cubicBezTo>
                      <a:pt x="3463" y="316"/>
                      <a:pt x="4373" y="1222"/>
                      <a:pt x="4373" y="2342"/>
                    </a:cubicBezTo>
                    <a:cubicBezTo>
                      <a:pt x="4373" y="3461"/>
                      <a:pt x="3463" y="4367"/>
                      <a:pt x="2342" y="4367"/>
                    </a:cubicBezTo>
                    <a:cubicBezTo>
                      <a:pt x="1227" y="4367"/>
                      <a:pt x="317" y="3461"/>
                      <a:pt x="317" y="2342"/>
                    </a:cubicBezTo>
                    <a:cubicBezTo>
                      <a:pt x="317" y="1222"/>
                      <a:pt x="1227" y="316"/>
                      <a:pt x="2342" y="316"/>
                    </a:cubicBezTo>
                    <a:close/>
                    <a:moveTo>
                      <a:pt x="2342" y="0"/>
                    </a:moveTo>
                    <a:cubicBezTo>
                      <a:pt x="1051" y="0"/>
                      <a:pt x="1" y="1049"/>
                      <a:pt x="1" y="2342"/>
                    </a:cubicBezTo>
                    <a:cubicBezTo>
                      <a:pt x="1" y="3633"/>
                      <a:pt x="1051" y="4682"/>
                      <a:pt x="2342" y="4682"/>
                    </a:cubicBezTo>
                    <a:cubicBezTo>
                      <a:pt x="3639" y="4682"/>
                      <a:pt x="4689" y="3633"/>
                      <a:pt x="4689" y="2342"/>
                    </a:cubicBezTo>
                    <a:cubicBezTo>
                      <a:pt x="4689" y="1049"/>
                      <a:pt x="3639" y="0"/>
                      <a:pt x="2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6"/>
              <p:cNvSpPr/>
              <p:nvPr/>
            </p:nvSpPr>
            <p:spPr>
              <a:xfrm>
                <a:off x="1417575" y="1291725"/>
                <a:ext cx="117250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690" extrusionOk="0">
                    <a:moveTo>
                      <a:pt x="2347" y="317"/>
                    </a:moveTo>
                    <a:cubicBezTo>
                      <a:pt x="3462" y="317"/>
                      <a:pt x="4373" y="1227"/>
                      <a:pt x="4373" y="2342"/>
                    </a:cubicBezTo>
                    <a:cubicBezTo>
                      <a:pt x="4373" y="3463"/>
                      <a:pt x="3462" y="4373"/>
                      <a:pt x="2347" y="4373"/>
                    </a:cubicBezTo>
                    <a:cubicBezTo>
                      <a:pt x="1227" y="4373"/>
                      <a:pt x="317" y="3463"/>
                      <a:pt x="317" y="2342"/>
                    </a:cubicBezTo>
                    <a:cubicBezTo>
                      <a:pt x="317" y="1227"/>
                      <a:pt x="1227" y="317"/>
                      <a:pt x="2347" y="317"/>
                    </a:cubicBezTo>
                    <a:close/>
                    <a:moveTo>
                      <a:pt x="2347" y="1"/>
                    </a:moveTo>
                    <a:cubicBezTo>
                      <a:pt x="1056" y="1"/>
                      <a:pt x="0" y="1051"/>
                      <a:pt x="0" y="2342"/>
                    </a:cubicBezTo>
                    <a:cubicBezTo>
                      <a:pt x="0" y="3634"/>
                      <a:pt x="1056" y="4689"/>
                      <a:pt x="2347" y="4689"/>
                    </a:cubicBezTo>
                    <a:cubicBezTo>
                      <a:pt x="3639" y="4689"/>
                      <a:pt x="4689" y="3634"/>
                      <a:pt x="4689" y="2342"/>
                    </a:cubicBezTo>
                    <a:cubicBezTo>
                      <a:pt x="4689" y="1051"/>
                      <a:pt x="3639" y="1"/>
                      <a:pt x="2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6"/>
              <p:cNvSpPr/>
              <p:nvPr/>
            </p:nvSpPr>
            <p:spPr>
              <a:xfrm>
                <a:off x="1894325" y="1291725"/>
                <a:ext cx="117125" cy="117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4690" extrusionOk="0">
                    <a:moveTo>
                      <a:pt x="2343" y="317"/>
                    </a:moveTo>
                    <a:cubicBezTo>
                      <a:pt x="3463" y="317"/>
                      <a:pt x="4368" y="1227"/>
                      <a:pt x="4368" y="2342"/>
                    </a:cubicBezTo>
                    <a:cubicBezTo>
                      <a:pt x="4368" y="3463"/>
                      <a:pt x="3463" y="4373"/>
                      <a:pt x="2343" y="4373"/>
                    </a:cubicBezTo>
                    <a:cubicBezTo>
                      <a:pt x="1223" y="4373"/>
                      <a:pt x="317" y="3463"/>
                      <a:pt x="317" y="2342"/>
                    </a:cubicBezTo>
                    <a:cubicBezTo>
                      <a:pt x="317" y="1227"/>
                      <a:pt x="1223" y="317"/>
                      <a:pt x="2343" y="317"/>
                    </a:cubicBezTo>
                    <a:close/>
                    <a:moveTo>
                      <a:pt x="2343" y="1"/>
                    </a:moveTo>
                    <a:cubicBezTo>
                      <a:pt x="1052" y="1"/>
                      <a:pt x="1" y="1051"/>
                      <a:pt x="1" y="2342"/>
                    </a:cubicBezTo>
                    <a:cubicBezTo>
                      <a:pt x="1" y="3634"/>
                      <a:pt x="1052" y="4689"/>
                      <a:pt x="2343" y="4689"/>
                    </a:cubicBezTo>
                    <a:cubicBezTo>
                      <a:pt x="3634" y="4689"/>
                      <a:pt x="4685" y="3634"/>
                      <a:pt x="4685" y="2342"/>
                    </a:cubicBezTo>
                    <a:cubicBezTo>
                      <a:pt x="4685" y="1051"/>
                      <a:pt x="3634" y="1"/>
                      <a:pt x="2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0" name="Google Shape;720;p6"/>
            <p:cNvGrpSpPr/>
            <p:nvPr/>
          </p:nvGrpSpPr>
          <p:grpSpPr>
            <a:xfrm>
              <a:off x="8558128" y="2148942"/>
              <a:ext cx="845316" cy="845600"/>
              <a:chOff x="8234275" y="2163288"/>
              <a:chExt cx="372550" cy="372675"/>
            </a:xfrm>
          </p:grpSpPr>
          <p:sp>
            <p:nvSpPr>
              <p:cNvPr id="721" name="Google Shape;721;p6"/>
              <p:cNvSpPr/>
              <p:nvPr/>
            </p:nvSpPr>
            <p:spPr>
              <a:xfrm>
                <a:off x="8234275" y="2163288"/>
                <a:ext cx="372550" cy="372675"/>
              </a:xfrm>
              <a:custGeom>
                <a:avLst/>
                <a:gdLst/>
                <a:ahLst/>
                <a:cxnLst/>
                <a:rect l="l" t="t" r="r" b="b"/>
                <a:pathLst>
                  <a:path w="14902" h="14907" extrusionOk="0">
                    <a:moveTo>
                      <a:pt x="7453" y="316"/>
                    </a:moveTo>
                    <a:cubicBezTo>
                      <a:pt x="11387" y="316"/>
                      <a:pt x="14590" y="3515"/>
                      <a:pt x="14590" y="7453"/>
                    </a:cubicBezTo>
                    <a:cubicBezTo>
                      <a:pt x="14590" y="11387"/>
                      <a:pt x="11387" y="14591"/>
                      <a:pt x="7453" y="14591"/>
                    </a:cubicBezTo>
                    <a:cubicBezTo>
                      <a:pt x="3515" y="14591"/>
                      <a:pt x="315" y="11387"/>
                      <a:pt x="315" y="7453"/>
                    </a:cubicBezTo>
                    <a:cubicBezTo>
                      <a:pt x="315" y="3515"/>
                      <a:pt x="3515" y="316"/>
                      <a:pt x="7453" y="316"/>
                    </a:cubicBezTo>
                    <a:close/>
                    <a:moveTo>
                      <a:pt x="7453" y="1"/>
                    </a:moveTo>
                    <a:cubicBezTo>
                      <a:pt x="3344" y="1"/>
                      <a:pt x="0" y="3344"/>
                      <a:pt x="0" y="7453"/>
                    </a:cubicBezTo>
                    <a:cubicBezTo>
                      <a:pt x="0" y="11563"/>
                      <a:pt x="3344" y="14907"/>
                      <a:pt x="7453" y="14907"/>
                    </a:cubicBezTo>
                    <a:cubicBezTo>
                      <a:pt x="11563" y="14907"/>
                      <a:pt x="14901" y="11563"/>
                      <a:pt x="14901" y="7453"/>
                    </a:cubicBezTo>
                    <a:cubicBezTo>
                      <a:pt x="14901" y="3344"/>
                      <a:pt x="11563" y="1"/>
                      <a:pt x="7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6"/>
              <p:cNvSpPr/>
              <p:nvPr/>
            </p:nvSpPr>
            <p:spPr>
              <a:xfrm>
                <a:off x="8361100" y="2163288"/>
                <a:ext cx="116575" cy="372675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14907" extrusionOk="0">
                    <a:moveTo>
                      <a:pt x="2332" y="316"/>
                    </a:moveTo>
                    <a:cubicBezTo>
                      <a:pt x="3307" y="316"/>
                      <a:pt x="4347" y="3183"/>
                      <a:pt x="4347" y="7453"/>
                    </a:cubicBezTo>
                    <a:cubicBezTo>
                      <a:pt x="4347" y="11719"/>
                      <a:pt x="3307" y="14591"/>
                      <a:pt x="2332" y="14591"/>
                    </a:cubicBezTo>
                    <a:cubicBezTo>
                      <a:pt x="1357" y="14591"/>
                      <a:pt x="317" y="11719"/>
                      <a:pt x="317" y="7453"/>
                    </a:cubicBezTo>
                    <a:cubicBezTo>
                      <a:pt x="317" y="3183"/>
                      <a:pt x="1357" y="316"/>
                      <a:pt x="2332" y="316"/>
                    </a:cubicBezTo>
                    <a:close/>
                    <a:moveTo>
                      <a:pt x="2332" y="1"/>
                    </a:moveTo>
                    <a:cubicBezTo>
                      <a:pt x="875" y="1"/>
                      <a:pt x="0" y="3788"/>
                      <a:pt x="0" y="7453"/>
                    </a:cubicBezTo>
                    <a:cubicBezTo>
                      <a:pt x="0" y="11113"/>
                      <a:pt x="875" y="14907"/>
                      <a:pt x="2332" y="14907"/>
                    </a:cubicBezTo>
                    <a:cubicBezTo>
                      <a:pt x="3794" y="14907"/>
                      <a:pt x="4662" y="11113"/>
                      <a:pt x="4662" y="7453"/>
                    </a:cubicBezTo>
                    <a:cubicBezTo>
                      <a:pt x="4662" y="3788"/>
                      <a:pt x="3794" y="1"/>
                      <a:pt x="2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6"/>
              <p:cNvSpPr/>
              <p:nvPr/>
            </p:nvSpPr>
            <p:spPr>
              <a:xfrm>
                <a:off x="8246575" y="2287188"/>
                <a:ext cx="3449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318" extrusionOk="0">
                    <a:moveTo>
                      <a:pt x="1" y="1"/>
                    </a:moveTo>
                    <a:lnTo>
                      <a:pt x="1" y="317"/>
                    </a:lnTo>
                    <a:lnTo>
                      <a:pt x="13798" y="317"/>
                    </a:lnTo>
                    <a:lnTo>
                      <a:pt x="137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6"/>
              <p:cNvSpPr/>
              <p:nvPr/>
            </p:nvSpPr>
            <p:spPr>
              <a:xfrm>
                <a:off x="8246575" y="2410563"/>
                <a:ext cx="3449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317" extrusionOk="0">
                    <a:moveTo>
                      <a:pt x="1" y="0"/>
                    </a:moveTo>
                    <a:lnTo>
                      <a:pt x="1" y="317"/>
                    </a:lnTo>
                    <a:lnTo>
                      <a:pt x="13798" y="317"/>
                    </a:lnTo>
                    <a:lnTo>
                      <a:pt x="137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6"/>
              <p:cNvSpPr/>
              <p:nvPr/>
            </p:nvSpPr>
            <p:spPr>
              <a:xfrm>
                <a:off x="8345825" y="2268038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28" y="0"/>
                    </a:moveTo>
                    <a:cubicBezTo>
                      <a:pt x="413" y="0"/>
                      <a:pt x="1" y="413"/>
                      <a:pt x="1" y="928"/>
                    </a:cubicBezTo>
                    <a:cubicBezTo>
                      <a:pt x="1" y="1437"/>
                      <a:pt x="413" y="1855"/>
                      <a:pt x="928" y="1855"/>
                    </a:cubicBezTo>
                    <a:cubicBezTo>
                      <a:pt x="1437" y="1855"/>
                      <a:pt x="1855" y="1437"/>
                      <a:pt x="1855" y="928"/>
                    </a:cubicBezTo>
                    <a:cubicBezTo>
                      <a:pt x="1855" y="413"/>
                      <a:pt x="1437" y="0"/>
                      <a:pt x="9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6"/>
              <p:cNvSpPr/>
              <p:nvPr/>
            </p:nvSpPr>
            <p:spPr>
              <a:xfrm>
                <a:off x="8447775" y="2390338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28" y="0"/>
                    </a:moveTo>
                    <a:cubicBezTo>
                      <a:pt x="419" y="0"/>
                      <a:pt x="1" y="418"/>
                      <a:pt x="1" y="928"/>
                    </a:cubicBezTo>
                    <a:cubicBezTo>
                      <a:pt x="1" y="1442"/>
                      <a:pt x="419" y="1855"/>
                      <a:pt x="928" y="1855"/>
                    </a:cubicBezTo>
                    <a:cubicBezTo>
                      <a:pt x="1442" y="1855"/>
                      <a:pt x="1855" y="1442"/>
                      <a:pt x="1855" y="928"/>
                    </a:cubicBezTo>
                    <a:cubicBezTo>
                      <a:pt x="1855" y="418"/>
                      <a:pt x="1442" y="0"/>
                      <a:pt x="9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6"/>
              <p:cNvSpPr/>
              <p:nvPr/>
            </p:nvSpPr>
            <p:spPr>
              <a:xfrm>
                <a:off x="8526550" y="2201188"/>
                <a:ext cx="4650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54" extrusionOk="0">
                    <a:moveTo>
                      <a:pt x="933" y="1"/>
                    </a:moveTo>
                    <a:cubicBezTo>
                      <a:pt x="418" y="1"/>
                      <a:pt x="0" y="419"/>
                      <a:pt x="0" y="928"/>
                    </a:cubicBezTo>
                    <a:cubicBezTo>
                      <a:pt x="0" y="1442"/>
                      <a:pt x="418" y="1854"/>
                      <a:pt x="933" y="1854"/>
                    </a:cubicBezTo>
                    <a:cubicBezTo>
                      <a:pt x="1442" y="1854"/>
                      <a:pt x="1860" y="1442"/>
                      <a:pt x="1860" y="928"/>
                    </a:cubicBezTo>
                    <a:cubicBezTo>
                      <a:pt x="1860" y="419"/>
                      <a:pt x="1442" y="1"/>
                      <a:pt x="9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6"/>
              <p:cNvSpPr/>
              <p:nvPr/>
            </p:nvSpPr>
            <p:spPr>
              <a:xfrm>
                <a:off x="8267850" y="2456238"/>
                <a:ext cx="4640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6" extrusionOk="0">
                    <a:moveTo>
                      <a:pt x="928" y="1"/>
                    </a:moveTo>
                    <a:cubicBezTo>
                      <a:pt x="419" y="1"/>
                      <a:pt x="1" y="414"/>
                      <a:pt x="1" y="928"/>
                    </a:cubicBezTo>
                    <a:cubicBezTo>
                      <a:pt x="1" y="1437"/>
                      <a:pt x="419" y="1855"/>
                      <a:pt x="928" y="1855"/>
                    </a:cubicBezTo>
                    <a:cubicBezTo>
                      <a:pt x="1443" y="1855"/>
                      <a:pt x="1855" y="1437"/>
                      <a:pt x="1855" y="928"/>
                    </a:cubicBezTo>
                    <a:cubicBezTo>
                      <a:pt x="1855" y="414"/>
                      <a:pt x="1443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6"/>
              <p:cNvSpPr/>
              <p:nvPr/>
            </p:nvSpPr>
            <p:spPr>
              <a:xfrm>
                <a:off x="8341800" y="2264013"/>
                <a:ext cx="54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171" extrusionOk="0">
                    <a:moveTo>
                      <a:pt x="1089" y="317"/>
                    </a:moveTo>
                    <a:cubicBezTo>
                      <a:pt x="1512" y="317"/>
                      <a:pt x="1855" y="659"/>
                      <a:pt x="1855" y="1089"/>
                    </a:cubicBezTo>
                    <a:cubicBezTo>
                      <a:pt x="1855" y="1512"/>
                      <a:pt x="1512" y="1855"/>
                      <a:pt x="1089" y="1855"/>
                    </a:cubicBezTo>
                    <a:cubicBezTo>
                      <a:pt x="666" y="1855"/>
                      <a:pt x="317" y="1512"/>
                      <a:pt x="317" y="1089"/>
                    </a:cubicBezTo>
                    <a:cubicBezTo>
                      <a:pt x="317" y="659"/>
                      <a:pt x="666" y="317"/>
                      <a:pt x="1089" y="317"/>
                    </a:cubicBezTo>
                    <a:close/>
                    <a:moveTo>
                      <a:pt x="1089" y="1"/>
                    </a:moveTo>
                    <a:cubicBezTo>
                      <a:pt x="490" y="1"/>
                      <a:pt x="1" y="488"/>
                      <a:pt x="1" y="1089"/>
                    </a:cubicBezTo>
                    <a:cubicBezTo>
                      <a:pt x="1" y="1683"/>
                      <a:pt x="490" y="2170"/>
                      <a:pt x="1089" y="2170"/>
                    </a:cubicBezTo>
                    <a:cubicBezTo>
                      <a:pt x="1684" y="2170"/>
                      <a:pt x="2172" y="1683"/>
                      <a:pt x="2172" y="1089"/>
                    </a:cubicBezTo>
                    <a:cubicBezTo>
                      <a:pt x="2172" y="488"/>
                      <a:pt x="1684" y="1"/>
                      <a:pt x="1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6"/>
              <p:cNvSpPr/>
              <p:nvPr/>
            </p:nvSpPr>
            <p:spPr>
              <a:xfrm>
                <a:off x="8443900" y="2386438"/>
                <a:ext cx="54275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172" extrusionOk="0">
                    <a:moveTo>
                      <a:pt x="1083" y="317"/>
                    </a:moveTo>
                    <a:cubicBezTo>
                      <a:pt x="1506" y="317"/>
                      <a:pt x="1854" y="661"/>
                      <a:pt x="1854" y="1084"/>
                    </a:cubicBezTo>
                    <a:cubicBezTo>
                      <a:pt x="1854" y="1512"/>
                      <a:pt x="1506" y="1855"/>
                      <a:pt x="1083" y="1855"/>
                    </a:cubicBezTo>
                    <a:cubicBezTo>
                      <a:pt x="660" y="1855"/>
                      <a:pt x="316" y="1512"/>
                      <a:pt x="316" y="1084"/>
                    </a:cubicBezTo>
                    <a:cubicBezTo>
                      <a:pt x="316" y="661"/>
                      <a:pt x="660" y="317"/>
                      <a:pt x="1083" y="317"/>
                    </a:cubicBezTo>
                    <a:close/>
                    <a:moveTo>
                      <a:pt x="1083" y="1"/>
                    </a:moveTo>
                    <a:cubicBezTo>
                      <a:pt x="482" y="1"/>
                      <a:pt x="0" y="488"/>
                      <a:pt x="0" y="1084"/>
                    </a:cubicBezTo>
                    <a:cubicBezTo>
                      <a:pt x="0" y="1684"/>
                      <a:pt x="482" y="2172"/>
                      <a:pt x="1083" y="2172"/>
                    </a:cubicBezTo>
                    <a:cubicBezTo>
                      <a:pt x="1683" y="2172"/>
                      <a:pt x="2171" y="1684"/>
                      <a:pt x="2171" y="1084"/>
                    </a:cubicBezTo>
                    <a:cubicBezTo>
                      <a:pt x="2171" y="488"/>
                      <a:pt x="1683" y="1"/>
                      <a:pt x="1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6"/>
              <p:cNvSpPr/>
              <p:nvPr/>
            </p:nvSpPr>
            <p:spPr>
              <a:xfrm>
                <a:off x="8522650" y="2197313"/>
                <a:ext cx="5430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170" extrusionOk="0">
                    <a:moveTo>
                      <a:pt x="1089" y="317"/>
                    </a:moveTo>
                    <a:cubicBezTo>
                      <a:pt x="1512" y="317"/>
                      <a:pt x="1855" y="659"/>
                      <a:pt x="1855" y="1083"/>
                    </a:cubicBezTo>
                    <a:cubicBezTo>
                      <a:pt x="1855" y="1506"/>
                      <a:pt x="1512" y="1855"/>
                      <a:pt x="1089" y="1855"/>
                    </a:cubicBezTo>
                    <a:cubicBezTo>
                      <a:pt x="661" y="1855"/>
                      <a:pt x="317" y="1506"/>
                      <a:pt x="317" y="1083"/>
                    </a:cubicBezTo>
                    <a:cubicBezTo>
                      <a:pt x="317" y="659"/>
                      <a:pt x="661" y="317"/>
                      <a:pt x="1089" y="317"/>
                    </a:cubicBezTo>
                    <a:close/>
                    <a:moveTo>
                      <a:pt x="1089" y="0"/>
                    </a:moveTo>
                    <a:cubicBezTo>
                      <a:pt x="489" y="0"/>
                      <a:pt x="1" y="488"/>
                      <a:pt x="1" y="1083"/>
                    </a:cubicBezTo>
                    <a:cubicBezTo>
                      <a:pt x="1" y="1682"/>
                      <a:pt x="489" y="2170"/>
                      <a:pt x="1089" y="2170"/>
                    </a:cubicBezTo>
                    <a:cubicBezTo>
                      <a:pt x="1684" y="2170"/>
                      <a:pt x="2172" y="1682"/>
                      <a:pt x="2172" y="1083"/>
                    </a:cubicBezTo>
                    <a:cubicBezTo>
                      <a:pt x="2172" y="488"/>
                      <a:pt x="1684" y="0"/>
                      <a:pt x="10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6"/>
              <p:cNvSpPr/>
              <p:nvPr/>
            </p:nvSpPr>
            <p:spPr>
              <a:xfrm>
                <a:off x="8264000" y="2452238"/>
                <a:ext cx="54275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171" extrusionOk="0">
                    <a:moveTo>
                      <a:pt x="1082" y="316"/>
                    </a:moveTo>
                    <a:cubicBezTo>
                      <a:pt x="1505" y="316"/>
                      <a:pt x="1854" y="665"/>
                      <a:pt x="1854" y="1088"/>
                    </a:cubicBezTo>
                    <a:cubicBezTo>
                      <a:pt x="1854" y="1511"/>
                      <a:pt x="1505" y="1855"/>
                      <a:pt x="1082" y="1855"/>
                    </a:cubicBezTo>
                    <a:cubicBezTo>
                      <a:pt x="659" y="1855"/>
                      <a:pt x="316" y="1511"/>
                      <a:pt x="316" y="1088"/>
                    </a:cubicBezTo>
                    <a:cubicBezTo>
                      <a:pt x="316" y="665"/>
                      <a:pt x="659" y="316"/>
                      <a:pt x="1082" y="316"/>
                    </a:cubicBezTo>
                    <a:close/>
                    <a:moveTo>
                      <a:pt x="1082" y="0"/>
                    </a:moveTo>
                    <a:cubicBezTo>
                      <a:pt x="488" y="0"/>
                      <a:pt x="1" y="488"/>
                      <a:pt x="1" y="1088"/>
                    </a:cubicBezTo>
                    <a:cubicBezTo>
                      <a:pt x="1" y="1682"/>
                      <a:pt x="488" y="2171"/>
                      <a:pt x="1082" y="2171"/>
                    </a:cubicBezTo>
                    <a:cubicBezTo>
                      <a:pt x="1683" y="2171"/>
                      <a:pt x="2170" y="1682"/>
                      <a:pt x="2170" y="1088"/>
                    </a:cubicBezTo>
                    <a:cubicBezTo>
                      <a:pt x="2170" y="488"/>
                      <a:pt x="1683" y="0"/>
                      <a:pt x="10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3" name="Google Shape;733;p6"/>
            <p:cNvSpPr/>
            <p:nvPr/>
          </p:nvSpPr>
          <p:spPr>
            <a:xfrm>
              <a:off x="-925041" y="4281031"/>
              <a:ext cx="1531477" cy="896831"/>
            </a:xfrm>
            <a:custGeom>
              <a:avLst/>
              <a:gdLst/>
              <a:ahLst/>
              <a:cxnLst/>
              <a:rect l="l" t="t" r="r" b="b"/>
              <a:pathLst>
                <a:path w="39691" h="23243" extrusionOk="0">
                  <a:moveTo>
                    <a:pt x="38190" y="0"/>
                  </a:moveTo>
                  <a:lnTo>
                    <a:pt x="32408" y="2352"/>
                  </a:lnTo>
                  <a:cubicBezTo>
                    <a:pt x="31980" y="2530"/>
                    <a:pt x="31777" y="3012"/>
                    <a:pt x="31953" y="3440"/>
                  </a:cubicBezTo>
                  <a:cubicBezTo>
                    <a:pt x="32083" y="3761"/>
                    <a:pt x="32392" y="3957"/>
                    <a:pt x="32721" y="3957"/>
                  </a:cubicBezTo>
                  <a:cubicBezTo>
                    <a:pt x="32826" y="3957"/>
                    <a:pt x="32932" y="3937"/>
                    <a:pt x="33036" y="3896"/>
                  </a:cubicBezTo>
                  <a:lnTo>
                    <a:pt x="35774" y="2782"/>
                  </a:lnTo>
                  <a:lnTo>
                    <a:pt x="34182" y="5782"/>
                  </a:lnTo>
                  <a:lnTo>
                    <a:pt x="32183" y="9581"/>
                  </a:lnTo>
                  <a:cubicBezTo>
                    <a:pt x="30849" y="12111"/>
                    <a:pt x="29509" y="14640"/>
                    <a:pt x="28191" y="17180"/>
                  </a:cubicBezTo>
                  <a:lnTo>
                    <a:pt x="28073" y="17405"/>
                  </a:lnTo>
                  <a:lnTo>
                    <a:pt x="27007" y="15937"/>
                  </a:lnTo>
                  <a:lnTo>
                    <a:pt x="24472" y="12475"/>
                  </a:lnTo>
                  <a:lnTo>
                    <a:pt x="21939" y="9008"/>
                  </a:lnTo>
                  <a:lnTo>
                    <a:pt x="20673" y="7278"/>
                  </a:lnTo>
                  <a:lnTo>
                    <a:pt x="20042" y="6415"/>
                  </a:lnTo>
                  <a:lnTo>
                    <a:pt x="19961" y="6307"/>
                  </a:lnTo>
                  <a:lnTo>
                    <a:pt x="19918" y="6254"/>
                  </a:lnTo>
                  <a:lnTo>
                    <a:pt x="19886" y="6205"/>
                  </a:lnTo>
                  <a:lnTo>
                    <a:pt x="19832" y="6141"/>
                  </a:lnTo>
                  <a:cubicBezTo>
                    <a:pt x="19682" y="5970"/>
                    <a:pt x="19489" y="5825"/>
                    <a:pt x="19275" y="5735"/>
                  </a:cubicBezTo>
                  <a:cubicBezTo>
                    <a:pt x="19090" y="5658"/>
                    <a:pt x="18893" y="5621"/>
                    <a:pt x="18697" y="5621"/>
                  </a:cubicBezTo>
                  <a:cubicBezTo>
                    <a:pt x="18438" y="5621"/>
                    <a:pt x="18180" y="5686"/>
                    <a:pt x="17952" y="5814"/>
                  </a:cubicBezTo>
                  <a:cubicBezTo>
                    <a:pt x="17752" y="5921"/>
                    <a:pt x="17571" y="6088"/>
                    <a:pt x="17443" y="6275"/>
                  </a:cubicBezTo>
                  <a:cubicBezTo>
                    <a:pt x="17410" y="6324"/>
                    <a:pt x="17383" y="6371"/>
                    <a:pt x="17356" y="6420"/>
                  </a:cubicBezTo>
                  <a:lnTo>
                    <a:pt x="17324" y="6489"/>
                  </a:lnTo>
                  <a:lnTo>
                    <a:pt x="17309" y="6516"/>
                  </a:lnTo>
                  <a:lnTo>
                    <a:pt x="17250" y="6640"/>
                  </a:lnTo>
                  <a:lnTo>
                    <a:pt x="17025" y="7122"/>
                  </a:lnTo>
                  <a:lnTo>
                    <a:pt x="16563" y="8092"/>
                  </a:lnTo>
                  <a:lnTo>
                    <a:pt x="15642" y="10031"/>
                  </a:lnTo>
                  <a:lnTo>
                    <a:pt x="13810" y="13911"/>
                  </a:lnTo>
                  <a:lnTo>
                    <a:pt x="12893" y="15850"/>
                  </a:lnTo>
                  <a:lnTo>
                    <a:pt x="12432" y="16820"/>
                  </a:lnTo>
                  <a:lnTo>
                    <a:pt x="12287" y="17137"/>
                  </a:lnTo>
                  <a:lnTo>
                    <a:pt x="11532" y="16456"/>
                  </a:lnTo>
                  <a:lnTo>
                    <a:pt x="9940" y="15020"/>
                  </a:lnTo>
                  <a:lnTo>
                    <a:pt x="6752" y="12143"/>
                  </a:lnTo>
                  <a:lnTo>
                    <a:pt x="6356" y="11784"/>
                  </a:lnTo>
                  <a:lnTo>
                    <a:pt x="6302" y="11735"/>
                  </a:lnTo>
                  <a:cubicBezTo>
                    <a:pt x="6264" y="11703"/>
                    <a:pt x="6222" y="11666"/>
                    <a:pt x="6173" y="11634"/>
                  </a:cubicBezTo>
                  <a:cubicBezTo>
                    <a:pt x="6082" y="11569"/>
                    <a:pt x="5985" y="11515"/>
                    <a:pt x="5879" y="11473"/>
                  </a:cubicBezTo>
                  <a:cubicBezTo>
                    <a:pt x="5718" y="11413"/>
                    <a:pt x="5548" y="11383"/>
                    <a:pt x="5381" y="11383"/>
                  </a:cubicBezTo>
                  <a:cubicBezTo>
                    <a:pt x="5325" y="11383"/>
                    <a:pt x="5269" y="11386"/>
                    <a:pt x="5214" y="11393"/>
                  </a:cubicBezTo>
                  <a:cubicBezTo>
                    <a:pt x="4995" y="11414"/>
                    <a:pt x="4780" y="11495"/>
                    <a:pt x="4593" y="11623"/>
                  </a:cubicBezTo>
                  <a:cubicBezTo>
                    <a:pt x="4410" y="11752"/>
                    <a:pt x="4256" y="11928"/>
                    <a:pt x="4153" y="12126"/>
                  </a:cubicBezTo>
                  <a:cubicBezTo>
                    <a:pt x="4088" y="12250"/>
                    <a:pt x="4095" y="12255"/>
                    <a:pt x="4073" y="12304"/>
                  </a:cubicBezTo>
                  <a:lnTo>
                    <a:pt x="4019" y="12427"/>
                  </a:lnTo>
                  <a:lnTo>
                    <a:pt x="3917" y="12679"/>
                  </a:lnTo>
                  <a:cubicBezTo>
                    <a:pt x="3645" y="13338"/>
                    <a:pt x="3366" y="13997"/>
                    <a:pt x="3098" y="14661"/>
                  </a:cubicBezTo>
                  <a:lnTo>
                    <a:pt x="2300" y="16654"/>
                  </a:lnTo>
                  <a:cubicBezTo>
                    <a:pt x="2042" y="17319"/>
                    <a:pt x="1780" y="17984"/>
                    <a:pt x="1528" y="18653"/>
                  </a:cubicBezTo>
                  <a:cubicBezTo>
                    <a:pt x="1019" y="19993"/>
                    <a:pt x="520" y="21338"/>
                    <a:pt x="64" y="22699"/>
                  </a:cubicBezTo>
                  <a:cubicBezTo>
                    <a:pt x="0" y="22886"/>
                    <a:pt x="81" y="23101"/>
                    <a:pt x="262" y="23198"/>
                  </a:cubicBezTo>
                  <a:cubicBezTo>
                    <a:pt x="322" y="23228"/>
                    <a:pt x="387" y="23243"/>
                    <a:pt x="451" y="23243"/>
                  </a:cubicBezTo>
                  <a:cubicBezTo>
                    <a:pt x="599" y="23243"/>
                    <a:pt x="745" y="23163"/>
                    <a:pt x="821" y="23020"/>
                  </a:cubicBezTo>
                  <a:cubicBezTo>
                    <a:pt x="1491" y="21751"/>
                    <a:pt x="2122" y="20470"/>
                    <a:pt x="2745" y="19179"/>
                  </a:cubicBezTo>
                  <a:cubicBezTo>
                    <a:pt x="3054" y="18531"/>
                    <a:pt x="3355" y="17881"/>
                    <a:pt x="3660" y="17233"/>
                  </a:cubicBezTo>
                  <a:lnTo>
                    <a:pt x="4555" y="15283"/>
                  </a:lnTo>
                  <a:cubicBezTo>
                    <a:pt x="4850" y="14634"/>
                    <a:pt x="5134" y="13975"/>
                    <a:pt x="5423" y="13322"/>
                  </a:cubicBezTo>
                  <a:lnTo>
                    <a:pt x="5466" y="13236"/>
                  </a:lnTo>
                  <a:lnTo>
                    <a:pt x="5627" y="13380"/>
                  </a:lnTo>
                  <a:lnTo>
                    <a:pt x="8782" y="16290"/>
                  </a:lnTo>
                  <a:lnTo>
                    <a:pt x="10358" y="17742"/>
                  </a:lnTo>
                  <a:lnTo>
                    <a:pt x="11151" y="18471"/>
                  </a:lnTo>
                  <a:lnTo>
                    <a:pt x="11344" y="18653"/>
                  </a:lnTo>
                  <a:cubicBezTo>
                    <a:pt x="11349" y="18659"/>
                    <a:pt x="11403" y="18702"/>
                    <a:pt x="11446" y="18734"/>
                  </a:cubicBezTo>
                  <a:cubicBezTo>
                    <a:pt x="11483" y="18771"/>
                    <a:pt x="11527" y="18798"/>
                    <a:pt x="11574" y="18830"/>
                  </a:cubicBezTo>
                  <a:cubicBezTo>
                    <a:pt x="11666" y="18884"/>
                    <a:pt x="11762" y="18932"/>
                    <a:pt x="11864" y="18969"/>
                  </a:cubicBezTo>
                  <a:cubicBezTo>
                    <a:pt x="12031" y="19030"/>
                    <a:pt x="12206" y="19060"/>
                    <a:pt x="12380" y="19060"/>
                  </a:cubicBezTo>
                  <a:cubicBezTo>
                    <a:pt x="12636" y="19060"/>
                    <a:pt x="12889" y="18995"/>
                    <a:pt x="13112" y="18868"/>
                  </a:cubicBezTo>
                  <a:cubicBezTo>
                    <a:pt x="13300" y="18761"/>
                    <a:pt x="13466" y="18610"/>
                    <a:pt x="13595" y="18439"/>
                  </a:cubicBezTo>
                  <a:cubicBezTo>
                    <a:pt x="13627" y="18390"/>
                    <a:pt x="13654" y="18348"/>
                    <a:pt x="13681" y="18299"/>
                  </a:cubicBezTo>
                  <a:cubicBezTo>
                    <a:pt x="13708" y="18257"/>
                    <a:pt x="13740" y="18192"/>
                    <a:pt x="13740" y="18187"/>
                  </a:cubicBezTo>
                  <a:lnTo>
                    <a:pt x="13798" y="18064"/>
                  </a:lnTo>
                  <a:lnTo>
                    <a:pt x="14035" y="17581"/>
                  </a:lnTo>
                  <a:lnTo>
                    <a:pt x="14500" y="16617"/>
                  </a:lnTo>
                  <a:lnTo>
                    <a:pt x="15432" y="14683"/>
                  </a:lnTo>
                  <a:lnTo>
                    <a:pt x="17287" y="10814"/>
                  </a:lnTo>
                  <a:lnTo>
                    <a:pt x="18214" y="8879"/>
                  </a:lnTo>
                  <a:lnTo>
                    <a:pt x="18680" y="7914"/>
                  </a:lnTo>
                  <a:lnTo>
                    <a:pt x="18744" y="7775"/>
                  </a:lnTo>
                  <a:lnTo>
                    <a:pt x="19179" y="8371"/>
                  </a:lnTo>
                  <a:lnTo>
                    <a:pt x="20448" y="10101"/>
                  </a:lnTo>
                  <a:lnTo>
                    <a:pt x="22983" y="13563"/>
                  </a:lnTo>
                  <a:lnTo>
                    <a:pt x="25518" y="17025"/>
                  </a:lnTo>
                  <a:lnTo>
                    <a:pt x="26787" y="18756"/>
                  </a:lnTo>
                  <a:lnTo>
                    <a:pt x="26868" y="18868"/>
                  </a:lnTo>
                  <a:lnTo>
                    <a:pt x="26900" y="18910"/>
                  </a:lnTo>
                  <a:lnTo>
                    <a:pt x="26954" y="18969"/>
                  </a:lnTo>
                  <a:cubicBezTo>
                    <a:pt x="26986" y="19013"/>
                    <a:pt x="27023" y="19055"/>
                    <a:pt x="27066" y="19093"/>
                  </a:cubicBezTo>
                  <a:cubicBezTo>
                    <a:pt x="27227" y="19243"/>
                    <a:pt x="27425" y="19367"/>
                    <a:pt x="27639" y="19431"/>
                  </a:cubicBezTo>
                  <a:cubicBezTo>
                    <a:pt x="27793" y="19481"/>
                    <a:pt x="27954" y="19506"/>
                    <a:pt x="28114" y="19506"/>
                  </a:cubicBezTo>
                  <a:cubicBezTo>
                    <a:pt x="28395" y="19506"/>
                    <a:pt x="28675" y="19430"/>
                    <a:pt x="28920" y="19280"/>
                  </a:cubicBezTo>
                  <a:cubicBezTo>
                    <a:pt x="29113" y="19167"/>
                    <a:pt x="29279" y="19001"/>
                    <a:pt x="29397" y="18820"/>
                  </a:cubicBezTo>
                  <a:cubicBezTo>
                    <a:pt x="29430" y="18776"/>
                    <a:pt x="29455" y="18723"/>
                    <a:pt x="29482" y="18680"/>
                  </a:cubicBezTo>
                  <a:lnTo>
                    <a:pt x="29509" y="18621"/>
                  </a:lnTo>
                  <a:lnTo>
                    <a:pt x="29574" y="18504"/>
                  </a:lnTo>
                  <a:lnTo>
                    <a:pt x="29821" y="18026"/>
                  </a:lnTo>
                  <a:cubicBezTo>
                    <a:pt x="31144" y="15492"/>
                    <a:pt x="32445" y="12941"/>
                    <a:pt x="33753" y="10396"/>
                  </a:cubicBezTo>
                  <a:lnTo>
                    <a:pt x="35720" y="6581"/>
                  </a:lnTo>
                  <a:lnTo>
                    <a:pt x="37242" y="3591"/>
                  </a:lnTo>
                  <a:lnTo>
                    <a:pt x="37970" y="7073"/>
                  </a:lnTo>
                  <a:cubicBezTo>
                    <a:pt x="38050" y="7467"/>
                    <a:pt x="38398" y="7733"/>
                    <a:pt x="38785" y="7733"/>
                  </a:cubicBezTo>
                  <a:cubicBezTo>
                    <a:pt x="38788" y="7733"/>
                    <a:pt x="38792" y="7733"/>
                    <a:pt x="38796" y="7733"/>
                  </a:cubicBezTo>
                  <a:cubicBezTo>
                    <a:pt x="38850" y="7733"/>
                    <a:pt x="38903" y="7728"/>
                    <a:pt x="38957" y="7716"/>
                  </a:cubicBezTo>
                  <a:cubicBezTo>
                    <a:pt x="39407" y="7620"/>
                    <a:pt x="39691" y="7181"/>
                    <a:pt x="39600" y="6731"/>
                  </a:cubicBezTo>
                  <a:lnTo>
                    <a:pt x="3819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4" name="Google Shape;734;p6"/>
            <p:cNvGrpSpPr/>
            <p:nvPr/>
          </p:nvGrpSpPr>
          <p:grpSpPr>
            <a:xfrm>
              <a:off x="0" y="0"/>
              <a:ext cx="9144000" cy="327600"/>
              <a:chOff x="0" y="4815875"/>
              <a:chExt cx="9144000" cy="327600"/>
            </a:xfrm>
          </p:grpSpPr>
          <p:sp>
            <p:nvSpPr>
              <p:cNvPr id="735" name="Google Shape;735;p6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6" name="Google Shape;736;p6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737" name="Google Shape;737;p6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738" name="Google Shape;738;p6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6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40" name="Google Shape;740;p6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6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42" name="Google Shape;742;p6"/>
          <p:cNvGrpSpPr/>
          <p:nvPr/>
        </p:nvGrpSpPr>
        <p:grpSpPr>
          <a:xfrm>
            <a:off x="-2206466" y="3333270"/>
            <a:ext cx="11474352" cy="2792339"/>
            <a:chOff x="-2206466" y="3333270"/>
            <a:chExt cx="11474352" cy="2792339"/>
          </a:xfrm>
        </p:grpSpPr>
        <p:grpSp>
          <p:nvGrpSpPr>
            <p:cNvPr id="743" name="Google Shape;743;p6"/>
            <p:cNvGrpSpPr/>
            <p:nvPr/>
          </p:nvGrpSpPr>
          <p:grpSpPr>
            <a:xfrm>
              <a:off x="-2206466" y="3480532"/>
              <a:ext cx="2792339" cy="574190"/>
              <a:chOff x="1256084" y="1131032"/>
              <a:chExt cx="2792339" cy="574190"/>
            </a:xfrm>
          </p:grpSpPr>
          <p:grpSp>
            <p:nvGrpSpPr>
              <p:cNvPr id="744" name="Google Shape;744;p6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745" name="Google Shape;745;p6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6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6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6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6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6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6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6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6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6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6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6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6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6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6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6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6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6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6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6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6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6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6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6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6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6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6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6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6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6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6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6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6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6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9" name="Google Shape;779;p6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780" name="Google Shape;780;p6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6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6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6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6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6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6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6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6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6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6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6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6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6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6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6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6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6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6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6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6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6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6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6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6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6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6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6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6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6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6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6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6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6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14" name="Google Shape;814;p6"/>
            <p:cNvGrpSpPr/>
            <p:nvPr/>
          </p:nvGrpSpPr>
          <p:grpSpPr>
            <a:xfrm rot="5400000">
              <a:off x="7584621" y="4442344"/>
              <a:ext cx="2792339" cy="574190"/>
              <a:chOff x="1256084" y="1131032"/>
              <a:chExt cx="2792339" cy="574190"/>
            </a:xfrm>
          </p:grpSpPr>
          <p:grpSp>
            <p:nvGrpSpPr>
              <p:cNvPr id="815" name="Google Shape;815;p6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816" name="Google Shape;816;p6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6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6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6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6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6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6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6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6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6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6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6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6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6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6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6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6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6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6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835;p6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6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6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6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6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6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6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6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843;p6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6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" name="Google Shape;845;p6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6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6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" name="Google Shape;848;p6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" name="Google Shape;849;p6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50" name="Google Shape;850;p6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851" name="Google Shape;851;p6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6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6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6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6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6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6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6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6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6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6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6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6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6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6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6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6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6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6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6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6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6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6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6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6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6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6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6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6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6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6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6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6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6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8" indent="0">
              <a:buNone/>
              <a:defRPr sz="1050"/>
            </a:lvl2pPr>
            <a:lvl3pPr marL="685818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4" indent="0">
              <a:buNone/>
              <a:defRPr sz="750"/>
            </a:lvl6pPr>
            <a:lvl7pPr marL="2057452" indent="0">
              <a:buNone/>
              <a:defRPr sz="750"/>
            </a:lvl7pPr>
            <a:lvl8pPr marL="2400360" indent="0">
              <a:buNone/>
              <a:defRPr sz="750"/>
            </a:lvl8pPr>
            <a:lvl9pPr marL="2743268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8" indent="0">
              <a:buNone/>
              <a:defRPr sz="2100"/>
            </a:lvl2pPr>
            <a:lvl3pPr marL="685818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4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8" indent="0">
              <a:buNone/>
              <a:defRPr sz="1050"/>
            </a:lvl2pPr>
            <a:lvl3pPr marL="685818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4" indent="0">
              <a:buNone/>
              <a:defRPr sz="750"/>
            </a:lvl6pPr>
            <a:lvl7pPr marL="2057452" indent="0">
              <a:buNone/>
              <a:defRPr sz="750"/>
            </a:lvl7pPr>
            <a:lvl8pPr marL="2400360" indent="0">
              <a:buNone/>
              <a:defRPr sz="750"/>
            </a:lvl8pPr>
            <a:lvl9pPr marL="2743268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2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7"/>
          <p:cNvSpPr txBox="1">
            <a:spLocks noGrp="1"/>
          </p:cNvSpPr>
          <p:nvPr>
            <p:ph type="body" idx="1"/>
          </p:nvPr>
        </p:nvSpPr>
        <p:spPr>
          <a:xfrm>
            <a:off x="2079900" y="1895782"/>
            <a:ext cx="4984200" cy="18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888" name="Google Shape;888;p7"/>
          <p:cNvGrpSpPr/>
          <p:nvPr/>
        </p:nvGrpSpPr>
        <p:grpSpPr>
          <a:xfrm>
            <a:off x="0" y="-194613"/>
            <a:ext cx="9144000" cy="5338088"/>
            <a:chOff x="0" y="-194613"/>
            <a:chExt cx="9144000" cy="5338088"/>
          </a:xfrm>
        </p:grpSpPr>
        <p:grpSp>
          <p:nvGrpSpPr>
            <p:cNvPr id="889" name="Google Shape;889;p7"/>
            <p:cNvGrpSpPr/>
            <p:nvPr/>
          </p:nvGrpSpPr>
          <p:grpSpPr>
            <a:xfrm>
              <a:off x="217773" y="-194613"/>
              <a:ext cx="574994" cy="575187"/>
              <a:chOff x="8234275" y="2163288"/>
              <a:chExt cx="372550" cy="372675"/>
            </a:xfrm>
          </p:grpSpPr>
          <p:sp>
            <p:nvSpPr>
              <p:cNvPr id="890" name="Google Shape;890;p7"/>
              <p:cNvSpPr/>
              <p:nvPr/>
            </p:nvSpPr>
            <p:spPr>
              <a:xfrm>
                <a:off x="8234275" y="2163288"/>
                <a:ext cx="372550" cy="372675"/>
              </a:xfrm>
              <a:custGeom>
                <a:avLst/>
                <a:gdLst/>
                <a:ahLst/>
                <a:cxnLst/>
                <a:rect l="l" t="t" r="r" b="b"/>
                <a:pathLst>
                  <a:path w="14902" h="14907" extrusionOk="0">
                    <a:moveTo>
                      <a:pt x="7453" y="316"/>
                    </a:moveTo>
                    <a:cubicBezTo>
                      <a:pt x="11387" y="316"/>
                      <a:pt x="14590" y="3515"/>
                      <a:pt x="14590" y="7453"/>
                    </a:cubicBezTo>
                    <a:cubicBezTo>
                      <a:pt x="14590" y="11387"/>
                      <a:pt x="11387" y="14591"/>
                      <a:pt x="7453" y="14591"/>
                    </a:cubicBezTo>
                    <a:cubicBezTo>
                      <a:pt x="3515" y="14591"/>
                      <a:pt x="315" y="11387"/>
                      <a:pt x="315" y="7453"/>
                    </a:cubicBezTo>
                    <a:cubicBezTo>
                      <a:pt x="315" y="3515"/>
                      <a:pt x="3515" y="316"/>
                      <a:pt x="7453" y="316"/>
                    </a:cubicBezTo>
                    <a:close/>
                    <a:moveTo>
                      <a:pt x="7453" y="1"/>
                    </a:moveTo>
                    <a:cubicBezTo>
                      <a:pt x="3344" y="1"/>
                      <a:pt x="0" y="3344"/>
                      <a:pt x="0" y="7453"/>
                    </a:cubicBezTo>
                    <a:cubicBezTo>
                      <a:pt x="0" y="11563"/>
                      <a:pt x="3344" y="14907"/>
                      <a:pt x="7453" y="14907"/>
                    </a:cubicBezTo>
                    <a:cubicBezTo>
                      <a:pt x="11563" y="14907"/>
                      <a:pt x="14901" y="11563"/>
                      <a:pt x="14901" y="7453"/>
                    </a:cubicBezTo>
                    <a:cubicBezTo>
                      <a:pt x="14901" y="3344"/>
                      <a:pt x="11563" y="1"/>
                      <a:pt x="7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8361100" y="2163288"/>
                <a:ext cx="116575" cy="372675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14907" extrusionOk="0">
                    <a:moveTo>
                      <a:pt x="2332" y="316"/>
                    </a:moveTo>
                    <a:cubicBezTo>
                      <a:pt x="3307" y="316"/>
                      <a:pt x="4347" y="3183"/>
                      <a:pt x="4347" y="7453"/>
                    </a:cubicBezTo>
                    <a:cubicBezTo>
                      <a:pt x="4347" y="11719"/>
                      <a:pt x="3307" y="14591"/>
                      <a:pt x="2332" y="14591"/>
                    </a:cubicBezTo>
                    <a:cubicBezTo>
                      <a:pt x="1357" y="14591"/>
                      <a:pt x="317" y="11719"/>
                      <a:pt x="317" y="7453"/>
                    </a:cubicBezTo>
                    <a:cubicBezTo>
                      <a:pt x="317" y="3183"/>
                      <a:pt x="1357" y="316"/>
                      <a:pt x="2332" y="316"/>
                    </a:cubicBezTo>
                    <a:close/>
                    <a:moveTo>
                      <a:pt x="2332" y="1"/>
                    </a:moveTo>
                    <a:cubicBezTo>
                      <a:pt x="875" y="1"/>
                      <a:pt x="0" y="3788"/>
                      <a:pt x="0" y="7453"/>
                    </a:cubicBezTo>
                    <a:cubicBezTo>
                      <a:pt x="0" y="11113"/>
                      <a:pt x="875" y="14907"/>
                      <a:pt x="2332" y="14907"/>
                    </a:cubicBezTo>
                    <a:cubicBezTo>
                      <a:pt x="3794" y="14907"/>
                      <a:pt x="4662" y="11113"/>
                      <a:pt x="4662" y="7453"/>
                    </a:cubicBezTo>
                    <a:cubicBezTo>
                      <a:pt x="4662" y="3788"/>
                      <a:pt x="3794" y="1"/>
                      <a:pt x="2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8246575" y="2287188"/>
                <a:ext cx="3449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318" extrusionOk="0">
                    <a:moveTo>
                      <a:pt x="1" y="1"/>
                    </a:moveTo>
                    <a:lnTo>
                      <a:pt x="1" y="317"/>
                    </a:lnTo>
                    <a:lnTo>
                      <a:pt x="13798" y="317"/>
                    </a:lnTo>
                    <a:lnTo>
                      <a:pt x="137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8246575" y="2410563"/>
                <a:ext cx="3449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317" extrusionOk="0">
                    <a:moveTo>
                      <a:pt x="1" y="0"/>
                    </a:moveTo>
                    <a:lnTo>
                      <a:pt x="1" y="317"/>
                    </a:lnTo>
                    <a:lnTo>
                      <a:pt x="13798" y="317"/>
                    </a:lnTo>
                    <a:lnTo>
                      <a:pt x="137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8345825" y="2268038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28" y="0"/>
                    </a:moveTo>
                    <a:cubicBezTo>
                      <a:pt x="413" y="0"/>
                      <a:pt x="1" y="413"/>
                      <a:pt x="1" y="928"/>
                    </a:cubicBezTo>
                    <a:cubicBezTo>
                      <a:pt x="1" y="1437"/>
                      <a:pt x="413" y="1855"/>
                      <a:pt x="928" y="1855"/>
                    </a:cubicBezTo>
                    <a:cubicBezTo>
                      <a:pt x="1437" y="1855"/>
                      <a:pt x="1855" y="1437"/>
                      <a:pt x="1855" y="928"/>
                    </a:cubicBezTo>
                    <a:cubicBezTo>
                      <a:pt x="1855" y="413"/>
                      <a:pt x="1437" y="0"/>
                      <a:pt x="9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8447775" y="2390338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28" y="0"/>
                    </a:moveTo>
                    <a:cubicBezTo>
                      <a:pt x="419" y="0"/>
                      <a:pt x="1" y="418"/>
                      <a:pt x="1" y="928"/>
                    </a:cubicBezTo>
                    <a:cubicBezTo>
                      <a:pt x="1" y="1442"/>
                      <a:pt x="419" y="1855"/>
                      <a:pt x="928" y="1855"/>
                    </a:cubicBezTo>
                    <a:cubicBezTo>
                      <a:pt x="1442" y="1855"/>
                      <a:pt x="1855" y="1442"/>
                      <a:pt x="1855" y="928"/>
                    </a:cubicBezTo>
                    <a:cubicBezTo>
                      <a:pt x="1855" y="418"/>
                      <a:pt x="1442" y="0"/>
                      <a:pt x="9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>
                <a:off x="8526550" y="2201188"/>
                <a:ext cx="4650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54" extrusionOk="0">
                    <a:moveTo>
                      <a:pt x="933" y="1"/>
                    </a:moveTo>
                    <a:cubicBezTo>
                      <a:pt x="418" y="1"/>
                      <a:pt x="0" y="419"/>
                      <a:pt x="0" y="928"/>
                    </a:cubicBezTo>
                    <a:cubicBezTo>
                      <a:pt x="0" y="1442"/>
                      <a:pt x="418" y="1854"/>
                      <a:pt x="933" y="1854"/>
                    </a:cubicBezTo>
                    <a:cubicBezTo>
                      <a:pt x="1442" y="1854"/>
                      <a:pt x="1860" y="1442"/>
                      <a:pt x="1860" y="928"/>
                    </a:cubicBezTo>
                    <a:cubicBezTo>
                      <a:pt x="1860" y="419"/>
                      <a:pt x="1442" y="1"/>
                      <a:pt x="9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8267850" y="2456238"/>
                <a:ext cx="4640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6" extrusionOk="0">
                    <a:moveTo>
                      <a:pt x="928" y="1"/>
                    </a:moveTo>
                    <a:cubicBezTo>
                      <a:pt x="419" y="1"/>
                      <a:pt x="1" y="414"/>
                      <a:pt x="1" y="928"/>
                    </a:cubicBezTo>
                    <a:cubicBezTo>
                      <a:pt x="1" y="1437"/>
                      <a:pt x="419" y="1855"/>
                      <a:pt x="928" y="1855"/>
                    </a:cubicBezTo>
                    <a:cubicBezTo>
                      <a:pt x="1443" y="1855"/>
                      <a:pt x="1855" y="1437"/>
                      <a:pt x="1855" y="928"/>
                    </a:cubicBezTo>
                    <a:cubicBezTo>
                      <a:pt x="1855" y="414"/>
                      <a:pt x="1443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8341800" y="2264013"/>
                <a:ext cx="54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171" extrusionOk="0">
                    <a:moveTo>
                      <a:pt x="1089" y="317"/>
                    </a:moveTo>
                    <a:cubicBezTo>
                      <a:pt x="1512" y="317"/>
                      <a:pt x="1855" y="659"/>
                      <a:pt x="1855" y="1089"/>
                    </a:cubicBezTo>
                    <a:cubicBezTo>
                      <a:pt x="1855" y="1512"/>
                      <a:pt x="1512" y="1855"/>
                      <a:pt x="1089" y="1855"/>
                    </a:cubicBezTo>
                    <a:cubicBezTo>
                      <a:pt x="666" y="1855"/>
                      <a:pt x="317" y="1512"/>
                      <a:pt x="317" y="1089"/>
                    </a:cubicBezTo>
                    <a:cubicBezTo>
                      <a:pt x="317" y="659"/>
                      <a:pt x="666" y="317"/>
                      <a:pt x="1089" y="317"/>
                    </a:cubicBezTo>
                    <a:close/>
                    <a:moveTo>
                      <a:pt x="1089" y="1"/>
                    </a:moveTo>
                    <a:cubicBezTo>
                      <a:pt x="490" y="1"/>
                      <a:pt x="1" y="488"/>
                      <a:pt x="1" y="1089"/>
                    </a:cubicBezTo>
                    <a:cubicBezTo>
                      <a:pt x="1" y="1683"/>
                      <a:pt x="490" y="2170"/>
                      <a:pt x="1089" y="2170"/>
                    </a:cubicBezTo>
                    <a:cubicBezTo>
                      <a:pt x="1684" y="2170"/>
                      <a:pt x="2172" y="1683"/>
                      <a:pt x="2172" y="1089"/>
                    </a:cubicBezTo>
                    <a:cubicBezTo>
                      <a:pt x="2172" y="488"/>
                      <a:pt x="1684" y="1"/>
                      <a:pt x="1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8443900" y="2386438"/>
                <a:ext cx="54275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172" extrusionOk="0">
                    <a:moveTo>
                      <a:pt x="1083" y="317"/>
                    </a:moveTo>
                    <a:cubicBezTo>
                      <a:pt x="1506" y="317"/>
                      <a:pt x="1854" y="661"/>
                      <a:pt x="1854" y="1084"/>
                    </a:cubicBezTo>
                    <a:cubicBezTo>
                      <a:pt x="1854" y="1512"/>
                      <a:pt x="1506" y="1855"/>
                      <a:pt x="1083" y="1855"/>
                    </a:cubicBezTo>
                    <a:cubicBezTo>
                      <a:pt x="660" y="1855"/>
                      <a:pt x="316" y="1512"/>
                      <a:pt x="316" y="1084"/>
                    </a:cubicBezTo>
                    <a:cubicBezTo>
                      <a:pt x="316" y="661"/>
                      <a:pt x="660" y="317"/>
                      <a:pt x="1083" y="317"/>
                    </a:cubicBezTo>
                    <a:close/>
                    <a:moveTo>
                      <a:pt x="1083" y="1"/>
                    </a:moveTo>
                    <a:cubicBezTo>
                      <a:pt x="482" y="1"/>
                      <a:pt x="0" y="488"/>
                      <a:pt x="0" y="1084"/>
                    </a:cubicBezTo>
                    <a:cubicBezTo>
                      <a:pt x="0" y="1684"/>
                      <a:pt x="482" y="2172"/>
                      <a:pt x="1083" y="2172"/>
                    </a:cubicBezTo>
                    <a:cubicBezTo>
                      <a:pt x="1683" y="2172"/>
                      <a:pt x="2171" y="1684"/>
                      <a:pt x="2171" y="1084"/>
                    </a:cubicBezTo>
                    <a:cubicBezTo>
                      <a:pt x="2171" y="488"/>
                      <a:pt x="1683" y="1"/>
                      <a:pt x="1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8522650" y="2197313"/>
                <a:ext cx="5430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170" extrusionOk="0">
                    <a:moveTo>
                      <a:pt x="1089" y="317"/>
                    </a:moveTo>
                    <a:cubicBezTo>
                      <a:pt x="1512" y="317"/>
                      <a:pt x="1855" y="659"/>
                      <a:pt x="1855" y="1083"/>
                    </a:cubicBezTo>
                    <a:cubicBezTo>
                      <a:pt x="1855" y="1506"/>
                      <a:pt x="1512" y="1855"/>
                      <a:pt x="1089" y="1855"/>
                    </a:cubicBezTo>
                    <a:cubicBezTo>
                      <a:pt x="661" y="1855"/>
                      <a:pt x="317" y="1506"/>
                      <a:pt x="317" y="1083"/>
                    </a:cubicBezTo>
                    <a:cubicBezTo>
                      <a:pt x="317" y="659"/>
                      <a:pt x="661" y="317"/>
                      <a:pt x="1089" y="317"/>
                    </a:cubicBezTo>
                    <a:close/>
                    <a:moveTo>
                      <a:pt x="1089" y="0"/>
                    </a:moveTo>
                    <a:cubicBezTo>
                      <a:pt x="489" y="0"/>
                      <a:pt x="1" y="488"/>
                      <a:pt x="1" y="1083"/>
                    </a:cubicBezTo>
                    <a:cubicBezTo>
                      <a:pt x="1" y="1682"/>
                      <a:pt x="489" y="2170"/>
                      <a:pt x="1089" y="2170"/>
                    </a:cubicBezTo>
                    <a:cubicBezTo>
                      <a:pt x="1684" y="2170"/>
                      <a:pt x="2172" y="1682"/>
                      <a:pt x="2172" y="1083"/>
                    </a:cubicBezTo>
                    <a:cubicBezTo>
                      <a:pt x="2172" y="488"/>
                      <a:pt x="1684" y="0"/>
                      <a:pt x="10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8264000" y="2452238"/>
                <a:ext cx="54275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171" extrusionOk="0">
                    <a:moveTo>
                      <a:pt x="1082" y="316"/>
                    </a:moveTo>
                    <a:cubicBezTo>
                      <a:pt x="1505" y="316"/>
                      <a:pt x="1854" y="665"/>
                      <a:pt x="1854" y="1088"/>
                    </a:cubicBezTo>
                    <a:cubicBezTo>
                      <a:pt x="1854" y="1511"/>
                      <a:pt x="1505" y="1855"/>
                      <a:pt x="1082" y="1855"/>
                    </a:cubicBezTo>
                    <a:cubicBezTo>
                      <a:pt x="659" y="1855"/>
                      <a:pt x="316" y="1511"/>
                      <a:pt x="316" y="1088"/>
                    </a:cubicBezTo>
                    <a:cubicBezTo>
                      <a:pt x="316" y="665"/>
                      <a:pt x="659" y="316"/>
                      <a:pt x="1082" y="316"/>
                    </a:cubicBezTo>
                    <a:close/>
                    <a:moveTo>
                      <a:pt x="1082" y="0"/>
                    </a:moveTo>
                    <a:cubicBezTo>
                      <a:pt x="488" y="0"/>
                      <a:pt x="1" y="488"/>
                      <a:pt x="1" y="1088"/>
                    </a:cubicBezTo>
                    <a:cubicBezTo>
                      <a:pt x="1" y="1682"/>
                      <a:pt x="488" y="2171"/>
                      <a:pt x="1082" y="2171"/>
                    </a:cubicBezTo>
                    <a:cubicBezTo>
                      <a:pt x="1683" y="2171"/>
                      <a:pt x="2170" y="1682"/>
                      <a:pt x="2170" y="1088"/>
                    </a:cubicBezTo>
                    <a:cubicBezTo>
                      <a:pt x="2170" y="488"/>
                      <a:pt x="1683" y="0"/>
                      <a:pt x="10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2" name="Google Shape;902;p7"/>
            <p:cNvGrpSpPr/>
            <p:nvPr/>
          </p:nvGrpSpPr>
          <p:grpSpPr>
            <a:xfrm>
              <a:off x="0" y="4815875"/>
              <a:ext cx="9144000" cy="327600"/>
              <a:chOff x="0" y="4815875"/>
              <a:chExt cx="9144000" cy="327600"/>
            </a:xfrm>
          </p:grpSpPr>
          <p:sp>
            <p:nvSpPr>
              <p:cNvPr id="903" name="Google Shape;903;p7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4" name="Google Shape;904;p7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905" name="Google Shape;905;p7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906" name="Google Shape;906;p7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7" name="Google Shape;907;p7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08" name="Google Shape;908;p7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7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10" name="Google Shape;910;p7"/>
          <p:cNvGrpSpPr/>
          <p:nvPr/>
        </p:nvGrpSpPr>
        <p:grpSpPr>
          <a:xfrm rot="5400000">
            <a:off x="7391134" y="314632"/>
            <a:ext cx="2792339" cy="574190"/>
            <a:chOff x="1256084" y="1131032"/>
            <a:chExt cx="2792339" cy="574190"/>
          </a:xfrm>
        </p:grpSpPr>
        <p:grpSp>
          <p:nvGrpSpPr>
            <p:cNvPr id="911" name="Google Shape;911;p7"/>
            <p:cNvGrpSpPr/>
            <p:nvPr/>
          </p:nvGrpSpPr>
          <p:grpSpPr>
            <a:xfrm>
              <a:off x="1256084" y="1131032"/>
              <a:ext cx="2792339" cy="228890"/>
              <a:chOff x="1256084" y="1131032"/>
              <a:chExt cx="2792339" cy="228890"/>
            </a:xfrm>
          </p:grpSpPr>
          <p:sp>
            <p:nvSpPr>
              <p:cNvPr id="912" name="Google Shape;912;p7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6" name="Google Shape;946;p7"/>
            <p:cNvGrpSpPr/>
            <p:nvPr/>
          </p:nvGrpSpPr>
          <p:grpSpPr>
            <a:xfrm>
              <a:off x="1256084" y="1476332"/>
              <a:ext cx="2792339" cy="228890"/>
              <a:chOff x="1256084" y="1131032"/>
              <a:chExt cx="2792339" cy="228890"/>
            </a:xfrm>
          </p:grpSpPr>
          <p:sp>
            <p:nvSpPr>
              <p:cNvPr id="947" name="Google Shape;947;p7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8"/>
          <p:cNvSpPr txBox="1">
            <a:spLocks noGrp="1"/>
          </p:cNvSpPr>
          <p:nvPr>
            <p:ph type="title"/>
          </p:nvPr>
        </p:nvSpPr>
        <p:spPr>
          <a:xfrm>
            <a:off x="2296475" y="1636650"/>
            <a:ext cx="4551000" cy="18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83" name="Google Shape;983;p8"/>
          <p:cNvGrpSpPr/>
          <p:nvPr/>
        </p:nvGrpSpPr>
        <p:grpSpPr>
          <a:xfrm rot="5400000">
            <a:off x="7378384" y="4316907"/>
            <a:ext cx="2792339" cy="574190"/>
            <a:chOff x="1256084" y="1131032"/>
            <a:chExt cx="2792339" cy="574190"/>
          </a:xfrm>
        </p:grpSpPr>
        <p:grpSp>
          <p:nvGrpSpPr>
            <p:cNvPr id="984" name="Google Shape;984;p8"/>
            <p:cNvGrpSpPr/>
            <p:nvPr/>
          </p:nvGrpSpPr>
          <p:grpSpPr>
            <a:xfrm>
              <a:off x="1256084" y="1131032"/>
              <a:ext cx="2792339" cy="228890"/>
              <a:chOff x="1256084" y="1131032"/>
              <a:chExt cx="2792339" cy="228890"/>
            </a:xfrm>
          </p:grpSpPr>
          <p:sp>
            <p:nvSpPr>
              <p:cNvPr id="985" name="Google Shape;985;p8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8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8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8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9" name="Google Shape;1019;p8"/>
            <p:cNvGrpSpPr/>
            <p:nvPr/>
          </p:nvGrpSpPr>
          <p:grpSpPr>
            <a:xfrm>
              <a:off x="1256084" y="1476332"/>
              <a:ext cx="2792339" cy="228890"/>
              <a:chOff x="1256084" y="1131032"/>
              <a:chExt cx="2792339" cy="228890"/>
            </a:xfrm>
          </p:grpSpPr>
          <p:sp>
            <p:nvSpPr>
              <p:cNvPr id="1020" name="Google Shape;1020;p8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4" name="Google Shape;1054;p8"/>
          <p:cNvGrpSpPr/>
          <p:nvPr/>
        </p:nvGrpSpPr>
        <p:grpSpPr>
          <a:xfrm>
            <a:off x="0" y="-396692"/>
            <a:ext cx="9144000" cy="5540167"/>
            <a:chOff x="0" y="-396692"/>
            <a:chExt cx="9144000" cy="5540167"/>
          </a:xfrm>
        </p:grpSpPr>
        <p:grpSp>
          <p:nvGrpSpPr>
            <p:cNvPr id="1055" name="Google Shape;1055;p8"/>
            <p:cNvGrpSpPr/>
            <p:nvPr/>
          </p:nvGrpSpPr>
          <p:grpSpPr>
            <a:xfrm>
              <a:off x="6360769" y="-396692"/>
              <a:ext cx="946953" cy="936188"/>
              <a:chOff x="532500" y="642700"/>
              <a:chExt cx="613550" cy="606575"/>
            </a:xfrm>
          </p:grpSpPr>
          <p:sp>
            <p:nvSpPr>
              <p:cNvPr id="1056" name="Google Shape;1056;p8"/>
              <p:cNvSpPr/>
              <p:nvPr/>
            </p:nvSpPr>
            <p:spPr>
              <a:xfrm>
                <a:off x="536775" y="646675"/>
                <a:ext cx="604875" cy="598675"/>
              </a:xfrm>
              <a:custGeom>
                <a:avLst/>
                <a:gdLst/>
                <a:ahLst/>
                <a:cxnLst/>
                <a:rect l="l" t="t" r="r" b="b"/>
                <a:pathLst>
                  <a:path w="24195" h="23947" extrusionOk="0">
                    <a:moveTo>
                      <a:pt x="11618" y="6336"/>
                    </a:moveTo>
                    <a:cubicBezTo>
                      <a:pt x="18266" y="6336"/>
                      <a:pt x="20113" y="14767"/>
                      <a:pt x="13659" y="17491"/>
                    </a:cubicBezTo>
                    <a:cubicBezTo>
                      <a:pt x="13541" y="17540"/>
                      <a:pt x="13412" y="17572"/>
                      <a:pt x="13290" y="17582"/>
                    </a:cubicBezTo>
                    <a:cubicBezTo>
                      <a:pt x="13048" y="17604"/>
                      <a:pt x="12813" y="17614"/>
                      <a:pt x="12583" y="17614"/>
                    </a:cubicBezTo>
                    <a:cubicBezTo>
                      <a:pt x="5933" y="17614"/>
                      <a:pt x="4083" y="9175"/>
                      <a:pt x="10535" y="6458"/>
                    </a:cubicBezTo>
                    <a:cubicBezTo>
                      <a:pt x="10654" y="6410"/>
                      <a:pt x="10782" y="6378"/>
                      <a:pt x="10911" y="6367"/>
                    </a:cubicBezTo>
                    <a:cubicBezTo>
                      <a:pt x="11152" y="6346"/>
                      <a:pt x="11388" y="6336"/>
                      <a:pt x="11618" y="6336"/>
                    </a:cubicBezTo>
                    <a:close/>
                    <a:moveTo>
                      <a:pt x="10358" y="1"/>
                    </a:moveTo>
                    <a:cubicBezTo>
                      <a:pt x="10262" y="1"/>
                      <a:pt x="10165" y="12"/>
                      <a:pt x="10063" y="39"/>
                    </a:cubicBezTo>
                    <a:lnTo>
                      <a:pt x="8332" y="468"/>
                    </a:lnTo>
                    <a:cubicBezTo>
                      <a:pt x="7679" y="628"/>
                      <a:pt x="7283" y="1287"/>
                      <a:pt x="7444" y="1942"/>
                    </a:cubicBezTo>
                    <a:lnTo>
                      <a:pt x="7647" y="2756"/>
                    </a:lnTo>
                    <a:cubicBezTo>
                      <a:pt x="7770" y="3265"/>
                      <a:pt x="7545" y="3784"/>
                      <a:pt x="7100" y="4063"/>
                    </a:cubicBezTo>
                    <a:cubicBezTo>
                      <a:pt x="6731" y="4299"/>
                      <a:pt x="6371" y="4556"/>
                      <a:pt x="6034" y="4845"/>
                    </a:cubicBezTo>
                    <a:cubicBezTo>
                      <a:pt x="5799" y="5047"/>
                      <a:pt x="5507" y="5153"/>
                      <a:pt x="5215" y="5153"/>
                    </a:cubicBezTo>
                    <a:cubicBezTo>
                      <a:pt x="5001" y="5153"/>
                      <a:pt x="4787" y="5097"/>
                      <a:pt x="4593" y="4979"/>
                    </a:cubicBezTo>
                    <a:lnTo>
                      <a:pt x="3891" y="4556"/>
                    </a:lnTo>
                    <a:cubicBezTo>
                      <a:pt x="3695" y="4437"/>
                      <a:pt x="3479" y="4381"/>
                      <a:pt x="3265" y="4381"/>
                    </a:cubicBezTo>
                    <a:cubicBezTo>
                      <a:pt x="2852" y="4381"/>
                      <a:pt x="2448" y="4591"/>
                      <a:pt x="2219" y="4969"/>
                    </a:cubicBezTo>
                    <a:lnTo>
                      <a:pt x="1298" y="6495"/>
                    </a:lnTo>
                    <a:cubicBezTo>
                      <a:pt x="949" y="7074"/>
                      <a:pt x="1137" y="7825"/>
                      <a:pt x="1716" y="8167"/>
                    </a:cubicBezTo>
                    <a:lnTo>
                      <a:pt x="2417" y="8592"/>
                    </a:lnTo>
                    <a:cubicBezTo>
                      <a:pt x="2873" y="8869"/>
                      <a:pt x="3082" y="9411"/>
                      <a:pt x="2970" y="9930"/>
                    </a:cubicBezTo>
                    <a:cubicBezTo>
                      <a:pt x="2873" y="10365"/>
                      <a:pt x="2803" y="10804"/>
                      <a:pt x="2770" y="11238"/>
                    </a:cubicBezTo>
                    <a:cubicBezTo>
                      <a:pt x="2728" y="11763"/>
                      <a:pt x="2374" y="12203"/>
                      <a:pt x="1865" y="12331"/>
                    </a:cubicBezTo>
                    <a:lnTo>
                      <a:pt x="1051" y="12529"/>
                    </a:lnTo>
                    <a:cubicBezTo>
                      <a:pt x="398" y="12690"/>
                      <a:pt x="0" y="13355"/>
                      <a:pt x="161" y="14008"/>
                    </a:cubicBezTo>
                    <a:lnTo>
                      <a:pt x="591" y="15739"/>
                    </a:lnTo>
                    <a:cubicBezTo>
                      <a:pt x="727" y="16295"/>
                      <a:pt x="1223" y="16665"/>
                      <a:pt x="1770" y="16665"/>
                    </a:cubicBezTo>
                    <a:cubicBezTo>
                      <a:pt x="1867" y="16665"/>
                      <a:pt x="1965" y="16653"/>
                      <a:pt x="2063" y="16629"/>
                    </a:cubicBezTo>
                    <a:lnTo>
                      <a:pt x="2878" y="16425"/>
                    </a:lnTo>
                    <a:cubicBezTo>
                      <a:pt x="2972" y="16402"/>
                      <a:pt x="3065" y="16391"/>
                      <a:pt x="3158" y="16391"/>
                    </a:cubicBezTo>
                    <a:cubicBezTo>
                      <a:pt x="3570" y="16391"/>
                      <a:pt x="3958" y="16608"/>
                      <a:pt x="4185" y="16971"/>
                    </a:cubicBezTo>
                    <a:cubicBezTo>
                      <a:pt x="4422" y="17342"/>
                      <a:pt x="4684" y="17701"/>
                      <a:pt x="4973" y="18038"/>
                    </a:cubicBezTo>
                    <a:cubicBezTo>
                      <a:pt x="5317" y="18445"/>
                      <a:pt x="5381" y="19019"/>
                      <a:pt x="5107" y="19479"/>
                    </a:cubicBezTo>
                    <a:lnTo>
                      <a:pt x="4684" y="20181"/>
                    </a:lnTo>
                    <a:cubicBezTo>
                      <a:pt x="4336" y="20755"/>
                      <a:pt x="4518" y="21505"/>
                      <a:pt x="5097" y="21853"/>
                    </a:cubicBezTo>
                    <a:lnTo>
                      <a:pt x="6623" y="22775"/>
                    </a:lnTo>
                    <a:cubicBezTo>
                      <a:pt x="6819" y="22892"/>
                      <a:pt x="7035" y="22948"/>
                      <a:pt x="7248" y="22948"/>
                    </a:cubicBezTo>
                    <a:cubicBezTo>
                      <a:pt x="7661" y="22948"/>
                      <a:pt x="8065" y="22739"/>
                      <a:pt x="8295" y="22357"/>
                    </a:cubicBezTo>
                    <a:lnTo>
                      <a:pt x="8718" y="21655"/>
                    </a:lnTo>
                    <a:cubicBezTo>
                      <a:pt x="8947" y="21283"/>
                      <a:pt x="9347" y="21071"/>
                      <a:pt x="9769" y="21071"/>
                    </a:cubicBezTo>
                    <a:cubicBezTo>
                      <a:pt x="9863" y="21071"/>
                      <a:pt x="9959" y="21082"/>
                      <a:pt x="10053" y="21103"/>
                    </a:cubicBezTo>
                    <a:cubicBezTo>
                      <a:pt x="10487" y="21200"/>
                      <a:pt x="10926" y="21269"/>
                      <a:pt x="11366" y="21301"/>
                    </a:cubicBezTo>
                    <a:cubicBezTo>
                      <a:pt x="11886" y="21344"/>
                      <a:pt x="12331" y="21698"/>
                      <a:pt x="12454" y="22207"/>
                    </a:cubicBezTo>
                    <a:lnTo>
                      <a:pt x="12657" y="23021"/>
                    </a:lnTo>
                    <a:cubicBezTo>
                      <a:pt x="12794" y="23577"/>
                      <a:pt x="13290" y="23947"/>
                      <a:pt x="13837" y="23947"/>
                    </a:cubicBezTo>
                    <a:cubicBezTo>
                      <a:pt x="13934" y="23947"/>
                      <a:pt x="14033" y="23935"/>
                      <a:pt x="14131" y="23911"/>
                    </a:cubicBezTo>
                    <a:lnTo>
                      <a:pt x="15862" y="23483"/>
                    </a:lnTo>
                    <a:cubicBezTo>
                      <a:pt x="16516" y="23322"/>
                      <a:pt x="16912" y="22662"/>
                      <a:pt x="16751" y="22009"/>
                    </a:cubicBezTo>
                    <a:lnTo>
                      <a:pt x="16553" y="21195"/>
                    </a:lnTo>
                    <a:cubicBezTo>
                      <a:pt x="16424" y="20685"/>
                      <a:pt x="16654" y="20166"/>
                      <a:pt x="17094" y="19887"/>
                    </a:cubicBezTo>
                    <a:cubicBezTo>
                      <a:pt x="17463" y="19651"/>
                      <a:pt x="17823" y="19388"/>
                      <a:pt x="18160" y="19098"/>
                    </a:cubicBezTo>
                    <a:cubicBezTo>
                      <a:pt x="18397" y="18900"/>
                      <a:pt x="18691" y="18795"/>
                      <a:pt x="18985" y="18795"/>
                    </a:cubicBezTo>
                    <a:cubicBezTo>
                      <a:pt x="19198" y="18795"/>
                      <a:pt x="19411" y="18850"/>
                      <a:pt x="19602" y="18965"/>
                    </a:cubicBezTo>
                    <a:lnTo>
                      <a:pt x="20304" y="19388"/>
                    </a:lnTo>
                    <a:cubicBezTo>
                      <a:pt x="20503" y="19508"/>
                      <a:pt x="20721" y="19565"/>
                      <a:pt x="20937" y="19565"/>
                    </a:cubicBezTo>
                    <a:cubicBezTo>
                      <a:pt x="21348" y="19565"/>
                      <a:pt x="21747" y="19356"/>
                      <a:pt x="21976" y="18976"/>
                    </a:cubicBezTo>
                    <a:lnTo>
                      <a:pt x="22897" y="17449"/>
                    </a:lnTo>
                    <a:cubicBezTo>
                      <a:pt x="23245" y="16875"/>
                      <a:pt x="23058" y="16125"/>
                      <a:pt x="22485" y="15777"/>
                    </a:cubicBezTo>
                    <a:lnTo>
                      <a:pt x="21783" y="15354"/>
                    </a:lnTo>
                    <a:cubicBezTo>
                      <a:pt x="21321" y="15074"/>
                      <a:pt x="21113" y="14540"/>
                      <a:pt x="21231" y="14014"/>
                    </a:cubicBezTo>
                    <a:cubicBezTo>
                      <a:pt x="21328" y="13580"/>
                      <a:pt x="21392" y="13145"/>
                      <a:pt x="21429" y="12707"/>
                    </a:cubicBezTo>
                    <a:cubicBezTo>
                      <a:pt x="21467" y="12186"/>
                      <a:pt x="21820" y="11742"/>
                      <a:pt x="22330" y="11619"/>
                    </a:cubicBezTo>
                    <a:lnTo>
                      <a:pt x="23144" y="11414"/>
                    </a:lnTo>
                    <a:cubicBezTo>
                      <a:pt x="23797" y="11254"/>
                      <a:pt x="24194" y="10595"/>
                      <a:pt x="24034" y="9942"/>
                    </a:cubicBezTo>
                    <a:lnTo>
                      <a:pt x="23604" y="8211"/>
                    </a:lnTo>
                    <a:cubicBezTo>
                      <a:pt x="23468" y="7655"/>
                      <a:pt x="22972" y="7285"/>
                      <a:pt x="22425" y="7285"/>
                    </a:cubicBezTo>
                    <a:cubicBezTo>
                      <a:pt x="22328" y="7285"/>
                      <a:pt x="22230" y="7297"/>
                      <a:pt x="22132" y="7321"/>
                    </a:cubicBezTo>
                    <a:lnTo>
                      <a:pt x="21316" y="7519"/>
                    </a:lnTo>
                    <a:cubicBezTo>
                      <a:pt x="21221" y="7543"/>
                      <a:pt x="21126" y="7555"/>
                      <a:pt x="21032" y="7555"/>
                    </a:cubicBezTo>
                    <a:cubicBezTo>
                      <a:pt x="20622" y="7555"/>
                      <a:pt x="20236" y="7335"/>
                      <a:pt x="20010" y="6978"/>
                    </a:cubicBezTo>
                    <a:cubicBezTo>
                      <a:pt x="19773" y="6603"/>
                      <a:pt x="19516" y="6250"/>
                      <a:pt x="19226" y="5912"/>
                    </a:cubicBezTo>
                    <a:cubicBezTo>
                      <a:pt x="18878" y="5505"/>
                      <a:pt x="18814" y="4926"/>
                      <a:pt x="19093" y="4470"/>
                    </a:cubicBezTo>
                    <a:lnTo>
                      <a:pt x="19516" y="3769"/>
                    </a:lnTo>
                    <a:cubicBezTo>
                      <a:pt x="19864" y="3190"/>
                      <a:pt x="19677" y="2444"/>
                      <a:pt x="19103" y="2097"/>
                    </a:cubicBezTo>
                    <a:lnTo>
                      <a:pt x="17576" y="1175"/>
                    </a:lnTo>
                    <a:cubicBezTo>
                      <a:pt x="17379" y="1056"/>
                      <a:pt x="17162" y="1000"/>
                      <a:pt x="16947" y="1000"/>
                    </a:cubicBezTo>
                    <a:cubicBezTo>
                      <a:pt x="16533" y="1000"/>
                      <a:pt x="16131" y="1210"/>
                      <a:pt x="15905" y="1588"/>
                    </a:cubicBezTo>
                    <a:lnTo>
                      <a:pt x="15476" y="2290"/>
                    </a:lnTo>
                    <a:cubicBezTo>
                      <a:pt x="15252" y="2663"/>
                      <a:pt x="14849" y="2873"/>
                      <a:pt x="14425" y="2873"/>
                    </a:cubicBezTo>
                    <a:cubicBezTo>
                      <a:pt x="14331" y="2873"/>
                      <a:pt x="14236" y="2863"/>
                      <a:pt x="14141" y="2842"/>
                    </a:cubicBezTo>
                    <a:cubicBezTo>
                      <a:pt x="13708" y="2745"/>
                      <a:pt x="13268" y="2681"/>
                      <a:pt x="12834" y="2644"/>
                    </a:cubicBezTo>
                    <a:cubicBezTo>
                      <a:pt x="12309" y="2605"/>
                      <a:pt x="11869" y="2251"/>
                      <a:pt x="11740" y="1743"/>
                    </a:cubicBezTo>
                    <a:lnTo>
                      <a:pt x="11542" y="928"/>
                    </a:lnTo>
                    <a:cubicBezTo>
                      <a:pt x="11404" y="371"/>
                      <a:pt x="10905" y="1"/>
                      <a:pt x="10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532500" y="642700"/>
                <a:ext cx="613550" cy="606575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24263" extrusionOk="0">
                    <a:moveTo>
                      <a:pt x="11789" y="6649"/>
                    </a:moveTo>
                    <a:cubicBezTo>
                      <a:pt x="15020" y="6649"/>
                      <a:pt x="16981" y="8691"/>
                      <a:pt x="17512" y="10834"/>
                    </a:cubicBezTo>
                    <a:cubicBezTo>
                      <a:pt x="18079" y="13128"/>
                      <a:pt x="17142" y="16081"/>
                      <a:pt x="13771" y="17501"/>
                    </a:cubicBezTo>
                    <a:cubicBezTo>
                      <a:pt x="13669" y="17548"/>
                      <a:pt x="13558" y="17575"/>
                      <a:pt x="13444" y="17586"/>
                    </a:cubicBezTo>
                    <a:cubicBezTo>
                      <a:pt x="13209" y="17606"/>
                      <a:pt x="12979" y="17615"/>
                      <a:pt x="12756" y="17615"/>
                    </a:cubicBezTo>
                    <a:cubicBezTo>
                      <a:pt x="9518" y="17615"/>
                      <a:pt x="7556" y="15573"/>
                      <a:pt x="7025" y="13428"/>
                    </a:cubicBezTo>
                    <a:cubicBezTo>
                      <a:pt x="6457" y="11135"/>
                      <a:pt x="7395" y="8182"/>
                      <a:pt x="10771" y="6762"/>
                    </a:cubicBezTo>
                    <a:cubicBezTo>
                      <a:pt x="10872" y="6719"/>
                      <a:pt x="10986" y="6693"/>
                      <a:pt x="11092" y="6681"/>
                    </a:cubicBezTo>
                    <a:cubicBezTo>
                      <a:pt x="11333" y="6661"/>
                      <a:pt x="11564" y="6649"/>
                      <a:pt x="11789" y="6649"/>
                    </a:cubicBezTo>
                    <a:close/>
                    <a:moveTo>
                      <a:pt x="11784" y="6334"/>
                    </a:moveTo>
                    <a:cubicBezTo>
                      <a:pt x="11551" y="6334"/>
                      <a:pt x="11311" y="6344"/>
                      <a:pt x="11065" y="6365"/>
                    </a:cubicBezTo>
                    <a:cubicBezTo>
                      <a:pt x="10926" y="6382"/>
                      <a:pt x="10776" y="6414"/>
                      <a:pt x="10647" y="6473"/>
                    </a:cubicBezTo>
                    <a:cubicBezTo>
                      <a:pt x="7100" y="7967"/>
                      <a:pt x="6119" y="11081"/>
                      <a:pt x="6720" y="13502"/>
                    </a:cubicBezTo>
                    <a:cubicBezTo>
                      <a:pt x="7282" y="15775"/>
                      <a:pt x="9346" y="17929"/>
                      <a:pt x="12747" y="17929"/>
                    </a:cubicBezTo>
                    <a:cubicBezTo>
                      <a:pt x="12984" y="17929"/>
                      <a:pt x="13225" y="17919"/>
                      <a:pt x="13471" y="17897"/>
                    </a:cubicBezTo>
                    <a:cubicBezTo>
                      <a:pt x="13615" y="17887"/>
                      <a:pt x="13761" y="17849"/>
                      <a:pt x="13895" y="17795"/>
                    </a:cubicBezTo>
                    <a:cubicBezTo>
                      <a:pt x="17436" y="16300"/>
                      <a:pt x="18417" y="13187"/>
                      <a:pt x="17817" y="10759"/>
                    </a:cubicBezTo>
                    <a:cubicBezTo>
                      <a:pt x="17255" y="8493"/>
                      <a:pt x="15187" y="6334"/>
                      <a:pt x="11784" y="6334"/>
                    </a:cubicBezTo>
                    <a:close/>
                    <a:moveTo>
                      <a:pt x="10524" y="319"/>
                    </a:moveTo>
                    <a:cubicBezTo>
                      <a:pt x="10718" y="319"/>
                      <a:pt x="10907" y="370"/>
                      <a:pt x="11076" y="471"/>
                    </a:cubicBezTo>
                    <a:cubicBezTo>
                      <a:pt x="11317" y="616"/>
                      <a:pt x="11488" y="847"/>
                      <a:pt x="11558" y="1124"/>
                    </a:cubicBezTo>
                    <a:lnTo>
                      <a:pt x="11762" y="1940"/>
                    </a:lnTo>
                    <a:cubicBezTo>
                      <a:pt x="11901" y="2502"/>
                      <a:pt x="12394" y="2915"/>
                      <a:pt x="12989" y="2963"/>
                    </a:cubicBezTo>
                    <a:cubicBezTo>
                      <a:pt x="13423" y="2996"/>
                      <a:pt x="13857" y="3060"/>
                      <a:pt x="14275" y="3156"/>
                    </a:cubicBezTo>
                    <a:cubicBezTo>
                      <a:pt x="14380" y="3179"/>
                      <a:pt x="14485" y="3190"/>
                      <a:pt x="14589" y="3190"/>
                    </a:cubicBezTo>
                    <a:cubicBezTo>
                      <a:pt x="15075" y="3190"/>
                      <a:pt x="15534" y="2948"/>
                      <a:pt x="15786" y="2529"/>
                    </a:cubicBezTo>
                    <a:lnTo>
                      <a:pt x="16209" y="1827"/>
                    </a:lnTo>
                    <a:cubicBezTo>
                      <a:pt x="16407" y="1499"/>
                      <a:pt x="16758" y="1317"/>
                      <a:pt x="17118" y="1317"/>
                    </a:cubicBezTo>
                    <a:cubicBezTo>
                      <a:pt x="17304" y="1317"/>
                      <a:pt x="17492" y="1366"/>
                      <a:pt x="17661" y="1468"/>
                    </a:cubicBezTo>
                    <a:lnTo>
                      <a:pt x="19189" y="2390"/>
                    </a:lnTo>
                    <a:cubicBezTo>
                      <a:pt x="19435" y="2534"/>
                      <a:pt x="19607" y="2771"/>
                      <a:pt x="19671" y="3043"/>
                    </a:cubicBezTo>
                    <a:cubicBezTo>
                      <a:pt x="19741" y="3317"/>
                      <a:pt x="19698" y="3600"/>
                      <a:pt x="19553" y="3847"/>
                    </a:cubicBezTo>
                    <a:lnTo>
                      <a:pt x="19125" y="4549"/>
                    </a:lnTo>
                    <a:cubicBezTo>
                      <a:pt x="18819" y="5053"/>
                      <a:pt x="18883" y="5707"/>
                      <a:pt x="19274" y="6172"/>
                    </a:cubicBezTo>
                    <a:cubicBezTo>
                      <a:pt x="19558" y="6500"/>
                      <a:pt x="19815" y="6854"/>
                      <a:pt x="20046" y="7218"/>
                    </a:cubicBezTo>
                    <a:cubicBezTo>
                      <a:pt x="20307" y="7632"/>
                      <a:pt x="20750" y="7872"/>
                      <a:pt x="21209" y="7872"/>
                    </a:cubicBezTo>
                    <a:cubicBezTo>
                      <a:pt x="21314" y="7872"/>
                      <a:pt x="21420" y="7859"/>
                      <a:pt x="21525" y="7834"/>
                    </a:cubicBezTo>
                    <a:lnTo>
                      <a:pt x="22340" y="7630"/>
                    </a:lnTo>
                    <a:cubicBezTo>
                      <a:pt x="22425" y="7609"/>
                      <a:pt x="22510" y="7599"/>
                      <a:pt x="22594" y="7599"/>
                    </a:cubicBezTo>
                    <a:cubicBezTo>
                      <a:pt x="23070" y="7599"/>
                      <a:pt x="23507" y="7924"/>
                      <a:pt x="23626" y="8407"/>
                    </a:cubicBezTo>
                    <a:lnTo>
                      <a:pt x="24054" y="10138"/>
                    </a:lnTo>
                    <a:cubicBezTo>
                      <a:pt x="24193" y="10705"/>
                      <a:pt x="23846" y="11279"/>
                      <a:pt x="23277" y="11419"/>
                    </a:cubicBezTo>
                    <a:lnTo>
                      <a:pt x="22463" y="11622"/>
                    </a:lnTo>
                    <a:cubicBezTo>
                      <a:pt x="21900" y="11761"/>
                      <a:pt x="21487" y="12260"/>
                      <a:pt x="21440" y="12854"/>
                    </a:cubicBezTo>
                    <a:cubicBezTo>
                      <a:pt x="21408" y="13289"/>
                      <a:pt x="21343" y="13717"/>
                      <a:pt x="21247" y="14140"/>
                    </a:cubicBezTo>
                    <a:cubicBezTo>
                      <a:pt x="21113" y="14736"/>
                      <a:pt x="21364" y="15342"/>
                      <a:pt x="21873" y="15646"/>
                    </a:cubicBezTo>
                    <a:lnTo>
                      <a:pt x="22575" y="16069"/>
                    </a:lnTo>
                    <a:cubicBezTo>
                      <a:pt x="23074" y="16375"/>
                      <a:pt x="23235" y="17029"/>
                      <a:pt x="22934" y="17528"/>
                    </a:cubicBezTo>
                    <a:lnTo>
                      <a:pt x="22013" y="19054"/>
                    </a:lnTo>
                    <a:cubicBezTo>
                      <a:pt x="21812" y="19383"/>
                      <a:pt x="21462" y="19565"/>
                      <a:pt x="21102" y="19565"/>
                    </a:cubicBezTo>
                    <a:cubicBezTo>
                      <a:pt x="20916" y="19565"/>
                      <a:pt x="20727" y="19516"/>
                      <a:pt x="20555" y="19413"/>
                    </a:cubicBezTo>
                    <a:lnTo>
                      <a:pt x="19853" y="18990"/>
                    </a:lnTo>
                    <a:cubicBezTo>
                      <a:pt x="19638" y="18860"/>
                      <a:pt x="19397" y="18796"/>
                      <a:pt x="19154" y="18796"/>
                    </a:cubicBezTo>
                    <a:cubicBezTo>
                      <a:pt x="18826" y="18796"/>
                      <a:pt x="18497" y="18912"/>
                      <a:pt x="18230" y="19140"/>
                    </a:cubicBezTo>
                    <a:cubicBezTo>
                      <a:pt x="17898" y="19418"/>
                      <a:pt x="17549" y="19682"/>
                      <a:pt x="17184" y="19912"/>
                    </a:cubicBezTo>
                    <a:cubicBezTo>
                      <a:pt x="16676" y="20228"/>
                      <a:pt x="16429" y="20823"/>
                      <a:pt x="16568" y="21391"/>
                    </a:cubicBezTo>
                    <a:lnTo>
                      <a:pt x="16773" y="22205"/>
                    </a:lnTo>
                    <a:cubicBezTo>
                      <a:pt x="16837" y="22479"/>
                      <a:pt x="16793" y="22762"/>
                      <a:pt x="16649" y="23004"/>
                    </a:cubicBezTo>
                    <a:cubicBezTo>
                      <a:pt x="16504" y="23251"/>
                      <a:pt x="16269" y="23422"/>
                      <a:pt x="15995" y="23486"/>
                    </a:cubicBezTo>
                    <a:lnTo>
                      <a:pt x="14265" y="23914"/>
                    </a:lnTo>
                    <a:cubicBezTo>
                      <a:pt x="14179" y="23935"/>
                      <a:pt x="14093" y="23946"/>
                      <a:pt x="14008" y="23946"/>
                    </a:cubicBezTo>
                    <a:cubicBezTo>
                      <a:pt x="13533" y="23946"/>
                      <a:pt x="13101" y="23625"/>
                      <a:pt x="12979" y="23143"/>
                    </a:cubicBezTo>
                    <a:lnTo>
                      <a:pt x="12780" y="22329"/>
                    </a:lnTo>
                    <a:cubicBezTo>
                      <a:pt x="12641" y="21760"/>
                      <a:pt x="12143" y="21347"/>
                      <a:pt x="11548" y="21305"/>
                    </a:cubicBezTo>
                    <a:cubicBezTo>
                      <a:pt x="11119" y="21268"/>
                      <a:pt x="10685" y="21203"/>
                      <a:pt x="10261" y="21112"/>
                    </a:cubicBezTo>
                    <a:cubicBezTo>
                      <a:pt x="10155" y="21085"/>
                      <a:pt x="10047" y="21075"/>
                      <a:pt x="9940" y="21075"/>
                    </a:cubicBezTo>
                    <a:cubicBezTo>
                      <a:pt x="9458" y="21075"/>
                      <a:pt x="9008" y="21315"/>
                      <a:pt x="8756" y="21733"/>
                    </a:cubicBezTo>
                    <a:lnTo>
                      <a:pt x="8332" y="22435"/>
                    </a:lnTo>
                    <a:cubicBezTo>
                      <a:pt x="8182" y="22677"/>
                      <a:pt x="7952" y="22848"/>
                      <a:pt x="7679" y="22918"/>
                    </a:cubicBezTo>
                    <a:cubicBezTo>
                      <a:pt x="7592" y="22939"/>
                      <a:pt x="7504" y="22950"/>
                      <a:pt x="7418" y="22950"/>
                    </a:cubicBezTo>
                    <a:cubicBezTo>
                      <a:pt x="7227" y="22950"/>
                      <a:pt x="7041" y="22898"/>
                      <a:pt x="6875" y="22794"/>
                    </a:cubicBezTo>
                    <a:lnTo>
                      <a:pt x="5348" y="21873"/>
                    </a:lnTo>
                    <a:cubicBezTo>
                      <a:pt x="5107" y="21728"/>
                      <a:pt x="4935" y="21498"/>
                      <a:pt x="4865" y="21225"/>
                    </a:cubicBezTo>
                    <a:cubicBezTo>
                      <a:pt x="4796" y="20946"/>
                      <a:pt x="4845" y="20662"/>
                      <a:pt x="4989" y="20421"/>
                    </a:cubicBezTo>
                    <a:lnTo>
                      <a:pt x="5412" y="19719"/>
                    </a:lnTo>
                    <a:cubicBezTo>
                      <a:pt x="5718" y="19210"/>
                      <a:pt x="5659" y="18557"/>
                      <a:pt x="5263" y="18095"/>
                    </a:cubicBezTo>
                    <a:cubicBezTo>
                      <a:pt x="4984" y="17763"/>
                      <a:pt x="4721" y="17415"/>
                      <a:pt x="4491" y="17046"/>
                    </a:cubicBezTo>
                    <a:cubicBezTo>
                      <a:pt x="4234" y="16632"/>
                      <a:pt x="3794" y="16395"/>
                      <a:pt x="3334" y="16395"/>
                    </a:cubicBezTo>
                    <a:cubicBezTo>
                      <a:pt x="3227" y="16395"/>
                      <a:pt x="3119" y="16408"/>
                      <a:pt x="3012" y="16435"/>
                    </a:cubicBezTo>
                    <a:lnTo>
                      <a:pt x="2197" y="16633"/>
                    </a:lnTo>
                    <a:cubicBezTo>
                      <a:pt x="2111" y="16655"/>
                      <a:pt x="2024" y="16665"/>
                      <a:pt x="1938" y="16665"/>
                    </a:cubicBezTo>
                    <a:cubicBezTo>
                      <a:pt x="1749" y="16665"/>
                      <a:pt x="1562" y="16614"/>
                      <a:pt x="1393" y="16514"/>
                    </a:cubicBezTo>
                    <a:cubicBezTo>
                      <a:pt x="1153" y="16364"/>
                      <a:pt x="980" y="16134"/>
                      <a:pt x="916" y="15861"/>
                    </a:cubicBezTo>
                    <a:lnTo>
                      <a:pt x="488" y="14130"/>
                    </a:lnTo>
                    <a:cubicBezTo>
                      <a:pt x="349" y="13562"/>
                      <a:pt x="691" y="12983"/>
                      <a:pt x="1259" y="12844"/>
                    </a:cubicBezTo>
                    <a:lnTo>
                      <a:pt x="2073" y="12641"/>
                    </a:lnTo>
                    <a:cubicBezTo>
                      <a:pt x="2642" y="12501"/>
                      <a:pt x="3049" y="12008"/>
                      <a:pt x="3097" y="11408"/>
                    </a:cubicBezTo>
                    <a:cubicBezTo>
                      <a:pt x="3134" y="10979"/>
                      <a:pt x="3199" y="10545"/>
                      <a:pt x="3290" y="10127"/>
                    </a:cubicBezTo>
                    <a:cubicBezTo>
                      <a:pt x="3424" y="9527"/>
                      <a:pt x="3173" y="8922"/>
                      <a:pt x="2669" y="8616"/>
                    </a:cubicBezTo>
                    <a:lnTo>
                      <a:pt x="1967" y="8192"/>
                    </a:lnTo>
                    <a:cubicBezTo>
                      <a:pt x="1462" y="7893"/>
                      <a:pt x="1302" y="7240"/>
                      <a:pt x="1608" y="6741"/>
                    </a:cubicBezTo>
                    <a:lnTo>
                      <a:pt x="2530" y="5214"/>
                    </a:lnTo>
                    <a:cubicBezTo>
                      <a:pt x="2674" y="4967"/>
                      <a:pt x="2904" y="4796"/>
                      <a:pt x="3178" y="4732"/>
                    </a:cubicBezTo>
                    <a:cubicBezTo>
                      <a:pt x="3266" y="4709"/>
                      <a:pt x="3354" y="4699"/>
                      <a:pt x="3441" y="4699"/>
                    </a:cubicBezTo>
                    <a:cubicBezTo>
                      <a:pt x="3631" y="4699"/>
                      <a:pt x="3816" y="4750"/>
                      <a:pt x="3982" y="4849"/>
                    </a:cubicBezTo>
                    <a:lnTo>
                      <a:pt x="4684" y="5272"/>
                    </a:lnTo>
                    <a:cubicBezTo>
                      <a:pt x="4900" y="5405"/>
                      <a:pt x="5144" y="5469"/>
                      <a:pt x="5387" y="5469"/>
                    </a:cubicBezTo>
                    <a:cubicBezTo>
                      <a:pt x="5715" y="5469"/>
                      <a:pt x="6043" y="5352"/>
                      <a:pt x="6307" y="5128"/>
                    </a:cubicBezTo>
                    <a:cubicBezTo>
                      <a:pt x="6639" y="4844"/>
                      <a:pt x="6992" y="4586"/>
                      <a:pt x="7358" y="4356"/>
                    </a:cubicBezTo>
                    <a:cubicBezTo>
                      <a:pt x="7860" y="4035"/>
                      <a:pt x="8107" y="3439"/>
                      <a:pt x="7968" y="2877"/>
                    </a:cubicBezTo>
                    <a:lnTo>
                      <a:pt x="7770" y="2063"/>
                    </a:lnTo>
                    <a:cubicBezTo>
                      <a:pt x="7630" y="1495"/>
                      <a:pt x="7974" y="916"/>
                      <a:pt x="8542" y="777"/>
                    </a:cubicBezTo>
                    <a:lnTo>
                      <a:pt x="10272" y="348"/>
                    </a:lnTo>
                    <a:cubicBezTo>
                      <a:pt x="10356" y="328"/>
                      <a:pt x="10440" y="319"/>
                      <a:pt x="10524" y="319"/>
                    </a:cubicBezTo>
                    <a:close/>
                    <a:moveTo>
                      <a:pt x="10533" y="1"/>
                    </a:moveTo>
                    <a:cubicBezTo>
                      <a:pt x="10421" y="1"/>
                      <a:pt x="10309" y="15"/>
                      <a:pt x="10197" y="43"/>
                    </a:cubicBezTo>
                    <a:lnTo>
                      <a:pt x="8466" y="471"/>
                    </a:lnTo>
                    <a:cubicBezTo>
                      <a:pt x="8113" y="557"/>
                      <a:pt x="7808" y="782"/>
                      <a:pt x="7620" y="1099"/>
                    </a:cubicBezTo>
                    <a:cubicBezTo>
                      <a:pt x="7432" y="1409"/>
                      <a:pt x="7373" y="1779"/>
                      <a:pt x="7464" y="2138"/>
                    </a:cubicBezTo>
                    <a:lnTo>
                      <a:pt x="7662" y="2952"/>
                    </a:lnTo>
                    <a:cubicBezTo>
                      <a:pt x="7770" y="3387"/>
                      <a:pt x="7578" y="3842"/>
                      <a:pt x="7185" y="4089"/>
                    </a:cubicBezTo>
                    <a:cubicBezTo>
                      <a:pt x="6811" y="4324"/>
                      <a:pt x="6446" y="4592"/>
                      <a:pt x="6104" y="4886"/>
                    </a:cubicBezTo>
                    <a:cubicBezTo>
                      <a:pt x="5897" y="5062"/>
                      <a:pt x="5642" y="5153"/>
                      <a:pt x="5388" y="5153"/>
                    </a:cubicBezTo>
                    <a:cubicBezTo>
                      <a:pt x="5201" y="5153"/>
                      <a:pt x="5016" y="5104"/>
                      <a:pt x="4850" y="5004"/>
                    </a:cubicBezTo>
                    <a:lnTo>
                      <a:pt x="4148" y="4581"/>
                    </a:lnTo>
                    <a:cubicBezTo>
                      <a:pt x="3931" y="4449"/>
                      <a:pt x="3691" y="4382"/>
                      <a:pt x="3445" y="4382"/>
                    </a:cubicBezTo>
                    <a:cubicBezTo>
                      <a:pt x="3331" y="4382"/>
                      <a:pt x="3216" y="4397"/>
                      <a:pt x="3102" y="4426"/>
                    </a:cubicBezTo>
                    <a:cubicBezTo>
                      <a:pt x="2749" y="4512"/>
                      <a:pt x="2449" y="4732"/>
                      <a:pt x="2256" y="5047"/>
                    </a:cubicBezTo>
                    <a:lnTo>
                      <a:pt x="1334" y="6575"/>
                    </a:lnTo>
                    <a:cubicBezTo>
                      <a:pt x="943" y="7223"/>
                      <a:pt x="1153" y="8069"/>
                      <a:pt x="1801" y="8466"/>
                    </a:cubicBezTo>
                    <a:lnTo>
                      <a:pt x="2503" y="8889"/>
                    </a:lnTo>
                    <a:cubicBezTo>
                      <a:pt x="2894" y="9125"/>
                      <a:pt x="3087" y="9592"/>
                      <a:pt x="2985" y="10057"/>
                    </a:cubicBezTo>
                    <a:cubicBezTo>
                      <a:pt x="2889" y="10492"/>
                      <a:pt x="2819" y="10942"/>
                      <a:pt x="2787" y="11387"/>
                    </a:cubicBezTo>
                    <a:cubicBezTo>
                      <a:pt x="2749" y="11847"/>
                      <a:pt x="2433" y="12228"/>
                      <a:pt x="1999" y="12335"/>
                    </a:cubicBezTo>
                    <a:lnTo>
                      <a:pt x="1185" y="12538"/>
                    </a:lnTo>
                    <a:cubicBezTo>
                      <a:pt x="450" y="12721"/>
                      <a:pt x="0" y="13465"/>
                      <a:pt x="183" y="14205"/>
                    </a:cubicBezTo>
                    <a:lnTo>
                      <a:pt x="606" y="15936"/>
                    </a:lnTo>
                    <a:cubicBezTo>
                      <a:pt x="697" y="16289"/>
                      <a:pt x="916" y="16595"/>
                      <a:pt x="1232" y="16782"/>
                    </a:cubicBezTo>
                    <a:cubicBezTo>
                      <a:pt x="1450" y="16911"/>
                      <a:pt x="1694" y="16980"/>
                      <a:pt x="1941" y="16980"/>
                    </a:cubicBezTo>
                    <a:cubicBezTo>
                      <a:pt x="2051" y="16980"/>
                      <a:pt x="2163" y="16966"/>
                      <a:pt x="2273" y="16937"/>
                    </a:cubicBezTo>
                    <a:lnTo>
                      <a:pt x="3087" y="16739"/>
                    </a:lnTo>
                    <a:cubicBezTo>
                      <a:pt x="3167" y="16720"/>
                      <a:pt x="3247" y="16710"/>
                      <a:pt x="3327" y="16710"/>
                    </a:cubicBezTo>
                    <a:cubicBezTo>
                      <a:pt x="3681" y="16710"/>
                      <a:pt x="4022" y="16897"/>
                      <a:pt x="4222" y="17211"/>
                    </a:cubicBezTo>
                    <a:cubicBezTo>
                      <a:pt x="4464" y="17592"/>
                      <a:pt x="4732" y="17956"/>
                      <a:pt x="5021" y="18299"/>
                    </a:cubicBezTo>
                    <a:cubicBezTo>
                      <a:pt x="5332" y="18658"/>
                      <a:pt x="5375" y="19161"/>
                      <a:pt x="5139" y="19553"/>
                    </a:cubicBezTo>
                    <a:lnTo>
                      <a:pt x="4716" y="20254"/>
                    </a:lnTo>
                    <a:cubicBezTo>
                      <a:pt x="4528" y="20571"/>
                      <a:pt x="4474" y="20941"/>
                      <a:pt x="4561" y="21300"/>
                    </a:cubicBezTo>
                    <a:cubicBezTo>
                      <a:pt x="4645" y="21653"/>
                      <a:pt x="4870" y="21953"/>
                      <a:pt x="5187" y="22146"/>
                    </a:cubicBezTo>
                    <a:lnTo>
                      <a:pt x="6715" y="23068"/>
                    </a:lnTo>
                    <a:cubicBezTo>
                      <a:pt x="6928" y="23197"/>
                      <a:pt x="7171" y="23266"/>
                      <a:pt x="7418" y="23266"/>
                    </a:cubicBezTo>
                    <a:cubicBezTo>
                      <a:pt x="7530" y="23266"/>
                      <a:pt x="7642" y="23252"/>
                      <a:pt x="7754" y="23224"/>
                    </a:cubicBezTo>
                    <a:cubicBezTo>
                      <a:pt x="8107" y="23137"/>
                      <a:pt x="8413" y="22912"/>
                      <a:pt x="8600" y="22601"/>
                    </a:cubicBezTo>
                    <a:lnTo>
                      <a:pt x="9024" y="21900"/>
                    </a:lnTo>
                    <a:cubicBezTo>
                      <a:pt x="9218" y="21578"/>
                      <a:pt x="9570" y="21391"/>
                      <a:pt x="9945" y="21391"/>
                    </a:cubicBezTo>
                    <a:cubicBezTo>
                      <a:pt x="10027" y="21391"/>
                      <a:pt x="10110" y="21400"/>
                      <a:pt x="10192" y="21418"/>
                    </a:cubicBezTo>
                    <a:cubicBezTo>
                      <a:pt x="10632" y="21514"/>
                      <a:pt x="11076" y="21584"/>
                      <a:pt x="11521" y="21616"/>
                    </a:cubicBezTo>
                    <a:cubicBezTo>
                      <a:pt x="11982" y="21653"/>
                      <a:pt x="12368" y="21970"/>
                      <a:pt x="12475" y="22403"/>
                    </a:cubicBezTo>
                    <a:lnTo>
                      <a:pt x="12673" y="23218"/>
                    </a:lnTo>
                    <a:cubicBezTo>
                      <a:pt x="12828" y="23845"/>
                      <a:pt x="13390" y="24263"/>
                      <a:pt x="14013" y="24263"/>
                    </a:cubicBezTo>
                    <a:cubicBezTo>
                      <a:pt x="14120" y="24263"/>
                      <a:pt x="14233" y="24252"/>
                      <a:pt x="14339" y="24220"/>
                    </a:cubicBezTo>
                    <a:lnTo>
                      <a:pt x="16070" y="23797"/>
                    </a:lnTo>
                    <a:cubicBezTo>
                      <a:pt x="16429" y="23706"/>
                      <a:pt x="16729" y="23486"/>
                      <a:pt x="16917" y="23170"/>
                    </a:cubicBezTo>
                    <a:cubicBezTo>
                      <a:pt x="17110" y="22853"/>
                      <a:pt x="17164" y="22484"/>
                      <a:pt x="17077" y="22130"/>
                    </a:cubicBezTo>
                    <a:lnTo>
                      <a:pt x="16874" y="21310"/>
                    </a:lnTo>
                    <a:cubicBezTo>
                      <a:pt x="16766" y="20882"/>
                      <a:pt x="16959" y="20426"/>
                      <a:pt x="17351" y="20174"/>
                    </a:cubicBezTo>
                    <a:cubicBezTo>
                      <a:pt x="17726" y="19939"/>
                      <a:pt x="18096" y="19670"/>
                      <a:pt x="18433" y="19381"/>
                    </a:cubicBezTo>
                    <a:cubicBezTo>
                      <a:pt x="18644" y="19202"/>
                      <a:pt x="18902" y="19110"/>
                      <a:pt x="19157" y="19110"/>
                    </a:cubicBezTo>
                    <a:cubicBezTo>
                      <a:pt x="19343" y="19110"/>
                      <a:pt x="19527" y="19158"/>
                      <a:pt x="19692" y="19257"/>
                    </a:cubicBezTo>
                    <a:lnTo>
                      <a:pt x="20394" y="19682"/>
                    </a:lnTo>
                    <a:cubicBezTo>
                      <a:pt x="20616" y="19818"/>
                      <a:pt x="20862" y="19882"/>
                      <a:pt x="21104" y="19882"/>
                    </a:cubicBezTo>
                    <a:cubicBezTo>
                      <a:pt x="21570" y="19882"/>
                      <a:pt x="22024" y="19644"/>
                      <a:pt x="22281" y="19215"/>
                    </a:cubicBezTo>
                    <a:lnTo>
                      <a:pt x="23203" y="17689"/>
                    </a:lnTo>
                    <a:cubicBezTo>
                      <a:pt x="23594" y="17039"/>
                      <a:pt x="23384" y="16193"/>
                      <a:pt x="22736" y="15802"/>
                    </a:cubicBezTo>
                    <a:lnTo>
                      <a:pt x="22034" y="15379"/>
                    </a:lnTo>
                    <a:cubicBezTo>
                      <a:pt x="21643" y="15142"/>
                      <a:pt x="21450" y="14671"/>
                      <a:pt x="21557" y="14210"/>
                    </a:cubicBezTo>
                    <a:cubicBezTo>
                      <a:pt x="21653" y="13771"/>
                      <a:pt x="21717" y="13326"/>
                      <a:pt x="21756" y="12881"/>
                    </a:cubicBezTo>
                    <a:cubicBezTo>
                      <a:pt x="21793" y="12421"/>
                      <a:pt x="22103" y="12035"/>
                      <a:pt x="22538" y="11927"/>
                    </a:cubicBezTo>
                    <a:lnTo>
                      <a:pt x="23352" y="11729"/>
                    </a:lnTo>
                    <a:cubicBezTo>
                      <a:pt x="24091" y="11548"/>
                      <a:pt x="24542" y="10797"/>
                      <a:pt x="24360" y="10062"/>
                    </a:cubicBezTo>
                    <a:lnTo>
                      <a:pt x="23931" y="8333"/>
                    </a:lnTo>
                    <a:cubicBezTo>
                      <a:pt x="23846" y="7973"/>
                      <a:pt x="23621" y="7673"/>
                      <a:pt x="23304" y="7480"/>
                    </a:cubicBezTo>
                    <a:cubicBezTo>
                      <a:pt x="23090" y="7351"/>
                      <a:pt x="22848" y="7282"/>
                      <a:pt x="22600" y="7282"/>
                    </a:cubicBezTo>
                    <a:cubicBezTo>
                      <a:pt x="22488" y="7282"/>
                      <a:pt x="22376" y="7296"/>
                      <a:pt x="22264" y="7324"/>
                    </a:cubicBezTo>
                    <a:lnTo>
                      <a:pt x="21450" y="7529"/>
                    </a:lnTo>
                    <a:cubicBezTo>
                      <a:pt x="21370" y="7548"/>
                      <a:pt x="21290" y="7558"/>
                      <a:pt x="21210" y="7558"/>
                    </a:cubicBezTo>
                    <a:cubicBezTo>
                      <a:pt x="20856" y="7558"/>
                      <a:pt x="20515" y="7371"/>
                      <a:pt x="20314" y="7052"/>
                    </a:cubicBezTo>
                    <a:cubicBezTo>
                      <a:pt x="20073" y="6671"/>
                      <a:pt x="19805" y="6307"/>
                      <a:pt x="19516" y="5969"/>
                    </a:cubicBezTo>
                    <a:cubicBezTo>
                      <a:pt x="19210" y="5605"/>
                      <a:pt x="19162" y="5101"/>
                      <a:pt x="19397" y="4710"/>
                    </a:cubicBezTo>
                    <a:lnTo>
                      <a:pt x="19821" y="4008"/>
                    </a:lnTo>
                    <a:cubicBezTo>
                      <a:pt x="20008" y="3691"/>
                      <a:pt x="20067" y="3322"/>
                      <a:pt x="19976" y="2969"/>
                    </a:cubicBezTo>
                    <a:cubicBezTo>
                      <a:pt x="19891" y="2610"/>
                      <a:pt x="19671" y="2309"/>
                      <a:pt x="19355" y="2121"/>
                    </a:cubicBezTo>
                    <a:lnTo>
                      <a:pt x="17827" y="1200"/>
                    </a:lnTo>
                    <a:cubicBezTo>
                      <a:pt x="17606" y="1065"/>
                      <a:pt x="17361" y="1000"/>
                      <a:pt x="17119" y="1000"/>
                    </a:cubicBezTo>
                    <a:cubicBezTo>
                      <a:pt x="16653" y="1000"/>
                      <a:pt x="16198" y="1239"/>
                      <a:pt x="15937" y="1666"/>
                    </a:cubicBezTo>
                    <a:lnTo>
                      <a:pt x="15512" y="2368"/>
                    </a:lnTo>
                    <a:cubicBezTo>
                      <a:pt x="15320" y="2687"/>
                      <a:pt x="14975" y="2874"/>
                      <a:pt x="14601" y="2874"/>
                    </a:cubicBezTo>
                    <a:cubicBezTo>
                      <a:pt x="14516" y="2874"/>
                      <a:pt x="14430" y="2865"/>
                      <a:pt x="14345" y="2845"/>
                    </a:cubicBezTo>
                    <a:cubicBezTo>
                      <a:pt x="13911" y="2749"/>
                      <a:pt x="13461" y="2684"/>
                      <a:pt x="13016" y="2647"/>
                    </a:cubicBezTo>
                    <a:cubicBezTo>
                      <a:pt x="12554" y="2610"/>
                      <a:pt x="12175" y="2299"/>
                      <a:pt x="12067" y="1864"/>
                    </a:cubicBezTo>
                    <a:lnTo>
                      <a:pt x="11864" y="1050"/>
                    </a:lnTo>
                    <a:cubicBezTo>
                      <a:pt x="11778" y="691"/>
                      <a:pt x="11553" y="391"/>
                      <a:pt x="11243" y="198"/>
                    </a:cubicBezTo>
                    <a:cubicBezTo>
                      <a:pt x="11025" y="69"/>
                      <a:pt x="10781" y="1"/>
                      <a:pt x="10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8" name="Google Shape;1058;p8"/>
            <p:cNvGrpSpPr/>
            <p:nvPr/>
          </p:nvGrpSpPr>
          <p:grpSpPr>
            <a:xfrm>
              <a:off x="0" y="4815875"/>
              <a:ext cx="9144000" cy="327600"/>
              <a:chOff x="0" y="4815875"/>
              <a:chExt cx="9144000" cy="327600"/>
            </a:xfrm>
          </p:grpSpPr>
          <p:sp>
            <p:nvSpPr>
              <p:cNvPr id="1059" name="Google Shape;1059;p8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60" name="Google Shape;1060;p8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1061" name="Google Shape;1061;p8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1062" name="Google Shape;1062;p8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3" name="Google Shape;1063;p8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64" name="Google Shape;1064;p8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8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9"/>
          <p:cNvGrpSpPr/>
          <p:nvPr/>
        </p:nvGrpSpPr>
        <p:grpSpPr>
          <a:xfrm>
            <a:off x="-816616" y="171032"/>
            <a:ext cx="9888264" cy="6000564"/>
            <a:chOff x="-816616" y="171032"/>
            <a:chExt cx="9888264" cy="6000564"/>
          </a:xfrm>
        </p:grpSpPr>
        <p:grpSp>
          <p:nvGrpSpPr>
            <p:cNvPr id="1068" name="Google Shape;1068;p9"/>
            <p:cNvGrpSpPr/>
            <p:nvPr/>
          </p:nvGrpSpPr>
          <p:grpSpPr>
            <a:xfrm>
              <a:off x="-816616" y="171032"/>
              <a:ext cx="2792339" cy="574190"/>
              <a:chOff x="1256084" y="1131032"/>
              <a:chExt cx="2792339" cy="574190"/>
            </a:xfrm>
          </p:grpSpPr>
          <p:grpSp>
            <p:nvGrpSpPr>
              <p:cNvPr id="1069" name="Google Shape;1069;p9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070" name="Google Shape;1070;p9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071;p9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9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9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9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9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9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9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9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9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9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9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9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9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9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9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9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9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9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9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9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9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2" name="Google Shape;1092;p9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3" name="Google Shape;1093;p9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9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5" name="Google Shape;1095;p9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9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9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9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9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9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9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9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9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4" name="Google Shape;1104;p9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105" name="Google Shape;1105;p9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9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9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9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9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9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9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9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9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9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9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9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9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9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9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9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9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9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9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9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9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9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9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9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9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9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9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9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9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9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" name="Google Shape;1135;p9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9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9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9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39" name="Google Shape;1139;p9"/>
            <p:cNvGrpSpPr/>
            <p:nvPr/>
          </p:nvGrpSpPr>
          <p:grpSpPr>
            <a:xfrm rot="-5400000">
              <a:off x="7388384" y="4488332"/>
              <a:ext cx="2792339" cy="574190"/>
              <a:chOff x="1256084" y="1131032"/>
              <a:chExt cx="2792339" cy="574190"/>
            </a:xfrm>
          </p:grpSpPr>
          <p:grpSp>
            <p:nvGrpSpPr>
              <p:cNvPr id="1140" name="Google Shape;1140;p9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141" name="Google Shape;1141;p9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9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9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9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9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9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9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9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9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9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9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9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9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9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9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9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9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9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9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9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9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9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9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9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9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9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9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9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9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9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1" name="Google Shape;1171;p9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9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9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9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5" name="Google Shape;1175;p9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176" name="Google Shape;1176;p9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9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9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9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9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9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9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9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9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9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9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9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9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9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9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9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9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9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9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9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9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9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9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9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9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9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9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9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9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9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9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9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9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9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10" name="Google Shape;1210;p9"/>
          <p:cNvGrpSpPr/>
          <p:nvPr/>
        </p:nvGrpSpPr>
        <p:grpSpPr>
          <a:xfrm>
            <a:off x="-381956" y="0"/>
            <a:ext cx="9525956" cy="5407162"/>
            <a:chOff x="-381956" y="0"/>
            <a:chExt cx="9525956" cy="5407162"/>
          </a:xfrm>
        </p:grpSpPr>
        <p:grpSp>
          <p:nvGrpSpPr>
            <p:cNvPr id="1211" name="Google Shape;1211;p9"/>
            <p:cNvGrpSpPr/>
            <p:nvPr/>
          </p:nvGrpSpPr>
          <p:grpSpPr>
            <a:xfrm>
              <a:off x="71548" y="4052137"/>
              <a:ext cx="574994" cy="575187"/>
              <a:chOff x="8234275" y="2163288"/>
              <a:chExt cx="372550" cy="372675"/>
            </a:xfrm>
          </p:grpSpPr>
          <p:sp>
            <p:nvSpPr>
              <p:cNvPr id="1212" name="Google Shape;1212;p9"/>
              <p:cNvSpPr/>
              <p:nvPr/>
            </p:nvSpPr>
            <p:spPr>
              <a:xfrm>
                <a:off x="8234275" y="2163288"/>
                <a:ext cx="372550" cy="372675"/>
              </a:xfrm>
              <a:custGeom>
                <a:avLst/>
                <a:gdLst/>
                <a:ahLst/>
                <a:cxnLst/>
                <a:rect l="l" t="t" r="r" b="b"/>
                <a:pathLst>
                  <a:path w="14902" h="14907" extrusionOk="0">
                    <a:moveTo>
                      <a:pt x="7453" y="316"/>
                    </a:moveTo>
                    <a:cubicBezTo>
                      <a:pt x="11387" y="316"/>
                      <a:pt x="14590" y="3515"/>
                      <a:pt x="14590" y="7453"/>
                    </a:cubicBezTo>
                    <a:cubicBezTo>
                      <a:pt x="14590" y="11387"/>
                      <a:pt x="11387" y="14591"/>
                      <a:pt x="7453" y="14591"/>
                    </a:cubicBezTo>
                    <a:cubicBezTo>
                      <a:pt x="3515" y="14591"/>
                      <a:pt x="315" y="11387"/>
                      <a:pt x="315" y="7453"/>
                    </a:cubicBezTo>
                    <a:cubicBezTo>
                      <a:pt x="315" y="3515"/>
                      <a:pt x="3515" y="316"/>
                      <a:pt x="7453" y="316"/>
                    </a:cubicBezTo>
                    <a:close/>
                    <a:moveTo>
                      <a:pt x="7453" y="1"/>
                    </a:moveTo>
                    <a:cubicBezTo>
                      <a:pt x="3344" y="1"/>
                      <a:pt x="0" y="3344"/>
                      <a:pt x="0" y="7453"/>
                    </a:cubicBezTo>
                    <a:cubicBezTo>
                      <a:pt x="0" y="11563"/>
                      <a:pt x="3344" y="14907"/>
                      <a:pt x="7453" y="14907"/>
                    </a:cubicBezTo>
                    <a:cubicBezTo>
                      <a:pt x="11563" y="14907"/>
                      <a:pt x="14901" y="11563"/>
                      <a:pt x="14901" y="7453"/>
                    </a:cubicBezTo>
                    <a:cubicBezTo>
                      <a:pt x="14901" y="3344"/>
                      <a:pt x="11563" y="1"/>
                      <a:pt x="7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8361100" y="2163288"/>
                <a:ext cx="116575" cy="372675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14907" extrusionOk="0">
                    <a:moveTo>
                      <a:pt x="2332" y="316"/>
                    </a:moveTo>
                    <a:cubicBezTo>
                      <a:pt x="3307" y="316"/>
                      <a:pt x="4347" y="3183"/>
                      <a:pt x="4347" y="7453"/>
                    </a:cubicBezTo>
                    <a:cubicBezTo>
                      <a:pt x="4347" y="11719"/>
                      <a:pt x="3307" y="14591"/>
                      <a:pt x="2332" y="14591"/>
                    </a:cubicBezTo>
                    <a:cubicBezTo>
                      <a:pt x="1357" y="14591"/>
                      <a:pt x="317" y="11719"/>
                      <a:pt x="317" y="7453"/>
                    </a:cubicBezTo>
                    <a:cubicBezTo>
                      <a:pt x="317" y="3183"/>
                      <a:pt x="1357" y="316"/>
                      <a:pt x="2332" y="316"/>
                    </a:cubicBezTo>
                    <a:close/>
                    <a:moveTo>
                      <a:pt x="2332" y="1"/>
                    </a:moveTo>
                    <a:cubicBezTo>
                      <a:pt x="875" y="1"/>
                      <a:pt x="0" y="3788"/>
                      <a:pt x="0" y="7453"/>
                    </a:cubicBezTo>
                    <a:cubicBezTo>
                      <a:pt x="0" y="11113"/>
                      <a:pt x="875" y="14907"/>
                      <a:pt x="2332" y="14907"/>
                    </a:cubicBezTo>
                    <a:cubicBezTo>
                      <a:pt x="3794" y="14907"/>
                      <a:pt x="4662" y="11113"/>
                      <a:pt x="4662" y="7453"/>
                    </a:cubicBezTo>
                    <a:cubicBezTo>
                      <a:pt x="4662" y="3788"/>
                      <a:pt x="3794" y="1"/>
                      <a:pt x="2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9"/>
              <p:cNvSpPr/>
              <p:nvPr/>
            </p:nvSpPr>
            <p:spPr>
              <a:xfrm>
                <a:off x="8246575" y="2287188"/>
                <a:ext cx="344975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318" extrusionOk="0">
                    <a:moveTo>
                      <a:pt x="1" y="1"/>
                    </a:moveTo>
                    <a:lnTo>
                      <a:pt x="1" y="317"/>
                    </a:lnTo>
                    <a:lnTo>
                      <a:pt x="13798" y="317"/>
                    </a:lnTo>
                    <a:lnTo>
                      <a:pt x="137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9"/>
              <p:cNvSpPr/>
              <p:nvPr/>
            </p:nvSpPr>
            <p:spPr>
              <a:xfrm>
                <a:off x="8246575" y="2410563"/>
                <a:ext cx="3449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317" extrusionOk="0">
                    <a:moveTo>
                      <a:pt x="1" y="0"/>
                    </a:moveTo>
                    <a:lnTo>
                      <a:pt x="1" y="317"/>
                    </a:lnTo>
                    <a:lnTo>
                      <a:pt x="13798" y="317"/>
                    </a:lnTo>
                    <a:lnTo>
                      <a:pt x="137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9"/>
              <p:cNvSpPr/>
              <p:nvPr/>
            </p:nvSpPr>
            <p:spPr>
              <a:xfrm>
                <a:off x="8345825" y="2268038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28" y="0"/>
                    </a:moveTo>
                    <a:cubicBezTo>
                      <a:pt x="413" y="0"/>
                      <a:pt x="1" y="413"/>
                      <a:pt x="1" y="928"/>
                    </a:cubicBezTo>
                    <a:cubicBezTo>
                      <a:pt x="1" y="1437"/>
                      <a:pt x="413" y="1855"/>
                      <a:pt x="928" y="1855"/>
                    </a:cubicBezTo>
                    <a:cubicBezTo>
                      <a:pt x="1437" y="1855"/>
                      <a:pt x="1855" y="1437"/>
                      <a:pt x="1855" y="928"/>
                    </a:cubicBezTo>
                    <a:cubicBezTo>
                      <a:pt x="1855" y="413"/>
                      <a:pt x="1437" y="0"/>
                      <a:pt x="9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9"/>
              <p:cNvSpPr/>
              <p:nvPr/>
            </p:nvSpPr>
            <p:spPr>
              <a:xfrm>
                <a:off x="8447775" y="2390338"/>
                <a:ext cx="4640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5" extrusionOk="0">
                    <a:moveTo>
                      <a:pt x="928" y="0"/>
                    </a:moveTo>
                    <a:cubicBezTo>
                      <a:pt x="419" y="0"/>
                      <a:pt x="1" y="418"/>
                      <a:pt x="1" y="928"/>
                    </a:cubicBezTo>
                    <a:cubicBezTo>
                      <a:pt x="1" y="1442"/>
                      <a:pt x="419" y="1855"/>
                      <a:pt x="928" y="1855"/>
                    </a:cubicBezTo>
                    <a:cubicBezTo>
                      <a:pt x="1442" y="1855"/>
                      <a:pt x="1855" y="1442"/>
                      <a:pt x="1855" y="928"/>
                    </a:cubicBezTo>
                    <a:cubicBezTo>
                      <a:pt x="1855" y="418"/>
                      <a:pt x="1442" y="0"/>
                      <a:pt x="9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9"/>
              <p:cNvSpPr/>
              <p:nvPr/>
            </p:nvSpPr>
            <p:spPr>
              <a:xfrm>
                <a:off x="8526550" y="2201188"/>
                <a:ext cx="4650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54" extrusionOk="0">
                    <a:moveTo>
                      <a:pt x="933" y="1"/>
                    </a:moveTo>
                    <a:cubicBezTo>
                      <a:pt x="418" y="1"/>
                      <a:pt x="0" y="419"/>
                      <a:pt x="0" y="928"/>
                    </a:cubicBezTo>
                    <a:cubicBezTo>
                      <a:pt x="0" y="1442"/>
                      <a:pt x="418" y="1854"/>
                      <a:pt x="933" y="1854"/>
                    </a:cubicBezTo>
                    <a:cubicBezTo>
                      <a:pt x="1442" y="1854"/>
                      <a:pt x="1860" y="1442"/>
                      <a:pt x="1860" y="928"/>
                    </a:cubicBezTo>
                    <a:cubicBezTo>
                      <a:pt x="1860" y="419"/>
                      <a:pt x="1442" y="1"/>
                      <a:pt x="9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9"/>
              <p:cNvSpPr/>
              <p:nvPr/>
            </p:nvSpPr>
            <p:spPr>
              <a:xfrm>
                <a:off x="8267850" y="2456238"/>
                <a:ext cx="4640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6" extrusionOk="0">
                    <a:moveTo>
                      <a:pt x="928" y="1"/>
                    </a:moveTo>
                    <a:cubicBezTo>
                      <a:pt x="419" y="1"/>
                      <a:pt x="1" y="414"/>
                      <a:pt x="1" y="928"/>
                    </a:cubicBezTo>
                    <a:cubicBezTo>
                      <a:pt x="1" y="1437"/>
                      <a:pt x="419" y="1855"/>
                      <a:pt x="928" y="1855"/>
                    </a:cubicBezTo>
                    <a:cubicBezTo>
                      <a:pt x="1443" y="1855"/>
                      <a:pt x="1855" y="1437"/>
                      <a:pt x="1855" y="928"/>
                    </a:cubicBezTo>
                    <a:cubicBezTo>
                      <a:pt x="1855" y="414"/>
                      <a:pt x="1443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9"/>
              <p:cNvSpPr/>
              <p:nvPr/>
            </p:nvSpPr>
            <p:spPr>
              <a:xfrm>
                <a:off x="8341800" y="2264013"/>
                <a:ext cx="54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171" extrusionOk="0">
                    <a:moveTo>
                      <a:pt x="1089" y="317"/>
                    </a:moveTo>
                    <a:cubicBezTo>
                      <a:pt x="1512" y="317"/>
                      <a:pt x="1855" y="659"/>
                      <a:pt x="1855" y="1089"/>
                    </a:cubicBezTo>
                    <a:cubicBezTo>
                      <a:pt x="1855" y="1512"/>
                      <a:pt x="1512" y="1855"/>
                      <a:pt x="1089" y="1855"/>
                    </a:cubicBezTo>
                    <a:cubicBezTo>
                      <a:pt x="666" y="1855"/>
                      <a:pt x="317" y="1512"/>
                      <a:pt x="317" y="1089"/>
                    </a:cubicBezTo>
                    <a:cubicBezTo>
                      <a:pt x="317" y="659"/>
                      <a:pt x="666" y="317"/>
                      <a:pt x="1089" y="317"/>
                    </a:cubicBezTo>
                    <a:close/>
                    <a:moveTo>
                      <a:pt x="1089" y="1"/>
                    </a:moveTo>
                    <a:cubicBezTo>
                      <a:pt x="490" y="1"/>
                      <a:pt x="1" y="488"/>
                      <a:pt x="1" y="1089"/>
                    </a:cubicBezTo>
                    <a:cubicBezTo>
                      <a:pt x="1" y="1683"/>
                      <a:pt x="490" y="2170"/>
                      <a:pt x="1089" y="2170"/>
                    </a:cubicBezTo>
                    <a:cubicBezTo>
                      <a:pt x="1684" y="2170"/>
                      <a:pt x="2172" y="1683"/>
                      <a:pt x="2172" y="1089"/>
                    </a:cubicBezTo>
                    <a:cubicBezTo>
                      <a:pt x="2172" y="488"/>
                      <a:pt x="1684" y="1"/>
                      <a:pt x="1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9"/>
              <p:cNvSpPr/>
              <p:nvPr/>
            </p:nvSpPr>
            <p:spPr>
              <a:xfrm>
                <a:off x="8443900" y="2386438"/>
                <a:ext cx="54275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172" extrusionOk="0">
                    <a:moveTo>
                      <a:pt x="1083" y="317"/>
                    </a:moveTo>
                    <a:cubicBezTo>
                      <a:pt x="1506" y="317"/>
                      <a:pt x="1854" y="661"/>
                      <a:pt x="1854" y="1084"/>
                    </a:cubicBezTo>
                    <a:cubicBezTo>
                      <a:pt x="1854" y="1512"/>
                      <a:pt x="1506" y="1855"/>
                      <a:pt x="1083" y="1855"/>
                    </a:cubicBezTo>
                    <a:cubicBezTo>
                      <a:pt x="660" y="1855"/>
                      <a:pt x="316" y="1512"/>
                      <a:pt x="316" y="1084"/>
                    </a:cubicBezTo>
                    <a:cubicBezTo>
                      <a:pt x="316" y="661"/>
                      <a:pt x="660" y="317"/>
                      <a:pt x="1083" y="317"/>
                    </a:cubicBezTo>
                    <a:close/>
                    <a:moveTo>
                      <a:pt x="1083" y="1"/>
                    </a:moveTo>
                    <a:cubicBezTo>
                      <a:pt x="482" y="1"/>
                      <a:pt x="0" y="488"/>
                      <a:pt x="0" y="1084"/>
                    </a:cubicBezTo>
                    <a:cubicBezTo>
                      <a:pt x="0" y="1684"/>
                      <a:pt x="482" y="2172"/>
                      <a:pt x="1083" y="2172"/>
                    </a:cubicBezTo>
                    <a:cubicBezTo>
                      <a:pt x="1683" y="2172"/>
                      <a:pt x="2171" y="1684"/>
                      <a:pt x="2171" y="1084"/>
                    </a:cubicBezTo>
                    <a:cubicBezTo>
                      <a:pt x="2171" y="488"/>
                      <a:pt x="1683" y="1"/>
                      <a:pt x="1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9"/>
              <p:cNvSpPr/>
              <p:nvPr/>
            </p:nvSpPr>
            <p:spPr>
              <a:xfrm>
                <a:off x="8522650" y="2197313"/>
                <a:ext cx="5430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170" extrusionOk="0">
                    <a:moveTo>
                      <a:pt x="1089" y="317"/>
                    </a:moveTo>
                    <a:cubicBezTo>
                      <a:pt x="1512" y="317"/>
                      <a:pt x="1855" y="659"/>
                      <a:pt x="1855" y="1083"/>
                    </a:cubicBezTo>
                    <a:cubicBezTo>
                      <a:pt x="1855" y="1506"/>
                      <a:pt x="1512" y="1855"/>
                      <a:pt x="1089" y="1855"/>
                    </a:cubicBezTo>
                    <a:cubicBezTo>
                      <a:pt x="661" y="1855"/>
                      <a:pt x="317" y="1506"/>
                      <a:pt x="317" y="1083"/>
                    </a:cubicBezTo>
                    <a:cubicBezTo>
                      <a:pt x="317" y="659"/>
                      <a:pt x="661" y="317"/>
                      <a:pt x="1089" y="317"/>
                    </a:cubicBezTo>
                    <a:close/>
                    <a:moveTo>
                      <a:pt x="1089" y="0"/>
                    </a:moveTo>
                    <a:cubicBezTo>
                      <a:pt x="489" y="0"/>
                      <a:pt x="1" y="488"/>
                      <a:pt x="1" y="1083"/>
                    </a:cubicBezTo>
                    <a:cubicBezTo>
                      <a:pt x="1" y="1682"/>
                      <a:pt x="489" y="2170"/>
                      <a:pt x="1089" y="2170"/>
                    </a:cubicBezTo>
                    <a:cubicBezTo>
                      <a:pt x="1684" y="2170"/>
                      <a:pt x="2172" y="1682"/>
                      <a:pt x="2172" y="1083"/>
                    </a:cubicBezTo>
                    <a:cubicBezTo>
                      <a:pt x="2172" y="488"/>
                      <a:pt x="1684" y="0"/>
                      <a:pt x="10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9"/>
              <p:cNvSpPr/>
              <p:nvPr/>
            </p:nvSpPr>
            <p:spPr>
              <a:xfrm>
                <a:off x="8264000" y="2452238"/>
                <a:ext cx="54275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171" extrusionOk="0">
                    <a:moveTo>
                      <a:pt x="1082" y="316"/>
                    </a:moveTo>
                    <a:cubicBezTo>
                      <a:pt x="1505" y="316"/>
                      <a:pt x="1854" y="665"/>
                      <a:pt x="1854" y="1088"/>
                    </a:cubicBezTo>
                    <a:cubicBezTo>
                      <a:pt x="1854" y="1511"/>
                      <a:pt x="1505" y="1855"/>
                      <a:pt x="1082" y="1855"/>
                    </a:cubicBezTo>
                    <a:cubicBezTo>
                      <a:pt x="659" y="1855"/>
                      <a:pt x="316" y="1511"/>
                      <a:pt x="316" y="1088"/>
                    </a:cubicBezTo>
                    <a:cubicBezTo>
                      <a:pt x="316" y="665"/>
                      <a:pt x="659" y="316"/>
                      <a:pt x="1082" y="316"/>
                    </a:cubicBezTo>
                    <a:close/>
                    <a:moveTo>
                      <a:pt x="1082" y="0"/>
                    </a:moveTo>
                    <a:cubicBezTo>
                      <a:pt x="488" y="0"/>
                      <a:pt x="1" y="488"/>
                      <a:pt x="1" y="1088"/>
                    </a:cubicBezTo>
                    <a:cubicBezTo>
                      <a:pt x="1" y="1682"/>
                      <a:pt x="488" y="2171"/>
                      <a:pt x="1082" y="2171"/>
                    </a:cubicBezTo>
                    <a:cubicBezTo>
                      <a:pt x="1683" y="2171"/>
                      <a:pt x="2170" y="1682"/>
                      <a:pt x="2170" y="1088"/>
                    </a:cubicBezTo>
                    <a:cubicBezTo>
                      <a:pt x="2170" y="488"/>
                      <a:pt x="1683" y="0"/>
                      <a:pt x="10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4" name="Google Shape;1224;p9"/>
            <p:cNvGrpSpPr/>
            <p:nvPr/>
          </p:nvGrpSpPr>
          <p:grpSpPr>
            <a:xfrm>
              <a:off x="-381956" y="932883"/>
              <a:ext cx="946953" cy="936188"/>
              <a:chOff x="532500" y="642700"/>
              <a:chExt cx="613550" cy="606575"/>
            </a:xfrm>
          </p:grpSpPr>
          <p:sp>
            <p:nvSpPr>
              <p:cNvPr id="1225" name="Google Shape;1225;p9"/>
              <p:cNvSpPr/>
              <p:nvPr/>
            </p:nvSpPr>
            <p:spPr>
              <a:xfrm>
                <a:off x="536775" y="646675"/>
                <a:ext cx="604875" cy="598675"/>
              </a:xfrm>
              <a:custGeom>
                <a:avLst/>
                <a:gdLst/>
                <a:ahLst/>
                <a:cxnLst/>
                <a:rect l="l" t="t" r="r" b="b"/>
                <a:pathLst>
                  <a:path w="24195" h="23947" extrusionOk="0">
                    <a:moveTo>
                      <a:pt x="11618" y="6336"/>
                    </a:moveTo>
                    <a:cubicBezTo>
                      <a:pt x="18266" y="6336"/>
                      <a:pt x="20113" y="14767"/>
                      <a:pt x="13659" y="17491"/>
                    </a:cubicBezTo>
                    <a:cubicBezTo>
                      <a:pt x="13541" y="17540"/>
                      <a:pt x="13412" y="17572"/>
                      <a:pt x="13290" y="17582"/>
                    </a:cubicBezTo>
                    <a:cubicBezTo>
                      <a:pt x="13048" y="17604"/>
                      <a:pt x="12813" y="17614"/>
                      <a:pt x="12583" y="17614"/>
                    </a:cubicBezTo>
                    <a:cubicBezTo>
                      <a:pt x="5933" y="17614"/>
                      <a:pt x="4083" y="9175"/>
                      <a:pt x="10535" y="6458"/>
                    </a:cubicBezTo>
                    <a:cubicBezTo>
                      <a:pt x="10654" y="6410"/>
                      <a:pt x="10782" y="6378"/>
                      <a:pt x="10911" y="6367"/>
                    </a:cubicBezTo>
                    <a:cubicBezTo>
                      <a:pt x="11152" y="6346"/>
                      <a:pt x="11388" y="6336"/>
                      <a:pt x="11618" y="6336"/>
                    </a:cubicBezTo>
                    <a:close/>
                    <a:moveTo>
                      <a:pt x="10358" y="1"/>
                    </a:moveTo>
                    <a:cubicBezTo>
                      <a:pt x="10262" y="1"/>
                      <a:pt x="10165" y="12"/>
                      <a:pt x="10063" y="39"/>
                    </a:cubicBezTo>
                    <a:lnTo>
                      <a:pt x="8332" y="468"/>
                    </a:lnTo>
                    <a:cubicBezTo>
                      <a:pt x="7679" y="628"/>
                      <a:pt x="7283" y="1287"/>
                      <a:pt x="7444" y="1942"/>
                    </a:cubicBezTo>
                    <a:lnTo>
                      <a:pt x="7647" y="2756"/>
                    </a:lnTo>
                    <a:cubicBezTo>
                      <a:pt x="7770" y="3265"/>
                      <a:pt x="7545" y="3784"/>
                      <a:pt x="7100" y="4063"/>
                    </a:cubicBezTo>
                    <a:cubicBezTo>
                      <a:pt x="6731" y="4299"/>
                      <a:pt x="6371" y="4556"/>
                      <a:pt x="6034" y="4845"/>
                    </a:cubicBezTo>
                    <a:cubicBezTo>
                      <a:pt x="5799" y="5047"/>
                      <a:pt x="5507" y="5153"/>
                      <a:pt x="5215" y="5153"/>
                    </a:cubicBezTo>
                    <a:cubicBezTo>
                      <a:pt x="5001" y="5153"/>
                      <a:pt x="4787" y="5097"/>
                      <a:pt x="4593" y="4979"/>
                    </a:cubicBezTo>
                    <a:lnTo>
                      <a:pt x="3891" y="4556"/>
                    </a:lnTo>
                    <a:cubicBezTo>
                      <a:pt x="3695" y="4437"/>
                      <a:pt x="3479" y="4381"/>
                      <a:pt x="3265" y="4381"/>
                    </a:cubicBezTo>
                    <a:cubicBezTo>
                      <a:pt x="2852" y="4381"/>
                      <a:pt x="2448" y="4591"/>
                      <a:pt x="2219" y="4969"/>
                    </a:cubicBezTo>
                    <a:lnTo>
                      <a:pt x="1298" y="6495"/>
                    </a:lnTo>
                    <a:cubicBezTo>
                      <a:pt x="949" y="7074"/>
                      <a:pt x="1137" y="7825"/>
                      <a:pt x="1716" y="8167"/>
                    </a:cubicBezTo>
                    <a:lnTo>
                      <a:pt x="2417" y="8592"/>
                    </a:lnTo>
                    <a:cubicBezTo>
                      <a:pt x="2873" y="8869"/>
                      <a:pt x="3082" y="9411"/>
                      <a:pt x="2970" y="9930"/>
                    </a:cubicBezTo>
                    <a:cubicBezTo>
                      <a:pt x="2873" y="10365"/>
                      <a:pt x="2803" y="10804"/>
                      <a:pt x="2770" y="11238"/>
                    </a:cubicBezTo>
                    <a:cubicBezTo>
                      <a:pt x="2728" y="11763"/>
                      <a:pt x="2374" y="12203"/>
                      <a:pt x="1865" y="12331"/>
                    </a:cubicBezTo>
                    <a:lnTo>
                      <a:pt x="1051" y="12529"/>
                    </a:lnTo>
                    <a:cubicBezTo>
                      <a:pt x="398" y="12690"/>
                      <a:pt x="0" y="13355"/>
                      <a:pt x="161" y="14008"/>
                    </a:cubicBezTo>
                    <a:lnTo>
                      <a:pt x="591" y="15739"/>
                    </a:lnTo>
                    <a:cubicBezTo>
                      <a:pt x="727" y="16295"/>
                      <a:pt x="1223" y="16665"/>
                      <a:pt x="1770" y="16665"/>
                    </a:cubicBezTo>
                    <a:cubicBezTo>
                      <a:pt x="1867" y="16665"/>
                      <a:pt x="1965" y="16653"/>
                      <a:pt x="2063" y="16629"/>
                    </a:cubicBezTo>
                    <a:lnTo>
                      <a:pt x="2878" y="16425"/>
                    </a:lnTo>
                    <a:cubicBezTo>
                      <a:pt x="2972" y="16402"/>
                      <a:pt x="3065" y="16391"/>
                      <a:pt x="3158" y="16391"/>
                    </a:cubicBezTo>
                    <a:cubicBezTo>
                      <a:pt x="3570" y="16391"/>
                      <a:pt x="3958" y="16608"/>
                      <a:pt x="4185" y="16971"/>
                    </a:cubicBezTo>
                    <a:cubicBezTo>
                      <a:pt x="4422" y="17342"/>
                      <a:pt x="4684" y="17701"/>
                      <a:pt x="4973" y="18038"/>
                    </a:cubicBezTo>
                    <a:cubicBezTo>
                      <a:pt x="5317" y="18445"/>
                      <a:pt x="5381" y="19019"/>
                      <a:pt x="5107" y="19479"/>
                    </a:cubicBezTo>
                    <a:lnTo>
                      <a:pt x="4684" y="20181"/>
                    </a:lnTo>
                    <a:cubicBezTo>
                      <a:pt x="4336" y="20755"/>
                      <a:pt x="4518" y="21505"/>
                      <a:pt x="5097" y="21853"/>
                    </a:cubicBezTo>
                    <a:lnTo>
                      <a:pt x="6623" y="22775"/>
                    </a:lnTo>
                    <a:cubicBezTo>
                      <a:pt x="6819" y="22892"/>
                      <a:pt x="7035" y="22948"/>
                      <a:pt x="7248" y="22948"/>
                    </a:cubicBezTo>
                    <a:cubicBezTo>
                      <a:pt x="7661" y="22948"/>
                      <a:pt x="8065" y="22739"/>
                      <a:pt x="8295" y="22357"/>
                    </a:cubicBezTo>
                    <a:lnTo>
                      <a:pt x="8718" y="21655"/>
                    </a:lnTo>
                    <a:cubicBezTo>
                      <a:pt x="8947" y="21283"/>
                      <a:pt x="9347" y="21071"/>
                      <a:pt x="9769" y="21071"/>
                    </a:cubicBezTo>
                    <a:cubicBezTo>
                      <a:pt x="9863" y="21071"/>
                      <a:pt x="9959" y="21082"/>
                      <a:pt x="10053" y="21103"/>
                    </a:cubicBezTo>
                    <a:cubicBezTo>
                      <a:pt x="10487" y="21200"/>
                      <a:pt x="10926" y="21269"/>
                      <a:pt x="11366" y="21301"/>
                    </a:cubicBezTo>
                    <a:cubicBezTo>
                      <a:pt x="11886" y="21344"/>
                      <a:pt x="12331" y="21698"/>
                      <a:pt x="12454" y="22207"/>
                    </a:cubicBezTo>
                    <a:lnTo>
                      <a:pt x="12657" y="23021"/>
                    </a:lnTo>
                    <a:cubicBezTo>
                      <a:pt x="12794" y="23577"/>
                      <a:pt x="13290" y="23947"/>
                      <a:pt x="13837" y="23947"/>
                    </a:cubicBezTo>
                    <a:cubicBezTo>
                      <a:pt x="13934" y="23947"/>
                      <a:pt x="14033" y="23935"/>
                      <a:pt x="14131" y="23911"/>
                    </a:cubicBezTo>
                    <a:lnTo>
                      <a:pt x="15862" y="23483"/>
                    </a:lnTo>
                    <a:cubicBezTo>
                      <a:pt x="16516" y="23322"/>
                      <a:pt x="16912" y="22662"/>
                      <a:pt x="16751" y="22009"/>
                    </a:cubicBezTo>
                    <a:lnTo>
                      <a:pt x="16553" y="21195"/>
                    </a:lnTo>
                    <a:cubicBezTo>
                      <a:pt x="16424" y="20685"/>
                      <a:pt x="16654" y="20166"/>
                      <a:pt x="17094" y="19887"/>
                    </a:cubicBezTo>
                    <a:cubicBezTo>
                      <a:pt x="17463" y="19651"/>
                      <a:pt x="17823" y="19388"/>
                      <a:pt x="18160" y="19098"/>
                    </a:cubicBezTo>
                    <a:cubicBezTo>
                      <a:pt x="18397" y="18900"/>
                      <a:pt x="18691" y="18795"/>
                      <a:pt x="18985" y="18795"/>
                    </a:cubicBezTo>
                    <a:cubicBezTo>
                      <a:pt x="19198" y="18795"/>
                      <a:pt x="19411" y="18850"/>
                      <a:pt x="19602" y="18965"/>
                    </a:cubicBezTo>
                    <a:lnTo>
                      <a:pt x="20304" y="19388"/>
                    </a:lnTo>
                    <a:cubicBezTo>
                      <a:pt x="20503" y="19508"/>
                      <a:pt x="20721" y="19565"/>
                      <a:pt x="20937" y="19565"/>
                    </a:cubicBezTo>
                    <a:cubicBezTo>
                      <a:pt x="21348" y="19565"/>
                      <a:pt x="21747" y="19356"/>
                      <a:pt x="21976" y="18976"/>
                    </a:cubicBezTo>
                    <a:lnTo>
                      <a:pt x="22897" y="17449"/>
                    </a:lnTo>
                    <a:cubicBezTo>
                      <a:pt x="23245" y="16875"/>
                      <a:pt x="23058" y="16125"/>
                      <a:pt x="22485" y="15777"/>
                    </a:cubicBezTo>
                    <a:lnTo>
                      <a:pt x="21783" y="15354"/>
                    </a:lnTo>
                    <a:cubicBezTo>
                      <a:pt x="21321" y="15074"/>
                      <a:pt x="21113" y="14540"/>
                      <a:pt x="21231" y="14014"/>
                    </a:cubicBezTo>
                    <a:cubicBezTo>
                      <a:pt x="21328" y="13580"/>
                      <a:pt x="21392" y="13145"/>
                      <a:pt x="21429" y="12707"/>
                    </a:cubicBezTo>
                    <a:cubicBezTo>
                      <a:pt x="21467" y="12186"/>
                      <a:pt x="21820" y="11742"/>
                      <a:pt x="22330" y="11619"/>
                    </a:cubicBezTo>
                    <a:lnTo>
                      <a:pt x="23144" y="11414"/>
                    </a:lnTo>
                    <a:cubicBezTo>
                      <a:pt x="23797" y="11254"/>
                      <a:pt x="24194" y="10595"/>
                      <a:pt x="24034" y="9942"/>
                    </a:cubicBezTo>
                    <a:lnTo>
                      <a:pt x="23604" y="8211"/>
                    </a:lnTo>
                    <a:cubicBezTo>
                      <a:pt x="23468" y="7655"/>
                      <a:pt x="22972" y="7285"/>
                      <a:pt x="22425" y="7285"/>
                    </a:cubicBezTo>
                    <a:cubicBezTo>
                      <a:pt x="22328" y="7285"/>
                      <a:pt x="22230" y="7297"/>
                      <a:pt x="22132" y="7321"/>
                    </a:cubicBezTo>
                    <a:lnTo>
                      <a:pt x="21316" y="7519"/>
                    </a:lnTo>
                    <a:cubicBezTo>
                      <a:pt x="21221" y="7543"/>
                      <a:pt x="21126" y="7555"/>
                      <a:pt x="21032" y="7555"/>
                    </a:cubicBezTo>
                    <a:cubicBezTo>
                      <a:pt x="20622" y="7555"/>
                      <a:pt x="20236" y="7335"/>
                      <a:pt x="20010" y="6978"/>
                    </a:cubicBezTo>
                    <a:cubicBezTo>
                      <a:pt x="19773" y="6603"/>
                      <a:pt x="19516" y="6250"/>
                      <a:pt x="19226" y="5912"/>
                    </a:cubicBezTo>
                    <a:cubicBezTo>
                      <a:pt x="18878" y="5505"/>
                      <a:pt x="18814" y="4926"/>
                      <a:pt x="19093" y="4470"/>
                    </a:cubicBezTo>
                    <a:lnTo>
                      <a:pt x="19516" y="3769"/>
                    </a:lnTo>
                    <a:cubicBezTo>
                      <a:pt x="19864" y="3190"/>
                      <a:pt x="19677" y="2444"/>
                      <a:pt x="19103" y="2097"/>
                    </a:cubicBezTo>
                    <a:lnTo>
                      <a:pt x="17576" y="1175"/>
                    </a:lnTo>
                    <a:cubicBezTo>
                      <a:pt x="17379" y="1056"/>
                      <a:pt x="17162" y="1000"/>
                      <a:pt x="16947" y="1000"/>
                    </a:cubicBezTo>
                    <a:cubicBezTo>
                      <a:pt x="16533" y="1000"/>
                      <a:pt x="16131" y="1210"/>
                      <a:pt x="15905" y="1588"/>
                    </a:cubicBezTo>
                    <a:lnTo>
                      <a:pt x="15476" y="2290"/>
                    </a:lnTo>
                    <a:cubicBezTo>
                      <a:pt x="15252" y="2663"/>
                      <a:pt x="14849" y="2873"/>
                      <a:pt x="14425" y="2873"/>
                    </a:cubicBezTo>
                    <a:cubicBezTo>
                      <a:pt x="14331" y="2873"/>
                      <a:pt x="14236" y="2863"/>
                      <a:pt x="14141" y="2842"/>
                    </a:cubicBezTo>
                    <a:cubicBezTo>
                      <a:pt x="13708" y="2745"/>
                      <a:pt x="13268" y="2681"/>
                      <a:pt x="12834" y="2644"/>
                    </a:cubicBezTo>
                    <a:cubicBezTo>
                      <a:pt x="12309" y="2605"/>
                      <a:pt x="11869" y="2251"/>
                      <a:pt x="11740" y="1743"/>
                    </a:cubicBezTo>
                    <a:lnTo>
                      <a:pt x="11542" y="928"/>
                    </a:lnTo>
                    <a:cubicBezTo>
                      <a:pt x="11404" y="371"/>
                      <a:pt x="10905" y="1"/>
                      <a:pt x="10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9"/>
              <p:cNvSpPr/>
              <p:nvPr/>
            </p:nvSpPr>
            <p:spPr>
              <a:xfrm>
                <a:off x="532500" y="642700"/>
                <a:ext cx="613550" cy="606575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24263" extrusionOk="0">
                    <a:moveTo>
                      <a:pt x="11789" y="6649"/>
                    </a:moveTo>
                    <a:cubicBezTo>
                      <a:pt x="15020" y="6649"/>
                      <a:pt x="16981" y="8691"/>
                      <a:pt x="17512" y="10834"/>
                    </a:cubicBezTo>
                    <a:cubicBezTo>
                      <a:pt x="18079" y="13128"/>
                      <a:pt x="17142" y="16081"/>
                      <a:pt x="13771" y="17501"/>
                    </a:cubicBezTo>
                    <a:cubicBezTo>
                      <a:pt x="13669" y="17548"/>
                      <a:pt x="13558" y="17575"/>
                      <a:pt x="13444" y="17586"/>
                    </a:cubicBezTo>
                    <a:cubicBezTo>
                      <a:pt x="13209" y="17606"/>
                      <a:pt x="12979" y="17615"/>
                      <a:pt x="12756" y="17615"/>
                    </a:cubicBezTo>
                    <a:cubicBezTo>
                      <a:pt x="9518" y="17615"/>
                      <a:pt x="7556" y="15573"/>
                      <a:pt x="7025" y="13428"/>
                    </a:cubicBezTo>
                    <a:cubicBezTo>
                      <a:pt x="6457" y="11135"/>
                      <a:pt x="7395" y="8182"/>
                      <a:pt x="10771" y="6762"/>
                    </a:cubicBezTo>
                    <a:cubicBezTo>
                      <a:pt x="10872" y="6719"/>
                      <a:pt x="10986" y="6693"/>
                      <a:pt x="11092" y="6681"/>
                    </a:cubicBezTo>
                    <a:cubicBezTo>
                      <a:pt x="11333" y="6661"/>
                      <a:pt x="11564" y="6649"/>
                      <a:pt x="11789" y="6649"/>
                    </a:cubicBezTo>
                    <a:close/>
                    <a:moveTo>
                      <a:pt x="11784" y="6334"/>
                    </a:moveTo>
                    <a:cubicBezTo>
                      <a:pt x="11551" y="6334"/>
                      <a:pt x="11311" y="6344"/>
                      <a:pt x="11065" y="6365"/>
                    </a:cubicBezTo>
                    <a:cubicBezTo>
                      <a:pt x="10926" y="6382"/>
                      <a:pt x="10776" y="6414"/>
                      <a:pt x="10647" y="6473"/>
                    </a:cubicBezTo>
                    <a:cubicBezTo>
                      <a:pt x="7100" y="7967"/>
                      <a:pt x="6119" y="11081"/>
                      <a:pt x="6720" y="13502"/>
                    </a:cubicBezTo>
                    <a:cubicBezTo>
                      <a:pt x="7282" y="15775"/>
                      <a:pt x="9346" y="17929"/>
                      <a:pt x="12747" y="17929"/>
                    </a:cubicBezTo>
                    <a:cubicBezTo>
                      <a:pt x="12984" y="17929"/>
                      <a:pt x="13225" y="17919"/>
                      <a:pt x="13471" y="17897"/>
                    </a:cubicBezTo>
                    <a:cubicBezTo>
                      <a:pt x="13615" y="17887"/>
                      <a:pt x="13761" y="17849"/>
                      <a:pt x="13895" y="17795"/>
                    </a:cubicBezTo>
                    <a:cubicBezTo>
                      <a:pt x="17436" y="16300"/>
                      <a:pt x="18417" y="13187"/>
                      <a:pt x="17817" y="10759"/>
                    </a:cubicBezTo>
                    <a:cubicBezTo>
                      <a:pt x="17255" y="8493"/>
                      <a:pt x="15187" y="6334"/>
                      <a:pt x="11784" y="6334"/>
                    </a:cubicBezTo>
                    <a:close/>
                    <a:moveTo>
                      <a:pt x="10524" y="319"/>
                    </a:moveTo>
                    <a:cubicBezTo>
                      <a:pt x="10718" y="319"/>
                      <a:pt x="10907" y="370"/>
                      <a:pt x="11076" y="471"/>
                    </a:cubicBezTo>
                    <a:cubicBezTo>
                      <a:pt x="11317" y="616"/>
                      <a:pt x="11488" y="847"/>
                      <a:pt x="11558" y="1124"/>
                    </a:cubicBezTo>
                    <a:lnTo>
                      <a:pt x="11762" y="1940"/>
                    </a:lnTo>
                    <a:cubicBezTo>
                      <a:pt x="11901" y="2502"/>
                      <a:pt x="12394" y="2915"/>
                      <a:pt x="12989" y="2963"/>
                    </a:cubicBezTo>
                    <a:cubicBezTo>
                      <a:pt x="13423" y="2996"/>
                      <a:pt x="13857" y="3060"/>
                      <a:pt x="14275" y="3156"/>
                    </a:cubicBezTo>
                    <a:cubicBezTo>
                      <a:pt x="14380" y="3179"/>
                      <a:pt x="14485" y="3190"/>
                      <a:pt x="14589" y="3190"/>
                    </a:cubicBezTo>
                    <a:cubicBezTo>
                      <a:pt x="15075" y="3190"/>
                      <a:pt x="15534" y="2948"/>
                      <a:pt x="15786" y="2529"/>
                    </a:cubicBezTo>
                    <a:lnTo>
                      <a:pt x="16209" y="1827"/>
                    </a:lnTo>
                    <a:cubicBezTo>
                      <a:pt x="16407" y="1499"/>
                      <a:pt x="16758" y="1317"/>
                      <a:pt x="17118" y="1317"/>
                    </a:cubicBezTo>
                    <a:cubicBezTo>
                      <a:pt x="17304" y="1317"/>
                      <a:pt x="17492" y="1366"/>
                      <a:pt x="17661" y="1468"/>
                    </a:cubicBezTo>
                    <a:lnTo>
                      <a:pt x="19189" y="2390"/>
                    </a:lnTo>
                    <a:cubicBezTo>
                      <a:pt x="19435" y="2534"/>
                      <a:pt x="19607" y="2771"/>
                      <a:pt x="19671" y="3043"/>
                    </a:cubicBezTo>
                    <a:cubicBezTo>
                      <a:pt x="19741" y="3317"/>
                      <a:pt x="19698" y="3600"/>
                      <a:pt x="19553" y="3847"/>
                    </a:cubicBezTo>
                    <a:lnTo>
                      <a:pt x="19125" y="4549"/>
                    </a:lnTo>
                    <a:cubicBezTo>
                      <a:pt x="18819" y="5053"/>
                      <a:pt x="18883" y="5707"/>
                      <a:pt x="19274" y="6172"/>
                    </a:cubicBezTo>
                    <a:cubicBezTo>
                      <a:pt x="19558" y="6500"/>
                      <a:pt x="19815" y="6854"/>
                      <a:pt x="20046" y="7218"/>
                    </a:cubicBezTo>
                    <a:cubicBezTo>
                      <a:pt x="20307" y="7632"/>
                      <a:pt x="20750" y="7872"/>
                      <a:pt x="21209" y="7872"/>
                    </a:cubicBezTo>
                    <a:cubicBezTo>
                      <a:pt x="21314" y="7872"/>
                      <a:pt x="21420" y="7859"/>
                      <a:pt x="21525" y="7834"/>
                    </a:cubicBezTo>
                    <a:lnTo>
                      <a:pt x="22340" y="7630"/>
                    </a:lnTo>
                    <a:cubicBezTo>
                      <a:pt x="22425" y="7609"/>
                      <a:pt x="22510" y="7599"/>
                      <a:pt x="22594" y="7599"/>
                    </a:cubicBezTo>
                    <a:cubicBezTo>
                      <a:pt x="23070" y="7599"/>
                      <a:pt x="23507" y="7924"/>
                      <a:pt x="23626" y="8407"/>
                    </a:cubicBezTo>
                    <a:lnTo>
                      <a:pt x="24054" y="10138"/>
                    </a:lnTo>
                    <a:cubicBezTo>
                      <a:pt x="24193" y="10705"/>
                      <a:pt x="23846" y="11279"/>
                      <a:pt x="23277" y="11419"/>
                    </a:cubicBezTo>
                    <a:lnTo>
                      <a:pt x="22463" y="11622"/>
                    </a:lnTo>
                    <a:cubicBezTo>
                      <a:pt x="21900" y="11761"/>
                      <a:pt x="21487" y="12260"/>
                      <a:pt x="21440" y="12854"/>
                    </a:cubicBezTo>
                    <a:cubicBezTo>
                      <a:pt x="21408" y="13289"/>
                      <a:pt x="21343" y="13717"/>
                      <a:pt x="21247" y="14140"/>
                    </a:cubicBezTo>
                    <a:cubicBezTo>
                      <a:pt x="21113" y="14736"/>
                      <a:pt x="21364" y="15342"/>
                      <a:pt x="21873" y="15646"/>
                    </a:cubicBezTo>
                    <a:lnTo>
                      <a:pt x="22575" y="16069"/>
                    </a:lnTo>
                    <a:cubicBezTo>
                      <a:pt x="23074" y="16375"/>
                      <a:pt x="23235" y="17029"/>
                      <a:pt x="22934" y="17528"/>
                    </a:cubicBezTo>
                    <a:lnTo>
                      <a:pt x="22013" y="19054"/>
                    </a:lnTo>
                    <a:cubicBezTo>
                      <a:pt x="21812" y="19383"/>
                      <a:pt x="21462" y="19565"/>
                      <a:pt x="21102" y="19565"/>
                    </a:cubicBezTo>
                    <a:cubicBezTo>
                      <a:pt x="20916" y="19565"/>
                      <a:pt x="20727" y="19516"/>
                      <a:pt x="20555" y="19413"/>
                    </a:cubicBezTo>
                    <a:lnTo>
                      <a:pt x="19853" y="18990"/>
                    </a:lnTo>
                    <a:cubicBezTo>
                      <a:pt x="19638" y="18860"/>
                      <a:pt x="19397" y="18796"/>
                      <a:pt x="19154" y="18796"/>
                    </a:cubicBezTo>
                    <a:cubicBezTo>
                      <a:pt x="18826" y="18796"/>
                      <a:pt x="18497" y="18912"/>
                      <a:pt x="18230" y="19140"/>
                    </a:cubicBezTo>
                    <a:cubicBezTo>
                      <a:pt x="17898" y="19418"/>
                      <a:pt x="17549" y="19682"/>
                      <a:pt x="17184" y="19912"/>
                    </a:cubicBezTo>
                    <a:cubicBezTo>
                      <a:pt x="16676" y="20228"/>
                      <a:pt x="16429" y="20823"/>
                      <a:pt x="16568" y="21391"/>
                    </a:cubicBezTo>
                    <a:lnTo>
                      <a:pt x="16773" y="22205"/>
                    </a:lnTo>
                    <a:cubicBezTo>
                      <a:pt x="16837" y="22479"/>
                      <a:pt x="16793" y="22762"/>
                      <a:pt x="16649" y="23004"/>
                    </a:cubicBezTo>
                    <a:cubicBezTo>
                      <a:pt x="16504" y="23251"/>
                      <a:pt x="16269" y="23422"/>
                      <a:pt x="15995" y="23486"/>
                    </a:cubicBezTo>
                    <a:lnTo>
                      <a:pt x="14265" y="23914"/>
                    </a:lnTo>
                    <a:cubicBezTo>
                      <a:pt x="14179" y="23935"/>
                      <a:pt x="14093" y="23946"/>
                      <a:pt x="14008" y="23946"/>
                    </a:cubicBezTo>
                    <a:cubicBezTo>
                      <a:pt x="13533" y="23946"/>
                      <a:pt x="13101" y="23625"/>
                      <a:pt x="12979" y="23143"/>
                    </a:cubicBezTo>
                    <a:lnTo>
                      <a:pt x="12780" y="22329"/>
                    </a:lnTo>
                    <a:cubicBezTo>
                      <a:pt x="12641" y="21760"/>
                      <a:pt x="12143" y="21347"/>
                      <a:pt x="11548" y="21305"/>
                    </a:cubicBezTo>
                    <a:cubicBezTo>
                      <a:pt x="11119" y="21268"/>
                      <a:pt x="10685" y="21203"/>
                      <a:pt x="10261" y="21112"/>
                    </a:cubicBezTo>
                    <a:cubicBezTo>
                      <a:pt x="10155" y="21085"/>
                      <a:pt x="10047" y="21075"/>
                      <a:pt x="9940" y="21075"/>
                    </a:cubicBezTo>
                    <a:cubicBezTo>
                      <a:pt x="9458" y="21075"/>
                      <a:pt x="9008" y="21315"/>
                      <a:pt x="8756" y="21733"/>
                    </a:cubicBezTo>
                    <a:lnTo>
                      <a:pt x="8332" y="22435"/>
                    </a:lnTo>
                    <a:cubicBezTo>
                      <a:pt x="8182" y="22677"/>
                      <a:pt x="7952" y="22848"/>
                      <a:pt x="7679" y="22918"/>
                    </a:cubicBezTo>
                    <a:cubicBezTo>
                      <a:pt x="7592" y="22939"/>
                      <a:pt x="7504" y="22950"/>
                      <a:pt x="7418" y="22950"/>
                    </a:cubicBezTo>
                    <a:cubicBezTo>
                      <a:pt x="7227" y="22950"/>
                      <a:pt x="7041" y="22898"/>
                      <a:pt x="6875" y="22794"/>
                    </a:cubicBezTo>
                    <a:lnTo>
                      <a:pt x="5348" y="21873"/>
                    </a:lnTo>
                    <a:cubicBezTo>
                      <a:pt x="5107" y="21728"/>
                      <a:pt x="4935" y="21498"/>
                      <a:pt x="4865" y="21225"/>
                    </a:cubicBezTo>
                    <a:cubicBezTo>
                      <a:pt x="4796" y="20946"/>
                      <a:pt x="4845" y="20662"/>
                      <a:pt x="4989" y="20421"/>
                    </a:cubicBezTo>
                    <a:lnTo>
                      <a:pt x="5412" y="19719"/>
                    </a:lnTo>
                    <a:cubicBezTo>
                      <a:pt x="5718" y="19210"/>
                      <a:pt x="5659" y="18557"/>
                      <a:pt x="5263" y="18095"/>
                    </a:cubicBezTo>
                    <a:cubicBezTo>
                      <a:pt x="4984" y="17763"/>
                      <a:pt x="4721" y="17415"/>
                      <a:pt x="4491" y="17046"/>
                    </a:cubicBezTo>
                    <a:cubicBezTo>
                      <a:pt x="4234" y="16632"/>
                      <a:pt x="3794" y="16395"/>
                      <a:pt x="3334" y="16395"/>
                    </a:cubicBezTo>
                    <a:cubicBezTo>
                      <a:pt x="3227" y="16395"/>
                      <a:pt x="3119" y="16408"/>
                      <a:pt x="3012" y="16435"/>
                    </a:cubicBezTo>
                    <a:lnTo>
                      <a:pt x="2197" y="16633"/>
                    </a:lnTo>
                    <a:cubicBezTo>
                      <a:pt x="2111" y="16655"/>
                      <a:pt x="2024" y="16665"/>
                      <a:pt x="1938" y="16665"/>
                    </a:cubicBezTo>
                    <a:cubicBezTo>
                      <a:pt x="1749" y="16665"/>
                      <a:pt x="1562" y="16614"/>
                      <a:pt x="1393" y="16514"/>
                    </a:cubicBezTo>
                    <a:cubicBezTo>
                      <a:pt x="1153" y="16364"/>
                      <a:pt x="980" y="16134"/>
                      <a:pt x="916" y="15861"/>
                    </a:cubicBezTo>
                    <a:lnTo>
                      <a:pt x="488" y="14130"/>
                    </a:lnTo>
                    <a:cubicBezTo>
                      <a:pt x="349" y="13562"/>
                      <a:pt x="691" y="12983"/>
                      <a:pt x="1259" y="12844"/>
                    </a:cubicBezTo>
                    <a:lnTo>
                      <a:pt x="2073" y="12641"/>
                    </a:lnTo>
                    <a:cubicBezTo>
                      <a:pt x="2642" y="12501"/>
                      <a:pt x="3049" y="12008"/>
                      <a:pt x="3097" y="11408"/>
                    </a:cubicBezTo>
                    <a:cubicBezTo>
                      <a:pt x="3134" y="10979"/>
                      <a:pt x="3199" y="10545"/>
                      <a:pt x="3290" y="10127"/>
                    </a:cubicBezTo>
                    <a:cubicBezTo>
                      <a:pt x="3424" y="9527"/>
                      <a:pt x="3173" y="8922"/>
                      <a:pt x="2669" y="8616"/>
                    </a:cubicBezTo>
                    <a:lnTo>
                      <a:pt x="1967" y="8192"/>
                    </a:lnTo>
                    <a:cubicBezTo>
                      <a:pt x="1462" y="7893"/>
                      <a:pt x="1302" y="7240"/>
                      <a:pt x="1608" y="6741"/>
                    </a:cubicBezTo>
                    <a:lnTo>
                      <a:pt x="2530" y="5214"/>
                    </a:lnTo>
                    <a:cubicBezTo>
                      <a:pt x="2674" y="4967"/>
                      <a:pt x="2904" y="4796"/>
                      <a:pt x="3178" y="4732"/>
                    </a:cubicBezTo>
                    <a:cubicBezTo>
                      <a:pt x="3266" y="4709"/>
                      <a:pt x="3354" y="4699"/>
                      <a:pt x="3441" y="4699"/>
                    </a:cubicBezTo>
                    <a:cubicBezTo>
                      <a:pt x="3631" y="4699"/>
                      <a:pt x="3816" y="4750"/>
                      <a:pt x="3982" y="4849"/>
                    </a:cubicBezTo>
                    <a:lnTo>
                      <a:pt x="4684" y="5272"/>
                    </a:lnTo>
                    <a:cubicBezTo>
                      <a:pt x="4900" y="5405"/>
                      <a:pt x="5144" y="5469"/>
                      <a:pt x="5387" y="5469"/>
                    </a:cubicBezTo>
                    <a:cubicBezTo>
                      <a:pt x="5715" y="5469"/>
                      <a:pt x="6043" y="5352"/>
                      <a:pt x="6307" y="5128"/>
                    </a:cubicBezTo>
                    <a:cubicBezTo>
                      <a:pt x="6639" y="4844"/>
                      <a:pt x="6992" y="4586"/>
                      <a:pt x="7358" y="4356"/>
                    </a:cubicBezTo>
                    <a:cubicBezTo>
                      <a:pt x="7860" y="4035"/>
                      <a:pt x="8107" y="3439"/>
                      <a:pt x="7968" y="2877"/>
                    </a:cubicBezTo>
                    <a:lnTo>
                      <a:pt x="7770" y="2063"/>
                    </a:lnTo>
                    <a:cubicBezTo>
                      <a:pt x="7630" y="1495"/>
                      <a:pt x="7974" y="916"/>
                      <a:pt x="8542" y="777"/>
                    </a:cubicBezTo>
                    <a:lnTo>
                      <a:pt x="10272" y="348"/>
                    </a:lnTo>
                    <a:cubicBezTo>
                      <a:pt x="10356" y="328"/>
                      <a:pt x="10440" y="319"/>
                      <a:pt x="10524" y="319"/>
                    </a:cubicBezTo>
                    <a:close/>
                    <a:moveTo>
                      <a:pt x="10533" y="1"/>
                    </a:moveTo>
                    <a:cubicBezTo>
                      <a:pt x="10421" y="1"/>
                      <a:pt x="10309" y="15"/>
                      <a:pt x="10197" y="43"/>
                    </a:cubicBezTo>
                    <a:lnTo>
                      <a:pt x="8466" y="471"/>
                    </a:lnTo>
                    <a:cubicBezTo>
                      <a:pt x="8113" y="557"/>
                      <a:pt x="7808" y="782"/>
                      <a:pt x="7620" y="1099"/>
                    </a:cubicBezTo>
                    <a:cubicBezTo>
                      <a:pt x="7432" y="1409"/>
                      <a:pt x="7373" y="1779"/>
                      <a:pt x="7464" y="2138"/>
                    </a:cubicBezTo>
                    <a:lnTo>
                      <a:pt x="7662" y="2952"/>
                    </a:lnTo>
                    <a:cubicBezTo>
                      <a:pt x="7770" y="3387"/>
                      <a:pt x="7578" y="3842"/>
                      <a:pt x="7185" y="4089"/>
                    </a:cubicBezTo>
                    <a:cubicBezTo>
                      <a:pt x="6811" y="4324"/>
                      <a:pt x="6446" y="4592"/>
                      <a:pt x="6104" y="4886"/>
                    </a:cubicBezTo>
                    <a:cubicBezTo>
                      <a:pt x="5897" y="5062"/>
                      <a:pt x="5642" y="5153"/>
                      <a:pt x="5388" y="5153"/>
                    </a:cubicBezTo>
                    <a:cubicBezTo>
                      <a:pt x="5201" y="5153"/>
                      <a:pt x="5016" y="5104"/>
                      <a:pt x="4850" y="5004"/>
                    </a:cubicBezTo>
                    <a:lnTo>
                      <a:pt x="4148" y="4581"/>
                    </a:lnTo>
                    <a:cubicBezTo>
                      <a:pt x="3931" y="4449"/>
                      <a:pt x="3691" y="4382"/>
                      <a:pt x="3445" y="4382"/>
                    </a:cubicBezTo>
                    <a:cubicBezTo>
                      <a:pt x="3331" y="4382"/>
                      <a:pt x="3216" y="4397"/>
                      <a:pt x="3102" y="4426"/>
                    </a:cubicBezTo>
                    <a:cubicBezTo>
                      <a:pt x="2749" y="4512"/>
                      <a:pt x="2449" y="4732"/>
                      <a:pt x="2256" y="5047"/>
                    </a:cubicBezTo>
                    <a:lnTo>
                      <a:pt x="1334" y="6575"/>
                    </a:lnTo>
                    <a:cubicBezTo>
                      <a:pt x="943" y="7223"/>
                      <a:pt x="1153" y="8069"/>
                      <a:pt x="1801" y="8466"/>
                    </a:cubicBezTo>
                    <a:lnTo>
                      <a:pt x="2503" y="8889"/>
                    </a:lnTo>
                    <a:cubicBezTo>
                      <a:pt x="2894" y="9125"/>
                      <a:pt x="3087" y="9592"/>
                      <a:pt x="2985" y="10057"/>
                    </a:cubicBezTo>
                    <a:cubicBezTo>
                      <a:pt x="2889" y="10492"/>
                      <a:pt x="2819" y="10942"/>
                      <a:pt x="2787" y="11387"/>
                    </a:cubicBezTo>
                    <a:cubicBezTo>
                      <a:pt x="2749" y="11847"/>
                      <a:pt x="2433" y="12228"/>
                      <a:pt x="1999" y="12335"/>
                    </a:cubicBezTo>
                    <a:lnTo>
                      <a:pt x="1185" y="12538"/>
                    </a:lnTo>
                    <a:cubicBezTo>
                      <a:pt x="450" y="12721"/>
                      <a:pt x="0" y="13465"/>
                      <a:pt x="183" y="14205"/>
                    </a:cubicBezTo>
                    <a:lnTo>
                      <a:pt x="606" y="15936"/>
                    </a:lnTo>
                    <a:cubicBezTo>
                      <a:pt x="697" y="16289"/>
                      <a:pt x="916" y="16595"/>
                      <a:pt x="1232" y="16782"/>
                    </a:cubicBezTo>
                    <a:cubicBezTo>
                      <a:pt x="1450" y="16911"/>
                      <a:pt x="1694" y="16980"/>
                      <a:pt x="1941" y="16980"/>
                    </a:cubicBezTo>
                    <a:cubicBezTo>
                      <a:pt x="2051" y="16980"/>
                      <a:pt x="2163" y="16966"/>
                      <a:pt x="2273" y="16937"/>
                    </a:cubicBezTo>
                    <a:lnTo>
                      <a:pt x="3087" y="16739"/>
                    </a:lnTo>
                    <a:cubicBezTo>
                      <a:pt x="3167" y="16720"/>
                      <a:pt x="3247" y="16710"/>
                      <a:pt x="3327" y="16710"/>
                    </a:cubicBezTo>
                    <a:cubicBezTo>
                      <a:pt x="3681" y="16710"/>
                      <a:pt x="4022" y="16897"/>
                      <a:pt x="4222" y="17211"/>
                    </a:cubicBezTo>
                    <a:cubicBezTo>
                      <a:pt x="4464" y="17592"/>
                      <a:pt x="4732" y="17956"/>
                      <a:pt x="5021" y="18299"/>
                    </a:cubicBezTo>
                    <a:cubicBezTo>
                      <a:pt x="5332" y="18658"/>
                      <a:pt x="5375" y="19161"/>
                      <a:pt x="5139" y="19553"/>
                    </a:cubicBezTo>
                    <a:lnTo>
                      <a:pt x="4716" y="20254"/>
                    </a:lnTo>
                    <a:cubicBezTo>
                      <a:pt x="4528" y="20571"/>
                      <a:pt x="4474" y="20941"/>
                      <a:pt x="4561" y="21300"/>
                    </a:cubicBezTo>
                    <a:cubicBezTo>
                      <a:pt x="4645" y="21653"/>
                      <a:pt x="4870" y="21953"/>
                      <a:pt x="5187" y="22146"/>
                    </a:cubicBezTo>
                    <a:lnTo>
                      <a:pt x="6715" y="23068"/>
                    </a:lnTo>
                    <a:cubicBezTo>
                      <a:pt x="6928" y="23197"/>
                      <a:pt x="7171" y="23266"/>
                      <a:pt x="7418" y="23266"/>
                    </a:cubicBezTo>
                    <a:cubicBezTo>
                      <a:pt x="7530" y="23266"/>
                      <a:pt x="7642" y="23252"/>
                      <a:pt x="7754" y="23224"/>
                    </a:cubicBezTo>
                    <a:cubicBezTo>
                      <a:pt x="8107" y="23137"/>
                      <a:pt x="8413" y="22912"/>
                      <a:pt x="8600" y="22601"/>
                    </a:cubicBezTo>
                    <a:lnTo>
                      <a:pt x="9024" y="21900"/>
                    </a:lnTo>
                    <a:cubicBezTo>
                      <a:pt x="9218" y="21578"/>
                      <a:pt x="9570" y="21391"/>
                      <a:pt x="9945" y="21391"/>
                    </a:cubicBezTo>
                    <a:cubicBezTo>
                      <a:pt x="10027" y="21391"/>
                      <a:pt x="10110" y="21400"/>
                      <a:pt x="10192" y="21418"/>
                    </a:cubicBezTo>
                    <a:cubicBezTo>
                      <a:pt x="10632" y="21514"/>
                      <a:pt x="11076" y="21584"/>
                      <a:pt x="11521" y="21616"/>
                    </a:cubicBezTo>
                    <a:cubicBezTo>
                      <a:pt x="11982" y="21653"/>
                      <a:pt x="12368" y="21970"/>
                      <a:pt x="12475" y="22403"/>
                    </a:cubicBezTo>
                    <a:lnTo>
                      <a:pt x="12673" y="23218"/>
                    </a:lnTo>
                    <a:cubicBezTo>
                      <a:pt x="12828" y="23845"/>
                      <a:pt x="13390" y="24263"/>
                      <a:pt x="14013" y="24263"/>
                    </a:cubicBezTo>
                    <a:cubicBezTo>
                      <a:pt x="14120" y="24263"/>
                      <a:pt x="14233" y="24252"/>
                      <a:pt x="14339" y="24220"/>
                    </a:cubicBezTo>
                    <a:lnTo>
                      <a:pt x="16070" y="23797"/>
                    </a:lnTo>
                    <a:cubicBezTo>
                      <a:pt x="16429" y="23706"/>
                      <a:pt x="16729" y="23486"/>
                      <a:pt x="16917" y="23170"/>
                    </a:cubicBezTo>
                    <a:cubicBezTo>
                      <a:pt x="17110" y="22853"/>
                      <a:pt x="17164" y="22484"/>
                      <a:pt x="17077" y="22130"/>
                    </a:cubicBezTo>
                    <a:lnTo>
                      <a:pt x="16874" y="21310"/>
                    </a:lnTo>
                    <a:cubicBezTo>
                      <a:pt x="16766" y="20882"/>
                      <a:pt x="16959" y="20426"/>
                      <a:pt x="17351" y="20174"/>
                    </a:cubicBezTo>
                    <a:cubicBezTo>
                      <a:pt x="17726" y="19939"/>
                      <a:pt x="18096" y="19670"/>
                      <a:pt x="18433" y="19381"/>
                    </a:cubicBezTo>
                    <a:cubicBezTo>
                      <a:pt x="18644" y="19202"/>
                      <a:pt x="18902" y="19110"/>
                      <a:pt x="19157" y="19110"/>
                    </a:cubicBezTo>
                    <a:cubicBezTo>
                      <a:pt x="19343" y="19110"/>
                      <a:pt x="19527" y="19158"/>
                      <a:pt x="19692" y="19257"/>
                    </a:cubicBezTo>
                    <a:lnTo>
                      <a:pt x="20394" y="19682"/>
                    </a:lnTo>
                    <a:cubicBezTo>
                      <a:pt x="20616" y="19818"/>
                      <a:pt x="20862" y="19882"/>
                      <a:pt x="21104" y="19882"/>
                    </a:cubicBezTo>
                    <a:cubicBezTo>
                      <a:pt x="21570" y="19882"/>
                      <a:pt x="22024" y="19644"/>
                      <a:pt x="22281" y="19215"/>
                    </a:cubicBezTo>
                    <a:lnTo>
                      <a:pt x="23203" y="17689"/>
                    </a:lnTo>
                    <a:cubicBezTo>
                      <a:pt x="23594" y="17039"/>
                      <a:pt x="23384" y="16193"/>
                      <a:pt x="22736" y="15802"/>
                    </a:cubicBezTo>
                    <a:lnTo>
                      <a:pt x="22034" y="15379"/>
                    </a:lnTo>
                    <a:cubicBezTo>
                      <a:pt x="21643" y="15142"/>
                      <a:pt x="21450" y="14671"/>
                      <a:pt x="21557" y="14210"/>
                    </a:cubicBezTo>
                    <a:cubicBezTo>
                      <a:pt x="21653" y="13771"/>
                      <a:pt x="21717" y="13326"/>
                      <a:pt x="21756" y="12881"/>
                    </a:cubicBezTo>
                    <a:cubicBezTo>
                      <a:pt x="21793" y="12421"/>
                      <a:pt x="22103" y="12035"/>
                      <a:pt x="22538" y="11927"/>
                    </a:cubicBezTo>
                    <a:lnTo>
                      <a:pt x="23352" y="11729"/>
                    </a:lnTo>
                    <a:cubicBezTo>
                      <a:pt x="24091" y="11548"/>
                      <a:pt x="24542" y="10797"/>
                      <a:pt x="24360" y="10062"/>
                    </a:cubicBezTo>
                    <a:lnTo>
                      <a:pt x="23931" y="8333"/>
                    </a:lnTo>
                    <a:cubicBezTo>
                      <a:pt x="23846" y="7973"/>
                      <a:pt x="23621" y="7673"/>
                      <a:pt x="23304" y="7480"/>
                    </a:cubicBezTo>
                    <a:cubicBezTo>
                      <a:pt x="23090" y="7351"/>
                      <a:pt x="22848" y="7282"/>
                      <a:pt x="22600" y="7282"/>
                    </a:cubicBezTo>
                    <a:cubicBezTo>
                      <a:pt x="22488" y="7282"/>
                      <a:pt x="22376" y="7296"/>
                      <a:pt x="22264" y="7324"/>
                    </a:cubicBezTo>
                    <a:lnTo>
                      <a:pt x="21450" y="7529"/>
                    </a:lnTo>
                    <a:cubicBezTo>
                      <a:pt x="21370" y="7548"/>
                      <a:pt x="21290" y="7558"/>
                      <a:pt x="21210" y="7558"/>
                    </a:cubicBezTo>
                    <a:cubicBezTo>
                      <a:pt x="20856" y="7558"/>
                      <a:pt x="20515" y="7371"/>
                      <a:pt x="20314" y="7052"/>
                    </a:cubicBezTo>
                    <a:cubicBezTo>
                      <a:pt x="20073" y="6671"/>
                      <a:pt x="19805" y="6307"/>
                      <a:pt x="19516" y="5969"/>
                    </a:cubicBezTo>
                    <a:cubicBezTo>
                      <a:pt x="19210" y="5605"/>
                      <a:pt x="19162" y="5101"/>
                      <a:pt x="19397" y="4710"/>
                    </a:cubicBezTo>
                    <a:lnTo>
                      <a:pt x="19821" y="4008"/>
                    </a:lnTo>
                    <a:cubicBezTo>
                      <a:pt x="20008" y="3691"/>
                      <a:pt x="20067" y="3322"/>
                      <a:pt x="19976" y="2969"/>
                    </a:cubicBezTo>
                    <a:cubicBezTo>
                      <a:pt x="19891" y="2610"/>
                      <a:pt x="19671" y="2309"/>
                      <a:pt x="19355" y="2121"/>
                    </a:cubicBezTo>
                    <a:lnTo>
                      <a:pt x="17827" y="1200"/>
                    </a:lnTo>
                    <a:cubicBezTo>
                      <a:pt x="17606" y="1065"/>
                      <a:pt x="17361" y="1000"/>
                      <a:pt x="17119" y="1000"/>
                    </a:cubicBezTo>
                    <a:cubicBezTo>
                      <a:pt x="16653" y="1000"/>
                      <a:pt x="16198" y="1239"/>
                      <a:pt x="15937" y="1666"/>
                    </a:cubicBezTo>
                    <a:lnTo>
                      <a:pt x="15512" y="2368"/>
                    </a:lnTo>
                    <a:cubicBezTo>
                      <a:pt x="15320" y="2687"/>
                      <a:pt x="14975" y="2874"/>
                      <a:pt x="14601" y="2874"/>
                    </a:cubicBezTo>
                    <a:cubicBezTo>
                      <a:pt x="14516" y="2874"/>
                      <a:pt x="14430" y="2865"/>
                      <a:pt x="14345" y="2845"/>
                    </a:cubicBezTo>
                    <a:cubicBezTo>
                      <a:pt x="13911" y="2749"/>
                      <a:pt x="13461" y="2684"/>
                      <a:pt x="13016" y="2647"/>
                    </a:cubicBezTo>
                    <a:cubicBezTo>
                      <a:pt x="12554" y="2610"/>
                      <a:pt x="12175" y="2299"/>
                      <a:pt x="12067" y="1864"/>
                    </a:cubicBezTo>
                    <a:lnTo>
                      <a:pt x="11864" y="1050"/>
                    </a:lnTo>
                    <a:cubicBezTo>
                      <a:pt x="11778" y="691"/>
                      <a:pt x="11553" y="391"/>
                      <a:pt x="11243" y="198"/>
                    </a:cubicBezTo>
                    <a:cubicBezTo>
                      <a:pt x="11025" y="69"/>
                      <a:pt x="10781" y="1"/>
                      <a:pt x="10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7" name="Google Shape;1227;p9"/>
            <p:cNvSpPr/>
            <p:nvPr/>
          </p:nvSpPr>
          <p:spPr>
            <a:xfrm>
              <a:off x="7334684" y="4510331"/>
              <a:ext cx="1531477" cy="896831"/>
            </a:xfrm>
            <a:custGeom>
              <a:avLst/>
              <a:gdLst/>
              <a:ahLst/>
              <a:cxnLst/>
              <a:rect l="l" t="t" r="r" b="b"/>
              <a:pathLst>
                <a:path w="39691" h="23243" extrusionOk="0">
                  <a:moveTo>
                    <a:pt x="38190" y="0"/>
                  </a:moveTo>
                  <a:lnTo>
                    <a:pt x="32408" y="2352"/>
                  </a:lnTo>
                  <a:cubicBezTo>
                    <a:pt x="31980" y="2530"/>
                    <a:pt x="31777" y="3012"/>
                    <a:pt x="31953" y="3440"/>
                  </a:cubicBezTo>
                  <a:cubicBezTo>
                    <a:pt x="32083" y="3761"/>
                    <a:pt x="32392" y="3957"/>
                    <a:pt x="32721" y="3957"/>
                  </a:cubicBezTo>
                  <a:cubicBezTo>
                    <a:pt x="32826" y="3957"/>
                    <a:pt x="32932" y="3937"/>
                    <a:pt x="33036" y="3896"/>
                  </a:cubicBezTo>
                  <a:lnTo>
                    <a:pt x="35774" y="2782"/>
                  </a:lnTo>
                  <a:lnTo>
                    <a:pt x="34182" y="5782"/>
                  </a:lnTo>
                  <a:lnTo>
                    <a:pt x="32183" y="9581"/>
                  </a:lnTo>
                  <a:cubicBezTo>
                    <a:pt x="30849" y="12111"/>
                    <a:pt x="29509" y="14640"/>
                    <a:pt x="28191" y="17180"/>
                  </a:cubicBezTo>
                  <a:lnTo>
                    <a:pt x="28073" y="17405"/>
                  </a:lnTo>
                  <a:lnTo>
                    <a:pt x="27007" y="15937"/>
                  </a:lnTo>
                  <a:lnTo>
                    <a:pt x="24472" y="12475"/>
                  </a:lnTo>
                  <a:lnTo>
                    <a:pt x="21939" y="9008"/>
                  </a:lnTo>
                  <a:lnTo>
                    <a:pt x="20673" y="7278"/>
                  </a:lnTo>
                  <a:lnTo>
                    <a:pt x="20042" y="6415"/>
                  </a:lnTo>
                  <a:lnTo>
                    <a:pt x="19961" y="6307"/>
                  </a:lnTo>
                  <a:lnTo>
                    <a:pt x="19918" y="6254"/>
                  </a:lnTo>
                  <a:lnTo>
                    <a:pt x="19886" y="6205"/>
                  </a:lnTo>
                  <a:lnTo>
                    <a:pt x="19832" y="6141"/>
                  </a:lnTo>
                  <a:cubicBezTo>
                    <a:pt x="19682" y="5970"/>
                    <a:pt x="19489" y="5825"/>
                    <a:pt x="19275" y="5735"/>
                  </a:cubicBezTo>
                  <a:cubicBezTo>
                    <a:pt x="19090" y="5658"/>
                    <a:pt x="18893" y="5621"/>
                    <a:pt x="18697" y="5621"/>
                  </a:cubicBezTo>
                  <a:cubicBezTo>
                    <a:pt x="18438" y="5621"/>
                    <a:pt x="18180" y="5686"/>
                    <a:pt x="17952" y="5814"/>
                  </a:cubicBezTo>
                  <a:cubicBezTo>
                    <a:pt x="17752" y="5921"/>
                    <a:pt x="17571" y="6088"/>
                    <a:pt x="17443" y="6275"/>
                  </a:cubicBezTo>
                  <a:cubicBezTo>
                    <a:pt x="17410" y="6324"/>
                    <a:pt x="17383" y="6371"/>
                    <a:pt x="17356" y="6420"/>
                  </a:cubicBezTo>
                  <a:lnTo>
                    <a:pt x="17324" y="6489"/>
                  </a:lnTo>
                  <a:lnTo>
                    <a:pt x="17309" y="6516"/>
                  </a:lnTo>
                  <a:lnTo>
                    <a:pt x="17250" y="6640"/>
                  </a:lnTo>
                  <a:lnTo>
                    <a:pt x="17025" y="7122"/>
                  </a:lnTo>
                  <a:lnTo>
                    <a:pt x="16563" y="8092"/>
                  </a:lnTo>
                  <a:lnTo>
                    <a:pt x="15642" y="10031"/>
                  </a:lnTo>
                  <a:lnTo>
                    <a:pt x="13810" y="13911"/>
                  </a:lnTo>
                  <a:lnTo>
                    <a:pt x="12893" y="15850"/>
                  </a:lnTo>
                  <a:lnTo>
                    <a:pt x="12432" y="16820"/>
                  </a:lnTo>
                  <a:lnTo>
                    <a:pt x="12287" y="17137"/>
                  </a:lnTo>
                  <a:lnTo>
                    <a:pt x="11532" y="16456"/>
                  </a:lnTo>
                  <a:lnTo>
                    <a:pt x="9940" y="15020"/>
                  </a:lnTo>
                  <a:lnTo>
                    <a:pt x="6752" y="12143"/>
                  </a:lnTo>
                  <a:lnTo>
                    <a:pt x="6356" y="11784"/>
                  </a:lnTo>
                  <a:lnTo>
                    <a:pt x="6302" y="11735"/>
                  </a:lnTo>
                  <a:cubicBezTo>
                    <a:pt x="6264" y="11703"/>
                    <a:pt x="6222" y="11666"/>
                    <a:pt x="6173" y="11634"/>
                  </a:cubicBezTo>
                  <a:cubicBezTo>
                    <a:pt x="6082" y="11569"/>
                    <a:pt x="5985" y="11515"/>
                    <a:pt x="5879" y="11473"/>
                  </a:cubicBezTo>
                  <a:cubicBezTo>
                    <a:pt x="5718" y="11413"/>
                    <a:pt x="5548" y="11383"/>
                    <a:pt x="5381" y="11383"/>
                  </a:cubicBezTo>
                  <a:cubicBezTo>
                    <a:pt x="5325" y="11383"/>
                    <a:pt x="5269" y="11386"/>
                    <a:pt x="5214" y="11393"/>
                  </a:cubicBezTo>
                  <a:cubicBezTo>
                    <a:pt x="4995" y="11414"/>
                    <a:pt x="4780" y="11495"/>
                    <a:pt x="4593" y="11623"/>
                  </a:cubicBezTo>
                  <a:cubicBezTo>
                    <a:pt x="4410" y="11752"/>
                    <a:pt x="4256" y="11928"/>
                    <a:pt x="4153" y="12126"/>
                  </a:cubicBezTo>
                  <a:cubicBezTo>
                    <a:pt x="4088" y="12250"/>
                    <a:pt x="4095" y="12255"/>
                    <a:pt x="4073" y="12304"/>
                  </a:cubicBezTo>
                  <a:lnTo>
                    <a:pt x="4019" y="12427"/>
                  </a:lnTo>
                  <a:lnTo>
                    <a:pt x="3917" y="12679"/>
                  </a:lnTo>
                  <a:cubicBezTo>
                    <a:pt x="3645" y="13338"/>
                    <a:pt x="3366" y="13997"/>
                    <a:pt x="3098" y="14661"/>
                  </a:cubicBezTo>
                  <a:lnTo>
                    <a:pt x="2300" y="16654"/>
                  </a:lnTo>
                  <a:cubicBezTo>
                    <a:pt x="2042" y="17319"/>
                    <a:pt x="1780" y="17984"/>
                    <a:pt x="1528" y="18653"/>
                  </a:cubicBezTo>
                  <a:cubicBezTo>
                    <a:pt x="1019" y="19993"/>
                    <a:pt x="520" y="21338"/>
                    <a:pt x="64" y="22699"/>
                  </a:cubicBezTo>
                  <a:cubicBezTo>
                    <a:pt x="0" y="22886"/>
                    <a:pt x="81" y="23101"/>
                    <a:pt x="262" y="23198"/>
                  </a:cubicBezTo>
                  <a:cubicBezTo>
                    <a:pt x="322" y="23228"/>
                    <a:pt x="387" y="23243"/>
                    <a:pt x="451" y="23243"/>
                  </a:cubicBezTo>
                  <a:cubicBezTo>
                    <a:pt x="599" y="23243"/>
                    <a:pt x="745" y="23163"/>
                    <a:pt x="821" y="23020"/>
                  </a:cubicBezTo>
                  <a:cubicBezTo>
                    <a:pt x="1491" y="21751"/>
                    <a:pt x="2122" y="20470"/>
                    <a:pt x="2745" y="19179"/>
                  </a:cubicBezTo>
                  <a:cubicBezTo>
                    <a:pt x="3054" y="18531"/>
                    <a:pt x="3355" y="17881"/>
                    <a:pt x="3660" y="17233"/>
                  </a:cubicBezTo>
                  <a:lnTo>
                    <a:pt x="4555" y="15283"/>
                  </a:lnTo>
                  <a:cubicBezTo>
                    <a:pt x="4850" y="14634"/>
                    <a:pt x="5134" y="13975"/>
                    <a:pt x="5423" y="13322"/>
                  </a:cubicBezTo>
                  <a:lnTo>
                    <a:pt x="5466" y="13236"/>
                  </a:lnTo>
                  <a:lnTo>
                    <a:pt x="5627" y="13380"/>
                  </a:lnTo>
                  <a:lnTo>
                    <a:pt x="8782" y="16290"/>
                  </a:lnTo>
                  <a:lnTo>
                    <a:pt x="10358" y="17742"/>
                  </a:lnTo>
                  <a:lnTo>
                    <a:pt x="11151" y="18471"/>
                  </a:lnTo>
                  <a:lnTo>
                    <a:pt x="11344" y="18653"/>
                  </a:lnTo>
                  <a:cubicBezTo>
                    <a:pt x="11349" y="18659"/>
                    <a:pt x="11403" y="18702"/>
                    <a:pt x="11446" y="18734"/>
                  </a:cubicBezTo>
                  <a:cubicBezTo>
                    <a:pt x="11483" y="18771"/>
                    <a:pt x="11527" y="18798"/>
                    <a:pt x="11574" y="18830"/>
                  </a:cubicBezTo>
                  <a:cubicBezTo>
                    <a:pt x="11666" y="18884"/>
                    <a:pt x="11762" y="18932"/>
                    <a:pt x="11864" y="18969"/>
                  </a:cubicBezTo>
                  <a:cubicBezTo>
                    <a:pt x="12031" y="19030"/>
                    <a:pt x="12206" y="19060"/>
                    <a:pt x="12380" y="19060"/>
                  </a:cubicBezTo>
                  <a:cubicBezTo>
                    <a:pt x="12636" y="19060"/>
                    <a:pt x="12889" y="18995"/>
                    <a:pt x="13112" y="18868"/>
                  </a:cubicBezTo>
                  <a:cubicBezTo>
                    <a:pt x="13300" y="18761"/>
                    <a:pt x="13466" y="18610"/>
                    <a:pt x="13595" y="18439"/>
                  </a:cubicBezTo>
                  <a:cubicBezTo>
                    <a:pt x="13627" y="18390"/>
                    <a:pt x="13654" y="18348"/>
                    <a:pt x="13681" y="18299"/>
                  </a:cubicBezTo>
                  <a:cubicBezTo>
                    <a:pt x="13708" y="18257"/>
                    <a:pt x="13740" y="18192"/>
                    <a:pt x="13740" y="18187"/>
                  </a:cubicBezTo>
                  <a:lnTo>
                    <a:pt x="13798" y="18064"/>
                  </a:lnTo>
                  <a:lnTo>
                    <a:pt x="14035" y="17581"/>
                  </a:lnTo>
                  <a:lnTo>
                    <a:pt x="14500" y="16617"/>
                  </a:lnTo>
                  <a:lnTo>
                    <a:pt x="15432" y="14683"/>
                  </a:lnTo>
                  <a:lnTo>
                    <a:pt x="17287" y="10814"/>
                  </a:lnTo>
                  <a:lnTo>
                    <a:pt x="18214" y="8879"/>
                  </a:lnTo>
                  <a:lnTo>
                    <a:pt x="18680" y="7914"/>
                  </a:lnTo>
                  <a:lnTo>
                    <a:pt x="18744" y="7775"/>
                  </a:lnTo>
                  <a:lnTo>
                    <a:pt x="19179" y="8371"/>
                  </a:lnTo>
                  <a:lnTo>
                    <a:pt x="20448" y="10101"/>
                  </a:lnTo>
                  <a:lnTo>
                    <a:pt x="22983" y="13563"/>
                  </a:lnTo>
                  <a:lnTo>
                    <a:pt x="25518" y="17025"/>
                  </a:lnTo>
                  <a:lnTo>
                    <a:pt x="26787" y="18756"/>
                  </a:lnTo>
                  <a:lnTo>
                    <a:pt x="26868" y="18868"/>
                  </a:lnTo>
                  <a:lnTo>
                    <a:pt x="26900" y="18910"/>
                  </a:lnTo>
                  <a:lnTo>
                    <a:pt x="26954" y="18969"/>
                  </a:lnTo>
                  <a:cubicBezTo>
                    <a:pt x="26986" y="19013"/>
                    <a:pt x="27023" y="19055"/>
                    <a:pt x="27066" y="19093"/>
                  </a:cubicBezTo>
                  <a:cubicBezTo>
                    <a:pt x="27227" y="19243"/>
                    <a:pt x="27425" y="19367"/>
                    <a:pt x="27639" y="19431"/>
                  </a:cubicBezTo>
                  <a:cubicBezTo>
                    <a:pt x="27793" y="19481"/>
                    <a:pt x="27954" y="19506"/>
                    <a:pt x="28114" y="19506"/>
                  </a:cubicBezTo>
                  <a:cubicBezTo>
                    <a:pt x="28395" y="19506"/>
                    <a:pt x="28675" y="19430"/>
                    <a:pt x="28920" y="19280"/>
                  </a:cubicBezTo>
                  <a:cubicBezTo>
                    <a:pt x="29113" y="19167"/>
                    <a:pt x="29279" y="19001"/>
                    <a:pt x="29397" y="18820"/>
                  </a:cubicBezTo>
                  <a:cubicBezTo>
                    <a:pt x="29430" y="18776"/>
                    <a:pt x="29455" y="18723"/>
                    <a:pt x="29482" y="18680"/>
                  </a:cubicBezTo>
                  <a:lnTo>
                    <a:pt x="29509" y="18621"/>
                  </a:lnTo>
                  <a:lnTo>
                    <a:pt x="29574" y="18504"/>
                  </a:lnTo>
                  <a:lnTo>
                    <a:pt x="29821" y="18026"/>
                  </a:lnTo>
                  <a:cubicBezTo>
                    <a:pt x="31144" y="15492"/>
                    <a:pt x="32445" y="12941"/>
                    <a:pt x="33753" y="10396"/>
                  </a:cubicBezTo>
                  <a:lnTo>
                    <a:pt x="35720" y="6581"/>
                  </a:lnTo>
                  <a:lnTo>
                    <a:pt x="37242" y="3591"/>
                  </a:lnTo>
                  <a:lnTo>
                    <a:pt x="37970" y="7073"/>
                  </a:lnTo>
                  <a:cubicBezTo>
                    <a:pt x="38050" y="7467"/>
                    <a:pt x="38398" y="7733"/>
                    <a:pt x="38785" y="7733"/>
                  </a:cubicBezTo>
                  <a:cubicBezTo>
                    <a:pt x="38788" y="7733"/>
                    <a:pt x="38792" y="7733"/>
                    <a:pt x="38796" y="7733"/>
                  </a:cubicBezTo>
                  <a:cubicBezTo>
                    <a:pt x="38850" y="7733"/>
                    <a:pt x="38903" y="7728"/>
                    <a:pt x="38957" y="7716"/>
                  </a:cubicBezTo>
                  <a:cubicBezTo>
                    <a:pt x="39407" y="7620"/>
                    <a:pt x="39691" y="7181"/>
                    <a:pt x="39600" y="6731"/>
                  </a:cubicBezTo>
                  <a:lnTo>
                    <a:pt x="3819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8" name="Google Shape;1228;p9"/>
            <p:cNvGrpSpPr/>
            <p:nvPr/>
          </p:nvGrpSpPr>
          <p:grpSpPr>
            <a:xfrm>
              <a:off x="0" y="0"/>
              <a:ext cx="9144000" cy="327600"/>
              <a:chOff x="0" y="4815875"/>
              <a:chExt cx="9144000" cy="327600"/>
            </a:xfrm>
          </p:grpSpPr>
          <p:sp>
            <p:nvSpPr>
              <p:cNvPr id="1229" name="Google Shape;1229;p9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30" name="Google Shape;1230;p9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1231" name="Google Shape;1231;p9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1232" name="Google Shape;1232;p9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3" name="Google Shape;1233;p9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34" name="Google Shape;1234;p9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9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36" name="Google Shape;1236;p9"/>
          <p:cNvSpPr txBox="1">
            <a:spLocks noGrp="1"/>
          </p:cNvSpPr>
          <p:nvPr>
            <p:ph type="title"/>
          </p:nvPr>
        </p:nvSpPr>
        <p:spPr>
          <a:xfrm>
            <a:off x="2135550" y="1041615"/>
            <a:ext cx="4872900" cy="130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9"/>
          <p:cNvSpPr txBox="1">
            <a:spLocks noGrp="1"/>
          </p:cNvSpPr>
          <p:nvPr>
            <p:ph type="subTitle" idx="1"/>
          </p:nvPr>
        </p:nvSpPr>
        <p:spPr>
          <a:xfrm>
            <a:off x="2135550" y="221774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0" name="Google Shape;1340;p13"/>
          <p:cNvSpPr txBox="1">
            <a:spLocks noGrp="1"/>
          </p:cNvSpPr>
          <p:nvPr>
            <p:ph type="title" idx="2" hasCustomPrompt="1"/>
          </p:nvPr>
        </p:nvSpPr>
        <p:spPr>
          <a:xfrm>
            <a:off x="945626" y="2177992"/>
            <a:ext cx="1026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1" name="Google Shape;1341;p13"/>
          <p:cNvSpPr txBox="1">
            <a:spLocks noGrp="1"/>
          </p:cNvSpPr>
          <p:nvPr>
            <p:ph type="title" idx="3" hasCustomPrompt="1"/>
          </p:nvPr>
        </p:nvSpPr>
        <p:spPr>
          <a:xfrm>
            <a:off x="945632" y="3461468"/>
            <a:ext cx="1026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2" name="Google Shape;1342;p13"/>
          <p:cNvSpPr txBox="1">
            <a:spLocks noGrp="1"/>
          </p:cNvSpPr>
          <p:nvPr>
            <p:ph type="title" idx="4" hasCustomPrompt="1"/>
          </p:nvPr>
        </p:nvSpPr>
        <p:spPr>
          <a:xfrm>
            <a:off x="4704276" y="2177992"/>
            <a:ext cx="1026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3" name="Google Shape;1343;p13"/>
          <p:cNvSpPr txBox="1">
            <a:spLocks noGrp="1"/>
          </p:cNvSpPr>
          <p:nvPr>
            <p:ph type="title" idx="5" hasCustomPrompt="1"/>
          </p:nvPr>
        </p:nvSpPr>
        <p:spPr>
          <a:xfrm>
            <a:off x="4704276" y="3461468"/>
            <a:ext cx="1026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4" name="Google Shape;1344;p13"/>
          <p:cNvSpPr txBox="1">
            <a:spLocks noGrp="1"/>
          </p:cNvSpPr>
          <p:nvPr>
            <p:ph type="subTitle" idx="1"/>
          </p:nvPr>
        </p:nvSpPr>
        <p:spPr>
          <a:xfrm>
            <a:off x="1971924" y="2076142"/>
            <a:ext cx="2467800" cy="65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1345" name="Google Shape;1345;p13"/>
          <p:cNvSpPr txBox="1">
            <a:spLocks noGrp="1"/>
          </p:cNvSpPr>
          <p:nvPr>
            <p:ph type="subTitle" idx="6"/>
          </p:nvPr>
        </p:nvSpPr>
        <p:spPr>
          <a:xfrm>
            <a:off x="5730574" y="2076142"/>
            <a:ext cx="2467800" cy="65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1346" name="Google Shape;1346;p13"/>
          <p:cNvSpPr txBox="1">
            <a:spLocks noGrp="1"/>
          </p:cNvSpPr>
          <p:nvPr>
            <p:ph type="subTitle" idx="7"/>
          </p:nvPr>
        </p:nvSpPr>
        <p:spPr>
          <a:xfrm>
            <a:off x="1971924" y="3359618"/>
            <a:ext cx="2467800" cy="65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1347" name="Google Shape;1347;p13"/>
          <p:cNvSpPr txBox="1">
            <a:spLocks noGrp="1"/>
          </p:cNvSpPr>
          <p:nvPr>
            <p:ph type="subTitle" idx="8"/>
          </p:nvPr>
        </p:nvSpPr>
        <p:spPr>
          <a:xfrm>
            <a:off x="5730574" y="3359618"/>
            <a:ext cx="2467800" cy="65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17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1348" name="Google Shape;1348;p13"/>
          <p:cNvGrpSpPr/>
          <p:nvPr/>
        </p:nvGrpSpPr>
        <p:grpSpPr>
          <a:xfrm>
            <a:off x="-1101093" y="179632"/>
            <a:ext cx="10865866" cy="6026152"/>
            <a:chOff x="-1101093" y="179632"/>
            <a:chExt cx="10865866" cy="6026152"/>
          </a:xfrm>
        </p:grpSpPr>
        <p:grpSp>
          <p:nvGrpSpPr>
            <p:cNvPr id="1349" name="Google Shape;1349;p13"/>
            <p:cNvGrpSpPr/>
            <p:nvPr/>
          </p:nvGrpSpPr>
          <p:grpSpPr>
            <a:xfrm>
              <a:off x="-1101093" y="179632"/>
              <a:ext cx="10865866" cy="6026152"/>
              <a:chOff x="-1101093" y="179632"/>
              <a:chExt cx="10865866" cy="6026152"/>
            </a:xfrm>
          </p:grpSpPr>
          <p:grpSp>
            <p:nvGrpSpPr>
              <p:cNvPr id="1350" name="Google Shape;1350;p13"/>
              <p:cNvGrpSpPr/>
              <p:nvPr/>
            </p:nvGrpSpPr>
            <p:grpSpPr>
              <a:xfrm rot="5400000">
                <a:off x="8221290" y="1629036"/>
                <a:ext cx="1224456" cy="488795"/>
                <a:chOff x="1218100" y="1092275"/>
                <a:chExt cx="793350" cy="316700"/>
              </a:xfrm>
            </p:grpSpPr>
            <p:sp>
              <p:nvSpPr>
                <p:cNvPr id="1351" name="Google Shape;1351;p13"/>
                <p:cNvSpPr/>
                <p:nvPr/>
              </p:nvSpPr>
              <p:spPr>
                <a:xfrm>
                  <a:off x="1272350" y="1145575"/>
                  <a:ext cx="685000" cy="2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0" h="8666" extrusionOk="0">
                      <a:moveTo>
                        <a:pt x="16923" y="0"/>
                      </a:moveTo>
                      <a:lnTo>
                        <a:pt x="8162" y="8221"/>
                      </a:lnTo>
                      <a:lnTo>
                        <a:pt x="290" y="97"/>
                      </a:lnTo>
                      <a:cubicBezTo>
                        <a:pt x="258" y="67"/>
                        <a:pt x="217" y="52"/>
                        <a:pt x="177" y="52"/>
                      </a:cubicBezTo>
                      <a:cubicBezTo>
                        <a:pt x="137" y="52"/>
                        <a:pt x="97" y="67"/>
                        <a:pt x="65" y="97"/>
                      </a:cubicBezTo>
                      <a:cubicBezTo>
                        <a:pt x="0" y="156"/>
                        <a:pt x="0" y="257"/>
                        <a:pt x="60" y="317"/>
                      </a:cubicBezTo>
                      <a:lnTo>
                        <a:pt x="8151" y="8666"/>
                      </a:lnTo>
                      <a:lnTo>
                        <a:pt x="16939" y="418"/>
                      </a:lnTo>
                      <a:lnTo>
                        <a:pt x="27125" y="8317"/>
                      </a:lnTo>
                      <a:cubicBezTo>
                        <a:pt x="27154" y="8337"/>
                        <a:pt x="27187" y="8346"/>
                        <a:pt x="27219" y="8346"/>
                      </a:cubicBezTo>
                      <a:cubicBezTo>
                        <a:pt x="27267" y="8346"/>
                        <a:pt x="27313" y="8326"/>
                        <a:pt x="27345" y="8285"/>
                      </a:cubicBezTo>
                      <a:cubicBezTo>
                        <a:pt x="27399" y="8221"/>
                        <a:pt x="27388" y="8119"/>
                        <a:pt x="27318" y="8065"/>
                      </a:cubicBezTo>
                      <a:lnTo>
                        <a:pt x="17025" y="86"/>
                      </a:lnTo>
                      <a:lnTo>
                        <a:pt x="169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13"/>
                <p:cNvSpPr/>
                <p:nvPr/>
              </p:nvSpPr>
              <p:spPr>
                <a:xfrm>
                  <a:off x="1222125" y="1096150"/>
                  <a:ext cx="109200" cy="1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" h="4374" extrusionOk="0">
                      <a:moveTo>
                        <a:pt x="2182" y="1"/>
                      </a:moveTo>
                      <a:cubicBezTo>
                        <a:pt x="975" y="1"/>
                        <a:pt x="1" y="981"/>
                        <a:pt x="1" y="2187"/>
                      </a:cubicBezTo>
                      <a:cubicBezTo>
                        <a:pt x="1" y="3392"/>
                        <a:pt x="975" y="4373"/>
                        <a:pt x="2182" y="4373"/>
                      </a:cubicBezTo>
                      <a:cubicBezTo>
                        <a:pt x="3392" y="4373"/>
                        <a:pt x="4368" y="3392"/>
                        <a:pt x="4368" y="2187"/>
                      </a:cubicBezTo>
                      <a:cubicBezTo>
                        <a:pt x="4368" y="981"/>
                        <a:pt x="3392" y="1"/>
                        <a:pt x="21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13"/>
                <p:cNvSpPr/>
                <p:nvPr/>
              </p:nvSpPr>
              <p:spPr>
                <a:xfrm>
                  <a:off x="1641025" y="1096150"/>
                  <a:ext cx="109200" cy="10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" h="4374" extrusionOk="0">
                      <a:moveTo>
                        <a:pt x="2181" y="1"/>
                      </a:moveTo>
                      <a:cubicBezTo>
                        <a:pt x="975" y="1"/>
                        <a:pt x="0" y="981"/>
                        <a:pt x="0" y="2187"/>
                      </a:cubicBezTo>
                      <a:cubicBezTo>
                        <a:pt x="0" y="3392"/>
                        <a:pt x="975" y="4373"/>
                        <a:pt x="2181" y="4373"/>
                      </a:cubicBezTo>
                      <a:cubicBezTo>
                        <a:pt x="3393" y="4373"/>
                        <a:pt x="4368" y="3392"/>
                        <a:pt x="4368" y="2187"/>
                      </a:cubicBezTo>
                      <a:cubicBezTo>
                        <a:pt x="4368" y="981"/>
                        <a:pt x="3393" y="1"/>
                        <a:pt x="2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13"/>
                <p:cNvSpPr/>
                <p:nvPr/>
              </p:nvSpPr>
              <p:spPr>
                <a:xfrm>
                  <a:off x="1421600" y="1295625"/>
                  <a:ext cx="109325" cy="10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3" h="4373" extrusionOk="0">
                      <a:moveTo>
                        <a:pt x="2186" y="0"/>
                      </a:moveTo>
                      <a:cubicBezTo>
                        <a:pt x="981" y="0"/>
                        <a:pt x="0" y="980"/>
                        <a:pt x="0" y="2186"/>
                      </a:cubicBezTo>
                      <a:cubicBezTo>
                        <a:pt x="0" y="3397"/>
                        <a:pt x="981" y="4373"/>
                        <a:pt x="2186" y="4373"/>
                      </a:cubicBezTo>
                      <a:cubicBezTo>
                        <a:pt x="3393" y="4373"/>
                        <a:pt x="4373" y="3397"/>
                        <a:pt x="4373" y="2186"/>
                      </a:cubicBezTo>
                      <a:cubicBezTo>
                        <a:pt x="4373" y="980"/>
                        <a:pt x="3393" y="0"/>
                        <a:pt x="21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13"/>
                <p:cNvSpPr/>
                <p:nvPr/>
              </p:nvSpPr>
              <p:spPr>
                <a:xfrm>
                  <a:off x="1898225" y="1295625"/>
                  <a:ext cx="109350" cy="10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4" h="4373" extrusionOk="0">
                      <a:moveTo>
                        <a:pt x="2187" y="0"/>
                      </a:moveTo>
                      <a:cubicBezTo>
                        <a:pt x="982" y="0"/>
                        <a:pt x="1" y="980"/>
                        <a:pt x="1" y="2186"/>
                      </a:cubicBezTo>
                      <a:cubicBezTo>
                        <a:pt x="1" y="3397"/>
                        <a:pt x="982" y="4373"/>
                        <a:pt x="2187" y="4373"/>
                      </a:cubicBezTo>
                      <a:cubicBezTo>
                        <a:pt x="3393" y="4373"/>
                        <a:pt x="4373" y="3397"/>
                        <a:pt x="4373" y="2186"/>
                      </a:cubicBezTo>
                      <a:cubicBezTo>
                        <a:pt x="4373" y="980"/>
                        <a:pt x="339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1356;p13"/>
                <p:cNvSpPr/>
                <p:nvPr/>
              </p:nvSpPr>
              <p:spPr>
                <a:xfrm>
                  <a:off x="1218100" y="1092275"/>
                  <a:ext cx="117250" cy="1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0" h="4683" extrusionOk="0">
                      <a:moveTo>
                        <a:pt x="2343" y="316"/>
                      </a:moveTo>
                      <a:cubicBezTo>
                        <a:pt x="3463" y="316"/>
                        <a:pt x="4373" y="1222"/>
                        <a:pt x="4373" y="2342"/>
                      </a:cubicBezTo>
                      <a:cubicBezTo>
                        <a:pt x="4373" y="3461"/>
                        <a:pt x="3463" y="4367"/>
                        <a:pt x="2343" y="4367"/>
                      </a:cubicBezTo>
                      <a:cubicBezTo>
                        <a:pt x="1228" y="4367"/>
                        <a:pt x="317" y="3461"/>
                        <a:pt x="317" y="2342"/>
                      </a:cubicBezTo>
                      <a:cubicBezTo>
                        <a:pt x="317" y="1222"/>
                        <a:pt x="1228" y="316"/>
                        <a:pt x="2343" y="316"/>
                      </a:cubicBezTo>
                      <a:close/>
                      <a:moveTo>
                        <a:pt x="2343" y="0"/>
                      </a:moveTo>
                      <a:cubicBezTo>
                        <a:pt x="1052" y="0"/>
                        <a:pt x="1" y="1049"/>
                        <a:pt x="1" y="2342"/>
                      </a:cubicBezTo>
                      <a:cubicBezTo>
                        <a:pt x="1" y="3633"/>
                        <a:pt x="1052" y="4682"/>
                        <a:pt x="2343" y="4682"/>
                      </a:cubicBezTo>
                      <a:cubicBezTo>
                        <a:pt x="3639" y="4682"/>
                        <a:pt x="4690" y="3633"/>
                        <a:pt x="4690" y="2342"/>
                      </a:cubicBezTo>
                      <a:cubicBezTo>
                        <a:pt x="4690" y="1049"/>
                        <a:pt x="3639" y="0"/>
                        <a:pt x="23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1357;p13"/>
                <p:cNvSpPr/>
                <p:nvPr/>
              </p:nvSpPr>
              <p:spPr>
                <a:xfrm>
                  <a:off x="1637000" y="1092275"/>
                  <a:ext cx="117250" cy="1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0" h="4683" extrusionOk="0">
                      <a:moveTo>
                        <a:pt x="2342" y="316"/>
                      </a:moveTo>
                      <a:cubicBezTo>
                        <a:pt x="3463" y="316"/>
                        <a:pt x="4373" y="1222"/>
                        <a:pt x="4373" y="2342"/>
                      </a:cubicBezTo>
                      <a:cubicBezTo>
                        <a:pt x="4373" y="3461"/>
                        <a:pt x="3463" y="4367"/>
                        <a:pt x="2342" y="4367"/>
                      </a:cubicBezTo>
                      <a:cubicBezTo>
                        <a:pt x="1227" y="4367"/>
                        <a:pt x="317" y="3461"/>
                        <a:pt x="317" y="2342"/>
                      </a:cubicBezTo>
                      <a:cubicBezTo>
                        <a:pt x="317" y="1222"/>
                        <a:pt x="1227" y="316"/>
                        <a:pt x="2342" y="316"/>
                      </a:cubicBezTo>
                      <a:close/>
                      <a:moveTo>
                        <a:pt x="2342" y="0"/>
                      </a:moveTo>
                      <a:cubicBezTo>
                        <a:pt x="1051" y="0"/>
                        <a:pt x="1" y="1049"/>
                        <a:pt x="1" y="2342"/>
                      </a:cubicBezTo>
                      <a:cubicBezTo>
                        <a:pt x="1" y="3633"/>
                        <a:pt x="1051" y="4682"/>
                        <a:pt x="2342" y="4682"/>
                      </a:cubicBezTo>
                      <a:cubicBezTo>
                        <a:pt x="3639" y="4682"/>
                        <a:pt x="4689" y="3633"/>
                        <a:pt x="4689" y="2342"/>
                      </a:cubicBezTo>
                      <a:cubicBezTo>
                        <a:pt x="4689" y="1049"/>
                        <a:pt x="3639" y="0"/>
                        <a:pt x="23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13"/>
                <p:cNvSpPr/>
                <p:nvPr/>
              </p:nvSpPr>
              <p:spPr>
                <a:xfrm>
                  <a:off x="1417575" y="1291725"/>
                  <a:ext cx="117250" cy="1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0" h="4690" extrusionOk="0">
                      <a:moveTo>
                        <a:pt x="2347" y="317"/>
                      </a:moveTo>
                      <a:cubicBezTo>
                        <a:pt x="3462" y="317"/>
                        <a:pt x="4373" y="1227"/>
                        <a:pt x="4373" y="2342"/>
                      </a:cubicBezTo>
                      <a:cubicBezTo>
                        <a:pt x="4373" y="3463"/>
                        <a:pt x="3462" y="4373"/>
                        <a:pt x="2347" y="4373"/>
                      </a:cubicBezTo>
                      <a:cubicBezTo>
                        <a:pt x="1227" y="4373"/>
                        <a:pt x="317" y="3463"/>
                        <a:pt x="317" y="2342"/>
                      </a:cubicBezTo>
                      <a:cubicBezTo>
                        <a:pt x="317" y="1227"/>
                        <a:pt x="1227" y="317"/>
                        <a:pt x="2347" y="317"/>
                      </a:cubicBezTo>
                      <a:close/>
                      <a:moveTo>
                        <a:pt x="2347" y="1"/>
                      </a:moveTo>
                      <a:cubicBezTo>
                        <a:pt x="1056" y="1"/>
                        <a:pt x="0" y="1051"/>
                        <a:pt x="0" y="2342"/>
                      </a:cubicBezTo>
                      <a:cubicBezTo>
                        <a:pt x="0" y="3634"/>
                        <a:pt x="1056" y="4689"/>
                        <a:pt x="2347" y="4689"/>
                      </a:cubicBezTo>
                      <a:cubicBezTo>
                        <a:pt x="3639" y="4689"/>
                        <a:pt x="4689" y="3634"/>
                        <a:pt x="4689" y="2342"/>
                      </a:cubicBezTo>
                      <a:cubicBezTo>
                        <a:pt x="4689" y="1051"/>
                        <a:pt x="3639" y="1"/>
                        <a:pt x="23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13"/>
                <p:cNvSpPr/>
                <p:nvPr/>
              </p:nvSpPr>
              <p:spPr>
                <a:xfrm>
                  <a:off x="1894325" y="1291725"/>
                  <a:ext cx="117125" cy="1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5" h="4690" extrusionOk="0">
                      <a:moveTo>
                        <a:pt x="2343" y="317"/>
                      </a:moveTo>
                      <a:cubicBezTo>
                        <a:pt x="3463" y="317"/>
                        <a:pt x="4368" y="1227"/>
                        <a:pt x="4368" y="2342"/>
                      </a:cubicBezTo>
                      <a:cubicBezTo>
                        <a:pt x="4368" y="3463"/>
                        <a:pt x="3463" y="4373"/>
                        <a:pt x="2343" y="4373"/>
                      </a:cubicBezTo>
                      <a:cubicBezTo>
                        <a:pt x="1223" y="4373"/>
                        <a:pt x="317" y="3463"/>
                        <a:pt x="317" y="2342"/>
                      </a:cubicBezTo>
                      <a:cubicBezTo>
                        <a:pt x="317" y="1227"/>
                        <a:pt x="1223" y="317"/>
                        <a:pt x="2343" y="317"/>
                      </a:cubicBezTo>
                      <a:close/>
                      <a:moveTo>
                        <a:pt x="2343" y="1"/>
                      </a:moveTo>
                      <a:cubicBezTo>
                        <a:pt x="1052" y="1"/>
                        <a:pt x="1" y="1051"/>
                        <a:pt x="1" y="2342"/>
                      </a:cubicBezTo>
                      <a:cubicBezTo>
                        <a:pt x="1" y="3634"/>
                        <a:pt x="1052" y="4689"/>
                        <a:pt x="2343" y="4689"/>
                      </a:cubicBezTo>
                      <a:cubicBezTo>
                        <a:pt x="3634" y="4689"/>
                        <a:pt x="4685" y="3634"/>
                        <a:pt x="4685" y="2342"/>
                      </a:cubicBezTo>
                      <a:cubicBezTo>
                        <a:pt x="4685" y="1051"/>
                        <a:pt x="3634" y="1"/>
                        <a:pt x="23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60" name="Google Shape;1360;p13"/>
              <p:cNvGrpSpPr/>
              <p:nvPr/>
            </p:nvGrpSpPr>
            <p:grpSpPr>
              <a:xfrm>
                <a:off x="-232702" y="179632"/>
                <a:ext cx="786324" cy="719726"/>
                <a:chOff x="8248800" y="1404950"/>
                <a:chExt cx="509475" cy="466325"/>
              </a:xfrm>
            </p:grpSpPr>
            <p:sp>
              <p:nvSpPr>
                <p:cNvPr id="1361" name="Google Shape;1361;p13"/>
                <p:cNvSpPr/>
                <p:nvPr/>
              </p:nvSpPr>
              <p:spPr>
                <a:xfrm>
                  <a:off x="8248800" y="1439575"/>
                  <a:ext cx="458550" cy="42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42" h="17111" extrusionOk="0">
                      <a:moveTo>
                        <a:pt x="9163" y="0"/>
                      </a:moveTo>
                      <a:cubicBezTo>
                        <a:pt x="5011" y="0"/>
                        <a:pt x="1363" y="3029"/>
                        <a:pt x="718" y="7259"/>
                      </a:cubicBezTo>
                      <a:cubicBezTo>
                        <a:pt x="0" y="11926"/>
                        <a:pt x="3205" y="16293"/>
                        <a:pt x="7877" y="17011"/>
                      </a:cubicBezTo>
                      <a:cubicBezTo>
                        <a:pt x="8315" y="17078"/>
                        <a:pt x="8750" y="17110"/>
                        <a:pt x="9180" y="17110"/>
                      </a:cubicBezTo>
                      <a:cubicBezTo>
                        <a:pt x="13331" y="17110"/>
                        <a:pt x="16974" y="14082"/>
                        <a:pt x="17624" y="9853"/>
                      </a:cubicBezTo>
                      <a:cubicBezTo>
                        <a:pt x="18342" y="5179"/>
                        <a:pt x="15138" y="818"/>
                        <a:pt x="10465" y="99"/>
                      </a:cubicBezTo>
                      <a:cubicBezTo>
                        <a:pt x="10027" y="32"/>
                        <a:pt x="9593" y="0"/>
                        <a:pt x="9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13"/>
                <p:cNvSpPr/>
                <p:nvPr/>
              </p:nvSpPr>
              <p:spPr>
                <a:xfrm>
                  <a:off x="8254000" y="1435650"/>
                  <a:ext cx="457525" cy="43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1" h="17425" extrusionOk="0">
                      <a:moveTo>
                        <a:pt x="8955" y="315"/>
                      </a:moveTo>
                      <a:cubicBezTo>
                        <a:pt x="9378" y="315"/>
                        <a:pt x="9806" y="348"/>
                        <a:pt x="10236" y="412"/>
                      </a:cubicBezTo>
                      <a:cubicBezTo>
                        <a:pt x="14812" y="1114"/>
                        <a:pt x="17962" y="5407"/>
                        <a:pt x="17260" y="9983"/>
                      </a:cubicBezTo>
                      <a:cubicBezTo>
                        <a:pt x="16624" y="14129"/>
                        <a:pt x="13037" y="17105"/>
                        <a:pt x="8968" y="17105"/>
                      </a:cubicBezTo>
                      <a:cubicBezTo>
                        <a:pt x="8547" y="17105"/>
                        <a:pt x="8120" y="17073"/>
                        <a:pt x="7691" y="17007"/>
                      </a:cubicBezTo>
                      <a:cubicBezTo>
                        <a:pt x="5473" y="16670"/>
                        <a:pt x="3522" y="15485"/>
                        <a:pt x="2198" y="13680"/>
                      </a:cubicBezTo>
                      <a:cubicBezTo>
                        <a:pt x="869" y="11874"/>
                        <a:pt x="322" y="9656"/>
                        <a:pt x="665" y="7437"/>
                      </a:cubicBezTo>
                      <a:cubicBezTo>
                        <a:pt x="1298" y="3295"/>
                        <a:pt x="4887" y="315"/>
                        <a:pt x="8955" y="315"/>
                      </a:cubicBezTo>
                      <a:close/>
                      <a:moveTo>
                        <a:pt x="8957" y="0"/>
                      </a:moveTo>
                      <a:cubicBezTo>
                        <a:pt x="4733" y="0"/>
                        <a:pt x="1010" y="3092"/>
                        <a:pt x="354" y="7389"/>
                      </a:cubicBezTo>
                      <a:cubicBezTo>
                        <a:pt x="0" y="9693"/>
                        <a:pt x="564" y="11991"/>
                        <a:pt x="1941" y="13868"/>
                      </a:cubicBezTo>
                      <a:cubicBezTo>
                        <a:pt x="3318" y="15743"/>
                        <a:pt x="5344" y="16970"/>
                        <a:pt x="7642" y="17323"/>
                      </a:cubicBezTo>
                      <a:cubicBezTo>
                        <a:pt x="8087" y="17387"/>
                        <a:pt x="8532" y="17425"/>
                        <a:pt x="8965" y="17425"/>
                      </a:cubicBezTo>
                      <a:cubicBezTo>
                        <a:pt x="13194" y="17425"/>
                        <a:pt x="16912" y="14333"/>
                        <a:pt x="17572" y="10030"/>
                      </a:cubicBezTo>
                      <a:cubicBezTo>
                        <a:pt x="18301" y="5283"/>
                        <a:pt x="15032" y="830"/>
                        <a:pt x="10284" y="102"/>
                      </a:cubicBezTo>
                      <a:cubicBezTo>
                        <a:pt x="9838" y="33"/>
                        <a:pt x="9395" y="0"/>
                        <a:pt x="89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13"/>
                <p:cNvSpPr/>
                <p:nvPr/>
              </p:nvSpPr>
              <p:spPr>
                <a:xfrm>
                  <a:off x="8269150" y="1426650"/>
                  <a:ext cx="458450" cy="42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8" h="17108" extrusionOk="0">
                      <a:moveTo>
                        <a:pt x="9147" y="0"/>
                      </a:moveTo>
                      <a:cubicBezTo>
                        <a:pt x="5004" y="0"/>
                        <a:pt x="1367" y="3031"/>
                        <a:pt x="719" y="7256"/>
                      </a:cubicBezTo>
                      <a:cubicBezTo>
                        <a:pt x="0" y="11923"/>
                        <a:pt x="3205" y="16290"/>
                        <a:pt x="7872" y="17008"/>
                      </a:cubicBezTo>
                      <a:cubicBezTo>
                        <a:pt x="8310" y="17075"/>
                        <a:pt x="8745" y="17107"/>
                        <a:pt x="9175" y="17107"/>
                      </a:cubicBezTo>
                      <a:cubicBezTo>
                        <a:pt x="13330" y="17107"/>
                        <a:pt x="16974" y="14080"/>
                        <a:pt x="17624" y="9850"/>
                      </a:cubicBezTo>
                      <a:cubicBezTo>
                        <a:pt x="18338" y="5177"/>
                        <a:pt x="15133" y="816"/>
                        <a:pt x="10466" y="97"/>
                      </a:cubicBezTo>
                      <a:cubicBezTo>
                        <a:pt x="10026" y="32"/>
                        <a:pt x="9593" y="0"/>
                        <a:pt x="9158" y="0"/>
                      </a:cubicBezTo>
                      <a:cubicBezTo>
                        <a:pt x="9155" y="0"/>
                        <a:pt x="9151" y="0"/>
                        <a:pt x="91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13"/>
                <p:cNvSpPr/>
                <p:nvPr/>
              </p:nvSpPr>
              <p:spPr>
                <a:xfrm>
                  <a:off x="8265000" y="1422600"/>
                  <a:ext cx="457500" cy="4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0" h="17428" extrusionOk="0">
                      <a:moveTo>
                        <a:pt x="9329" y="318"/>
                      </a:moveTo>
                      <a:cubicBezTo>
                        <a:pt x="9752" y="318"/>
                        <a:pt x="10182" y="350"/>
                        <a:pt x="10610" y="414"/>
                      </a:cubicBezTo>
                      <a:cubicBezTo>
                        <a:pt x="12823" y="758"/>
                        <a:pt x="14774" y="1936"/>
                        <a:pt x="16103" y="3748"/>
                      </a:cubicBezTo>
                      <a:cubicBezTo>
                        <a:pt x="17431" y="5553"/>
                        <a:pt x="17973" y="7772"/>
                        <a:pt x="17636" y="9985"/>
                      </a:cubicBezTo>
                      <a:cubicBezTo>
                        <a:pt x="16999" y="14131"/>
                        <a:pt x="13411" y="17107"/>
                        <a:pt x="9343" y="17107"/>
                      </a:cubicBezTo>
                      <a:cubicBezTo>
                        <a:pt x="8921" y="17107"/>
                        <a:pt x="8494" y="17075"/>
                        <a:pt x="8065" y="17009"/>
                      </a:cubicBezTo>
                      <a:cubicBezTo>
                        <a:pt x="3489" y="16314"/>
                        <a:pt x="339" y="12016"/>
                        <a:pt x="1039" y="7440"/>
                      </a:cubicBezTo>
                      <a:cubicBezTo>
                        <a:pt x="1672" y="3298"/>
                        <a:pt x="5258" y="318"/>
                        <a:pt x="9329" y="318"/>
                      </a:cubicBezTo>
                      <a:close/>
                      <a:moveTo>
                        <a:pt x="9321" y="1"/>
                      </a:moveTo>
                      <a:cubicBezTo>
                        <a:pt x="7478" y="1"/>
                        <a:pt x="5691" y="585"/>
                        <a:pt x="4180" y="1695"/>
                      </a:cubicBezTo>
                      <a:cubicBezTo>
                        <a:pt x="2305" y="3073"/>
                        <a:pt x="1078" y="5093"/>
                        <a:pt x="724" y="7396"/>
                      </a:cubicBezTo>
                      <a:cubicBezTo>
                        <a:pt x="0" y="12144"/>
                        <a:pt x="3269" y="16596"/>
                        <a:pt x="8016" y="17326"/>
                      </a:cubicBezTo>
                      <a:cubicBezTo>
                        <a:pt x="8461" y="17390"/>
                        <a:pt x="8911" y="17427"/>
                        <a:pt x="9356" y="17427"/>
                      </a:cubicBezTo>
                      <a:cubicBezTo>
                        <a:pt x="11194" y="17427"/>
                        <a:pt x="12979" y="16843"/>
                        <a:pt x="14490" y="15735"/>
                      </a:cubicBezTo>
                      <a:cubicBezTo>
                        <a:pt x="16365" y="14357"/>
                        <a:pt x="17592" y="12332"/>
                        <a:pt x="17946" y="10033"/>
                      </a:cubicBezTo>
                      <a:cubicBezTo>
                        <a:pt x="18299" y="7734"/>
                        <a:pt x="17737" y="5435"/>
                        <a:pt x="16360" y="3560"/>
                      </a:cubicBezTo>
                      <a:cubicBezTo>
                        <a:pt x="14983" y="1685"/>
                        <a:pt x="12957" y="457"/>
                        <a:pt x="10659" y="103"/>
                      </a:cubicBezTo>
                      <a:cubicBezTo>
                        <a:pt x="10212" y="34"/>
                        <a:pt x="9765" y="1"/>
                        <a:pt x="9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13"/>
                <p:cNvSpPr/>
                <p:nvPr/>
              </p:nvSpPr>
              <p:spPr>
                <a:xfrm>
                  <a:off x="8450800" y="1520100"/>
                  <a:ext cx="166400" cy="20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6" h="8121" extrusionOk="0">
                      <a:moveTo>
                        <a:pt x="1442" y="0"/>
                      </a:moveTo>
                      <a:cubicBezTo>
                        <a:pt x="1371" y="0"/>
                        <a:pt x="1299" y="6"/>
                        <a:pt x="1227" y="19"/>
                      </a:cubicBezTo>
                      <a:cubicBezTo>
                        <a:pt x="1061" y="46"/>
                        <a:pt x="944" y="201"/>
                        <a:pt x="960" y="367"/>
                      </a:cubicBezTo>
                      <a:lnTo>
                        <a:pt x="1034" y="1064"/>
                      </a:lnTo>
                      <a:cubicBezTo>
                        <a:pt x="1131" y="1990"/>
                        <a:pt x="735" y="2890"/>
                        <a:pt x="5" y="3449"/>
                      </a:cubicBezTo>
                      <a:cubicBezTo>
                        <a:pt x="27" y="3496"/>
                        <a:pt x="44" y="3550"/>
                        <a:pt x="44" y="3609"/>
                      </a:cubicBezTo>
                      <a:lnTo>
                        <a:pt x="0" y="7665"/>
                      </a:lnTo>
                      <a:cubicBezTo>
                        <a:pt x="81" y="7901"/>
                        <a:pt x="295" y="8073"/>
                        <a:pt x="552" y="8073"/>
                      </a:cubicBezTo>
                      <a:lnTo>
                        <a:pt x="5220" y="8121"/>
                      </a:lnTo>
                      <a:cubicBezTo>
                        <a:pt x="5456" y="8121"/>
                        <a:pt x="5649" y="7933"/>
                        <a:pt x="5654" y="7698"/>
                      </a:cubicBezTo>
                      <a:lnTo>
                        <a:pt x="5654" y="7515"/>
                      </a:lnTo>
                      <a:cubicBezTo>
                        <a:pt x="5654" y="7392"/>
                        <a:pt x="5557" y="7285"/>
                        <a:pt x="5434" y="7280"/>
                      </a:cubicBezTo>
                      <a:lnTo>
                        <a:pt x="5493" y="7280"/>
                      </a:lnTo>
                      <a:cubicBezTo>
                        <a:pt x="5496" y="7280"/>
                        <a:pt x="5499" y="7280"/>
                        <a:pt x="5502" y="7280"/>
                      </a:cubicBezTo>
                      <a:cubicBezTo>
                        <a:pt x="5777" y="7280"/>
                        <a:pt x="5997" y="7057"/>
                        <a:pt x="6002" y="6787"/>
                      </a:cubicBezTo>
                      <a:lnTo>
                        <a:pt x="6002" y="6406"/>
                      </a:lnTo>
                      <a:cubicBezTo>
                        <a:pt x="6007" y="6192"/>
                        <a:pt x="5804" y="6016"/>
                        <a:pt x="5804" y="6016"/>
                      </a:cubicBezTo>
                      <a:lnTo>
                        <a:pt x="5804" y="6016"/>
                      </a:lnTo>
                      <a:cubicBezTo>
                        <a:pt x="5807" y="6016"/>
                        <a:pt x="5810" y="6016"/>
                        <a:pt x="5813" y="6016"/>
                      </a:cubicBezTo>
                      <a:cubicBezTo>
                        <a:pt x="6093" y="6016"/>
                        <a:pt x="6319" y="5787"/>
                        <a:pt x="6324" y="5511"/>
                      </a:cubicBezTo>
                      <a:lnTo>
                        <a:pt x="6329" y="4997"/>
                      </a:lnTo>
                      <a:cubicBezTo>
                        <a:pt x="6329" y="4777"/>
                        <a:pt x="6039" y="4594"/>
                        <a:pt x="6039" y="4594"/>
                      </a:cubicBezTo>
                      <a:cubicBezTo>
                        <a:pt x="6371" y="4594"/>
                        <a:pt x="6645" y="4327"/>
                        <a:pt x="6650" y="3995"/>
                      </a:cubicBezTo>
                      <a:lnTo>
                        <a:pt x="6650" y="3775"/>
                      </a:lnTo>
                      <a:cubicBezTo>
                        <a:pt x="6655" y="3437"/>
                        <a:pt x="6383" y="3159"/>
                        <a:pt x="6039" y="3154"/>
                      </a:cubicBezTo>
                      <a:lnTo>
                        <a:pt x="2680" y="3122"/>
                      </a:lnTo>
                      <a:cubicBezTo>
                        <a:pt x="2889" y="2586"/>
                        <a:pt x="2926" y="1997"/>
                        <a:pt x="2787" y="1439"/>
                      </a:cubicBezTo>
                      <a:lnTo>
                        <a:pt x="2669" y="961"/>
                      </a:lnTo>
                      <a:cubicBezTo>
                        <a:pt x="2526" y="389"/>
                        <a:pt x="2014" y="0"/>
                        <a:pt x="144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13"/>
                <p:cNvSpPr/>
                <p:nvPr/>
              </p:nvSpPr>
              <p:spPr>
                <a:xfrm>
                  <a:off x="8446650" y="1516175"/>
                  <a:ext cx="174450" cy="2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8" h="8434" extrusionOk="0">
                      <a:moveTo>
                        <a:pt x="1603" y="316"/>
                      </a:moveTo>
                      <a:cubicBezTo>
                        <a:pt x="2103" y="316"/>
                        <a:pt x="2555" y="659"/>
                        <a:pt x="2679" y="1157"/>
                      </a:cubicBezTo>
                      <a:lnTo>
                        <a:pt x="2803" y="1639"/>
                      </a:lnTo>
                      <a:cubicBezTo>
                        <a:pt x="2931" y="2164"/>
                        <a:pt x="2899" y="2711"/>
                        <a:pt x="2696" y="3220"/>
                      </a:cubicBezTo>
                      <a:cubicBezTo>
                        <a:pt x="2679" y="3267"/>
                        <a:pt x="2686" y="3321"/>
                        <a:pt x="2711" y="3364"/>
                      </a:cubicBezTo>
                      <a:cubicBezTo>
                        <a:pt x="2743" y="3408"/>
                        <a:pt x="2792" y="3433"/>
                        <a:pt x="2840" y="3433"/>
                      </a:cubicBezTo>
                      <a:lnTo>
                        <a:pt x="6205" y="3465"/>
                      </a:lnTo>
                      <a:cubicBezTo>
                        <a:pt x="6329" y="3472"/>
                        <a:pt x="6441" y="3519"/>
                        <a:pt x="6527" y="3606"/>
                      </a:cubicBezTo>
                      <a:cubicBezTo>
                        <a:pt x="6613" y="3690"/>
                        <a:pt x="6661" y="3809"/>
                        <a:pt x="6661" y="3932"/>
                      </a:cubicBezTo>
                      <a:lnTo>
                        <a:pt x="6656" y="4152"/>
                      </a:lnTo>
                      <a:cubicBezTo>
                        <a:pt x="6656" y="4393"/>
                        <a:pt x="6452" y="4591"/>
                        <a:pt x="6211" y="4591"/>
                      </a:cubicBezTo>
                      <a:lnTo>
                        <a:pt x="6205" y="4591"/>
                      </a:lnTo>
                      <a:cubicBezTo>
                        <a:pt x="6136" y="4591"/>
                        <a:pt x="6072" y="4640"/>
                        <a:pt x="6050" y="4704"/>
                      </a:cubicBezTo>
                      <a:cubicBezTo>
                        <a:pt x="6034" y="4773"/>
                        <a:pt x="6061" y="4848"/>
                        <a:pt x="6119" y="4886"/>
                      </a:cubicBezTo>
                      <a:cubicBezTo>
                        <a:pt x="6205" y="4939"/>
                        <a:pt x="6339" y="5063"/>
                        <a:pt x="6334" y="5149"/>
                      </a:cubicBezTo>
                      <a:lnTo>
                        <a:pt x="6329" y="5663"/>
                      </a:lnTo>
                      <a:cubicBezTo>
                        <a:pt x="6329" y="5861"/>
                        <a:pt x="6173" y="6017"/>
                        <a:pt x="5975" y="6017"/>
                      </a:cubicBezTo>
                      <a:cubicBezTo>
                        <a:pt x="5901" y="6017"/>
                        <a:pt x="5852" y="6054"/>
                        <a:pt x="5825" y="6118"/>
                      </a:cubicBezTo>
                      <a:cubicBezTo>
                        <a:pt x="5804" y="6178"/>
                        <a:pt x="5820" y="6247"/>
                        <a:pt x="5869" y="6290"/>
                      </a:cubicBezTo>
                      <a:cubicBezTo>
                        <a:pt x="5906" y="6327"/>
                        <a:pt x="6013" y="6445"/>
                        <a:pt x="6013" y="6563"/>
                      </a:cubicBezTo>
                      <a:lnTo>
                        <a:pt x="6007" y="6938"/>
                      </a:lnTo>
                      <a:cubicBezTo>
                        <a:pt x="6007" y="7029"/>
                        <a:pt x="5970" y="7115"/>
                        <a:pt x="5906" y="7179"/>
                      </a:cubicBezTo>
                      <a:cubicBezTo>
                        <a:pt x="5842" y="7244"/>
                        <a:pt x="5740" y="7276"/>
                        <a:pt x="5659" y="7276"/>
                      </a:cubicBezTo>
                      <a:lnTo>
                        <a:pt x="5600" y="7276"/>
                      </a:lnTo>
                      <a:cubicBezTo>
                        <a:pt x="5515" y="7276"/>
                        <a:pt x="5444" y="7345"/>
                        <a:pt x="5444" y="7432"/>
                      </a:cubicBezTo>
                      <a:cubicBezTo>
                        <a:pt x="5439" y="7516"/>
                        <a:pt x="5503" y="7587"/>
                        <a:pt x="5589" y="7592"/>
                      </a:cubicBezTo>
                      <a:cubicBezTo>
                        <a:pt x="5632" y="7597"/>
                        <a:pt x="5664" y="7630"/>
                        <a:pt x="5659" y="7667"/>
                      </a:cubicBezTo>
                      <a:lnTo>
                        <a:pt x="5659" y="7849"/>
                      </a:lnTo>
                      <a:cubicBezTo>
                        <a:pt x="5659" y="7999"/>
                        <a:pt x="5535" y="8112"/>
                        <a:pt x="5386" y="8117"/>
                      </a:cubicBezTo>
                      <a:lnTo>
                        <a:pt x="718" y="8075"/>
                      </a:lnTo>
                      <a:cubicBezTo>
                        <a:pt x="547" y="8069"/>
                        <a:pt x="386" y="7961"/>
                        <a:pt x="327" y="7795"/>
                      </a:cubicBezTo>
                      <a:lnTo>
                        <a:pt x="364" y="3766"/>
                      </a:lnTo>
                      <a:cubicBezTo>
                        <a:pt x="364" y="3734"/>
                        <a:pt x="364" y="3697"/>
                        <a:pt x="354" y="3665"/>
                      </a:cubicBezTo>
                      <a:cubicBezTo>
                        <a:pt x="1072" y="3064"/>
                        <a:pt x="1452" y="2132"/>
                        <a:pt x="1356" y="1205"/>
                      </a:cubicBezTo>
                      <a:lnTo>
                        <a:pt x="1286" y="508"/>
                      </a:lnTo>
                      <a:cubicBezTo>
                        <a:pt x="1276" y="423"/>
                        <a:pt x="1335" y="347"/>
                        <a:pt x="1420" y="331"/>
                      </a:cubicBezTo>
                      <a:cubicBezTo>
                        <a:pt x="1482" y="321"/>
                        <a:pt x="1543" y="316"/>
                        <a:pt x="1603" y="316"/>
                      </a:cubicBezTo>
                      <a:close/>
                      <a:moveTo>
                        <a:pt x="1602" y="0"/>
                      </a:moveTo>
                      <a:cubicBezTo>
                        <a:pt x="1524" y="0"/>
                        <a:pt x="1446" y="7"/>
                        <a:pt x="1367" y="20"/>
                      </a:cubicBezTo>
                      <a:cubicBezTo>
                        <a:pt x="1120" y="64"/>
                        <a:pt x="943" y="294"/>
                        <a:pt x="970" y="540"/>
                      </a:cubicBezTo>
                      <a:lnTo>
                        <a:pt x="1039" y="1237"/>
                      </a:lnTo>
                      <a:cubicBezTo>
                        <a:pt x="1131" y="2094"/>
                        <a:pt x="762" y="2957"/>
                        <a:pt x="75" y="3482"/>
                      </a:cubicBezTo>
                      <a:cubicBezTo>
                        <a:pt x="17" y="3525"/>
                        <a:pt x="0" y="3606"/>
                        <a:pt x="27" y="3675"/>
                      </a:cubicBezTo>
                      <a:cubicBezTo>
                        <a:pt x="43" y="3702"/>
                        <a:pt x="49" y="3734"/>
                        <a:pt x="49" y="3766"/>
                      </a:cubicBezTo>
                      <a:lnTo>
                        <a:pt x="11" y="7822"/>
                      </a:lnTo>
                      <a:cubicBezTo>
                        <a:pt x="11" y="7838"/>
                        <a:pt x="11" y="7855"/>
                        <a:pt x="17" y="7876"/>
                      </a:cubicBezTo>
                      <a:cubicBezTo>
                        <a:pt x="119" y="8176"/>
                        <a:pt x="396" y="8384"/>
                        <a:pt x="718" y="8384"/>
                      </a:cubicBezTo>
                      <a:lnTo>
                        <a:pt x="5386" y="8433"/>
                      </a:lnTo>
                      <a:lnTo>
                        <a:pt x="5391" y="8433"/>
                      </a:lnTo>
                      <a:cubicBezTo>
                        <a:pt x="5708" y="8433"/>
                        <a:pt x="5970" y="8176"/>
                        <a:pt x="5975" y="7855"/>
                      </a:cubicBezTo>
                      <a:lnTo>
                        <a:pt x="5975" y="7672"/>
                      </a:lnTo>
                      <a:cubicBezTo>
                        <a:pt x="5975" y="7624"/>
                        <a:pt x="5970" y="7576"/>
                        <a:pt x="5953" y="7528"/>
                      </a:cubicBezTo>
                      <a:cubicBezTo>
                        <a:pt x="6013" y="7501"/>
                        <a:pt x="6072" y="7459"/>
                        <a:pt x="6126" y="7410"/>
                      </a:cubicBezTo>
                      <a:cubicBezTo>
                        <a:pt x="6248" y="7286"/>
                        <a:pt x="6324" y="7120"/>
                        <a:pt x="6324" y="6944"/>
                      </a:cubicBezTo>
                      <a:lnTo>
                        <a:pt x="6329" y="6563"/>
                      </a:lnTo>
                      <a:cubicBezTo>
                        <a:pt x="6329" y="6455"/>
                        <a:pt x="6292" y="6354"/>
                        <a:pt x="6248" y="6274"/>
                      </a:cubicBezTo>
                      <a:cubicBezTo>
                        <a:pt x="6479" y="6173"/>
                        <a:pt x="6645" y="5936"/>
                        <a:pt x="6645" y="5668"/>
                      </a:cubicBezTo>
                      <a:lnTo>
                        <a:pt x="6650" y="5154"/>
                      </a:lnTo>
                      <a:cubicBezTo>
                        <a:pt x="6656" y="5031"/>
                        <a:pt x="6596" y="4924"/>
                        <a:pt x="6532" y="4838"/>
                      </a:cubicBezTo>
                      <a:cubicBezTo>
                        <a:pt x="6789" y="4714"/>
                        <a:pt x="6972" y="4457"/>
                        <a:pt x="6972" y="4152"/>
                      </a:cubicBezTo>
                      <a:lnTo>
                        <a:pt x="6977" y="3937"/>
                      </a:lnTo>
                      <a:cubicBezTo>
                        <a:pt x="6977" y="3729"/>
                        <a:pt x="6897" y="3530"/>
                        <a:pt x="6752" y="3386"/>
                      </a:cubicBezTo>
                      <a:cubicBezTo>
                        <a:pt x="6608" y="3235"/>
                        <a:pt x="6415" y="3155"/>
                        <a:pt x="6205" y="3150"/>
                      </a:cubicBezTo>
                      <a:lnTo>
                        <a:pt x="3065" y="3118"/>
                      </a:lnTo>
                      <a:cubicBezTo>
                        <a:pt x="3221" y="2614"/>
                        <a:pt x="3237" y="2078"/>
                        <a:pt x="3109" y="1558"/>
                      </a:cubicBezTo>
                      <a:lnTo>
                        <a:pt x="2985" y="1081"/>
                      </a:lnTo>
                      <a:cubicBezTo>
                        <a:pt x="2827" y="441"/>
                        <a:pt x="2243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13"/>
                <p:cNvSpPr/>
                <p:nvPr/>
              </p:nvSpPr>
              <p:spPr>
                <a:xfrm>
                  <a:off x="8380200" y="1600550"/>
                  <a:ext cx="71700" cy="12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8" h="4844" extrusionOk="0">
                      <a:moveTo>
                        <a:pt x="402" y="0"/>
                      </a:moveTo>
                      <a:cubicBezTo>
                        <a:pt x="209" y="0"/>
                        <a:pt x="44" y="165"/>
                        <a:pt x="44" y="364"/>
                      </a:cubicBezTo>
                      <a:lnTo>
                        <a:pt x="0" y="4453"/>
                      </a:lnTo>
                      <a:cubicBezTo>
                        <a:pt x="0" y="4656"/>
                        <a:pt x="161" y="4823"/>
                        <a:pt x="365" y="4823"/>
                      </a:cubicBezTo>
                      <a:lnTo>
                        <a:pt x="2455" y="4844"/>
                      </a:lnTo>
                      <a:cubicBezTo>
                        <a:pt x="2458" y="4844"/>
                        <a:pt x="2461" y="4844"/>
                        <a:pt x="2464" y="4844"/>
                      </a:cubicBezTo>
                      <a:cubicBezTo>
                        <a:pt x="2663" y="4844"/>
                        <a:pt x="2824" y="4680"/>
                        <a:pt x="2824" y="4480"/>
                      </a:cubicBezTo>
                      <a:lnTo>
                        <a:pt x="2824" y="4447"/>
                      </a:lnTo>
                      <a:lnTo>
                        <a:pt x="2868" y="391"/>
                      </a:lnTo>
                      <a:cubicBezTo>
                        <a:pt x="2868" y="332"/>
                        <a:pt x="2851" y="278"/>
                        <a:pt x="2829" y="231"/>
                      </a:cubicBezTo>
                      <a:cubicBezTo>
                        <a:pt x="2772" y="107"/>
                        <a:pt x="2648" y="21"/>
                        <a:pt x="2503" y="21"/>
                      </a:cubicBezTo>
                      <a:lnTo>
                        <a:pt x="413" y="0"/>
                      </a:lnTo>
                      <a:cubicBezTo>
                        <a:pt x="409" y="0"/>
                        <a:pt x="406" y="0"/>
                        <a:pt x="40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368;p13"/>
                <p:cNvSpPr/>
                <p:nvPr/>
              </p:nvSpPr>
              <p:spPr>
                <a:xfrm>
                  <a:off x="8376175" y="1596525"/>
                  <a:ext cx="79600" cy="1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4" h="5166" extrusionOk="0">
                      <a:moveTo>
                        <a:pt x="574" y="316"/>
                      </a:moveTo>
                      <a:lnTo>
                        <a:pt x="2659" y="338"/>
                      </a:lnTo>
                      <a:cubicBezTo>
                        <a:pt x="2745" y="338"/>
                        <a:pt x="2814" y="386"/>
                        <a:pt x="2846" y="461"/>
                      </a:cubicBezTo>
                      <a:cubicBezTo>
                        <a:pt x="2862" y="488"/>
                        <a:pt x="2868" y="520"/>
                        <a:pt x="2868" y="552"/>
                      </a:cubicBezTo>
                      <a:lnTo>
                        <a:pt x="2830" y="4641"/>
                      </a:lnTo>
                      <a:cubicBezTo>
                        <a:pt x="2825" y="4753"/>
                        <a:pt x="2733" y="4849"/>
                        <a:pt x="2616" y="4849"/>
                      </a:cubicBezTo>
                      <a:lnTo>
                        <a:pt x="532" y="4828"/>
                      </a:lnTo>
                      <a:cubicBezTo>
                        <a:pt x="413" y="4828"/>
                        <a:pt x="322" y="4732"/>
                        <a:pt x="322" y="4614"/>
                      </a:cubicBezTo>
                      <a:lnTo>
                        <a:pt x="360" y="525"/>
                      </a:lnTo>
                      <a:cubicBezTo>
                        <a:pt x="366" y="407"/>
                        <a:pt x="457" y="316"/>
                        <a:pt x="574" y="316"/>
                      </a:cubicBezTo>
                      <a:close/>
                      <a:moveTo>
                        <a:pt x="574" y="1"/>
                      </a:moveTo>
                      <a:cubicBezTo>
                        <a:pt x="285" y="1"/>
                        <a:pt x="49" y="231"/>
                        <a:pt x="49" y="520"/>
                      </a:cubicBezTo>
                      <a:lnTo>
                        <a:pt x="7" y="4614"/>
                      </a:lnTo>
                      <a:cubicBezTo>
                        <a:pt x="0" y="4903"/>
                        <a:pt x="237" y="5138"/>
                        <a:pt x="526" y="5145"/>
                      </a:cubicBezTo>
                      <a:lnTo>
                        <a:pt x="2611" y="5165"/>
                      </a:lnTo>
                      <a:lnTo>
                        <a:pt x="2616" y="5165"/>
                      </a:lnTo>
                      <a:cubicBezTo>
                        <a:pt x="2906" y="5165"/>
                        <a:pt x="3141" y="4930"/>
                        <a:pt x="3146" y="4614"/>
                      </a:cubicBezTo>
                      <a:lnTo>
                        <a:pt x="3183" y="552"/>
                      </a:lnTo>
                      <a:cubicBezTo>
                        <a:pt x="3183" y="476"/>
                        <a:pt x="3168" y="402"/>
                        <a:pt x="3136" y="327"/>
                      </a:cubicBezTo>
                      <a:cubicBezTo>
                        <a:pt x="3050" y="140"/>
                        <a:pt x="2868" y="21"/>
                        <a:pt x="2664" y="21"/>
                      </a:cubicBezTo>
                      <a:lnTo>
                        <a:pt x="57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13"/>
                <p:cNvSpPr/>
                <p:nvPr/>
              </p:nvSpPr>
              <p:spPr>
                <a:xfrm>
                  <a:off x="8411550" y="1614050"/>
                  <a:ext cx="1947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768" extrusionOk="0">
                      <a:moveTo>
                        <a:pt x="383" y="0"/>
                      </a:moveTo>
                      <a:cubicBezTo>
                        <a:pt x="173" y="0"/>
                        <a:pt x="6" y="171"/>
                        <a:pt x="6" y="381"/>
                      </a:cubicBezTo>
                      <a:cubicBezTo>
                        <a:pt x="0" y="596"/>
                        <a:pt x="172" y="767"/>
                        <a:pt x="386" y="767"/>
                      </a:cubicBezTo>
                      <a:cubicBezTo>
                        <a:pt x="389" y="767"/>
                        <a:pt x="392" y="767"/>
                        <a:pt x="395" y="767"/>
                      </a:cubicBezTo>
                      <a:cubicBezTo>
                        <a:pt x="601" y="767"/>
                        <a:pt x="772" y="598"/>
                        <a:pt x="772" y="386"/>
                      </a:cubicBezTo>
                      <a:cubicBezTo>
                        <a:pt x="778" y="178"/>
                        <a:pt x="606" y="1"/>
                        <a:pt x="392" y="1"/>
                      </a:cubicBezTo>
                      <a:cubicBezTo>
                        <a:pt x="389" y="0"/>
                        <a:pt x="386" y="0"/>
                        <a:pt x="3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13"/>
                <p:cNvSpPr/>
                <p:nvPr/>
              </p:nvSpPr>
              <p:spPr>
                <a:xfrm>
                  <a:off x="8407675" y="1610025"/>
                  <a:ext cx="27200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089" extrusionOk="0">
                      <a:moveTo>
                        <a:pt x="547" y="317"/>
                      </a:moveTo>
                      <a:cubicBezTo>
                        <a:pt x="669" y="317"/>
                        <a:pt x="772" y="425"/>
                        <a:pt x="772" y="547"/>
                      </a:cubicBezTo>
                      <a:cubicBezTo>
                        <a:pt x="772" y="606"/>
                        <a:pt x="745" y="666"/>
                        <a:pt x="702" y="708"/>
                      </a:cubicBezTo>
                      <a:cubicBezTo>
                        <a:pt x="663" y="747"/>
                        <a:pt x="621" y="773"/>
                        <a:pt x="561" y="773"/>
                      </a:cubicBezTo>
                      <a:cubicBezTo>
                        <a:pt x="555" y="773"/>
                        <a:pt x="548" y="773"/>
                        <a:pt x="541" y="772"/>
                      </a:cubicBezTo>
                      <a:cubicBezTo>
                        <a:pt x="483" y="772"/>
                        <a:pt x="424" y="747"/>
                        <a:pt x="380" y="703"/>
                      </a:cubicBezTo>
                      <a:cubicBezTo>
                        <a:pt x="338" y="660"/>
                        <a:pt x="316" y="601"/>
                        <a:pt x="316" y="542"/>
                      </a:cubicBezTo>
                      <a:cubicBezTo>
                        <a:pt x="316" y="419"/>
                        <a:pt x="419" y="317"/>
                        <a:pt x="541" y="317"/>
                      </a:cubicBezTo>
                      <a:close/>
                      <a:moveTo>
                        <a:pt x="547" y="1"/>
                      </a:moveTo>
                      <a:cubicBezTo>
                        <a:pt x="263" y="1"/>
                        <a:pt x="6" y="243"/>
                        <a:pt x="1" y="542"/>
                      </a:cubicBezTo>
                      <a:cubicBezTo>
                        <a:pt x="1" y="688"/>
                        <a:pt x="53" y="821"/>
                        <a:pt x="155" y="923"/>
                      </a:cubicBezTo>
                      <a:cubicBezTo>
                        <a:pt x="258" y="1030"/>
                        <a:pt x="392" y="1089"/>
                        <a:pt x="536" y="1089"/>
                      </a:cubicBezTo>
                      <a:lnTo>
                        <a:pt x="541" y="1089"/>
                      </a:lnTo>
                      <a:cubicBezTo>
                        <a:pt x="842" y="1089"/>
                        <a:pt x="1082" y="848"/>
                        <a:pt x="1087" y="554"/>
                      </a:cubicBezTo>
                      <a:cubicBezTo>
                        <a:pt x="1087" y="253"/>
                        <a:pt x="847" y="7"/>
                        <a:pt x="5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1" name="Google Shape;1371;p13"/>
                <p:cNvSpPr/>
                <p:nvPr/>
              </p:nvSpPr>
              <p:spPr>
                <a:xfrm>
                  <a:off x="8560775" y="1701950"/>
                  <a:ext cx="264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" extrusionOk="0">
                      <a:moveTo>
                        <a:pt x="1" y="1"/>
                      </a:moveTo>
                      <a:lnTo>
                        <a:pt x="105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2" name="Google Shape;1372;p13"/>
                <p:cNvSpPr/>
                <p:nvPr/>
              </p:nvSpPr>
              <p:spPr>
                <a:xfrm>
                  <a:off x="8556900" y="1698050"/>
                  <a:ext cx="34325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" h="318" extrusionOk="0">
                      <a:moveTo>
                        <a:pt x="156" y="1"/>
                      </a:moveTo>
                      <a:cubicBezTo>
                        <a:pt x="70" y="1"/>
                        <a:pt x="0" y="70"/>
                        <a:pt x="0" y="157"/>
                      </a:cubicBezTo>
                      <a:cubicBezTo>
                        <a:pt x="0" y="248"/>
                        <a:pt x="70" y="317"/>
                        <a:pt x="156" y="317"/>
                      </a:cubicBezTo>
                      <a:lnTo>
                        <a:pt x="1212" y="317"/>
                      </a:lnTo>
                      <a:cubicBezTo>
                        <a:pt x="1298" y="317"/>
                        <a:pt x="1372" y="248"/>
                        <a:pt x="1372" y="157"/>
                      </a:cubicBezTo>
                      <a:cubicBezTo>
                        <a:pt x="1372" y="70"/>
                        <a:pt x="1298" y="1"/>
                        <a:pt x="12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13"/>
                <p:cNvSpPr/>
                <p:nvPr/>
              </p:nvSpPr>
              <p:spPr>
                <a:xfrm>
                  <a:off x="8569250" y="1670175"/>
                  <a:ext cx="263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" h="1" extrusionOk="0">
                      <a:moveTo>
                        <a:pt x="0" y="1"/>
                      </a:moveTo>
                      <a:lnTo>
                        <a:pt x="105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4" name="Google Shape;1374;p13"/>
                <p:cNvSpPr/>
                <p:nvPr/>
              </p:nvSpPr>
              <p:spPr>
                <a:xfrm>
                  <a:off x="8565350" y="1666300"/>
                  <a:ext cx="34175" cy="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211" y="317"/>
                      </a:lnTo>
                      <a:cubicBezTo>
                        <a:pt x="1297" y="317"/>
                        <a:pt x="1366" y="247"/>
                        <a:pt x="1366" y="156"/>
                      </a:cubicBezTo>
                      <a:cubicBezTo>
                        <a:pt x="1366" y="71"/>
                        <a:pt x="1297" y="0"/>
                        <a:pt x="12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5" name="Google Shape;1375;p13"/>
                <p:cNvSpPr/>
                <p:nvPr/>
              </p:nvSpPr>
              <p:spPr>
                <a:xfrm>
                  <a:off x="8575125" y="1634700"/>
                  <a:ext cx="264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" extrusionOk="0">
                      <a:moveTo>
                        <a:pt x="0" y="0"/>
                      </a:moveTo>
                      <a:lnTo>
                        <a:pt x="105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13"/>
                <p:cNvSpPr/>
                <p:nvPr/>
              </p:nvSpPr>
              <p:spPr>
                <a:xfrm>
                  <a:off x="8571225" y="1630675"/>
                  <a:ext cx="34200" cy="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" h="317" extrusionOk="0">
                      <a:moveTo>
                        <a:pt x="156" y="0"/>
                      </a:moveTo>
                      <a:cubicBezTo>
                        <a:pt x="70" y="0"/>
                        <a:pt x="1" y="75"/>
                        <a:pt x="1" y="161"/>
                      </a:cubicBezTo>
                      <a:cubicBezTo>
                        <a:pt x="1" y="247"/>
                        <a:pt x="70" y="317"/>
                        <a:pt x="156" y="317"/>
                      </a:cubicBezTo>
                      <a:lnTo>
                        <a:pt x="1212" y="317"/>
                      </a:lnTo>
                      <a:cubicBezTo>
                        <a:pt x="1297" y="317"/>
                        <a:pt x="1368" y="247"/>
                        <a:pt x="1368" y="161"/>
                      </a:cubicBezTo>
                      <a:cubicBezTo>
                        <a:pt x="1368" y="75"/>
                        <a:pt x="1297" y="0"/>
                        <a:pt x="12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7" name="Google Shape;1377;p13"/>
                <p:cNvSpPr/>
                <p:nvPr/>
              </p:nvSpPr>
              <p:spPr>
                <a:xfrm>
                  <a:off x="8588525" y="1408825"/>
                  <a:ext cx="165850" cy="16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4" h="6635" extrusionOk="0">
                      <a:moveTo>
                        <a:pt x="3317" y="1"/>
                      </a:moveTo>
                      <a:cubicBezTo>
                        <a:pt x="1485" y="1"/>
                        <a:pt x="1" y="1485"/>
                        <a:pt x="1" y="3317"/>
                      </a:cubicBezTo>
                      <a:cubicBezTo>
                        <a:pt x="1" y="5150"/>
                        <a:pt x="1485" y="6634"/>
                        <a:pt x="3317" y="6634"/>
                      </a:cubicBezTo>
                      <a:cubicBezTo>
                        <a:pt x="5150" y="6634"/>
                        <a:pt x="6634" y="5150"/>
                        <a:pt x="6634" y="3317"/>
                      </a:cubicBezTo>
                      <a:cubicBezTo>
                        <a:pt x="6634" y="1485"/>
                        <a:pt x="5150" y="1"/>
                        <a:pt x="33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8" name="Google Shape;1378;p13"/>
                <p:cNvSpPr/>
                <p:nvPr/>
              </p:nvSpPr>
              <p:spPr>
                <a:xfrm>
                  <a:off x="8584500" y="1404950"/>
                  <a:ext cx="173775" cy="17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1" h="6950" extrusionOk="0">
                      <a:moveTo>
                        <a:pt x="3478" y="317"/>
                      </a:moveTo>
                      <a:cubicBezTo>
                        <a:pt x="5220" y="317"/>
                        <a:pt x="6634" y="1731"/>
                        <a:pt x="6634" y="3472"/>
                      </a:cubicBezTo>
                      <a:cubicBezTo>
                        <a:pt x="6634" y="5214"/>
                        <a:pt x="5220" y="6635"/>
                        <a:pt x="3478" y="6635"/>
                      </a:cubicBezTo>
                      <a:cubicBezTo>
                        <a:pt x="1737" y="6635"/>
                        <a:pt x="316" y="5214"/>
                        <a:pt x="316" y="3472"/>
                      </a:cubicBezTo>
                      <a:cubicBezTo>
                        <a:pt x="316" y="2631"/>
                        <a:pt x="644" y="1838"/>
                        <a:pt x="1243" y="1239"/>
                      </a:cubicBezTo>
                      <a:cubicBezTo>
                        <a:pt x="1839" y="643"/>
                        <a:pt x="2631" y="317"/>
                        <a:pt x="3478" y="317"/>
                      </a:cubicBezTo>
                      <a:close/>
                      <a:moveTo>
                        <a:pt x="3478" y="0"/>
                      </a:moveTo>
                      <a:cubicBezTo>
                        <a:pt x="2551" y="0"/>
                        <a:pt x="1678" y="359"/>
                        <a:pt x="1018" y="1019"/>
                      </a:cubicBezTo>
                      <a:cubicBezTo>
                        <a:pt x="365" y="1672"/>
                        <a:pt x="1" y="2545"/>
                        <a:pt x="1" y="3472"/>
                      </a:cubicBezTo>
                      <a:cubicBezTo>
                        <a:pt x="1" y="5391"/>
                        <a:pt x="1560" y="6950"/>
                        <a:pt x="3478" y="6950"/>
                      </a:cubicBezTo>
                      <a:cubicBezTo>
                        <a:pt x="5391" y="6950"/>
                        <a:pt x="6951" y="5391"/>
                        <a:pt x="6951" y="3472"/>
                      </a:cubicBezTo>
                      <a:cubicBezTo>
                        <a:pt x="6951" y="1560"/>
                        <a:pt x="5391" y="0"/>
                        <a:pt x="34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13"/>
                <p:cNvSpPr/>
                <p:nvPr/>
              </p:nvSpPr>
              <p:spPr>
                <a:xfrm>
                  <a:off x="8669825" y="1443525"/>
                  <a:ext cx="9275" cy="9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3742" extrusionOk="0">
                      <a:moveTo>
                        <a:pt x="189" y="0"/>
                      </a:moveTo>
                      <a:cubicBezTo>
                        <a:pt x="86" y="0"/>
                        <a:pt x="1" y="81"/>
                        <a:pt x="1" y="183"/>
                      </a:cubicBezTo>
                      <a:lnTo>
                        <a:pt x="1" y="3554"/>
                      </a:lnTo>
                      <a:cubicBezTo>
                        <a:pt x="1" y="3655"/>
                        <a:pt x="86" y="3741"/>
                        <a:pt x="189" y="3741"/>
                      </a:cubicBezTo>
                      <a:cubicBezTo>
                        <a:pt x="290" y="3741"/>
                        <a:pt x="370" y="3655"/>
                        <a:pt x="370" y="3554"/>
                      </a:cubicBezTo>
                      <a:lnTo>
                        <a:pt x="370" y="183"/>
                      </a:lnTo>
                      <a:cubicBezTo>
                        <a:pt x="370" y="81"/>
                        <a:pt x="290" y="0"/>
                        <a:pt x="1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0" name="Google Shape;1380;p13"/>
                <p:cNvSpPr/>
                <p:nvPr/>
              </p:nvSpPr>
              <p:spPr>
                <a:xfrm>
                  <a:off x="8627750" y="1485600"/>
                  <a:ext cx="9355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2" h="370" extrusionOk="0">
                      <a:moveTo>
                        <a:pt x="183" y="1"/>
                      </a:moveTo>
                      <a:cubicBezTo>
                        <a:pt x="82" y="1"/>
                        <a:pt x="1" y="81"/>
                        <a:pt x="1" y="187"/>
                      </a:cubicBezTo>
                      <a:cubicBezTo>
                        <a:pt x="1" y="290"/>
                        <a:pt x="82" y="370"/>
                        <a:pt x="183" y="370"/>
                      </a:cubicBezTo>
                      <a:lnTo>
                        <a:pt x="3554" y="370"/>
                      </a:lnTo>
                      <a:cubicBezTo>
                        <a:pt x="3655" y="370"/>
                        <a:pt x="3742" y="290"/>
                        <a:pt x="3742" y="187"/>
                      </a:cubicBezTo>
                      <a:cubicBezTo>
                        <a:pt x="3742" y="81"/>
                        <a:pt x="3655" y="1"/>
                        <a:pt x="35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1" name="Google Shape;1381;p13"/>
              <p:cNvGrpSpPr/>
              <p:nvPr/>
            </p:nvGrpSpPr>
            <p:grpSpPr>
              <a:xfrm>
                <a:off x="-1101093" y="4212059"/>
                <a:ext cx="1590790" cy="1993725"/>
                <a:chOff x="2779175" y="345400"/>
                <a:chExt cx="846525" cy="1061000"/>
              </a:xfrm>
            </p:grpSpPr>
            <p:sp>
              <p:nvSpPr>
                <p:cNvPr id="1382" name="Google Shape;1382;p13"/>
                <p:cNvSpPr/>
                <p:nvPr/>
              </p:nvSpPr>
              <p:spPr>
                <a:xfrm>
                  <a:off x="2779175" y="407825"/>
                  <a:ext cx="721800" cy="99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72" h="39943" extrusionOk="0">
                      <a:moveTo>
                        <a:pt x="161" y="1"/>
                      </a:moveTo>
                      <a:cubicBezTo>
                        <a:pt x="70" y="1"/>
                        <a:pt x="0" y="70"/>
                        <a:pt x="0" y="155"/>
                      </a:cubicBezTo>
                      <a:lnTo>
                        <a:pt x="22" y="39782"/>
                      </a:lnTo>
                      <a:cubicBezTo>
                        <a:pt x="22" y="39873"/>
                        <a:pt x="97" y="39942"/>
                        <a:pt x="183" y="39942"/>
                      </a:cubicBezTo>
                      <a:lnTo>
                        <a:pt x="28711" y="39926"/>
                      </a:lnTo>
                      <a:cubicBezTo>
                        <a:pt x="28802" y="39926"/>
                        <a:pt x="28872" y="39856"/>
                        <a:pt x="28872" y="39771"/>
                      </a:cubicBezTo>
                      <a:cubicBezTo>
                        <a:pt x="28872" y="39685"/>
                        <a:pt x="28802" y="39616"/>
                        <a:pt x="28711" y="39616"/>
                      </a:cubicBezTo>
                      <a:lnTo>
                        <a:pt x="339" y="39626"/>
                      </a:lnTo>
                      <a:lnTo>
                        <a:pt x="317" y="155"/>
                      </a:lnTo>
                      <a:cubicBezTo>
                        <a:pt x="317" y="70"/>
                        <a:pt x="247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3" name="Google Shape;1383;p13"/>
                <p:cNvSpPr/>
                <p:nvPr/>
              </p:nvSpPr>
              <p:spPr>
                <a:xfrm>
                  <a:off x="2823375" y="345400"/>
                  <a:ext cx="802325" cy="102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3" h="40832" extrusionOk="0">
                      <a:moveTo>
                        <a:pt x="339" y="317"/>
                      </a:moveTo>
                      <a:lnTo>
                        <a:pt x="31776" y="327"/>
                      </a:lnTo>
                      <a:lnTo>
                        <a:pt x="31755" y="40515"/>
                      </a:lnTo>
                      <a:lnTo>
                        <a:pt x="317" y="40500"/>
                      </a:lnTo>
                      <a:lnTo>
                        <a:pt x="339" y="317"/>
                      </a:lnTo>
                      <a:close/>
                      <a:moveTo>
                        <a:pt x="178" y="0"/>
                      </a:moveTo>
                      <a:cubicBezTo>
                        <a:pt x="92" y="0"/>
                        <a:pt x="23" y="70"/>
                        <a:pt x="23" y="156"/>
                      </a:cubicBezTo>
                      <a:lnTo>
                        <a:pt x="1" y="40661"/>
                      </a:lnTo>
                      <a:cubicBezTo>
                        <a:pt x="1" y="40698"/>
                        <a:pt x="17" y="40740"/>
                        <a:pt x="43" y="40767"/>
                      </a:cubicBezTo>
                      <a:cubicBezTo>
                        <a:pt x="75" y="40800"/>
                        <a:pt x="114" y="40815"/>
                        <a:pt x="156" y="40815"/>
                      </a:cubicBezTo>
                      <a:lnTo>
                        <a:pt x="31911" y="40832"/>
                      </a:lnTo>
                      <a:cubicBezTo>
                        <a:pt x="31996" y="40832"/>
                        <a:pt x="32072" y="40762"/>
                        <a:pt x="32072" y="40671"/>
                      </a:cubicBezTo>
                      <a:lnTo>
                        <a:pt x="32092" y="171"/>
                      </a:lnTo>
                      <a:cubicBezTo>
                        <a:pt x="32092" y="129"/>
                        <a:pt x="32077" y="92"/>
                        <a:pt x="32045" y="59"/>
                      </a:cubicBezTo>
                      <a:cubicBezTo>
                        <a:pt x="32018" y="32"/>
                        <a:pt x="31975" y="10"/>
                        <a:pt x="31932" y="10"/>
                      </a:cubicBez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4" name="Google Shape;1384;p13"/>
                <p:cNvSpPr/>
                <p:nvPr/>
              </p:nvSpPr>
              <p:spPr>
                <a:xfrm>
                  <a:off x="2827650" y="349150"/>
                  <a:ext cx="794025" cy="7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61" h="3108" extrusionOk="0">
                      <a:moveTo>
                        <a:pt x="31761" y="1"/>
                      </a:moveTo>
                      <a:lnTo>
                        <a:pt x="1" y="6"/>
                      </a:lnTo>
                      <a:lnTo>
                        <a:pt x="1" y="3108"/>
                      </a:lnTo>
                      <a:lnTo>
                        <a:pt x="31761" y="3108"/>
                      </a:lnTo>
                      <a:lnTo>
                        <a:pt x="3176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5" name="Google Shape;1385;p13"/>
                <p:cNvSpPr/>
                <p:nvPr/>
              </p:nvSpPr>
              <p:spPr>
                <a:xfrm>
                  <a:off x="2823800" y="345400"/>
                  <a:ext cx="801900" cy="8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6" h="3414" extrusionOk="0">
                      <a:moveTo>
                        <a:pt x="322" y="311"/>
                      </a:moveTo>
                      <a:lnTo>
                        <a:pt x="31759" y="327"/>
                      </a:lnTo>
                      <a:lnTo>
                        <a:pt x="31754" y="3097"/>
                      </a:lnTo>
                      <a:lnTo>
                        <a:pt x="316" y="3082"/>
                      </a:lnTo>
                      <a:lnTo>
                        <a:pt x="322" y="311"/>
                      </a:lnTo>
                      <a:close/>
                      <a:moveTo>
                        <a:pt x="161" y="0"/>
                      </a:moveTo>
                      <a:cubicBezTo>
                        <a:pt x="75" y="0"/>
                        <a:pt x="6" y="70"/>
                        <a:pt x="6" y="156"/>
                      </a:cubicBezTo>
                      <a:lnTo>
                        <a:pt x="0" y="3242"/>
                      </a:lnTo>
                      <a:cubicBezTo>
                        <a:pt x="0" y="3280"/>
                        <a:pt x="16" y="3322"/>
                        <a:pt x="48" y="3354"/>
                      </a:cubicBezTo>
                      <a:cubicBezTo>
                        <a:pt x="75" y="3381"/>
                        <a:pt x="117" y="3398"/>
                        <a:pt x="155" y="3398"/>
                      </a:cubicBezTo>
                      <a:lnTo>
                        <a:pt x="31915" y="3413"/>
                      </a:lnTo>
                      <a:cubicBezTo>
                        <a:pt x="32001" y="3413"/>
                        <a:pt x="32070" y="3344"/>
                        <a:pt x="32070" y="3258"/>
                      </a:cubicBezTo>
                      <a:lnTo>
                        <a:pt x="32075" y="171"/>
                      </a:lnTo>
                      <a:cubicBezTo>
                        <a:pt x="32075" y="129"/>
                        <a:pt x="32060" y="92"/>
                        <a:pt x="32028" y="59"/>
                      </a:cubicBezTo>
                      <a:cubicBezTo>
                        <a:pt x="32001" y="32"/>
                        <a:pt x="31958" y="10"/>
                        <a:pt x="31920" y="10"/>
                      </a:cubicBez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6" name="Google Shape;1386;p13"/>
                <p:cNvSpPr/>
                <p:nvPr/>
              </p:nvSpPr>
              <p:spPr>
                <a:xfrm>
                  <a:off x="3563650" y="373225"/>
                  <a:ext cx="27900" cy="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1084" extrusionOk="0">
                      <a:moveTo>
                        <a:pt x="175" y="0"/>
                      </a:moveTo>
                      <a:cubicBezTo>
                        <a:pt x="135" y="0"/>
                        <a:pt x="94" y="15"/>
                        <a:pt x="65" y="45"/>
                      </a:cubicBezTo>
                      <a:cubicBezTo>
                        <a:pt x="1" y="109"/>
                        <a:pt x="1" y="205"/>
                        <a:pt x="65" y="270"/>
                      </a:cubicBezTo>
                      <a:lnTo>
                        <a:pt x="831" y="1036"/>
                      </a:lnTo>
                      <a:cubicBezTo>
                        <a:pt x="863" y="1068"/>
                        <a:pt x="901" y="1084"/>
                        <a:pt x="943" y="1084"/>
                      </a:cubicBezTo>
                      <a:cubicBezTo>
                        <a:pt x="987" y="1084"/>
                        <a:pt x="1024" y="1068"/>
                        <a:pt x="1056" y="1036"/>
                      </a:cubicBezTo>
                      <a:cubicBezTo>
                        <a:pt x="1116" y="977"/>
                        <a:pt x="1116" y="875"/>
                        <a:pt x="1056" y="816"/>
                      </a:cubicBezTo>
                      <a:lnTo>
                        <a:pt x="285" y="45"/>
                      </a:lnTo>
                      <a:cubicBezTo>
                        <a:pt x="255" y="15"/>
                        <a:pt x="215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7" name="Google Shape;1387;p13"/>
                <p:cNvSpPr/>
                <p:nvPr/>
              </p:nvSpPr>
              <p:spPr>
                <a:xfrm>
                  <a:off x="3563650" y="373225"/>
                  <a:ext cx="27900" cy="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1084" extrusionOk="0">
                      <a:moveTo>
                        <a:pt x="944" y="0"/>
                      </a:moveTo>
                      <a:cubicBezTo>
                        <a:pt x="904" y="0"/>
                        <a:pt x="863" y="15"/>
                        <a:pt x="831" y="45"/>
                      </a:cubicBezTo>
                      <a:lnTo>
                        <a:pt x="65" y="816"/>
                      </a:lnTo>
                      <a:cubicBezTo>
                        <a:pt x="1" y="875"/>
                        <a:pt x="1" y="977"/>
                        <a:pt x="65" y="1036"/>
                      </a:cubicBezTo>
                      <a:cubicBezTo>
                        <a:pt x="97" y="1068"/>
                        <a:pt x="134" y="1084"/>
                        <a:pt x="178" y="1084"/>
                      </a:cubicBezTo>
                      <a:cubicBezTo>
                        <a:pt x="215" y="1084"/>
                        <a:pt x="258" y="1068"/>
                        <a:pt x="285" y="1036"/>
                      </a:cubicBezTo>
                      <a:lnTo>
                        <a:pt x="1056" y="270"/>
                      </a:lnTo>
                      <a:cubicBezTo>
                        <a:pt x="1116" y="205"/>
                        <a:pt x="1116" y="109"/>
                        <a:pt x="1056" y="45"/>
                      </a:cubicBezTo>
                      <a:cubicBezTo>
                        <a:pt x="1024" y="15"/>
                        <a:pt x="984" y="0"/>
                        <a:pt x="9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13"/>
                <p:cNvSpPr/>
                <p:nvPr/>
              </p:nvSpPr>
              <p:spPr>
                <a:xfrm>
                  <a:off x="3532725" y="373275"/>
                  <a:ext cx="27600" cy="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9" name="Google Shape;1389;p13"/>
                <p:cNvSpPr/>
                <p:nvPr/>
              </p:nvSpPr>
              <p:spPr>
                <a:xfrm>
                  <a:off x="3499900" y="392400"/>
                  <a:ext cx="30275" cy="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0" name="Google Shape;1390;p13"/>
              <p:cNvGrpSpPr/>
              <p:nvPr/>
            </p:nvGrpSpPr>
            <p:grpSpPr>
              <a:xfrm>
                <a:off x="8817819" y="3751858"/>
                <a:ext cx="946953" cy="936188"/>
                <a:chOff x="532500" y="642700"/>
                <a:chExt cx="613550" cy="606575"/>
              </a:xfrm>
            </p:grpSpPr>
            <p:sp>
              <p:nvSpPr>
                <p:cNvPr id="1391" name="Google Shape;1391;p13"/>
                <p:cNvSpPr/>
                <p:nvPr/>
              </p:nvSpPr>
              <p:spPr>
                <a:xfrm>
                  <a:off x="536775" y="646675"/>
                  <a:ext cx="604875" cy="59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95" h="23947" extrusionOk="0">
                      <a:moveTo>
                        <a:pt x="11618" y="6336"/>
                      </a:moveTo>
                      <a:cubicBezTo>
                        <a:pt x="18266" y="6336"/>
                        <a:pt x="20113" y="14767"/>
                        <a:pt x="13659" y="17491"/>
                      </a:cubicBezTo>
                      <a:cubicBezTo>
                        <a:pt x="13541" y="17540"/>
                        <a:pt x="13412" y="17572"/>
                        <a:pt x="13290" y="17582"/>
                      </a:cubicBezTo>
                      <a:cubicBezTo>
                        <a:pt x="13048" y="17604"/>
                        <a:pt x="12813" y="17614"/>
                        <a:pt x="12583" y="17614"/>
                      </a:cubicBezTo>
                      <a:cubicBezTo>
                        <a:pt x="5933" y="17614"/>
                        <a:pt x="4083" y="9175"/>
                        <a:pt x="10535" y="6458"/>
                      </a:cubicBezTo>
                      <a:cubicBezTo>
                        <a:pt x="10654" y="6410"/>
                        <a:pt x="10782" y="6378"/>
                        <a:pt x="10911" y="6367"/>
                      </a:cubicBezTo>
                      <a:cubicBezTo>
                        <a:pt x="11152" y="6346"/>
                        <a:pt x="11388" y="6336"/>
                        <a:pt x="11618" y="6336"/>
                      </a:cubicBezTo>
                      <a:close/>
                      <a:moveTo>
                        <a:pt x="10358" y="1"/>
                      </a:moveTo>
                      <a:cubicBezTo>
                        <a:pt x="10262" y="1"/>
                        <a:pt x="10165" y="12"/>
                        <a:pt x="10063" y="39"/>
                      </a:cubicBezTo>
                      <a:lnTo>
                        <a:pt x="8332" y="468"/>
                      </a:lnTo>
                      <a:cubicBezTo>
                        <a:pt x="7679" y="628"/>
                        <a:pt x="7283" y="1287"/>
                        <a:pt x="7444" y="1942"/>
                      </a:cubicBezTo>
                      <a:lnTo>
                        <a:pt x="7647" y="2756"/>
                      </a:lnTo>
                      <a:cubicBezTo>
                        <a:pt x="7770" y="3265"/>
                        <a:pt x="7545" y="3784"/>
                        <a:pt x="7100" y="4063"/>
                      </a:cubicBezTo>
                      <a:cubicBezTo>
                        <a:pt x="6731" y="4299"/>
                        <a:pt x="6371" y="4556"/>
                        <a:pt x="6034" y="4845"/>
                      </a:cubicBezTo>
                      <a:cubicBezTo>
                        <a:pt x="5799" y="5047"/>
                        <a:pt x="5507" y="5153"/>
                        <a:pt x="5215" y="5153"/>
                      </a:cubicBezTo>
                      <a:cubicBezTo>
                        <a:pt x="5001" y="5153"/>
                        <a:pt x="4787" y="5097"/>
                        <a:pt x="4593" y="4979"/>
                      </a:cubicBezTo>
                      <a:lnTo>
                        <a:pt x="3891" y="4556"/>
                      </a:lnTo>
                      <a:cubicBezTo>
                        <a:pt x="3695" y="4437"/>
                        <a:pt x="3479" y="4381"/>
                        <a:pt x="3265" y="4381"/>
                      </a:cubicBezTo>
                      <a:cubicBezTo>
                        <a:pt x="2852" y="4381"/>
                        <a:pt x="2448" y="4591"/>
                        <a:pt x="2219" y="4969"/>
                      </a:cubicBezTo>
                      <a:lnTo>
                        <a:pt x="1298" y="6495"/>
                      </a:lnTo>
                      <a:cubicBezTo>
                        <a:pt x="949" y="7074"/>
                        <a:pt x="1137" y="7825"/>
                        <a:pt x="1716" y="8167"/>
                      </a:cubicBezTo>
                      <a:lnTo>
                        <a:pt x="2417" y="8592"/>
                      </a:lnTo>
                      <a:cubicBezTo>
                        <a:pt x="2873" y="8869"/>
                        <a:pt x="3082" y="9411"/>
                        <a:pt x="2970" y="9930"/>
                      </a:cubicBezTo>
                      <a:cubicBezTo>
                        <a:pt x="2873" y="10365"/>
                        <a:pt x="2803" y="10804"/>
                        <a:pt x="2770" y="11238"/>
                      </a:cubicBezTo>
                      <a:cubicBezTo>
                        <a:pt x="2728" y="11763"/>
                        <a:pt x="2374" y="12203"/>
                        <a:pt x="1865" y="12331"/>
                      </a:cubicBezTo>
                      <a:lnTo>
                        <a:pt x="1051" y="12529"/>
                      </a:lnTo>
                      <a:cubicBezTo>
                        <a:pt x="398" y="12690"/>
                        <a:pt x="0" y="13355"/>
                        <a:pt x="161" y="14008"/>
                      </a:cubicBezTo>
                      <a:lnTo>
                        <a:pt x="591" y="15739"/>
                      </a:lnTo>
                      <a:cubicBezTo>
                        <a:pt x="727" y="16295"/>
                        <a:pt x="1223" y="16665"/>
                        <a:pt x="1770" y="16665"/>
                      </a:cubicBezTo>
                      <a:cubicBezTo>
                        <a:pt x="1867" y="16665"/>
                        <a:pt x="1965" y="16653"/>
                        <a:pt x="2063" y="16629"/>
                      </a:cubicBezTo>
                      <a:lnTo>
                        <a:pt x="2878" y="16425"/>
                      </a:lnTo>
                      <a:cubicBezTo>
                        <a:pt x="2972" y="16402"/>
                        <a:pt x="3065" y="16391"/>
                        <a:pt x="3158" y="16391"/>
                      </a:cubicBezTo>
                      <a:cubicBezTo>
                        <a:pt x="3570" y="16391"/>
                        <a:pt x="3958" y="16608"/>
                        <a:pt x="4185" y="16971"/>
                      </a:cubicBezTo>
                      <a:cubicBezTo>
                        <a:pt x="4422" y="17342"/>
                        <a:pt x="4684" y="17701"/>
                        <a:pt x="4973" y="18038"/>
                      </a:cubicBezTo>
                      <a:cubicBezTo>
                        <a:pt x="5317" y="18445"/>
                        <a:pt x="5381" y="19019"/>
                        <a:pt x="5107" y="19479"/>
                      </a:cubicBezTo>
                      <a:lnTo>
                        <a:pt x="4684" y="20181"/>
                      </a:lnTo>
                      <a:cubicBezTo>
                        <a:pt x="4336" y="20755"/>
                        <a:pt x="4518" y="21505"/>
                        <a:pt x="5097" y="21853"/>
                      </a:cubicBezTo>
                      <a:lnTo>
                        <a:pt x="6623" y="22775"/>
                      </a:lnTo>
                      <a:cubicBezTo>
                        <a:pt x="6819" y="22892"/>
                        <a:pt x="7035" y="22948"/>
                        <a:pt x="7248" y="22948"/>
                      </a:cubicBezTo>
                      <a:cubicBezTo>
                        <a:pt x="7661" y="22948"/>
                        <a:pt x="8065" y="22739"/>
                        <a:pt x="8295" y="22357"/>
                      </a:cubicBezTo>
                      <a:lnTo>
                        <a:pt x="8718" y="21655"/>
                      </a:lnTo>
                      <a:cubicBezTo>
                        <a:pt x="8947" y="21283"/>
                        <a:pt x="9347" y="21071"/>
                        <a:pt x="9769" y="21071"/>
                      </a:cubicBezTo>
                      <a:cubicBezTo>
                        <a:pt x="9863" y="21071"/>
                        <a:pt x="9959" y="21082"/>
                        <a:pt x="10053" y="21103"/>
                      </a:cubicBezTo>
                      <a:cubicBezTo>
                        <a:pt x="10487" y="21200"/>
                        <a:pt x="10926" y="21269"/>
                        <a:pt x="11366" y="21301"/>
                      </a:cubicBezTo>
                      <a:cubicBezTo>
                        <a:pt x="11886" y="21344"/>
                        <a:pt x="12331" y="21698"/>
                        <a:pt x="12454" y="22207"/>
                      </a:cubicBezTo>
                      <a:lnTo>
                        <a:pt x="12657" y="23021"/>
                      </a:lnTo>
                      <a:cubicBezTo>
                        <a:pt x="12794" y="23577"/>
                        <a:pt x="13290" y="23947"/>
                        <a:pt x="13837" y="23947"/>
                      </a:cubicBezTo>
                      <a:cubicBezTo>
                        <a:pt x="13934" y="23947"/>
                        <a:pt x="14033" y="23935"/>
                        <a:pt x="14131" y="23911"/>
                      </a:cubicBezTo>
                      <a:lnTo>
                        <a:pt x="15862" y="23483"/>
                      </a:lnTo>
                      <a:cubicBezTo>
                        <a:pt x="16516" y="23322"/>
                        <a:pt x="16912" y="22662"/>
                        <a:pt x="16751" y="22009"/>
                      </a:cubicBezTo>
                      <a:lnTo>
                        <a:pt x="16553" y="21195"/>
                      </a:lnTo>
                      <a:cubicBezTo>
                        <a:pt x="16424" y="20685"/>
                        <a:pt x="16654" y="20166"/>
                        <a:pt x="17094" y="19887"/>
                      </a:cubicBezTo>
                      <a:cubicBezTo>
                        <a:pt x="17463" y="19651"/>
                        <a:pt x="17823" y="19388"/>
                        <a:pt x="18160" y="19098"/>
                      </a:cubicBezTo>
                      <a:cubicBezTo>
                        <a:pt x="18397" y="18900"/>
                        <a:pt x="18691" y="18795"/>
                        <a:pt x="18985" y="18795"/>
                      </a:cubicBezTo>
                      <a:cubicBezTo>
                        <a:pt x="19198" y="18795"/>
                        <a:pt x="19411" y="18850"/>
                        <a:pt x="19602" y="18965"/>
                      </a:cubicBezTo>
                      <a:lnTo>
                        <a:pt x="20304" y="19388"/>
                      </a:lnTo>
                      <a:cubicBezTo>
                        <a:pt x="20503" y="19508"/>
                        <a:pt x="20721" y="19565"/>
                        <a:pt x="20937" y="19565"/>
                      </a:cubicBezTo>
                      <a:cubicBezTo>
                        <a:pt x="21348" y="19565"/>
                        <a:pt x="21747" y="19356"/>
                        <a:pt x="21976" y="18976"/>
                      </a:cubicBezTo>
                      <a:lnTo>
                        <a:pt x="22897" y="17449"/>
                      </a:lnTo>
                      <a:cubicBezTo>
                        <a:pt x="23245" y="16875"/>
                        <a:pt x="23058" y="16125"/>
                        <a:pt x="22485" y="15777"/>
                      </a:cubicBezTo>
                      <a:lnTo>
                        <a:pt x="21783" y="15354"/>
                      </a:lnTo>
                      <a:cubicBezTo>
                        <a:pt x="21321" y="15074"/>
                        <a:pt x="21113" y="14540"/>
                        <a:pt x="21231" y="14014"/>
                      </a:cubicBezTo>
                      <a:cubicBezTo>
                        <a:pt x="21328" y="13580"/>
                        <a:pt x="21392" y="13145"/>
                        <a:pt x="21429" y="12707"/>
                      </a:cubicBezTo>
                      <a:cubicBezTo>
                        <a:pt x="21467" y="12186"/>
                        <a:pt x="21820" y="11742"/>
                        <a:pt x="22330" y="11619"/>
                      </a:cubicBezTo>
                      <a:lnTo>
                        <a:pt x="23144" y="11414"/>
                      </a:lnTo>
                      <a:cubicBezTo>
                        <a:pt x="23797" y="11254"/>
                        <a:pt x="24194" y="10595"/>
                        <a:pt x="24034" y="9942"/>
                      </a:cubicBezTo>
                      <a:lnTo>
                        <a:pt x="23604" y="8211"/>
                      </a:lnTo>
                      <a:cubicBezTo>
                        <a:pt x="23468" y="7655"/>
                        <a:pt x="22972" y="7285"/>
                        <a:pt x="22425" y="7285"/>
                      </a:cubicBezTo>
                      <a:cubicBezTo>
                        <a:pt x="22328" y="7285"/>
                        <a:pt x="22230" y="7297"/>
                        <a:pt x="22132" y="7321"/>
                      </a:cubicBezTo>
                      <a:lnTo>
                        <a:pt x="21316" y="7519"/>
                      </a:lnTo>
                      <a:cubicBezTo>
                        <a:pt x="21221" y="7543"/>
                        <a:pt x="21126" y="7555"/>
                        <a:pt x="21032" y="7555"/>
                      </a:cubicBezTo>
                      <a:cubicBezTo>
                        <a:pt x="20622" y="7555"/>
                        <a:pt x="20236" y="7335"/>
                        <a:pt x="20010" y="6978"/>
                      </a:cubicBezTo>
                      <a:cubicBezTo>
                        <a:pt x="19773" y="6603"/>
                        <a:pt x="19516" y="6250"/>
                        <a:pt x="19226" y="5912"/>
                      </a:cubicBezTo>
                      <a:cubicBezTo>
                        <a:pt x="18878" y="5505"/>
                        <a:pt x="18814" y="4926"/>
                        <a:pt x="19093" y="4470"/>
                      </a:cubicBezTo>
                      <a:lnTo>
                        <a:pt x="19516" y="3769"/>
                      </a:lnTo>
                      <a:cubicBezTo>
                        <a:pt x="19864" y="3190"/>
                        <a:pt x="19677" y="2444"/>
                        <a:pt x="19103" y="2097"/>
                      </a:cubicBezTo>
                      <a:lnTo>
                        <a:pt x="17576" y="1175"/>
                      </a:lnTo>
                      <a:cubicBezTo>
                        <a:pt x="17379" y="1056"/>
                        <a:pt x="17162" y="1000"/>
                        <a:pt x="16947" y="1000"/>
                      </a:cubicBezTo>
                      <a:cubicBezTo>
                        <a:pt x="16533" y="1000"/>
                        <a:pt x="16131" y="1210"/>
                        <a:pt x="15905" y="1588"/>
                      </a:cubicBezTo>
                      <a:lnTo>
                        <a:pt x="15476" y="2290"/>
                      </a:lnTo>
                      <a:cubicBezTo>
                        <a:pt x="15252" y="2663"/>
                        <a:pt x="14849" y="2873"/>
                        <a:pt x="14425" y="2873"/>
                      </a:cubicBezTo>
                      <a:cubicBezTo>
                        <a:pt x="14331" y="2873"/>
                        <a:pt x="14236" y="2863"/>
                        <a:pt x="14141" y="2842"/>
                      </a:cubicBezTo>
                      <a:cubicBezTo>
                        <a:pt x="13708" y="2745"/>
                        <a:pt x="13268" y="2681"/>
                        <a:pt x="12834" y="2644"/>
                      </a:cubicBezTo>
                      <a:cubicBezTo>
                        <a:pt x="12309" y="2605"/>
                        <a:pt x="11869" y="2251"/>
                        <a:pt x="11740" y="1743"/>
                      </a:cubicBezTo>
                      <a:lnTo>
                        <a:pt x="11542" y="928"/>
                      </a:lnTo>
                      <a:cubicBezTo>
                        <a:pt x="11404" y="371"/>
                        <a:pt x="10905" y="1"/>
                        <a:pt x="1035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2" name="Google Shape;1392;p13"/>
                <p:cNvSpPr/>
                <p:nvPr/>
              </p:nvSpPr>
              <p:spPr>
                <a:xfrm>
                  <a:off x="532500" y="642700"/>
                  <a:ext cx="613550" cy="60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42" h="24263" extrusionOk="0">
                      <a:moveTo>
                        <a:pt x="11789" y="6649"/>
                      </a:moveTo>
                      <a:cubicBezTo>
                        <a:pt x="15020" y="6649"/>
                        <a:pt x="16981" y="8691"/>
                        <a:pt x="17512" y="10834"/>
                      </a:cubicBezTo>
                      <a:cubicBezTo>
                        <a:pt x="18079" y="13128"/>
                        <a:pt x="17142" y="16081"/>
                        <a:pt x="13771" y="17501"/>
                      </a:cubicBezTo>
                      <a:cubicBezTo>
                        <a:pt x="13669" y="17548"/>
                        <a:pt x="13558" y="17575"/>
                        <a:pt x="13444" y="17586"/>
                      </a:cubicBezTo>
                      <a:cubicBezTo>
                        <a:pt x="13209" y="17606"/>
                        <a:pt x="12979" y="17615"/>
                        <a:pt x="12756" y="17615"/>
                      </a:cubicBezTo>
                      <a:cubicBezTo>
                        <a:pt x="9518" y="17615"/>
                        <a:pt x="7556" y="15573"/>
                        <a:pt x="7025" y="13428"/>
                      </a:cubicBezTo>
                      <a:cubicBezTo>
                        <a:pt x="6457" y="11135"/>
                        <a:pt x="7395" y="8182"/>
                        <a:pt x="10771" y="6762"/>
                      </a:cubicBezTo>
                      <a:cubicBezTo>
                        <a:pt x="10872" y="6719"/>
                        <a:pt x="10986" y="6693"/>
                        <a:pt x="11092" y="6681"/>
                      </a:cubicBezTo>
                      <a:cubicBezTo>
                        <a:pt x="11333" y="6661"/>
                        <a:pt x="11564" y="6649"/>
                        <a:pt x="11789" y="6649"/>
                      </a:cubicBezTo>
                      <a:close/>
                      <a:moveTo>
                        <a:pt x="11784" y="6334"/>
                      </a:moveTo>
                      <a:cubicBezTo>
                        <a:pt x="11551" y="6334"/>
                        <a:pt x="11311" y="6344"/>
                        <a:pt x="11065" y="6365"/>
                      </a:cubicBezTo>
                      <a:cubicBezTo>
                        <a:pt x="10926" y="6382"/>
                        <a:pt x="10776" y="6414"/>
                        <a:pt x="10647" y="6473"/>
                      </a:cubicBezTo>
                      <a:cubicBezTo>
                        <a:pt x="7100" y="7967"/>
                        <a:pt x="6119" y="11081"/>
                        <a:pt x="6720" y="13502"/>
                      </a:cubicBezTo>
                      <a:cubicBezTo>
                        <a:pt x="7282" y="15775"/>
                        <a:pt x="9346" y="17929"/>
                        <a:pt x="12747" y="17929"/>
                      </a:cubicBezTo>
                      <a:cubicBezTo>
                        <a:pt x="12984" y="17929"/>
                        <a:pt x="13225" y="17919"/>
                        <a:pt x="13471" y="17897"/>
                      </a:cubicBezTo>
                      <a:cubicBezTo>
                        <a:pt x="13615" y="17887"/>
                        <a:pt x="13761" y="17849"/>
                        <a:pt x="13895" y="17795"/>
                      </a:cubicBezTo>
                      <a:cubicBezTo>
                        <a:pt x="17436" y="16300"/>
                        <a:pt x="18417" y="13187"/>
                        <a:pt x="17817" y="10759"/>
                      </a:cubicBezTo>
                      <a:cubicBezTo>
                        <a:pt x="17255" y="8493"/>
                        <a:pt x="15187" y="6334"/>
                        <a:pt x="11784" y="6334"/>
                      </a:cubicBezTo>
                      <a:close/>
                      <a:moveTo>
                        <a:pt x="10524" y="319"/>
                      </a:moveTo>
                      <a:cubicBezTo>
                        <a:pt x="10718" y="319"/>
                        <a:pt x="10907" y="370"/>
                        <a:pt x="11076" y="471"/>
                      </a:cubicBezTo>
                      <a:cubicBezTo>
                        <a:pt x="11317" y="616"/>
                        <a:pt x="11488" y="847"/>
                        <a:pt x="11558" y="1124"/>
                      </a:cubicBezTo>
                      <a:lnTo>
                        <a:pt x="11762" y="1940"/>
                      </a:lnTo>
                      <a:cubicBezTo>
                        <a:pt x="11901" y="2502"/>
                        <a:pt x="12394" y="2915"/>
                        <a:pt x="12989" y="2963"/>
                      </a:cubicBezTo>
                      <a:cubicBezTo>
                        <a:pt x="13423" y="2996"/>
                        <a:pt x="13857" y="3060"/>
                        <a:pt x="14275" y="3156"/>
                      </a:cubicBezTo>
                      <a:cubicBezTo>
                        <a:pt x="14380" y="3179"/>
                        <a:pt x="14485" y="3190"/>
                        <a:pt x="14589" y="3190"/>
                      </a:cubicBezTo>
                      <a:cubicBezTo>
                        <a:pt x="15075" y="3190"/>
                        <a:pt x="15534" y="2948"/>
                        <a:pt x="15786" y="2529"/>
                      </a:cubicBezTo>
                      <a:lnTo>
                        <a:pt x="16209" y="1827"/>
                      </a:lnTo>
                      <a:cubicBezTo>
                        <a:pt x="16407" y="1499"/>
                        <a:pt x="16758" y="1317"/>
                        <a:pt x="17118" y="1317"/>
                      </a:cubicBezTo>
                      <a:cubicBezTo>
                        <a:pt x="17304" y="1317"/>
                        <a:pt x="17492" y="1366"/>
                        <a:pt x="17661" y="1468"/>
                      </a:cubicBezTo>
                      <a:lnTo>
                        <a:pt x="19189" y="2390"/>
                      </a:lnTo>
                      <a:cubicBezTo>
                        <a:pt x="19435" y="2534"/>
                        <a:pt x="19607" y="2771"/>
                        <a:pt x="19671" y="3043"/>
                      </a:cubicBezTo>
                      <a:cubicBezTo>
                        <a:pt x="19741" y="3317"/>
                        <a:pt x="19698" y="3600"/>
                        <a:pt x="19553" y="3847"/>
                      </a:cubicBezTo>
                      <a:lnTo>
                        <a:pt x="19125" y="4549"/>
                      </a:lnTo>
                      <a:cubicBezTo>
                        <a:pt x="18819" y="5053"/>
                        <a:pt x="18883" y="5707"/>
                        <a:pt x="19274" y="6172"/>
                      </a:cubicBezTo>
                      <a:cubicBezTo>
                        <a:pt x="19558" y="6500"/>
                        <a:pt x="19815" y="6854"/>
                        <a:pt x="20046" y="7218"/>
                      </a:cubicBezTo>
                      <a:cubicBezTo>
                        <a:pt x="20307" y="7632"/>
                        <a:pt x="20750" y="7872"/>
                        <a:pt x="21209" y="7872"/>
                      </a:cubicBezTo>
                      <a:cubicBezTo>
                        <a:pt x="21314" y="7872"/>
                        <a:pt x="21420" y="7859"/>
                        <a:pt x="21525" y="7834"/>
                      </a:cubicBezTo>
                      <a:lnTo>
                        <a:pt x="22340" y="7630"/>
                      </a:lnTo>
                      <a:cubicBezTo>
                        <a:pt x="22425" y="7609"/>
                        <a:pt x="22510" y="7599"/>
                        <a:pt x="22594" y="7599"/>
                      </a:cubicBezTo>
                      <a:cubicBezTo>
                        <a:pt x="23070" y="7599"/>
                        <a:pt x="23507" y="7924"/>
                        <a:pt x="23626" y="8407"/>
                      </a:cubicBezTo>
                      <a:lnTo>
                        <a:pt x="24054" y="10138"/>
                      </a:lnTo>
                      <a:cubicBezTo>
                        <a:pt x="24193" y="10705"/>
                        <a:pt x="23846" y="11279"/>
                        <a:pt x="23277" y="11419"/>
                      </a:cubicBezTo>
                      <a:lnTo>
                        <a:pt x="22463" y="11622"/>
                      </a:lnTo>
                      <a:cubicBezTo>
                        <a:pt x="21900" y="11761"/>
                        <a:pt x="21487" y="12260"/>
                        <a:pt x="21440" y="12854"/>
                      </a:cubicBezTo>
                      <a:cubicBezTo>
                        <a:pt x="21408" y="13289"/>
                        <a:pt x="21343" y="13717"/>
                        <a:pt x="21247" y="14140"/>
                      </a:cubicBezTo>
                      <a:cubicBezTo>
                        <a:pt x="21113" y="14736"/>
                        <a:pt x="21364" y="15342"/>
                        <a:pt x="21873" y="15646"/>
                      </a:cubicBezTo>
                      <a:lnTo>
                        <a:pt x="22575" y="16069"/>
                      </a:lnTo>
                      <a:cubicBezTo>
                        <a:pt x="23074" y="16375"/>
                        <a:pt x="23235" y="17029"/>
                        <a:pt x="22934" y="17528"/>
                      </a:cubicBezTo>
                      <a:lnTo>
                        <a:pt x="22013" y="19054"/>
                      </a:lnTo>
                      <a:cubicBezTo>
                        <a:pt x="21812" y="19383"/>
                        <a:pt x="21462" y="19565"/>
                        <a:pt x="21102" y="19565"/>
                      </a:cubicBezTo>
                      <a:cubicBezTo>
                        <a:pt x="20916" y="19565"/>
                        <a:pt x="20727" y="19516"/>
                        <a:pt x="20555" y="19413"/>
                      </a:cubicBezTo>
                      <a:lnTo>
                        <a:pt x="19853" y="18990"/>
                      </a:lnTo>
                      <a:cubicBezTo>
                        <a:pt x="19638" y="18860"/>
                        <a:pt x="19397" y="18796"/>
                        <a:pt x="19154" y="18796"/>
                      </a:cubicBezTo>
                      <a:cubicBezTo>
                        <a:pt x="18826" y="18796"/>
                        <a:pt x="18497" y="18912"/>
                        <a:pt x="18230" y="19140"/>
                      </a:cubicBezTo>
                      <a:cubicBezTo>
                        <a:pt x="17898" y="19418"/>
                        <a:pt x="17549" y="19682"/>
                        <a:pt x="17184" y="19912"/>
                      </a:cubicBezTo>
                      <a:cubicBezTo>
                        <a:pt x="16676" y="20228"/>
                        <a:pt x="16429" y="20823"/>
                        <a:pt x="16568" y="21391"/>
                      </a:cubicBezTo>
                      <a:lnTo>
                        <a:pt x="16773" y="22205"/>
                      </a:lnTo>
                      <a:cubicBezTo>
                        <a:pt x="16837" y="22479"/>
                        <a:pt x="16793" y="22762"/>
                        <a:pt x="16649" y="23004"/>
                      </a:cubicBezTo>
                      <a:cubicBezTo>
                        <a:pt x="16504" y="23251"/>
                        <a:pt x="16269" y="23422"/>
                        <a:pt x="15995" y="23486"/>
                      </a:cubicBezTo>
                      <a:lnTo>
                        <a:pt x="14265" y="23914"/>
                      </a:lnTo>
                      <a:cubicBezTo>
                        <a:pt x="14179" y="23935"/>
                        <a:pt x="14093" y="23946"/>
                        <a:pt x="14008" y="23946"/>
                      </a:cubicBezTo>
                      <a:cubicBezTo>
                        <a:pt x="13533" y="23946"/>
                        <a:pt x="13101" y="23625"/>
                        <a:pt x="12979" y="23143"/>
                      </a:cubicBezTo>
                      <a:lnTo>
                        <a:pt x="12780" y="22329"/>
                      </a:lnTo>
                      <a:cubicBezTo>
                        <a:pt x="12641" y="21760"/>
                        <a:pt x="12143" y="21347"/>
                        <a:pt x="11548" y="21305"/>
                      </a:cubicBezTo>
                      <a:cubicBezTo>
                        <a:pt x="11119" y="21268"/>
                        <a:pt x="10685" y="21203"/>
                        <a:pt x="10261" y="21112"/>
                      </a:cubicBezTo>
                      <a:cubicBezTo>
                        <a:pt x="10155" y="21085"/>
                        <a:pt x="10047" y="21075"/>
                        <a:pt x="9940" y="21075"/>
                      </a:cubicBezTo>
                      <a:cubicBezTo>
                        <a:pt x="9458" y="21075"/>
                        <a:pt x="9008" y="21315"/>
                        <a:pt x="8756" y="21733"/>
                      </a:cubicBezTo>
                      <a:lnTo>
                        <a:pt x="8332" y="22435"/>
                      </a:lnTo>
                      <a:cubicBezTo>
                        <a:pt x="8182" y="22677"/>
                        <a:pt x="7952" y="22848"/>
                        <a:pt x="7679" y="22918"/>
                      </a:cubicBezTo>
                      <a:cubicBezTo>
                        <a:pt x="7592" y="22939"/>
                        <a:pt x="7504" y="22950"/>
                        <a:pt x="7418" y="22950"/>
                      </a:cubicBezTo>
                      <a:cubicBezTo>
                        <a:pt x="7227" y="22950"/>
                        <a:pt x="7041" y="22898"/>
                        <a:pt x="6875" y="22794"/>
                      </a:cubicBezTo>
                      <a:lnTo>
                        <a:pt x="5348" y="21873"/>
                      </a:lnTo>
                      <a:cubicBezTo>
                        <a:pt x="5107" y="21728"/>
                        <a:pt x="4935" y="21498"/>
                        <a:pt x="4865" y="21225"/>
                      </a:cubicBezTo>
                      <a:cubicBezTo>
                        <a:pt x="4796" y="20946"/>
                        <a:pt x="4845" y="20662"/>
                        <a:pt x="4989" y="20421"/>
                      </a:cubicBezTo>
                      <a:lnTo>
                        <a:pt x="5412" y="19719"/>
                      </a:lnTo>
                      <a:cubicBezTo>
                        <a:pt x="5718" y="19210"/>
                        <a:pt x="5659" y="18557"/>
                        <a:pt x="5263" y="18095"/>
                      </a:cubicBezTo>
                      <a:cubicBezTo>
                        <a:pt x="4984" y="17763"/>
                        <a:pt x="4721" y="17415"/>
                        <a:pt x="4491" y="17046"/>
                      </a:cubicBezTo>
                      <a:cubicBezTo>
                        <a:pt x="4234" y="16632"/>
                        <a:pt x="3794" y="16395"/>
                        <a:pt x="3334" y="16395"/>
                      </a:cubicBezTo>
                      <a:cubicBezTo>
                        <a:pt x="3227" y="16395"/>
                        <a:pt x="3119" y="16408"/>
                        <a:pt x="3012" y="16435"/>
                      </a:cubicBezTo>
                      <a:lnTo>
                        <a:pt x="2197" y="16633"/>
                      </a:lnTo>
                      <a:cubicBezTo>
                        <a:pt x="2111" y="16655"/>
                        <a:pt x="2024" y="16665"/>
                        <a:pt x="1938" y="16665"/>
                      </a:cubicBezTo>
                      <a:cubicBezTo>
                        <a:pt x="1749" y="16665"/>
                        <a:pt x="1562" y="16614"/>
                        <a:pt x="1393" y="16514"/>
                      </a:cubicBezTo>
                      <a:cubicBezTo>
                        <a:pt x="1153" y="16364"/>
                        <a:pt x="980" y="16134"/>
                        <a:pt x="916" y="15861"/>
                      </a:cubicBezTo>
                      <a:lnTo>
                        <a:pt x="488" y="14130"/>
                      </a:lnTo>
                      <a:cubicBezTo>
                        <a:pt x="349" y="13562"/>
                        <a:pt x="691" y="12983"/>
                        <a:pt x="1259" y="12844"/>
                      </a:cubicBezTo>
                      <a:lnTo>
                        <a:pt x="2073" y="12641"/>
                      </a:lnTo>
                      <a:cubicBezTo>
                        <a:pt x="2642" y="12501"/>
                        <a:pt x="3049" y="12008"/>
                        <a:pt x="3097" y="11408"/>
                      </a:cubicBezTo>
                      <a:cubicBezTo>
                        <a:pt x="3134" y="10979"/>
                        <a:pt x="3199" y="10545"/>
                        <a:pt x="3290" y="10127"/>
                      </a:cubicBezTo>
                      <a:cubicBezTo>
                        <a:pt x="3424" y="9527"/>
                        <a:pt x="3173" y="8922"/>
                        <a:pt x="2669" y="8616"/>
                      </a:cubicBezTo>
                      <a:lnTo>
                        <a:pt x="1967" y="8192"/>
                      </a:lnTo>
                      <a:cubicBezTo>
                        <a:pt x="1462" y="7893"/>
                        <a:pt x="1302" y="7240"/>
                        <a:pt x="1608" y="6741"/>
                      </a:cubicBezTo>
                      <a:lnTo>
                        <a:pt x="2530" y="5214"/>
                      </a:lnTo>
                      <a:cubicBezTo>
                        <a:pt x="2674" y="4967"/>
                        <a:pt x="2904" y="4796"/>
                        <a:pt x="3178" y="4732"/>
                      </a:cubicBezTo>
                      <a:cubicBezTo>
                        <a:pt x="3266" y="4709"/>
                        <a:pt x="3354" y="4699"/>
                        <a:pt x="3441" y="4699"/>
                      </a:cubicBezTo>
                      <a:cubicBezTo>
                        <a:pt x="3631" y="4699"/>
                        <a:pt x="3816" y="4750"/>
                        <a:pt x="3982" y="4849"/>
                      </a:cubicBezTo>
                      <a:lnTo>
                        <a:pt x="4684" y="5272"/>
                      </a:lnTo>
                      <a:cubicBezTo>
                        <a:pt x="4900" y="5405"/>
                        <a:pt x="5144" y="5469"/>
                        <a:pt x="5387" y="5469"/>
                      </a:cubicBezTo>
                      <a:cubicBezTo>
                        <a:pt x="5715" y="5469"/>
                        <a:pt x="6043" y="5352"/>
                        <a:pt x="6307" y="5128"/>
                      </a:cubicBezTo>
                      <a:cubicBezTo>
                        <a:pt x="6639" y="4844"/>
                        <a:pt x="6992" y="4586"/>
                        <a:pt x="7358" y="4356"/>
                      </a:cubicBezTo>
                      <a:cubicBezTo>
                        <a:pt x="7860" y="4035"/>
                        <a:pt x="8107" y="3439"/>
                        <a:pt x="7968" y="2877"/>
                      </a:cubicBezTo>
                      <a:lnTo>
                        <a:pt x="7770" y="2063"/>
                      </a:lnTo>
                      <a:cubicBezTo>
                        <a:pt x="7630" y="1495"/>
                        <a:pt x="7974" y="916"/>
                        <a:pt x="8542" y="777"/>
                      </a:cubicBezTo>
                      <a:lnTo>
                        <a:pt x="10272" y="348"/>
                      </a:lnTo>
                      <a:cubicBezTo>
                        <a:pt x="10356" y="328"/>
                        <a:pt x="10440" y="319"/>
                        <a:pt x="10524" y="319"/>
                      </a:cubicBezTo>
                      <a:close/>
                      <a:moveTo>
                        <a:pt x="10533" y="1"/>
                      </a:moveTo>
                      <a:cubicBezTo>
                        <a:pt x="10421" y="1"/>
                        <a:pt x="10309" y="15"/>
                        <a:pt x="10197" y="43"/>
                      </a:cubicBezTo>
                      <a:lnTo>
                        <a:pt x="8466" y="471"/>
                      </a:lnTo>
                      <a:cubicBezTo>
                        <a:pt x="8113" y="557"/>
                        <a:pt x="7808" y="782"/>
                        <a:pt x="7620" y="1099"/>
                      </a:cubicBezTo>
                      <a:cubicBezTo>
                        <a:pt x="7432" y="1409"/>
                        <a:pt x="7373" y="1779"/>
                        <a:pt x="7464" y="2138"/>
                      </a:cubicBezTo>
                      <a:lnTo>
                        <a:pt x="7662" y="2952"/>
                      </a:lnTo>
                      <a:cubicBezTo>
                        <a:pt x="7770" y="3387"/>
                        <a:pt x="7578" y="3842"/>
                        <a:pt x="7185" y="4089"/>
                      </a:cubicBezTo>
                      <a:cubicBezTo>
                        <a:pt x="6811" y="4324"/>
                        <a:pt x="6446" y="4592"/>
                        <a:pt x="6104" y="4886"/>
                      </a:cubicBezTo>
                      <a:cubicBezTo>
                        <a:pt x="5897" y="5062"/>
                        <a:pt x="5642" y="5153"/>
                        <a:pt x="5388" y="5153"/>
                      </a:cubicBezTo>
                      <a:cubicBezTo>
                        <a:pt x="5201" y="5153"/>
                        <a:pt x="5016" y="5104"/>
                        <a:pt x="4850" y="5004"/>
                      </a:cubicBezTo>
                      <a:lnTo>
                        <a:pt x="4148" y="4581"/>
                      </a:lnTo>
                      <a:cubicBezTo>
                        <a:pt x="3931" y="4449"/>
                        <a:pt x="3691" y="4382"/>
                        <a:pt x="3445" y="4382"/>
                      </a:cubicBezTo>
                      <a:cubicBezTo>
                        <a:pt x="3331" y="4382"/>
                        <a:pt x="3216" y="4397"/>
                        <a:pt x="3102" y="4426"/>
                      </a:cubicBezTo>
                      <a:cubicBezTo>
                        <a:pt x="2749" y="4512"/>
                        <a:pt x="2449" y="4732"/>
                        <a:pt x="2256" y="5047"/>
                      </a:cubicBezTo>
                      <a:lnTo>
                        <a:pt x="1334" y="6575"/>
                      </a:lnTo>
                      <a:cubicBezTo>
                        <a:pt x="943" y="7223"/>
                        <a:pt x="1153" y="8069"/>
                        <a:pt x="1801" y="8466"/>
                      </a:cubicBezTo>
                      <a:lnTo>
                        <a:pt x="2503" y="8889"/>
                      </a:lnTo>
                      <a:cubicBezTo>
                        <a:pt x="2894" y="9125"/>
                        <a:pt x="3087" y="9592"/>
                        <a:pt x="2985" y="10057"/>
                      </a:cubicBezTo>
                      <a:cubicBezTo>
                        <a:pt x="2889" y="10492"/>
                        <a:pt x="2819" y="10942"/>
                        <a:pt x="2787" y="11387"/>
                      </a:cubicBezTo>
                      <a:cubicBezTo>
                        <a:pt x="2749" y="11847"/>
                        <a:pt x="2433" y="12228"/>
                        <a:pt x="1999" y="12335"/>
                      </a:cubicBezTo>
                      <a:lnTo>
                        <a:pt x="1185" y="12538"/>
                      </a:lnTo>
                      <a:cubicBezTo>
                        <a:pt x="450" y="12721"/>
                        <a:pt x="0" y="13465"/>
                        <a:pt x="183" y="14205"/>
                      </a:cubicBezTo>
                      <a:lnTo>
                        <a:pt x="606" y="15936"/>
                      </a:lnTo>
                      <a:cubicBezTo>
                        <a:pt x="697" y="16289"/>
                        <a:pt x="916" y="16595"/>
                        <a:pt x="1232" y="16782"/>
                      </a:cubicBezTo>
                      <a:cubicBezTo>
                        <a:pt x="1450" y="16911"/>
                        <a:pt x="1694" y="16980"/>
                        <a:pt x="1941" y="16980"/>
                      </a:cubicBezTo>
                      <a:cubicBezTo>
                        <a:pt x="2051" y="16980"/>
                        <a:pt x="2163" y="16966"/>
                        <a:pt x="2273" y="16937"/>
                      </a:cubicBezTo>
                      <a:lnTo>
                        <a:pt x="3087" y="16739"/>
                      </a:lnTo>
                      <a:cubicBezTo>
                        <a:pt x="3167" y="16720"/>
                        <a:pt x="3247" y="16710"/>
                        <a:pt x="3327" y="16710"/>
                      </a:cubicBezTo>
                      <a:cubicBezTo>
                        <a:pt x="3681" y="16710"/>
                        <a:pt x="4022" y="16897"/>
                        <a:pt x="4222" y="17211"/>
                      </a:cubicBezTo>
                      <a:cubicBezTo>
                        <a:pt x="4464" y="17592"/>
                        <a:pt x="4732" y="17956"/>
                        <a:pt x="5021" y="18299"/>
                      </a:cubicBezTo>
                      <a:cubicBezTo>
                        <a:pt x="5332" y="18658"/>
                        <a:pt x="5375" y="19161"/>
                        <a:pt x="5139" y="19553"/>
                      </a:cubicBezTo>
                      <a:lnTo>
                        <a:pt x="4716" y="20254"/>
                      </a:lnTo>
                      <a:cubicBezTo>
                        <a:pt x="4528" y="20571"/>
                        <a:pt x="4474" y="20941"/>
                        <a:pt x="4561" y="21300"/>
                      </a:cubicBezTo>
                      <a:cubicBezTo>
                        <a:pt x="4645" y="21653"/>
                        <a:pt x="4870" y="21953"/>
                        <a:pt x="5187" y="22146"/>
                      </a:cubicBezTo>
                      <a:lnTo>
                        <a:pt x="6715" y="23068"/>
                      </a:lnTo>
                      <a:cubicBezTo>
                        <a:pt x="6928" y="23197"/>
                        <a:pt x="7171" y="23266"/>
                        <a:pt x="7418" y="23266"/>
                      </a:cubicBezTo>
                      <a:cubicBezTo>
                        <a:pt x="7530" y="23266"/>
                        <a:pt x="7642" y="23252"/>
                        <a:pt x="7754" y="23224"/>
                      </a:cubicBezTo>
                      <a:cubicBezTo>
                        <a:pt x="8107" y="23137"/>
                        <a:pt x="8413" y="22912"/>
                        <a:pt x="8600" y="22601"/>
                      </a:cubicBezTo>
                      <a:lnTo>
                        <a:pt x="9024" y="21900"/>
                      </a:lnTo>
                      <a:cubicBezTo>
                        <a:pt x="9218" y="21578"/>
                        <a:pt x="9570" y="21391"/>
                        <a:pt x="9945" y="21391"/>
                      </a:cubicBezTo>
                      <a:cubicBezTo>
                        <a:pt x="10027" y="21391"/>
                        <a:pt x="10110" y="21400"/>
                        <a:pt x="10192" y="21418"/>
                      </a:cubicBezTo>
                      <a:cubicBezTo>
                        <a:pt x="10632" y="21514"/>
                        <a:pt x="11076" y="21584"/>
                        <a:pt x="11521" y="21616"/>
                      </a:cubicBezTo>
                      <a:cubicBezTo>
                        <a:pt x="11982" y="21653"/>
                        <a:pt x="12368" y="21970"/>
                        <a:pt x="12475" y="22403"/>
                      </a:cubicBezTo>
                      <a:lnTo>
                        <a:pt x="12673" y="23218"/>
                      </a:lnTo>
                      <a:cubicBezTo>
                        <a:pt x="12828" y="23845"/>
                        <a:pt x="13390" y="24263"/>
                        <a:pt x="14013" y="24263"/>
                      </a:cubicBezTo>
                      <a:cubicBezTo>
                        <a:pt x="14120" y="24263"/>
                        <a:pt x="14233" y="24252"/>
                        <a:pt x="14339" y="24220"/>
                      </a:cubicBezTo>
                      <a:lnTo>
                        <a:pt x="16070" y="23797"/>
                      </a:lnTo>
                      <a:cubicBezTo>
                        <a:pt x="16429" y="23706"/>
                        <a:pt x="16729" y="23486"/>
                        <a:pt x="16917" y="23170"/>
                      </a:cubicBezTo>
                      <a:cubicBezTo>
                        <a:pt x="17110" y="22853"/>
                        <a:pt x="17164" y="22484"/>
                        <a:pt x="17077" y="22130"/>
                      </a:cubicBezTo>
                      <a:lnTo>
                        <a:pt x="16874" y="21310"/>
                      </a:lnTo>
                      <a:cubicBezTo>
                        <a:pt x="16766" y="20882"/>
                        <a:pt x="16959" y="20426"/>
                        <a:pt x="17351" y="20174"/>
                      </a:cubicBezTo>
                      <a:cubicBezTo>
                        <a:pt x="17726" y="19939"/>
                        <a:pt x="18096" y="19670"/>
                        <a:pt x="18433" y="19381"/>
                      </a:cubicBezTo>
                      <a:cubicBezTo>
                        <a:pt x="18644" y="19202"/>
                        <a:pt x="18902" y="19110"/>
                        <a:pt x="19157" y="19110"/>
                      </a:cubicBezTo>
                      <a:cubicBezTo>
                        <a:pt x="19343" y="19110"/>
                        <a:pt x="19527" y="19158"/>
                        <a:pt x="19692" y="19257"/>
                      </a:cubicBezTo>
                      <a:lnTo>
                        <a:pt x="20394" y="19682"/>
                      </a:lnTo>
                      <a:cubicBezTo>
                        <a:pt x="20616" y="19818"/>
                        <a:pt x="20862" y="19882"/>
                        <a:pt x="21104" y="19882"/>
                      </a:cubicBezTo>
                      <a:cubicBezTo>
                        <a:pt x="21570" y="19882"/>
                        <a:pt x="22024" y="19644"/>
                        <a:pt x="22281" y="19215"/>
                      </a:cubicBezTo>
                      <a:lnTo>
                        <a:pt x="23203" y="17689"/>
                      </a:lnTo>
                      <a:cubicBezTo>
                        <a:pt x="23594" y="17039"/>
                        <a:pt x="23384" y="16193"/>
                        <a:pt x="22736" y="15802"/>
                      </a:cubicBezTo>
                      <a:lnTo>
                        <a:pt x="22034" y="15379"/>
                      </a:lnTo>
                      <a:cubicBezTo>
                        <a:pt x="21643" y="15142"/>
                        <a:pt x="21450" y="14671"/>
                        <a:pt x="21557" y="14210"/>
                      </a:cubicBezTo>
                      <a:cubicBezTo>
                        <a:pt x="21653" y="13771"/>
                        <a:pt x="21717" y="13326"/>
                        <a:pt x="21756" y="12881"/>
                      </a:cubicBezTo>
                      <a:cubicBezTo>
                        <a:pt x="21793" y="12421"/>
                        <a:pt x="22103" y="12035"/>
                        <a:pt x="22538" y="11927"/>
                      </a:cubicBezTo>
                      <a:lnTo>
                        <a:pt x="23352" y="11729"/>
                      </a:lnTo>
                      <a:cubicBezTo>
                        <a:pt x="24091" y="11548"/>
                        <a:pt x="24542" y="10797"/>
                        <a:pt x="24360" y="10062"/>
                      </a:cubicBezTo>
                      <a:lnTo>
                        <a:pt x="23931" y="8333"/>
                      </a:lnTo>
                      <a:cubicBezTo>
                        <a:pt x="23846" y="7973"/>
                        <a:pt x="23621" y="7673"/>
                        <a:pt x="23304" y="7480"/>
                      </a:cubicBezTo>
                      <a:cubicBezTo>
                        <a:pt x="23090" y="7351"/>
                        <a:pt x="22848" y="7282"/>
                        <a:pt x="22600" y="7282"/>
                      </a:cubicBezTo>
                      <a:cubicBezTo>
                        <a:pt x="22488" y="7282"/>
                        <a:pt x="22376" y="7296"/>
                        <a:pt x="22264" y="7324"/>
                      </a:cubicBezTo>
                      <a:lnTo>
                        <a:pt x="21450" y="7529"/>
                      </a:lnTo>
                      <a:cubicBezTo>
                        <a:pt x="21370" y="7548"/>
                        <a:pt x="21290" y="7558"/>
                        <a:pt x="21210" y="7558"/>
                      </a:cubicBezTo>
                      <a:cubicBezTo>
                        <a:pt x="20856" y="7558"/>
                        <a:pt x="20515" y="7371"/>
                        <a:pt x="20314" y="7052"/>
                      </a:cubicBezTo>
                      <a:cubicBezTo>
                        <a:pt x="20073" y="6671"/>
                        <a:pt x="19805" y="6307"/>
                        <a:pt x="19516" y="5969"/>
                      </a:cubicBezTo>
                      <a:cubicBezTo>
                        <a:pt x="19210" y="5605"/>
                        <a:pt x="19162" y="5101"/>
                        <a:pt x="19397" y="4710"/>
                      </a:cubicBezTo>
                      <a:lnTo>
                        <a:pt x="19821" y="4008"/>
                      </a:lnTo>
                      <a:cubicBezTo>
                        <a:pt x="20008" y="3691"/>
                        <a:pt x="20067" y="3322"/>
                        <a:pt x="19976" y="2969"/>
                      </a:cubicBezTo>
                      <a:cubicBezTo>
                        <a:pt x="19891" y="2610"/>
                        <a:pt x="19671" y="2309"/>
                        <a:pt x="19355" y="2121"/>
                      </a:cubicBezTo>
                      <a:lnTo>
                        <a:pt x="17827" y="1200"/>
                      </a:lnTo>
                      <a:cubicBezTo>
                        <a:pt x="17606" y="1065"/>
                        <a:pt x="17361" y="1000"/>
                        <a:pt x="17119" y="1000"/>
                      </a:cubicBezTo>
                      <a:cubicBezTo>
                        <a:pt x="16653" y="1000"/>
                        <a:pt x="16198" y="1239"/>
                        <a:pt x="15937" y="1666"/>
                      </a:cubicBezTo>
                      <a:lnTo>
                        <a:pt x="15512" y="2368"/>
                      </a:lnTo>
                      <a:cubicBezTo>
                        <a:pt x="15320" y="2687"/>
                        <a:pt x="14975" y="2874"/>
                        <a:pt x="14601" y="2874"/>
                      </a:cubicBezTo>
                      <a:cubicBezTo>
                        <a:pt x="14516" y="2874"/>
                        <a:pt x="14430" y="2865"/>
                        <a:pt x="14345" y="2845"/>
                      </a:cubicBezTo>
                      <a:cubicBezTo>
                        <a:pt x="13911" y="2749"/>
                        <a:pt x="13461" y="2684"/>
                        <a:pt x="13016" y="2647"/>
                      </a:cubicBezTo>
                      <a:cubicBezTo>
                        <a:pt x="12554" y="2610"/>
                        <a:pt x="12175" y="2299"/>
                        <a:pt x="12067" y="1864"/>
                      </a:cubicBezTo>
                      <a:lnTo>
                        <a:pt x="11864" y="1050"/>
                      </a:lnTo>
                      <a:cubicBezTo>
                        <a:pt x="11778" y="691"/>
                        <a:pt x="11553" y="391"/>
                        <a:pt x="11243" y="198"/>
                      </a:cubicBezTo>
                      <a:cubicBezTo>
                        <a:pt x="11025" y="69"/>
                        <a:pt x="10781" y="1"/>
                        <a:pt x="105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93" name="Google Shape;1393;p13"/>
            <p:cNvGrpSpPr/>
            <p:nvPr/>
          </p:nvGrpSpPr>
          <p:grpSpPr>
            <a:xfrm>
              <a:off x="0" y="4815875"/>
              <a:ext cx="9144000" cy="327600"/>
              <a:chOff x="0" y="4815875"/>
              <a:chExt cx="9144000" cy="327600"/>
            </a:xfrm>
          </p:grpSpPr>
          <p:sp>
            <p:nvSpPr>
              <p:cNvPr id="1394" name="Google Shape;1394;p13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95" name="Google Shape;1395;p13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1396" name="Google Shape;1396;p13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1397" name="Google Shape;1397;p13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8" name="Google Shape;1398;p13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99" name="Google Shape;1399;p13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13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01" name="Google Shape;1401;p13"/>
          <p:cNvGrpSpPr/>
          <p:nvPr/>
        </p:nvGrpSpPr>
        <p:grpSpPr>
          <a:xfrm>
            <a:off x="-2238716" y="-1892993"/>
            <a:ext cx="11316639" cy="3628852"/>
            <a:chOff x="-2238716" y="-1892993"/>
            <a:chExt cx="11316639" cy="3628852"/>
          </a:xfrm>
        </p:grpSpPr>
        <p:grpSp>
          <p:nvGrpSpPr>
            <p:cNvPr id="1402" name="Google Shape;1402;p13"/>
            <p:cNvGrpSpPr/>
            <p:nvPr/>
          </p:nvGrpSpPr>
          <p:grpSpPr>
            <a:xfrm>
              <a:off x="-2238716" y="1161669"/>
              <a:ext cx="2792339" cy="574190"/>
              <a:chOff x="1256084" y="1131032"/>
              <a:chExt cx="2792339" cy="574190"/>
            </a:xfrm>
          </p:grpSpPr>
          <p:grpSp>
            <p:nvGrpSpPr>
              <p:cNvPr id="1403" name="Google Shape;1403;p13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404" name="Google Shape;1404;p13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5" name="Google Shape;1405;p13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13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7" name="Google Shape;1407;p13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13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13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0" name="Google Shape;1410;p13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13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13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13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13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13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13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13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13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13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13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13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13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13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13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13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13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13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13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13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13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13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13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13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13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13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13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13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8" name="Google Shape;1438;p13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439" name="Google Shape;1439;p13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13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13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13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13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13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13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13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13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13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13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13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13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13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13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13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13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13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13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13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13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13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13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13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13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13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13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13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13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13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13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13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13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13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73" name="Google Shape;1473;p13"/>
            <p:cNvGrpSpPr/>
            <p:nvPr/>
          </p:nvGrpSpPr>
          <p:grpSpPr>
            <a:xfrm rot="5400000">
              <a:off x="7394659" y="-783918"/>
              <a:ext cx="2792339" cy="574190"/>
              <a:chOff x="1256084" y="1131032"/>
              <a:chExt cx="2792339" cy="574190"/>
            </a:xfrm>
          </p:grpSpPr>
          <p:grpSp>
            <p:nvGrpSpPr>
              <p:cNvPr id="1474" name="Google Shape;1474;p13"/>
              <p:cNvGrpSpPr/>
              <p:nvPr/>
            </p:nvGrpSpPr>
            <p:grpSpPr>
              <a:xfrm>
                <a:off x="1256084" y="11310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475" name="Google Shape;1475;p13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13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13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13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13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13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13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13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13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13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13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13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13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13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13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13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13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13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13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13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13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13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13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13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13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13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13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13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13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13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13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13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13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13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9" name="Google Shape;1509;p13"/>
              <p:cNvGrpSpPr/>
              <p:nvPr/>
            </p:nvGrpSpPr>
            <p:grpSpPr>
              <a:xfrm>
                <a:off x="1256084" y="1476332"/>
                <a:ext cx="2792339" cy="228890"/>
                <a:chOff x="1256084" y="1131032"/>
                <a:chExt cx="2792339" cy="228890"/>
              </a:xfrm>
            </p:grpSpPr>
            <p:sp>
              <p:nvSpPr>
                <p:cNvPr id="1510" name="Google Shape;1510;p13"/>
                <p:cNvSpPr/>
                <p:nvPr/>
              </p:nvSpPr>
              <p:spPr>
                <a:xfrm rot="-5400000">
                  <a:off x="142681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13"/>
                <p:cNvSpPr/>
                <p:nvPr/>
              </p:nvSpPr>
              <p:spPr>
                <a:xfrm rot="-5400000">
                  <a:off x="1596825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13"/>
                <p:cNvSpPr/>
                <p:nvPr/>
              </p:nvSpPr>
              <p:spPr>
                <a:xfrm rot="-5400000">
                  <a:off x="1766807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13"/>
                <p:cNvSpPr/>
                <p:nvPr/>
              </p:nvSpPr>
              <p:spPr>
                <a:xfrm rot="-5400000">
                  <a:off x="1256182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13"/>
                <p:cNvSpPr/>
                <p:nvPr/>
              </p:nvSpPr>
              <p:spPr>
                <a:xfrm rot="-5400000">
                  <a:off x="2108079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13"/>
                <p:cNvSpPr/>
                <p:nvPr/>
              </p:nvSpPr>
              <p:spPr>
                <a:xfrm rot="-5400000">
                  <a:off x="2291386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13"/>
                <p:cNvSpPr/>
                <p:nvPr/>
              </p:nvSpPr>
              <p:spPr>
                <a:xfrm rot="-5400000">
                  <a:off x="246174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13"/>
                <p:cNvSpPr/>
                <p:nvPr/>
              </p:nvSpPr>
              <p:spPr>
                <a:xfrm rot="-5400000">
                  <a:off x="1937443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13"/>
                <p:cNvSpPr/>
                <p:nvPr/>
              </p:nvSpPr>
              <p:spPr>
                <a:xfrm rot="-5400000">
                  <a:off x="280371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13"/>
                <p:cNvSpPr/>
                <p:nvPr/>
              </p:nvSpPr>
              <p:spPr>
                <a:xfrm rot="-5400000">
                  <a:off x="2974071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13"/>
                <p:cNvSpPr/>
                <p:nvPr/>
              </p:nvSpPr>
              <p:spPr>
                <a:xfrm rot="-5400000">
                  <a:off x="3144428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13"/>
                <p:cNvSpPr/>
                <p:nvPr/>
              </p:nvSpPr>
              <p:spPr>
                <a:xfrm rot="-5400000">
                  <a:off x="3314785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13"/>
                <p:cNvSpPr/>
                <p:nvPr/>
              </p:nvSpPr>
              <p:spPr>
                <a:xfrm rot="-5400000">
                  <a:off x="2632729" y="113303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13"/>
                <p:cNvSpPr/>
                <p:nvPr/>
              </p:nvSpPr>
              <p:spPr>
                <a:xfrm rot="-5400000">
                  <a:off x="3484792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13"/>
                <p:cNvSpPr/>
                <p:nvPr/>
              </p:nvSpPr>
              <p:spPr>
                <a:xfrm rot="-5400000">
                  <a:off x="3654798" y="11326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13"/>
                <p:cNvSpPr/>
                <p:nvPr/>
              </p:nvSpPr>
              <p:spPr>
                <a:xfrm rot="-5400000">
                  <a:off x="3824805" y="113208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13"/>
                <p:cNvSpPr/>
                <p:nvPr/>
              </p:nvSpPr>
              <p:spPr>
                <a:xfrm rot="-5400000">
                  <a:off x="3994812" y="11315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13"/>
                <p:cNvSpPr/>
                <p:nvPr/>
              </p:nvSpPr>
              <p:spPr>
                <a:xfrm rot="-5400000">
                  <a:off x="142681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13"/>
                <p:cNvSpPr/>
                <p:nvPr/>
              </p:nvSpPr>
              <p:spPr>
                <a:xfrm rot="-5400000">
                  <a:off x="1596825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13"/>
                <p:cNvSpPr/>
                <p:nvPr/>
              </p:nvSpPr>
              <p:spPr>
                <a:xfrm rot="-5400000">
                  <a:off x="1766807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13"/>
                <p:cNvSpPr/>
                <p:nvPr/>
              </p:nvSpPr>
              <p:spPr>
                <a:xfrm rot="-5400000">
                  <a:off x="1256182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13"/>
                <p:cNvSpPr/>
                <p:nvPr/>
              </p:nvSpPr>
              <p:spPr>
                <a:xfrm rot="-5400000">
                  <a:off x="2108079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13"/>
                <p:cNvSpPr/>
                <p:nvPr/>
              </p:nvSpPr>
              <p:spPr>
                <a:xfrm rot="-5400000">
                  <a:off x="2291386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13"/>
                <p:cNvSpPr/>
                <p:nvPr/>
              </p:nvSpPr>
              <p:spPr>
                <a:xfrm rot="-5400000">
                  <a:off x="246174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13"/>
                <p:cNvSpPr/>
                <p:nvPr/>
              </p:nvSpPr>
              <p:spPr>
                <a:xfrm rot="-5400000">
                  <a:off x="1937443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13"/>
                <p:cNvSpPr/>
                <p:nvPr/>
              </p:nvSpPr>
              <p:spPr>
                <a:xfrm rot="-5400000">
                  <a:off x="280371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13"/>
                <p:cNvSpPr/>
                <p:nvPr/>
              </p:nvSpPr>
              <p:spPr>
                <a:xfrm rot="-5400000">
                  <a:off x="2974071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13"/>
                <p:cNvSpPr/>
                <p:nvPr/>
              </p:nvSpPr>
              <p:spPr>
                <a:xfrm rot="-5400000">
                  <a:off x="3144428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13"/>
                <p:cNvSpPr/>
                <p:nvPr/>
              </p:nvSpPr>
              <p:spPr>
                <a:xfrm rot="-5400000">
                  <a:off x="3314785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13"/>
                <p:cNvSpPr/>
                <p:nvPr/>
              </p:nvSpPr>
              <p:spPr>
                <a:xfrm rot="-5400000">
                  <a:off x="2632729" y="1305682"/>
                  <a:ext cx="54141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9" extrusionOk="0">
                      <a:moveTo>
                        <a:pt x="129" y="1"/>
                      </a:moveTo>
                      <a:cubicBezTo>
                        <a:pt x="59" y="1"/>
                        <a:pt x="0" y="60"/>
                        <a:pt x="0" y="129"/>
                      </a:cubicBezTo>
                      <a:cubicBezTo>
                        <a:pt x="0" y="204"/>
                        <a:pt x="59" y="258"/>
                        <a:pt x="129" y="258"/>
                      </a:cubicBezTo>
                      <a:cubicBezTo>
                        <a:pt x="198" y="258"/>
                        <a:pt x="257" y="199"/>
                        <a:pt x="257" y="129"/>
                      </a:cubicBezTo>
                      <a:cubicBezTo>
                        <a:pt x="257" y="60"/>
                        <a:pt x="19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13"/>
                <p:cNvSpPr/>
                <p:nvPr/>
              </p:nvSpPr>
              <p:spPr>
                <a:xfrm rot="-5400000">
                  <a:off x="3484792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4" y="0"/>
                      </a:moveTo>
                      <a:cubicBezTo>
                        <a:pt x="54" y="0"/>
                        <a:pt x="0" y="59"/>
                        <a:pt x="0" y="129"/>
                      </a:cubicBezTo>
                      <a:cubicBezTo>
                        <a:pt x="0" y="198"/>
                        <a:pt x="54" y="257"/>
                        <a:pt x="129" y="257"/>
                      </a:cubicBezTo>
                      <a:cubicBezTo>
                        <a:pt x="198" y="257"/>
                        <a:pt x="257" y="198"/>
                        <a:pt x="252" y="129"/>
                      </a:cubicBezTo>
                      <a:cubicBezTo>
                        <a:pt x="252" y="59"/>
                        <a:pt x="198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13"/>
                <p:cNvSpPr/>
                <p:nvPr/>
              </p:nvSpPr>
              <p:spPr>
                <a:xfrm rot="-5400000">
                  <a:off x="3654798" y="130526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9" y="0"/>
                        <a:pt x="0" y="54"/>
                        <a:pt x="0" y="129"/>
                      </a:cubicBezTo>
                      <a:cubicBezTo>
                        <a:pt x="0" y="195"/>
                        <a:pt x="55" y="253"/>
                        <a:pt x="120" y="253"/>
                      </a:cubicBezTo>
                      <a:cubicBezTo>
                        <a:pt x="123" y="253"/>
                        <a:pt x="126" y="252"/>
                        <a:pt x="129" y="252"/>
                      </a:cubicBezTo>
                      <a:cubicBezTo>
                        <a:pt x="198" y="252"/>
                        <a:pt x="257" y="198"/>
                        <a:pt x="257" y="124"/>
                      </a:cubicBezTo>
                      <a:cubicBezTo>
                        <a:pt x="257" y="54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13"/>
                <p:cNvSpPr/>
                <p:nvPr/>
              </p:nvSpPr>
              <p:spPr>
                <a:xfrm rot="-5400000">
                  <a:off x="3824805" y="1304737"/>
                  <a:ext cx="54141" cy="5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8" extrusionOk="0">
                      <a:moveTo>
                        <a:pt x="129" y="0"/>
                      </a:moveTo>
                      <a:cubicBezTo>
                        <a:pt x="59" y="0"/>
                        <a:pt x="0" y="59"/>
                        <a:pt x="0" y="129"/>
                      </a:cubicBezTo>
                      <a:cubicBezTo>
                        <a:pt x="0" y="198"/>
                        <a:pt x="59" y="257"/>
                        <a:pt x="129" y="257"/>
                      </a:cubicBezTo>
                      <a:cubicBezTo>
                        <a:pt x="203" y="257"/>
                        <a:pt x="257" y="198"/>
                        <a:pt x="257" y="129"/>
                      </a:cubicBezTo>
                      <a:cubicBezTo>
                        <a:pt x="257" y="59"/>
                        <a:pt x="203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13"/>
                <p:cNvSpPr/>
                <p:nvPr/>
              </p:nvSpPr>
              <p:spPr>
                <a:xfrm rot="-5400000">
                  <a:off x="3994812" y="1304212"/>
                  <a:ext cx="54141" cy="53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253" extrusionOk="0">
                      <a:moveTo>
                        <a:pt x="129" y="0"/>
                      </a:moveTo>
                      <a:cubicBezTo>
                        <a:pt x="54" y="0"/>
                        <a:pt x="0" y="53"/>
                        <a:pt x="0" y="129"/>
                      </a:cubicBezTo>
                      <a:cubicBezTo>
                        <a:pt x="0" y="196"/>
                        <a:pt x="55" y="253"/>
                        <a:pt x="121" y="253"/>
                      </a:cubicBezTo>
                      <a:cubicBezTo>
                        <a:pt x="123" y="253"/>
                        <a:pt x="126" y="253"/>
                        <a:pt x="129" y="252"/>
                      </a:cubicBezTo>
                      <a:cubicBezTo>
                        <a:pt x="198" y="252"/>
                        <a:pt x="258" y="198"/>
                        <a:pt x="258" y="124"/>
                      </a:cubicBezTo>
                      <a:cubicBezTo>
                        <a:pt x="258" y="53"/>
                        <a:pt x="198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14"/>
          <p:cNvSpPr txBox="1">
            <a:spLocks noGrp="1"/>
          </p:cNvSpPr>
          <p:nvPr>
            <p:ph type="title"/>
          </p:nvPr>
        </p:nvSpPr>
        <p:spPr>
          <a:xfrm>
            <a:off x="1682250" y="3317688"/>
            <a:ext cx="5779500" cy="5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46" name="Google Shape;1546;p14"/>
          <p:cNvSpPr txBox="1">
            <a:spLocks noGrp="1"/>
          </p:cNvSpPr>
          <p:nvPr>
            <p:ph type="subTitle" idx="1"/>
          </p:nvPr>
        </p:nvSpPr>
        <p:spPr>
          <a:xfrm>
            <a:off x="1682250" y="1334950"/>
            <a:ext cx="5779500" cy="18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547" name="Google Shape;1547;p14"/>
          <p:cNvGrpSpPr/>
          <p:nvPr/>
        </p:nvGrpSpPr>
        <p:grpSpPr>
          <a:xfrm rot="5400000">
            <a:off x="7514609" y="4576632"/>
            <a:ext cx="2792339" cy="574190"/>
            <a:chOff x="1256084" y="1131032"/>
            <a:chExt cx="2792339" cy="574190"/>
          </a:xfrm>
        </p:grpSpPr>
        <p:grpSp>
          <p:nvGrpSpPr>
            <p:cNvPr id="1548" name="Google Shape;1548;p14"/>
            <p:cNvGrpSpPr/>
            <p:nvPr/>
          </p:nvGrpSpPr>
          <p:grpSpPr>
            <a:xfrm>
              <a:off x="1256084" y="1131032"/>
              <a:ext cx="2792339" cy="228890"/>
              <a:chOff x="1256084" y="1131032"/>
              <a:chExt cx="2792339" cy="228890"/>
            </a:xfrm>
          </p:grpSpPr>
          <p:sp>
            <p:nvSpPr>
              <p:cNvPr id="1549" name="Google Shape;1549;p14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4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4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4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4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4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4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4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4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4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4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14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4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4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4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4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4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4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4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4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4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4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4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4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4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4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4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4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4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4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4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4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4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4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3" name="Google Shape;1583;p14"/>
            <p:cNvGrpSpPr/>
            <p:nvPr/>
          </p:nvGrpSpPr>
          <p:grpSpPr>
            <a:xfrm>
              <a:off x="1256084" y="1476332"/>
              <a:ext cx="2792339" cy="228890"/>
              <a:chOff x="1256084" y="1131032"/>
              <a:chExt cx="2792339" cy="228890"/>
            </a:xfrm>
          </p:grpSpPr>
          <p:sp>
            <p:nvSpPr>
              <p:cNvPr id="1584" name="Google Shape;1584;p14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4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4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4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4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4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4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4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4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4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4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4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4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4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4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4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4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4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4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4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4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4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4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4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4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4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4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4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4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4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4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4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4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4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18" name="Google Shape;1618;p14"/>
          <p:cNvGrpSpPr/>
          <p:nvPr/>
        </p:nvGrpSpPr>
        <p:grpSpPr>
          <a:xfrm>
            <a:off x="0" y="-498242"/>
            <a:ext cx="9144000" cy="5641717"/>
            <a:chOff x="0" y="-498242"/>
            <a:chExt cx="9144000" cy="5641717"/>
          </a:xfrm>
        </p:grpSpPr>
        <p:grpSp>
          <p:nvGrpSpPr>
            <p:cNvPr id="1619" name="Google Shape;1619;p14"/>
            <p:cNvGrpSpPr/>
            <p:nvPr/>
          </p:nvGrpSpPr>
          <p:grpSpPr>
            <a:xfrm>
              <a:off x="7461744" y="-498242"/>
              <a:ext cx="946953" cy="936188"/>
              <a:chOff x="532500" y="642700"/>
              <a:chExt cx="613550" cy="606575"/>
            </a:xfrm>
          </p:grpSpPr>
          <p:sp>
            <p:nvSpPr>
              <p:cNvPr id="1620" name="Google Shape;1620;p14"/>
              <p:cNvSpPr/>
              <p:nvPr/>
            </p:nvSpPr>
            <p:spPr>
              <a:xfrm>
                <a:off x="536775" y="646675"/>
                <a:ext cx="604875" cy="598675"/>
              </a:xfrm>
              <a:custGeom>
                <a:avLst/>
                <a:gdLst/>
                <a:ahLst/>
                <a:cxnLst/>
                <a:rect l="l" t="t" r="r" b="b"/>
                <a:pathLst>
                  <a:path w="24195" h="23947" extrusionOk="0">
                    <a:moveTo>
                      <a:pt x="11618" y="6336"/>
                    </a:moveTo>
                    <a:cubicBezTo>
                      <a:pt x="18266" y="6336"/>
                      <a:pt x="20113" y="14767"/>
                      <a:pt x="13659" y="17491"/>
                    </a:cubicBezTo>
                    <a:cubicBezTo>
                      <a:pt x="13541" y="17540"/>
                      <a:pt x="13412" y="17572"/>
                      <a:pt x="13290" y="17582"/>
                    </a:cubicBezTo>
                    <a:cubicBezTo>
                      <a:pt x="13048" y="17604"/>
                      <a:pt x="12813" y="17614"/>
                      <a:pt x="12583" y="17614"/>
                    </a:cubicBezTo>
                    <a:cubicBezTo>
                      <a:pt x="5933" y="17614"/>
                      <a:pt x="4083" y="9175"/>
                      <a:pt x="10535" y="6458"/>
                    </a:cubicBezTo>
                    <a:cubicBezTo>
                      <a:pt x="10654" y="6410"/>
                      <a:pt x="10782" y="6378"/>
                      <a:pt x="10911" y="6367"/>
                    </a:cubicBezTo>
                    <a:cubicBezTo>
                      <a:pt x="11152" y="6346"/>
                      <a:pt x="11388" y="6336"/>
                      <a:pt x="11618" y="6336"/>
                    </a:cubicBezTo>
                    <a:close/>
                    <a:moveTo>
                      <a:pt x="10358" y="1"/>
                    </a:moveTo>
                    <a:cubicBezTo>
                      <a:pt x="10262" y="1"/>
                      <a:pt x="10165" y="12"/>
                      <a:pt x="10063" y="39"/>
                    </a:cubicBezTo>
                    <a:lnTo>
                      <a:pt x="8332" y="468"/>
                    </a:lnTo>
                    <a:cubicBezTo>
                      <a:pt x="7679" y="628"/>
                      <a:pt x="7283" y="1287"/>
                      <a:pt x="7444" y="1942"/>
                    </a:cubicBezTo>
                    <a:lnTo>
                      <a:pt x="7647" y="2756"/>
                    </a:lnTo>
                    <a:cubicBezTo>
                      <a:pt x="7770" y="3265"/>
                      <a:pt x="7545" y="3784"/>
                      <a:pt x="7100" y="4063"/>
                    </a:cubicBezTo>
                    <a:cubicBezTo>
                      <a:pt x="6731" y="4299"/>
                      <a:pt x="6371" y="4556"/>
                      <a:pt x="6034" y="4845"/>
                    </a:cubicBezTo>
                    <a:cubicBezTo>
                      <a:pt x="5799" y="5047"/>
                      <a:pt x="5507" y="5153"/>
                      <a:pt x="5215" y="5153"/>
                    </a:cubicBezTo>
                    <a:cubicBezTo>
                      <a:pt x="5001" y="5153"/>
                      <a:pt x="4787" y="5097"/>
                      <a:pt x="4593" y="4979"/>
                    </a:cubicBezTo>
                    <a:lnTo>
                      <a:pt x="3891" y="4556"/>
                    </a:lnTo>
                    <a:cubicBezTo>
                      <a:pt x="3695" y="4437"/>
                      <a:pt x="3479" y="4381"/>
                      <a:pt x="3265" y="4381"/>
                    </a:cubicBezTo>
                    <a:cubicBezTo>
                      <a:pt x="2852" y="4381"/>
                      <a:pt x="2448" y="4591"/>
                      <a:pt x="2219" y="4969"/>
                    </a:cubicBezTo>
                    <a:lnTo>
                      <a:pt x="1298" y="6495"/>
                    </a:lnTo>
                    <a:cubicBezTo>
                      <a:pt x="949" y="7074"/>
                      <a:pt x="1137" y="7825"/>
                      <a:pt x="1716" y="8167"/>
                    </a:cubicBezTo>
                    <a:lnTo>
                      <a:pt x="2417" y="8592"/>
                    </a:lnTo>
                    <a:cubicBezTo>
                      <a:pt x="2873" y="8869"/>
                      <a:pt x="3082" y="9411"/>
                      <a:pt x="2970" y="9930"/>
                    </a:cubicBezTo>
                    <a:cubicBezTo>
                      <a:pt x="2873" y="10365"/>
                      <a:pt x="2803" y="10804"/>
                      <a:pt x="2770" y="11238"/>
                    </a:cubicBezTo>
                    <a:cubicBezTo>
                      <a:pt x="2728" y="11763"/>
                      <a:pt x="2374" y="12203"/>
                      <a:pt x="1865" y="12331"/>
                    </a:cubicBezTo>
                    <a:lnTo>
                      <a:pt x="1051" y="12529"/>
                    </a:lnTo>
                    <a:cubicBezTo>
                      <a:pt x="398" y="12690"/>
                      <a:pt x="0" y="13355"/>
                      <a:pt x="161" y="14008"/>
                    </a:cubicBezTo>
                    <a:lnTo>
                      <a:pt x="591" y="15739"/>
                    </a:lnTo>
                    <a:cubicBezTo>
                      <a:pt x="727" y="16295"/>
                      <a:pt x="1223" y="16665"/>
                      <a:pt x="1770" y="16665"/>
                    </a:cubicBezTo>
                    <a:cubicBezTo>
                      <a:pt x="1867" y="16665"/>
                      <a:pt x="1965" y="16653"/>
                      <a:pt x="2063" y="16629"/>
                    </a:cubicBezTo>
                    <a:lnTo>
                      <a:pt x="2878" y="16425"/>
                    </a:lnTo>
                    <a:cubicBezTo>
                      <a:pt x="2972" y="16402"/>
                      <a:pt x="3065" y="16391"/>
                      <a:pt x="3158" y="16391"/>
                    </a:cubicBezTo>
                    <a:cubicBezTo>
                      <a:pt x="3570" y="16391"/>
                      <a:pt x="3958" y="16608"/>
                      <a:pt x="4185" y="16971"/>
                    </a:cubicBezTo>
                    <a:cubicBezTo>
                      <a:pt x="4422" y="17342"/>
                      <a:pt x="4684" y="17701"/>
                      <a:pt x="4973" y="18038"/>
                    </a:cubicBezTo>
                    <a:cubicBezTo>
                      <a:pt x="5317" y="18445"/>
                      <a:pt x="5381" y="19019"/>
                      <a:pt x="5107" y="19479"/>
                    </a:cubicBezTo>
                    <a:lnTo>
                      <a:pt x="4684" y="20181"/>
                    </a:lnTo>
                    <a:cubicBezTo>
                      <a:pt x="4336" y="20755"/>
                      <a:pt x="4518" y="21505"/>
                      <a:pt x="5097" y="21853"/>
                    </a:cubicBezTo>
                    <a:lnTo>
                      <a:pt x="6623" y="22775"/>
                    </a:lnTo>
                    <a:cubicBezTo>
                      <a:pt x="6819" y="22892"/>
                      <a:pt x="7035" y="22948"/>
                      <a:pt x="7248" y="22948"/>
                    </a:cubicBezTo>
                    <a:cubicBezTo>
                      <a:pt x="7661" y="22948"/>
                      <a:pt x="8065" y="22739"/>
                      <a:pt x="8295" y="22357"/>
                    </a:cubicBezTo>
                    <a:lnTo>
                      <a:pt x="8718" y="21655"/>
                    </a:lnTo>
                    <a:cubicBezTo>
                      <a:pt x="8947" y="21283"/>
                      <a:pt x="9347" y="21071"/>
                      <a:pt x="9769" y="21071"/>
                    </a:cubicBezTo>
                    <a:cubicBezTo>
                      <a:pt x="9863" y="21071"/>
                      <a:pt x="9959" y="21082"/>
                      <a:pt x="10053" y="21103"/>
                    </a:cubicBezTo>
                    <a:cubicBezTo>
                      <a:pt x="10487" y="21200"/>
                      <a:pt x="10926" y="21269"/>
                      <a:pt x="11366" y="21301"/>
                    </a:cubicBezTo>
                    <a:cubicBezTo>
                      <a:pt x="11886" y="21344"/>
                      <a:pt x="12331" y="21698"/>
                      <a:pt x="12454" y="22207"/>
                    </a:cubicBezTo>
                    <a:lnTo>
                      <a:pt x="12657" y="23021"/>
                    </a:lnTo>
                    <a:cubicBezTo>
                      <a:pt x="12794" y="23577"/>
                      <a:pt x="13290" y="23947"/>
                      <a:pt x="13837" y="23947"/>
                    </a:cubicBezTo>
                    <a:cubicBezTo>
                      <a:pt x="13934" y="23947"/>
                      <a:pt x="14033" y="23935"/>
                      <a:pt x="14131" y="23911"/>
                    </a:cubicBezTo>
                    <a:lnTo>
                      <a:pt x="15862" y="23483"/>
                    </a:lnTo>
                    <a:cubicBezTo>
                      <a:pt x="16516" y="23322"/>
                      <a:pt x="16912" y="22662"/>
                      <a:pt x="16751" y="22009"/>
                    </a:cubicBezTo>
                    <a:lnTo>
                      <a:pt x="16553" y="21195"/>
                    </a:lnTo>
                    <a:cubicBezTo>
                      <a:pt x="16424" y="20685"/>
                      <a:pt x="16654" y="20166"/>
                      <a:pt x="17094" y="19887"/>
                    </a:cubicBezTo>
                    <a:cubicBezTo>
                      <a:pt x="17463" y="19651"/>
                      <a:pt x="17823" y="19388"/>
                      <a:pt x="18160" y="19098"/>
                    </a:cubicBezTo>
                    <a:cubicBezTo>
                      <a:pt x="18397" y="18900"/>
                      <a:pt x="18691" y="18795"/>
                      <a:pt x="18985" y="18795"/>
                    </a:cubicBezTo>
                    <a:cubicBezTo>
                      <a:pt x="19198" y="18795"/>
                      <a:pt x="19411" y="18850"/>
                      <a:pt x="19602" y="18965"/>
                    </a:cubicBezTo>
                    <a:lnTo>
                      <a:pt x="20304" y="19388"/>
                    </a:lnTo>
                    <a:cubicBezTo>
                      <a:pt x="20503" y="19508"/>
                      <a:pt x="20721" y="19565"/>
                      <a:pt x="20937" y="19565"/>
                    </a:cubicBezTo>
                    <a:cubicBezTo>
                      <a:pt x="21348" y="19565"/>
                      <a:pt x="21747" y="19356"/>
                      <a:pt x="21976" y="18976"/>
                    </a:cubicBezTo>
                    <a:lnTo>
                      <a:pt x="22897" y="17449"/>
                    </a:lnTo>
                    <a:cubicBezTo>
                      <a:pt x="23245" y="16875"/>
                      <a:pt x="23058" y="16125"/>
                      <a:pt x="22485" y="15777"/>
                    </a:cubicBezTo>
                    <a:lnTo>
                      <a:pt x="21783" y="15354"/>
                    </a:lnTo>
                    <a:cubicBezTo>
                      <a:pt x="21321" y="15074"/>
                      <a:pt x="21113" y="14540"/>
                      <a:pt x="21231" y="14014"/>
                    </a:cubicBezTo>
                    <a:cubicBezTo>
                      <a:pt x="21328" y="13580"/>
                      <a:pt x="21392" y="13145"/>
                      <a:pt x="21429" y="12707"/>
                    </a:cubicBezTo>
                    <a:cubicBezTo>
                      <a:pt x="21467" y="12186"/>
                      <a:pt x="21820" y="11742"/>
                      <a:pt x="22330" y="11619"/>
                    </a:cubicBezTo>
                    <a:lnTo>
                      <a:pt x="23144" y="11414"/>
                    </a:lnTo>
                    <a:cubicBezTo>
                      <a:pt x="23797" y="11254"/>
                      <a:pt x="24194" y="10595"/>
                      <a:pt x="24034" y="9942"/>
                    </a:cubicBezTo>
                    <a:lnTo>
                      <a:pt x="23604" y="8211"/>
                    </a:lnTo>
                    <a:cubicBezTo>
                      <a:pt x="23468" y="7655"/>
                      <a:pt x="22972" y="7285"/>
                      <a:pt x="22425" y="7285"/>
                    </a:cubicBezTo>
                    <a:cubicBezTo>
                      <a:pt x="22328" y="7285"/>
                      <a:pt x="22230" y="7297"/>
                      <a:pt x="22132" y="7321"/>
                    </a:cubicBezTo>
                    <a:lnTo>
                      <a:pt x="21316" y="7519"/>
                    </a:lnTo>
                    <a:cubicBezTo>
                      <a:pt x="21221" y="7543"/>
                      <a:pt x="21126" y="7555"/>
                      <a:pt x="21032" y="7555"/>
                    </a:cubicBezTo>
                    <a:cubicBezTo>
                      <a:pt x="20622" y="7555"/>
                      <a:pt x="20236" y="7335"/>
                      <a:pt x="20010" y="6978"/>
                    </a:cubicBezTo>
                    <a:cubicBezTo>
                      <a:pt x="19773" y="6603"/>
                      <a:pt x="19516" y="6250"/>
                      <a:pt x="19226" y="5912"/>
                    </a:cubicBezTo>
                    <a:cubicBezTo>
                      <a:pt x="18878" y="5505"/>
                      <a:pt x="18814" y="4926"/>
                      <a:pt x="19093" y="4470"/>
                    </a:cubicBezTo>
                    <a:lnTo>
                      <a:pt x="19516" y="3769"/>
                    </a:lnTo>
                    <a:cubicBezTo>
                      <a:pt x="19864" y="3190"/>
                      <a:pt x="19677" y="2444"/>
                      <a:pt x="19103" y="2097"/>
                    </a:cubicBezTo>
                    <a:lnTo>
                      <a:pt x="17576" y="1175"/>
                    </a:lnTo>
                    <a:cubicBezTo>
                      <a:pt x="17379" y="1056"/>
                      <a:pt x="17162" y="1000"/>
                      <a:pt x="16947" y="1000"/>
                    </a:cubicBezTo>
                    <a:cubicBezTo>
                      <a:pt x="16533" y="1000"/>
                      <a:pt x="16131" y="1210"/>
                      <a:pt x="15905" y="1588"/>
                    </a:cubicBezTo>
                    <a:lnTo>
                      <a:pt x="15476" y="2290"/>
                    </a:lnTo>
                    <a:cubicBezTo>
                      <a:pt x="15252" y="2663"/>
                      <a:pt x="14849" y="2873"/>
                      <a:pt x="14425" y="2873"/>
                    </a:cubicBezTo>
                    <a:cubicBezTo>
                      <a:pt x="14331" y="2873"/>
                      <a:pt x="14236" y="2863"/>
                      <a:pt x="14141" y="2842"/>
                    </a:cubicBezTo>
                    <a:cubicBezTo>
                      <a:pt x="13708" y="2745"/>
                      <a:pt x="13268" y="2681"/>
                      <a:pt x="12834" y="2644"/>
                    </a:cubicBezTo>
                    <a:cubicBezTo>
                      <a:pt x="12309" y="2605"/>
                      <a:pt x="11869" y="2251"/>
                      <a:pt x="11740" y="1743"/>
                    </a:cubicBezTo>
                    <a:lnTo>
                      <a:pt x="11542" y="928"/>
                    </a:lnTo>
                    <a:cubicBezTo>
                      <a:pt x="11404" y="371"/>
                      <a:pt x="10905" y="1"/>
                      <a:pt x="10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4"/>
              <p:cNvSpPr/>
              <p:nvPr/>
            </p:nvSpPr>
            <p:spPr>
              <a:xfrm>
                <a:off x="532500" y="642700"/>
                <a:ext cx="613550" cy="606575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24263" extrusionOk="0">
                    <a:moveTo>
                      <a:pt x="11789" y="6649"/>
                    </a:moveTo>
                    <a:cubicBezTo>
                      <a:pt x="15020" y="6649"/>
                      <a:pt x="16981" y="8691"/>
                      <a:pt x="17512" y="10834"/>
                    </a:cubicBezTo>
                    <a:cubicBezTo>
                      <a:pt x="18079" y="13128"/>
                      <a:pt x="17142" y="16081"/>
                      <a:pt x="13771" y="17501"/>
                    </a:cubicBezTo>
                    <a:cubicBezTo>
                      <a:pt x="13669" y="17548"/>
                      <a:pt x="13558" y="17575"/>
                      <a:pt x="13444" y="17586"/>
                    </a:cubicBezTo>
                    <a:cubicBezTo>
                      <a:pt x="13209" y="17606"/>
                      <a:pt x="12979" y="17615"/>
                      <a:pt x="12756" y="17615"/>
                    </a:cubicBezTo>
                    <a:cubicBezTo>
                      <a:pt x="9518" y="17615"/>
                      <a:pt x="7556" y="15573"/>
                      <a:pt x="7025" y="13428"/>
                    </a:cubicBezTo>
                    <a:cubicBezTo>
                      <a:pt x="6457" y="11135"/>
                      <a:pt x="7395" y="8182"/>
                      <a:pt x="10771" y="6762"/>
                    </a:cubicBezTo>
                    <a:cubicBezTo>
                      <a:pt x="10872" y="6719"/>
                      <a:pt x="10986" y="6693"/>
                      <a:pt x="11092" y="6681"/>
                    </a:cubicBezTo>
                    <a:cubicBezTo>
                      <a:pt x="11333" y="6661"/>
                      <a:pt x="11564" y="6649"/>
                      <a:pt x="11789" y="6649"/>
                    </a:cubicBezTo>
                    <a:close/>
                    <a:moveTo>
                      <a:pt x="11784" y="6334"/>
                    </a:moveTo>
                    <a:cubicBezTo>
                      <a:pt x="11551" y="6334"/>
                      <a:pt x="11311" y="6344"/>
                      <a:pt x="11065" y="6365"/>
                    </a:cubicBezTo>
                    <a:cubicBezTo>
                      <a:pt x="10926" y="6382"/>
                      <a:pt x="10776" y="6414"/>
                      <a:pt x="10647" y="6473"/>
                    </a:cubicBezTo>
                    <a:cubicBezTo>
                      <a:pt x="7100" y="7967"/>
                      <a:pt x="6119" y="11081"/>
                      <a:pt x="6720" y="13502"/>
                    </a:cubicBezTo>
                    <a:cubicBezTo>
                      <a:pt x="7282" y="15775"/>
                      <a:pt x="9346" y="17929"/>
                      <a:pt x="12747" y="17929"/>
                    </a:cubicBezTo>
                    <a:cubicBezTo>
                      <a:pt x="12984" y="17929"/>
                      <a:pt x="13225" y="17919"/>
                      <a:pt x="13471" y="17897"/>
                    </a:cubicBezTo>
                    <a:cubicBezTo>
                      <a:pt x="13615" y="17887"/>
                      <a:pt x="13761" y="17849"/>
                      <a:pt x="13895" y="17795"/>
                    </a:cubicBezTo>
                    <a:cubicBezTo>
                      <a:pt x="17436" y="16300"/>
                      <a:pt x="18417" y="13187"/>
                      <a:pt x="17817" y="10759"/>
                    </a:cubicBezTo>
                    <a:cubicBezTo>
                      <a:pt x="17255" y="8493"/>
                      <a:pt x="15187" y="6334"/>
                      <a:pt x="11784" y="6334"/>
                    </a:cubicBezTo>
                    <a:close/>
                    <a:moveTo>
                      <a:pt x="10524" y="319"/>
                    </a:moveTo>
                    <a:cubicBezTo>
                      <a:pt x="10718" y="319"/>
                      <a:pt x="10907" y="370"/>
                      <a:pt x="11076" y="471"/>
                    </a:cubicBezTo>
                    <a:cubicBezTo>
                      <a:pt x="11317" y="616"/>
                      <a:pt x="11488" y="847"/>
                      <a:pt x="11558" y="1124"/>
                    </a:cubicBezTo>
                    <a:lnTo>
                      <a:pt x="11762" y="1940"/>
                    </a:lnTo>
                    <a:cubicBezTo>
                      <a:pt x="11901" y="2502"/>
                      <a:pt x="12394" y="2915"/>
                      <a:pt x="12989" y="2963"/>
                    </a:cubicBezTo>
                    <a:cubicBezTo>
                      <a:pt x="13423" y="2996"/>
                      <a:pt x="13857" y="3060"/>
                      <a:pt x="14275" y="3156"/>
                    </a:cubicBezTo>
                    <a:cubicBezTo>
                      <a:pt x="14380" y="3179"/>
                      <a:pt x="14485" y="3190"/>
                      <a:pt x="14589" y="3190"/>
                    </a:cubicBezTo>
                    <a:cubicBezTo>
                      <a:pt x="15075" y="3190"/>
                      <a:pt x="15534" y="2948"/>
                      <a:pt x="15786" y="2529"/>
                    </a:cubicBezTo>
                    <a:lnTo>
                      <a:pt x="16209" y="1827"/>
                    </a:lnTo>
                    <a:cubicBezTo>
                      <a:pt x="16407" y="1499"/>
                      <a:pt x="16758" y="1317"/>
                      <a:pt x="17118" y="1317"/>
                    </a:cubicBezTo>
                    <a:cubicBezTo>
                      <a:pt x="17304" y="1317"/>
                      <a:pt x="17492" y="1366"/>
                      <a:pt x="17661" y="1468"/>
                    </a:cubicBezTo>
                    <a:lnTo>
                      <a:pt x="19189" y="2390"/>
                    </a:lnTo>
                    <a:cubicBezTo>
                      <a:pt x="19435" y="2534"/>
                      <a:pt x="19607" y="2771"/>
                      <a:pt x="19671" y="3043"/>
                    </a:cubicBezTo>
                    <a:cubicBezTo>
                      <a:pt x="19741" y="3317"/>
                      <a:pt x="19698" y="3600"/>
                      <a:pt x="19553" y="3847"/>
                    </a:cubicBezTo>
                    <a:lnTo>
                      <a:pt x="19125" y="4549"/>
                    </a:lnTo>
                    <a:cubicBezTo>
                      <a:pt x="18819" y="5053"/>
                      <a:pt x="18883" y="5707"/>
                      <a:pt x="19274" y="6172"/>
                    </a:cubicBezTo>
                    <a:cubicBezTo>
                      <a:pt x="19558" y="6500"/>
                      <a:pt x="19815" y="6854"/>
                      <a:pt x="20046" y="7218"/>
                    </a:cubicBezTo>
                    <a:cubicBezTo>
                      <a:pt x="20307" y="7632"/>
                      <a:pt x="20750" y="7872"/>
                      <a:pt x="21209" y="7872"/>
                    </a:cubicBezTo>
                    <a:cubicBezTo>
                      <a:pt x="21314" y="7872"/>
                      <a:pt x="21420" y="7859"/>
                      <a:pt x="21525" y="7834"/>
                    </a:cubicBezTo>
                    <a:lnTo>
                      <a:pt x="22340" y="7630"/>
                    </a:lnTo>
                    <a:cubicBezTo>
                      <a:pt x="22425" y="7609"/>
                      <a:pt x="22510" y="7599"/>
                      <a:pt x="22594" y="7599"/>
                    </a:cubicBezTo>
                    <a:cubicBezTo>
                      <a:pt x="23070" y="7599"/>
                      <a:pt x="23507" y="7924"/>
                      <a:pt x="23626" y="8407"/>
                    </a:cubicBezTo>
                    <a:lnTo>
                      <a:pt x="24054" y="10138"/>
                    </a:lnTo>
                    <a:cubicBezTo>
                      <a:pt x="24193" y="10705"/>
                      <a:pt x="23846" y="11279"/>
                      <a:pt x="23277" y="11419"/>
                    </a:cubicBezTo>
                    <a:lnTo>
                      <a:pt x="22463" y="11622"/>
                    </a:lnTo>
                    <a:cubicBezTo>
                      <a:pt x="21900" y="11761"/>
                      <a:pt x="21487" y="12260"/>
                      <a:pt x="21440" y="12854"/>
                    </a:cubicBezTo>
                    <a:cubicBezTo>
                      <a:pt x="21408" y="13289"/>
                      <a:pt x="21343" y="13717"/>
                      <a:pt x="21247" y="14140"/>
                    </a:cubicBezTo>
                    <a:cubicBezTo>
                      <a:pt x="21113" y="14736"/>
                      <a:pt x="21364" y="15342"/>
                      <a:pt x="21873" y="15646"/>
                    </a:cubicBezTo>
                    <a:lnTo>
                      <a:pt x="22575" y="16069"/>
                    </a:lnTo>
                    <a:cubicBezTo>
                      <a:pt x="23074" y="16375"/>
                      <a:pt x="23235" y="17029"/>
                      <a:pt x="22934" y="17528"/>
                    </a:cubicBezTo>
                    <a:lnTo>
                      <a:pt x="22013" y="19054"/>
                    </a:lnTo>
                    <a:cubicBezTo>
                      <a:pt x="21812" y="19383"/>
                      <a:pt x="21462" y="19565"/>
                      <a:pt x="21102" y="19565"/>
                    </a:cubicBezTo>
                    <a:cubicBezTo>
                      <a:pt x="20916" y="19565"/>
                      <a:pt x="20727" y="19516"/>
                      <a:pt x="20555" y="19413"/>
                    </a:cubicBezTo>
                    <a:lnTo>
                      <a:pt x="19853" y="18990"/>
                    </a:lnTo>
                    <a:cubicBezTo>
                      <a:pt x="19638" y="18860"/>
                      <a:pt x="19397" y="18796"/>
                      <a:pt x="19154" y="18796"/>
                    </a:cubicBezTo>
                    <a:cubicBezTo>
                      <a:pt x="18826" y="18796"/>
                      <a:pt x="18497" y="18912"/>
                      <a:pt x="18230" y="19140"/>
                    </a:cubicBezTo>
                    <a:cubicBezTo>
                      <a:pt x="17898" y="19418"/>
                      <a:pt x="17549" y="19682"/>
                      <a:pt x="17184" y="19912"/>
                    </a:cubicBezTo>
                    <a:cubicBezTo>
                      <a:pt x="16676" y="20228"/>
                      <a:pt x="16429" y="20823"/>
                      <a:pt x="16568" y="21391"/>
                    </a:cubicBezTo>
                    <a:lnTo>
                      <a:pt x="16773" y="22205"/>
                    </a:lnTo>
                    <a:cubicBezTo>
                      <a:pt x="16837" y="22479"/>
                      <a:pt x="16793" y="22762"/>
                      <a:pt x="16649" y="23004"/>
                    </a:cubicBezTo>
                    <a:cubicBezTo>
                      <a:pt x="16504" y="23251"/>
                      <a:pt x="16269" y="23422"/>
                      <a:pt x="15995" y="23486"/>
                    </a:cubicBezTo>
                    <a:lnTo>
                      <a:pt x="14265" y="23914"/>
                    </a:lnTo>
                    <a:cubicBezTo>
                      <a:pt x="14179" y="23935"/>
                      <a:pt x="14093" y="23946"/>
                      <a:pt x="14008" y="23946"/>
                    </a:cubicBezTo>
                    <a:cubicBezTo>
                      <a:pt x="13533" y="23946"/>
                      <a:pt x="13101" y="23625"/>
                      <a:pt x="12979" y="23143"/>
                    </a:cubicBezTo>
                    <a:lnTo>
                      <a:pt x="12780" y="22329"/>
                    </a:lnTo>
                    <a:cubicBezTo>
                      <a:pt x="12641" y="21760"/>
                      <a:pt x="12143" y="21347"/>
                      <a:pt x="11548" y="21305"/>
                    </a:cubicBezTo>
                    <a:cubicBezTo>
                      <a:pt x="11119" y="21268"/>
                      <a:pt x="10685" y="21203"/>
                      <a:pt x="10261" y="21112"/>
                    </a:cubicBezTo>
                    <a:cubicBezTo>
                      <a:pt x="10155" y="21085"/>
                      <a:pt x="10047" y="21075"/>
                      <a:pt x="9940" y="21075"/>
                    </a:cubicBezTo>
                    <a:cubicBezTo>
                      <a:pt x="9458" y="21075"/>
                      <a:pt x="9008" y="21315"/>
                      <a:pt x="8756" y="21733"/>
                    </a:cubicBezTo>
                    <a:lnTo>
                      <a:pt x="8332" y="22435"/>
                    </a:lnTo>
                    <a:cubicBezTo>
                      <a:pt x="8182" y="22677"/>
                      <a:pt x="7952" y="22848"/>
                      <a:pt x="7679" y="22918"/>
                    </a:cubicBezTo>
                    <a:cubicBezTo>
                      <a:pt x="7592" y="22939"/>
                      <a:pt x="7504" y="22950"/>
                      <a:pt x="7418" y="22950"/>
                    </a:cubicBezTo>
                    <a:cubicBezTo>
                      <a:pt x="7227" y="22950"/>
                      <a:pt x="7041" y="22898"/>
                      <a:pt x="6875" y="22794"/>
                    </a:cubicBezTo>
                    <a:lnTo>
                      <a:pt x="5348" y="21873"/>
                    </a:lnTo>
                    <a:cubicBezTo>
                      <a:pt x="5107" y="21728"/>
                      <a:pt x="4935" y="21498"/>
                      <a:pt x="4865" y="21225"/>
                    </a:cubicBezTo>
                    <a:cubicBezTo>
                      <a:pt x="4796" y="20946"/>
                      <a:pt x="4845" y="20662"/>
                      <a:pt x="4989" y="20421"/>
                    </a:cubicBezTo>
                    <a:lnTo>
                      <a:pt x="5412" y="19719"/>
                    </a:lnTo>
                    <a:cubicBezTo>
                      <a:pt x="5718" y="19210"/>
                      <a:pt x="5659" y="18557"/>
                      <a:pt x="5263" y="18095"/>
                    </a:cubicBezTo>
                    <a:cubicBezTo>
                      <a:pt x="4984" y="17763"/>
                      <a:pt x="4721" y="17415"/>
                      <a:pt x="4491" y="17046"/>
                    </a:cubicBezTo>
                    <a:cubicBezTo>
                      <a:pt x="4234" y="16632"/>
                      <a:pt x="3794" y="16395"/>
                      <a:pt x="3334" y="16395"/>
                    </a:cubicBezTo>
                    <a:cubicBezTo>
                      <a:pt x="3227" y="16395"/>
                      <a:pt x="3119" y="16408"/>
                      <a:pt x="3012" y="16435"/>
                    </a:cubicBezTo>
                    <a:lnTo>
                      <a:pt x="2197" y="16633"/>
                    </a:lnTo>
                    <a:cubicBezTo>
                      <a:pt x="2111" y="16655"/>
                      <a:pt x="2024" y="16665"/>
                      <a:pt x="1938" y="16665"/>
                    </a:cubicBezTo>
                    <a:cubicBezTo>
                      <a:pt x="1749" y="16665"/>
                      <a:pt x="1562" y="16614"/>
                      <a:pt x="1393" y="16514"/>
                    </a:cubicBezTo>
                    <a:cubicBezTo>
                      <a:pt x="1153" y="16364"/>
                      <a:pt x="980" y="16134"/>
                      <a:pt x="916" y="15861"/>
                    </a:cubicBezTo>
                    <a:lnTo>
                      <a:pt x="488" y="14130"/>
                    </a:lnTo>
                    <a:cubicBezTo>
                      <a:pt x="349" y="13562"/>
                      <a:pt x="691" y="12983"/>
                      <a:pt x="1259" y="12844"/>
                    </a:cubicBezTo>
                    <a:lnTo>
                      <a:pt x="2073" y="12641"/>
                    </a:lnTo>
                    <a:cubicBezTo>
                      <a:pt x="2642" y="12501"/>
                      <a:pt x="3049" y="12008"/>
                      <a:pt x="3097" y="11408"/>
                    </a:cubicBezTo>
                    <a:cubicBezTo>
                      <a:pt x="3134" y="10979"/>
                      <a:pt x="3199" y="10545"/>
                      <a:pt x="3290" y="10127"/>
                    </a:cubicBezTo>
                    <a:cubicBezTo>
                      <a:pt x="3424" y="9527"/>
                      <a:pt x="3173" y="8922"/>
                      <a:pt x="2669" y="8616"/>
                    </a:cubicBezTo>
                    <a:lnTo>
                      <a:pt x="1967" y="8192"/>
                    </a:lnTo>
                    <a:cubicBezTo>
                      <a:pt x="1462" y="7893"/>
                      <a:pt x="1302" y="7240"/>
                      <a:pt x="1608" y="6741"/>
                    </a:cubicBezTo>
                    <a:lnTo>
                      <a:pt x="2530" y="5214"/>
                    </a:lnTo>
                    <a:cubicBezTo>
                      <a:pt x="2674" y="4967"/>
                      <a:pt x="2904" y="4796"/>
                      <a:pt x="3178" y="4732"/>
                    </a:cubicBezTo>
                    <a:cubicBezTo>
                      <a:pt x="3266" y="4709"/>
                      <a:pt x="3354" y="4699"/>
                      <a:pt x="3441" y="4699"/>
                    </a:cubicBezTo>
                    <a:cubicBezTo>
                      <a:pt x="3631" y="4699"/>
                      <a:pt x="3816" y="4750"/>
                      <a:pt x="3982" y="4849"/>
                    </a:cubicBezTo>
                    <a:lnTo>
                      <a:pt x="4684" y="5272"/>
                    </a:lnTo>
                    <a:cubicBezTo>
                      <a:pt x="4900" y="5405"/>
                      <a:pt x="5144" y="5469"/>
                      <a:pt x="5387" y="5469"/>
                    </a:cubicBezTo>
                    <a:cubicBezTo>
                      <a:pt x="5715" y="5469"/>
                      <a:pt x="6043" y="5352"/>
                      <a:pt x="6307" y="5128"/>
                    </a:cubicBezTo>
                    <a:cubicBezTo>
                      <a:pt x="6639" y="4844"/>
                      <a:pt x="6992" y="4586"/>
                      <a:pt x="7358" y="4356"/>
                    </a:cubicBezTo>
                    <a:cubicBezTo>
                      <a:pt x="7860" y="4035"/>
                      <a:pt x="8107" y="3439"/>
                      <a:pt x="7968" y="2877"/>
                    </a:cubicBezTo>
                    <a:lnTo>
                      <a:pt x="7770" y="2063"/>
                    </a:lnTo>
                    <a:cubicBezTo>
                      <a:pt x="7630" y="1495"/>
                      <a:pt x="7974" y="916"/>
                      <a:pt x="8542" y="777"/>
                    </a:cubicBezTo>
                    <a:lnTo>
                      <a:pt x="10272" y="348"/>
                    </a:lnTo>
                    <a:cubicBezTo>
                      <a:pt x="10356" y="328"/>
                      <a:pt x="10440" y="319"/>
                      <a:pt x="10524" y="319"/>
                    </a:cubicBezTo>
                    <a:close/>
                    <a:moveTo>
                      <a:pt x="10533" y="1"/>
                    </a:moveTo>
                    <a:cubicBezTo>
                      <a:pt x="10421" y="1"/>
                      <a:pt x="10309" y="15"/>
                      <a:pt x="10197" y="43"/>
                    </a:cubicBezTo>
                    <a:lnTo>
                      <a:pt x="8466" y="471"/>
                    </a:lnTo>
                    <a:cubicBezTo>
                      <a:pt x="8113" y="557"/>
                      <a:pt x="7808" y="782"/>
                      <a:pt x="7620" y="1099"/>
                    </a:cubicBezTo>
                    <a:cubicBezTo>
                      <a:pt x="7432" y="1409"/>
                      <a:pt x="7373" y="1779"/>
                      <a:pt x="7464" y="2138"/>
                    </a:cubicBezTo>
                    <a:lnTo>
                      <a:pt x="7662" y="2952"/>
                    </a:lnTo>
                    <a:cubicBezTo>
                      <a:pt x="7770" y="3387"/>
                      <a:pt x="7578" y="3842"/>
                      <a:pt x="7185" y="4089"/>
                    </a:cubicBezTo>
                    <a:cubicBezTo>
                      <a:pt x="6811" y="4324"/>
                      <a:pt x="6446" y="4592"/>
                      <a:pt x="6104" y="4886"/>
                    </a:cubicBezTo>
                    <a:cubicBezTo>
                      <a:pt x="5897" y="5062"/>
                      <a:pt x="5642" y="5153"/>
                      <a:pt x="5388" y="5153"/>
                    </a:cubicBezTo>
                    <a:cubicBezTo>
                      <a:pt x="5201" y="5153"/>
                      <a:pt x="5016" y="5104"/>
                      <a:pt x="4850" y="5004"/>
                    </a:cubicBezTo>
                    <a:lnTo>
                      <a:pt x="4148" y="4581"/>
                    </a:lnTo>
                    <a:cubicBezTo>
                      <a:pt x="3931" y="4449"/>
                      <a:pt x="3691" y="4382"/>
                      <a:pt x="3445" y="4382"/>
                    </a:cubicBezTo>
                    <a:cubicBezTo>
                      <a:pt x="3331" y="4382"/>
                      <a:pt x="3216" y="4397"/>
                      <a:pt x="3102" y="4426"/>
                    </a:cubicBezTo>
                    <a:cubicBezTo>
                      <a:pt x="2749" y="4512"/>
                      <a:pt x="2449" y="4732"/>
                      <a:pt x="2256" y="5047"/>
                    </a:cubicBezTo>
                    <a:lnTo>
                      <a:pt x="1334" y="6575"/>
                    </a:lnTo>
                    <a:cubicBezTo>
                      <a:pt x="943" y="7223"/>
                      <a:pt x="1153" y="8069"/>
                      <a:pt x="1801" y="8466"/>
                    </a:cubicBezTo>
                    <a:lnTo>
                      <a:pt x="2503" y="8889"/>
                    </a:lnTo>
                    <a:cubicBezTo>
                      <a:pt x="2894" y="9125"/>
                      <a:pt x="3087" y="9592"/>
                      <a:pt x="2985" y="10057"/>
                    </a:cubicBezTo>
                    <a:cubicBezTo>
                      <a:pt x="2889" y="10492"/>
                      <a:pt x="2819" y="10942"/>
                      <a:pt x="2787" y="11387"/>
                    </a:cubicBezTo>
                    <a:cubicBezTo>
                      <a:pt x="2749" y="11847"/>
                      <a:pt x="2433" y="12228"/>
                      <a:pt x="1999" y="12335"/>
                    </a:cubicBezTo>
                    <a:lnTo>
                      <a:pt x="1185" y="12538"/>
                    </a:lnTo>
                    <a:cubicBezTo>
                      <a:pt x="450" y="12721"/>
                      <a:pt x="0" y="13465"/>
                      <a:pt x="183" y="14205"/>
                    </a:cubicBezTo>
                    <a:lnTo>
                      <a:pt x="606" y="15936"/>
                    </a:lnTo>
                    <a:cubicBezTo>
                      <a:pt x="697" y="16289"/>
                      <a:pt x="916" y="16595"/>
                      <a:pt x="1232" y="16782"/>
                    </a:cubicBezTo>
                    <a:cubicBezTo>
                      <a:pt x="1450" y="16911"/>
                      <a:pt x="1694" y="16980"/>
                      <a:pt x="1941" y="16980"/>
                    </a:cubicBezTo>
                    <a:cubicBezTo>
                      <a:pt x="2051" y="16980"/>
                      <a:pt x="2163" y="16966"/>
                      <a:pt x="2273" y="16937"/>
                    </a:cubicBezTo>
                    <a:lnTo>
                      <a:pt x="3087" y="16739"/>
                    </a:lnTo>
                    <a:cubicBezTo>
                      <a:pt x="3167" y="16720"/>
                      <a:pt x="3247" y="16710"/>
                      <a:pt x="3327" y="16710"/>
                    </a:cubicBezTo>
                    <a:cubicBezTo>
                      <a:pt x="3681" y="16710"/>
                      <a:pt x="4022" y="16897"/>
                      <a:pt x="4222" y="17211"/>
                    </a:cubicBezTo>
                    <a:cubicBezTo>
                      <a:pt x="4464" y="17592"/>
                      <a:pt x="4732" y="17956"/>
                      <a:pt x="5021" y="18299"/>
                    </a:cubicBezTo>
                    <a:cubicBezTo>
                      <a:pt x="5332" y="18658"/>
                      <a:pt x="5375" y="19161"/>
                      <a:pt x="5139" y="19553"/>
                    </a:cubicBezTo>
                    <a:lnTo>
                      <a:pt x="4716" y="20254"/>
                    </a:lnTo>
                    <a:cubicBezTo>
                      <a:pt x="4528" y="20571"/>
                      <a:pt x="4474" y="20941"/>
                      <a:pt x="4561" y="21300"/>
                    </a:cubicBezTo>
                    <a:cubicBezTo>
                      <a:pt x="4645" y="21653"/>
                      <a:pt x="4870" y="21953"/>
                      <a:pt x="5187" y="22146"/>
                    </a:cubicBezTo>
                    <a:lnTo>
                      <a:pt x="6715" y="23068"/>
                    </a:lnTo>
                    <a:cubicBezTo>
                      <a:pt x="6928" y="23197"/>
                      <a:pt x="7171" y="23266"/>
                      <a:pt x="7418" y="23266"/>
                    </a:cubicBezTo>
                    <a:cubicBezTo>
                      <a:pt x="7530" y="23266"/>
                      <a:pt x="7642" y="23252"/>
                      <a:pt x="7754" y="23224"/>
                    </a:cubicBezTo>
                    <a:cubicBezTo>
                      <a:pt x="8107" y="23137"/>
                      <a:pt x="8413" y="22912"/>
                      <a:pt x="8600" y="22601"/>
                    </a:cubicBezTo>
                    <a:lnTo>
                      <a:pt x="9024" y="21900"/>
                    </a:lnTo>
                    <a:cubicBezTo>
                      <a:pt x="9218" y="21578"/>
                      <a:pt x="9570" y="21391"/>
                      <a:pt x="9945" y="21391"/>
                    </a:cubicBezTo>
                    <a:cubicBezTo>
                      <a:pt x="10027" y="21391"/>
                      <a:pt x="10110" y="21400"/>
                      <a:pt x="10192" y="21418"/>
                    </a:cubicBezTo>
                    <a:cubicBezTo>
                      <a:pt x="10632" y="21514"/>
                      <a:pt x="11076" y="21584"/>
                      <a:pt x="11521" y="21616"/>
                    </a:cubicBezTo>
                    <a:cubicBezTo>
                      <a:pt x="11982" y="21653"/>
                      <a:pt x="12368" y="21970"/>
                      <a:pt x="12475" y="22403"/>
                    </a:cubicBezTo>
                    <a:lnTo>
                      <a:pt x="12673" y="23218"/>
                    </a:lnTo>
                    <a:cubicBezTo>
                      <a:pt x="12828" y="23845"/>
                      <a:pt x="13390" y="24263"/>
                      <a:pt x="14013" y="24263"/>
                    </a:cubicBezTo>
                    <a:cubicBezTo>
                      <a:pt x="14120" y="24263"/>
                      <a:pt x="14233" y="24252"/>
                      <a:pt x="14339" y="24220"/>
                    </a:cubicBezTo>
                    <a:lnTo>
                      <a:pt x="16070" y="23797"/>
                    </a:lnTo>
                    <a:cubicBezTo>
                      <a:pt x="16429" y="23706"/>
                      <a:pt x="16729" y="23486"/>
                      <a:pt x="16917" y="23170"/>
                    </a:cubicBezTo>
                    <a:cubicBezTo>
                      <a:pt x="17110" y="22853"/>
                      <a:pt x="17164" y="22484"/>
                      <a:pt x="17077" y="22130"/>
                    </a:cubicBezTo>
                    <a:lnTo>
                      <a:pt x="16874" y="21310"/>
                    </a:lnTo>
                    <a:cubicBezTo>
                      <a:pt x="16766" y="20882"/>
                      <a:pt x="16959" y="20426"/>
                      <a:pt x="17351" y="20174"/>
                    </a:cubicBezTo>
                    <a:cubicBezTo>
                      <a:pt x="17726" y="19939"/>
                      <a:pt x="18096" y="19670"/>
                      <a:pt x="18433" y="19381"/>
                    </a:cubicBezTo>
                    <a:cubicBezTo>
                      <a:pt x="18644" y="19202"/>
                      <a:pt x="18902" y="19110"/>
                      <a:pt x="19157" y="19110"/>
                    </a:cubicBezTo>
                    <a:cubicBezTo>
                      <a:pt x="19343" y="19110"/>
                      <a:pt x="19527" y="19158"/>
                      <a:pt x="19692" y="19257"/>
                    </a:cubicBezTo>
                    <a:lnTo>
                      <a:pt x="20394" y="19682"/>
                    </a:lnTo>
                    <a:cubicBezTo>
                      <a:pt x="20616" y="19818"/>
                      <a:pt x="20862" y="19882"/>
                      <a:pt x="21104" y="19882"/>
                    </a:cubicBezTo>
                    <a:cubicBezTo>
                      <a:pt x="21570" y="19882"/>
                      <a:pt x="22024" y="19644"/>
                      <a:pt x="22281" y="19215"/>
                    </a:cubicBezTo>
                    <a:lnTo>
                      <a:pt x="23203" y="17689"/>
                    </a:lnTo>
                    <a:cubicBezTo>
                      <a:pt x="23594" y="17039"/>
                      <a:pt x="23384" y="16193"/>
                      <a:pt x="22736" y="15802"/>
                    </a:cubicBezTo>
                    <a:lnTo>
                      <a:pt x="22034" y="15379"/>
                    </a:lnTo>
                    <a:cubicBezTo>
                      <a:pt x="21643" y="15142"/>
                      <a:pt x="21450" y="14671"/>
                      <a:pt x="21557" y="14210"/>
                    </a:cubicBezTo>
                    <a:cubicBezTo>
                      <a:pt x="21653" y="13771"/>
                      <a:pt x="21717" y="13326"/>
                      <a:pt x="21756" y="12881"/>
                    </a:cubicBezTo>
                    <a:cubicBezTo>
                      <a:pt x="21793" y="12421"/>
                      <a:pt x="22103" y="12035"/>
                      <a:pt x="22538" y="11927"/>
                    </a:cubicBezTo>
                    <a:lnTo>
                      <a:pt x="23352" y="11729"/>
                    </a:lnTo>
                    <a:cubicBezTo>
                      <a:pt x="24091" y="11548"/>
                      <a:pt x="24542" y="10797"/>
                      <a:pt x="24360" y="10062"/>
                    </a:cubicBezTo>
                    <a:lnTo>
                      <a:pt x="23931" y="8333"/>
                    </a:lnTo>
                    <a:cubicBezTo>
                      <a:pt x="23846" y="7973"/>
                      <a:pt x="23621" y="7673"/>
                      <a:pt x="23304" y="7480"/>
                    </a:cubicBezTo>
                    <a:cubicBezTo>
                      <a:pt x="23090" y="7351"/>
                      <a:pt x="22848" y="7282"/>
                      <a:pt x="22600" y="7282"/>
                    </a:cubicBezTo>
                    <a:cubicBezTo>
                      <a:pt x="22488" y="7282"/>
                      <a:pt x="22376" y="7296"/>
                      <a:pt x="22264" y="7324"/>
                    </a:cubicBezTo>
                    <a:lnTo>
                      <a:pt x="21450" y="7529"/>
                    </a:lnTo>
                    <a:cubicBezTo>
                      <a:pt x="21370" y="7548"/>
                      <a:pt x="21290" y="7558"/>
                      <a:pt x="21210" y="7558"/>
                    </a:cubicBezTo>
                    <a:cubicBezTo>
                      <a:pt x="20856" y="7558"/>
                      <a:pt x="20515" y="7371"/>
                      <a:pt x="20314" y="7052"/>
                    </a:cubicBezTo>
                    <a:cubicBezTo>
                      <a:pt x="20073" y="6671"/>
                      <a:pt x="19805" y="6307"/>
                      <a:pt x="19516" y="5969"/>
                    </a:cubicBezTo>
                    <a:cubicBezTo>
                      <a:pt x="19210" y="5605"/>
                      <a:pt x="19162" y="5101"/>
                      <a:pt x="19397" y="4710"/>
                    </a:cubicBezTo>
                    <a:lnTo>
                      <a:pt x="19821" y="4008"/>
                    </a:lnTo>
                    <a:cubicBezTo>
                      <a:pt x="20008" y="3691"/>
                      <a:pt x="20067" y="3322"/>
                      <a:pt x="19976" y="2969"/>
                    </a:cubicBezTo>
                    <a:cubicBezTo>
                      <a:pt x="19891" y="2610"/>
                      <a:pt x="19671" y="2309"/>
                      <a:pt x="19355" y="2121"/>
                    </a:cubicBezTo>
                    <a:lnTo>
                      <a:pt x="17827" y="1200"/>
                    </a:lnTo>
                    <a:cubicBezTo>
                      <a:pt x="17606" y="1065"/>
                      <a:pt x="17361" y="1000"/>
                      <a:pt x="17119" y="1000"/>
                    </a:cubicBezTo>
                    <a:cubicBezTo>
                      <a:pt x="16653" y="1000"/>
                      <a:pt x="16198" y="1239"/>
                      <a:pt x="15937" y="1666"/>
                    </a:cubicBezTo>
                    <a:lnTo>
                      <a:pt x="15512" y="2368"/>
                    </a:lnTo>
                    <a:cubicBezTo>
                      <a:pt x="15320" y="2687"/>
                      <a:pt x="14975" y="2874"/>
                      <a:pt x="14601" y="2874"/>
                    </a:cubicBezTo>
                    <a:cubicBezTo>
                      <a:pt x="14516" y="2874"/>
                      <a:pt x="14430" y="2865"/>
                      <a:pt x="14345" y="2845"/>
                    </a:cubicBezTo>
                    <a:cubicBezTo>
                      <a:pt x="13911" y="2749"/>
                      <a:pt x="13461" y="2684"/>
                      <a:pt x="13016" y="2647"/>
                    </a:cubicBezTo>
                    <a:cubicBezTo>
                      <a:pt x="12554" y="2610"/>
                      <a:pt x="12175" y="2299"/>
                      <a:pt x="12067" y="1864"/>
                    </a:cubicBezTo>
                    <a:lnTo>
                      <a:pt x="11864" y="1050"/>
                    </a:lnTo>
                    <a:cubicBezTo>
                      <a:pt x="11778" y="691"/>
                      <a:pt x="11553" y="391"/>
                      <a:pt x="11243" y="198"/>
                    </a:cubicBezTo>
                    <a:cubicBezTo>
                      <a:pt x="11025" y="69"/>
                      <a:pt x="10781" y="1"/>
                      <a:pt x="10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2" name="Google Shape;1622;p14"/>
            <p:cNvGrpSpPr/>
            <p:nvPr/>
          </p:nvGrpSpPr>
          <p:grpSpPr>
            <a:xfrm>
              <a:off x="0" y="4815875"/>
              <a:ext cx="9144000" cy="327600"/>
              <a:chOff x="0" y="4815875"/>
              <a:chExt cx="9144000" cy="327600"/>
            </a:xfrm>
          </p:grpSpPr>
          <p:sp>
            <p:nvSpPr>
              <p:cNvPr id="1623" name="Google Shape;1623;p14"/>
              <p:cNvSpPr/>
              <p:nvPr/>
            </p:nvSpPr>
            <p:spPr>
              <a:xfrm>
                <a:off x="0" y="4815875"/>
                <a:ext cx="9144000" cy="3276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4" name="Google Shape;1624;p14"/>
              <p:cNvGrpSpPr/>
              <p:nvPr/>
            </p:nvGrpSpPr>
            <p:grpSpPr>
              <a:xfrm>
                <a:off x="8232955" y="4917228"/>
                <a:ext cx="728390" cy="128172"/>
                <a:chOff x="8366212" y="4929072"/>
                <a:chExt cx="365236" cy="64272"/>
              </a:xfrm>
            </p:grpSpPr>
            <p:grpSp>
              <p:nvGrpSpPr>
                <p:cNvPr id="1625" name="Google Shape;1625;p14"/>
                <p:cNvGrpSpPr/>
                <p:nvPr/>
              </p:nvGrpSpPr>
              <p:grpSpPr>
                <a:xfrm>
                  <a:off x="8666655" y="4929072"/>
                  <a:ext cx="64792" cy="62994"/>
                  <a:chOff x="8666655" y="4929072"/>
                  <a:chExt cx="64792" cy="62994"/>
                </a:xfrm>
              </p:grpSpPr>
              <p:sp>
                <p:nvSpPr>
                  <p:cNvPr id="1626" name="Google Shape;1626;p14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175" y="0"/>
                        </a:moveTo>
                        <a:cubicBezTo>
                          <a:pt x="135" y="0"/>
                          <a:pt x="94" y="15"/>
                          <a:pt x="65" y="45"/>
                        </a:cubicBezTo>
                        <a:cubicBezTo>
                          <a:pt x="1" y="109"/>
                          <a:pt x="1" y="205"/>
                          <a:pt x="65" y="270"/>
                        </a:cubicBezTo>
                        <a:lnTo>
                          <a:pt x="831" y="1036"/>
                        </a:lnTo>
                        <a:cubicBezTo>
                          <a:pt x="863" y="1068"/>
                          <a:pt x="901" y="1084"/>
                          <a:pt x="943" y="1084"/>
                        </a:cubicBezTo>
                        <a:cubicBezTo>
                          <a:pt x="987" y="1084"/>
                          <a:pt x="1024" y="1068"/>
                          <a:pt x="1056" y="1036"/>
                        </a:cubicBezTo>
                        <a:cubicBezTo>
                          <a:pt x="1116" y="977"/>
                          <a:pt x="1116" y="875"/>
                          <a:pt x="1056" y="816"/>
                        </a:cubicBezTo>
                        <a:lnTo>
                          <a:pt x="285" y="45"/>
                        </a:lnTo>
                        <a:cubicBezTo>
                          <a:pt x="255" y="15"/>
                          <a:pt x="215" y="0"/>
                          <a:pt x="17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7" name="Google Shape;1627;p14"/>
                  <p:cNvSpPr/>
                  <p:nvPr/>
                </p:nvSpPr>
                <p:spPr>
                  <a:xfrm>
                    <a:off x="8666655" y="4929072"/>
                    <a:ext cx="64792" cy="62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" h="1084" extrusionOk="0">
                        <a:moveTo>
                          <a:pt x="944" y="0"/>
                        </a:moveTo>
                        <a:cubicBezTo>
                          <a:pt x="904" y="0"/>
                          <a:pt x="863" y="15"/>
                          <a:pt x="831" y="45"/>
                        </a:cubicBezTo>
                        <a:lnTo>
                          <a:pt x="65" y="816"/>
                        </a:lnTo>
                        <a:cubicBezTo>
                          <a:pt x="1" y="875"/>
                          <a:pt x="1" y="977"/>
                          <a:pt x="65" y="1036"/>
                        </a:cubicBezTo>
                        <a:cubicBezTo>
                          <a:pt x="97" y="1068"/>
                          <a:pt x="134" y="1084"/>
                          <a:pt x="178" y="1084"/>
                        </a:cubicBezTo>
                        <a:cubicBezTo>
                          <a:pt x="215" y="1084"/>
                          <a:pt x="258" y="1068"/>
                          <a:pt x="285" y="1036"/>
                        </a:cubicBezTo>
                        <a:lnTo>
                          <a:pt x="1056" y="270"/>
                        </a:lnTo>
                        <a:cubicBezTo>
                          <a:pt x="1116" y="205"/>
                          <a:pt x="1116" y="109"/>
                          <a:pt x="1056" y="45"/>
                        </a:cubicBezTo>
                        <a:cubicBezTo>
                          <a:pt x="1024" y="15"/>
                          <a:pt x="984" y="0"/>
                          <a:pt x="94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28" name="Google Shape;1628;p14"/>
                <p:cNvSpPr/>
                <p:nvPr/>
              </p:nvSpPr>
              <p:spPr>
                <a:xfrm>
                  <a:off x="8518640" y="4929189"/>
                  <a:ext cx="64095" cy="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1104" extrusionOk="0">
                      <a:moveTo>
                        <a:pt x="787" y="315"/>
                      </a:moveTo>
                      <a:lnTo>
                        <a:pt x="787" y="787"/>
                      </a:lnTo>
                      <a:lnTo>
                        <a:pt x="315" y="787"/>
                      </a:lnTo>
                      <a:lnTo>
                        <a:pt x="315" y="315"/>
                      </a:lnTo>
                      <a:close/>
                      <a:moveTo>
                        <a:pt x="155" y="0"/>
                      </a:moveTo>
                      <a:cubicBezTo>
                        <a:pt x="70" y="0"/>
                        <a:pt x="0" y="70"/>
                        <a:pt x="0" y="155"/>
                      </a:cubicBezTo>
                      <a:lnTo>
                        <a:pt x="0" y="943"/>
                      </a:lnTo>
                      <a:cubicBezTo>
                        <a:pt x="0" y="1034"/>
                        <a:pt x="70" y="1104"/>
                        <a:pt x="155" y="1104"/>
                      </a:cubicBezTo>
                      <a:lnTo>
                        <a:pt x="948" y="1104"/>
                      </a:lnTo>
                      <a:cubicBezTo>
                        <a:pt x="1034" y="1104"/>
                        <a:pt x="1104" y="1034"/>
                        <a:pt x="1104" y="943"/>
                      </a:cubicBezTo>
                      <a:lnTo>
                        <a:pt x="1104" y="155"/>
                      </a:lnTo>
                      <a:cubicBezTo>
                        <a:pt x="1104" y="70"/>
                        <a:pt x="103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9" name="Google Shape;1629;p14"/>
                <p:cNvSpPr/>
                <p:nvPr/>
              </p:nvSpPr>
              <p:spPr>
                <a:xfrm>
                  <a:off x="8366212" y="4973644"/>
                  <a:ext cx="70308" cy="1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17" extrusionOk="0">
                      <a:moveTo>
                        <a:pt x="156" y="0"/>
                      </a:moveTo>
                      <a:cubicBezTo>
                        <a:pt x="70" y="0"/>
                        <a:pt x="0" y="71"/>
                        <a:pt x="0" y="156"/>
                      </a:cubicBezTo>
                      <a:cubicBezTo>
                        <a:pt x="0" y="247"/>
                        <a:pt x="70" y="317"/>
                        <a:pt x="156" y="317"/>
                      </a:cubicBezTo>
                      <a:lnTo>
                        <a:pt x="1056" y="317"/>
                      </a:lnTo>
                      <a:cubicBezTo>
                        <a:pt x="1141" y="317"/>
                        <a:pt x="1211" y="247"/>
                        <a:pt x="1211" y="156"/>
                      </a:cubicBezTo>
                      <a:cubicBezTo>
                        <a:pt x="1211" y="71"/>
                        <a:pt x="1141" y="0"/>
                        <a:pt x="10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5" r:id="rId22"/>
    <p:sldLayoutId id="2147483676" r:id="rId23"/>
    <p:sldLayoutId id="2147483677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>
              <a:buClrTx/>
              <a:buFontTx/>
              <a:buNone/>
            </a:pPr>
            <a:fld id="{723A3EFB-E5A4-4F85-84D0-3F54949E58B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</a:pPr>
              <a:t>2024/9/14</a:t>
            </a:fld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>
              <a:buClrTx/>
              <a:buFontTx/>
              <a:buNone/>
            </a:pPr>
            <a:fld id="{7D41E1E3-0430-46C2-B0D3-2490A70B129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4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6858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1pPr>
      <a:lvl2pPr marL="514364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2pPr>
      <a:lvl3pPr marL="857272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3pPr>
      <a:lvl4pPr marL="1200180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4pPr>
      <a:lvl5pPr marL="1543088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5pPr>
      <a:lvl6pPr marL="1885998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1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23" Type="http://schemas.openxmlformats.org/officeDocument/2006/relationships/image" Target="../media/image8.png"/><Relationship Id="rId2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4" name="Google Shape;4064;p35"/>
          <p:cNvSpPr txBox="1">
            <a:spLocks noGrp="1"/>
          </p:cNvSpPr>
          <p:nvPr>
            <p:ph type="ctrTitle"/>
          </p:nvPr>
        </p:nvSpPr>
        <p:spPr>
          <a:xfrm>
            <a:off x="483006" y="1337439"/>
            <a:ext cx="8025365" cy="20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br>
              <a:rPr lang="vi-VN" sz="4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HÔM NAY!</a:t>
            </a:r>
            <a:endParaRPr sz="40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66" name="Google Shape;4066;p35"/>
          <p:cNvGrpSpPr/>
          <p:nvPr/>
        </p:nvGrpSpPr>
        <p:grpSpPr>
          <a:xfrm>
            <a:off x="451598" y="4197494"/>
            <a:ext cx="786324" cy="719726"/>
            <a:chOff x="8248800" y="1404950"/>
            <a:chExt cx="509475" cy="466325"/>
          </a:xfrm>
        </p:grpSpPr>
        <p:sp>
          <p:nvSpPr>
            <p:cNvPr id="4067" name="Google Shape;4067;p35"/>
            <p:cNvSpPr/>
            <p:nvPr/>
          </p:nvSpPr>
          <p:spPr>
            <a:xfrm>
              <a:off x="8248800" y="1439575"/>
              <a:ext cx="458550" cy="427775"/>
            </a:xfrm>
            <a:custGeom>
              <a:avLst/>
              <a:gdLst/>
              <a:ahLst/>
              <a:cxnLst/>
              <a:rect l="l" t="t" r="r" b="b"/>
              <a:pathLst>
                <a:path w="18342" h="17111" extrusionOk="0">
                  <a:moveTo>
                    <a:pt x="9163" y="0"/>
                  </a:moveTo>
                  <a:cubicBezTo>
                    <a:pt x="5011" y="0"/>
                    <a:pt x="1363" y="3029"/>
                    <a:pt x="718" y="7259"/>
                  </a:cubicBezTo>
                  <a:cubicBezTo>
                    <a:pt x="0" y="11926"/>
                    <a:pt x="3205" y="16293"/>
                    <a:pt x="7877" y="17011"/>
                  </a:cubicBezTo>
                  <a:cubicBezTo>
                    <a:pt x="8315" y="17078"/>
                    <a:pt x="8750" y="17110"/>
                    <a:pt x="9180" y="17110"/>
                  </a:cubicBezTo>
                  <a:cubicBezTo>
                    <a:pt x="13331" y="17110"/>
                    <a:pt x="16974" y="14082"/>
                    <a:pt x="17624" y="9853"/>
                  </a:cubicBezTo>
                  <a:cubicBezTo>
                    <a:pt x="18342" y="5179"/>
                    <a:pt x="15138" y="818"/>
                    <a:pt x="10465" y="99"/>
                  </a:cubicBezTo>
                  <a:cubicBezTo>
                    <a:pt x="10027" y="32"/>
                    <a:pt x="9593" y="0"/>
                    <a:pt x="9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35"/>
            <p:cNvSpPr/>
            <p:nvPr/>
          </p:nvSpPr>
          <p:spPr>
            <a:xfrm>
              <a:off x="8254000" y="1435650"/>
              <a:ext cx="457525" cy="435625"/>
            </a:xfrm>
            <a:custGeom>
              <a:avLst/>
              <a:gdLst/>
              <a:ahLst/>
              <a:cxnLst/>
              <a:rect l="l" t="t" r="r" b="b"/>
              <a:pathLst>
                <a:path w="18301" h="17425" extrusionOk="0">
                  <a:moveTo>
                    <a:pt x="8955" y="315"/>
                  </a:moveTo>
                  <a:cubicBezTo>
                    <a:pt x="9378" y="315"/>
                    <a:pt x="9806" y="348"/>
                    <a:pt x="10236" y="412"/>
                  </a:cubicBezTo>
                  <a:cubicBezTo>
                    <a:pt x="14812" y="1114"/>
                    <a:pt x="17962" y="5407"/>
                    <a:pt x="17260" y="9983"/>
                  </a:cubicBezTo>
                  <a:cubicBezTo>
                    <a:pt x="16624" y="14129"/>
                    <a:pt x="13037" y="17105"/>
                    <a:pt x="8968" y="17105"/>
                  </a:cubicBezTo>
                  <a:cubicBezTo>
                    <a:pt x="8547" y="17105"/>
                    <a:pt x="8120" y="17073"/>
                    <a:pt x="7691" y="17007"/>
                  </a:cubicBezTo>
                  <a:cubicBezTo>
                    <a:pt x="5473" y="16670"/>
                    <a:pt x="3522" y="15485"/>
                    <a:pt x="2198" y="13680"/>
                  </a:cubicBezTo>
                  <a:cubicBezTo>
                    <a:pt x="869" y="11874"/>
                    <a:pt x="322" y="9656"/>
                    <a:pt x="665" y="7437"/>
                  </a:cubicBezTo>
                  <a:cubicBezTo>
                    <a:pt x="1298" y="3295"/>
                    <a:pt x="4887" y="315"/>
                    <a:pt x="8955" y="315"/>
                  </a:cubicBezTo>
                  <a:close/>
                  <a:moveTo>
                    <a:pt x="8957" y="0"/>
                  </a:moveTo>
                  <a:cubicBezTo>
                    <a:pt x="4733" y="0"/>
                    <a:pt x="1010" y="3092"/>
                    <a:pt x="354" y="7389"/>
                  </a:cubicBezTo>
                  <a:cubicBezTo>
                    <a:pt x="0" y="9693"/>
                    <a:pt x="564" y="11991"/>
                    <a:pt x="1941" y="13868"/>
                  </a:cubicBezTo>
                  <a:cubicBezTo>
                    <a:pt x="3318" y="15743"/>
                    <a:pt x="5344" y="16970"/>
                    <a:pt x="7642" y="17323"/>
                  </a:cubicBezTo>
                  <a:cubicBezTo>
                    <a:pt x="8087" y="17387"/>
                    <a:pt x="8532" y="17425"/>
                    <a:pt x="8965" y="17425"/>
                  </a:cubicBezTo>
                  <a:cubicBezTo>
                    <a:pt x="13194" y="17425"/>
                    <a:pt x="16912" y="14333"/>
                    <a:pt x="17572" y="10030"/>
                  </a:cubicBezTo>
                  <a:cubicBezTo>
                    <a:pt x="18301" y="5283"/>
                    <a:pt x="15032" y="830"/>
                    <a:pt x="10284" y="102"/>
                  </a:cubicBezTo>
                  <a:cubicBezTo>
                    <a:pt x="9838" y="33"/>
                    <a:pt x="9395" y="0"/>
                    <a:pt x="8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35"/>
            <p:cNvSpPr/>
            <p:nvPr/>
          </p:nvSpPr>
          <p:spPr>
            <a:xfrm>
              <a:off x="8269150" y="1426650"/>
              <a:ext cx="458450" cy="427700"/>
            </a:xfrm>
            <a:custGeom>
              <a:avLst/>
              <a:gdLst/>
              <a:ahLst/>
              <a:cxnLst/>
              <a:rect l="l" t="t" r="r" b="b"/>
              <a:pathLst>
                <a:path w="18338" h="17108" extrusionOk="0">
                  <a:moveTo>
                    <a:pt x="9147" y="0"/>
                  </a:moveTo>
                  <a:cubicBezTo>
                    <a:pt x="5004" y="0"/>
                    <a:pt x="1367" y="3031"/>
                    <a:pt x="719" y="7256"/>
                  </a:cubicBezTo>
                  <a:cubicBezTo>
                    <a:pt x="0" y="11923"/>
                    <a:pt x="3205" y="16290"/>
                    <a:pt x="7872" y="17008"/>
                  </a:cubicBezTo>
                  <a:cubicBezTo>
                    <a:pt x="8310" y="17075"/>
                    <a:pt x="8745" y="17107"/>
                    <a:pt x="9175" y="17107"/>
                  </a:cubicBezTo>
                  <a:cubicBezTo>
                    <a:pt x="13330" y="17107"/>
                    <a:pt x="16974" y="14080"/>
                    <a:pt x="17624" y="9850"/>
                  </a:cubicBezTo>
                  <a:cubicBezTo>
                    <a:pt x="18338" y="5177"/>
                    <a:pt x="15133" y="816"/>
                    <a:pt x="10466" y="97"/>
                  </a:cubicBezTo>
                  <a:cubicBezTo>
                    <a:pt x="10026" y="32"/>
                    <a:pt x="9593" y="0"/>
                    <a:pt x="9158" y="0"/>
                  </a:cubicBezTo>
                  <a:cubicBezTo>
                    <a:pt x="9155" y="0"/>
                    <a:pt x="9151" y="0"/>
                    <a:pt x="9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35"/>
            <p:cNvSpPr/>
            <p:nvPr/>
          </p:nvSpPr>
          <p:spPr>
            <a:xfrm>
              <a:off x="8265000" y="1422600"/>
              <a:ext cx="457500" cy="435700"/>
            </a:xfrm>
            <a:custGeom>
              <a:avLst/>
              <a:gdLst/>
              <a:ahLst/>
              <a:cxnLst/>
              <a:rect l="l" t="t" r="r" b="b"/>
              <a:pathLst>
                <a:path w="18300" h="17428" extrusionOk="0">
                  <a:moveTo>
                    <a:pt x="9329" y="318"/>
                  </a:moveTo>
                  <a:cubicBezTo>
                    <a:pt x="9752" y="318"/>
                    <a:pt x="10182" y="350"/>
                    <a:pt x="10610" y="414"/>
                  </a:cubicBezTo>
                  <a:cubicBezTo>
                    <a:pt x="12823" y="758"/>
                    <a:pt x="14774" y="1936"/>
                    <a:pt x="16103" y="3748"/>
                  </a:cubicBezTo>
                  <a:cubicBezTo>
                    <a:pt x="17431" y="5553"/>
                    <a:pt x="17973" y="7772"/>
                    <a:pt x="17636" y="9985"/>
                  </a:cubicBezTo>
                  <a:cubicBezTo>
                    <a:pt x="16999" y="14131"/>
                    <a:pt x="13411" y="17107"/>
                    <a:pt x="9343" y="17107"/>
                  </a:cubicBezTo>
                  <a:cubicBezTo>
                    <a:pt x="8921" y="17107"/>
                    <a:pt x="8494" y="17075"/>
                    <a:pt x="8065" y="17009"/>
                  </a:cubicBezTo>
                  <a:cubicBezTo>
                    <a:pt x="3489" y="16314"/>
                    <a:pt x="339" y="12016"/>
                    <a:pt x="1039" y="7440"/>
                  </a:cubicBezTo>
                  <a:cubicBezTo>
                    <a:pt x="1672" y="3298"/>
                    <a:pt x="5258" y="318"/>
                    <a:pt x="9329" y="318"/>
                  </a:cubicBezTo>
                  <a:close/>
                  <a:moveTo>
                    <a:pt x="9321" y="1"/>
                  </a:moveTo>
                  <a:cubicBezTo>
                    <a:pt x="7478" y="1"/>
                    <a:pt x="5691" y="585"/>
                    <a:pt x="4180" y="1695"/>
                  </a:cubicBezTo>
                  <a:cubicBezTo>
                    <a:pt x="2305" y="3073"/>
                    <a:pt x="1078" y="5093"/>
                    <a:pt x="724" y="7396"/>
                  </a:cubicBezTo>
                  <a:cubicBezTo>
                    <a:pt x="0" y="12144"/>
                    <a:pt x="3269" y="16596"/>
                    <a:pt x="8016" y="17326"/>
                  </a:cubicBezTo>
                  <a:cubicBezTo>
                    <a:pt x="8461" y="17390"/>
                    <a:pt x="8911" y="17427"/>
                    <a:pt x="9356" y="17427"/>
                  </a:cubicBezTo>
                  <a:cubicBezTo>
                    <a:pt x="11194" y="17427"/>
                    <a:pt x="12979" y="16843"/>
                    <a:pt x="14490" y="15735"/>
                  </a:cubicBezTo>
                  <a:cubicBezTo>
                    <a:pt x="16365" y="14357"/>
                    <a:pt x="17592" y="12332"/>
                    <a:pt x="17946" y="10033"/>
                  </a:cubicBezTo>
                  <a:cubicBezTo>
                    <a:pt x="18299" y="7734"/>
                    <a:pt x="17737" y="5435"/>
                    <a:pt x="16360" y="3560"/>
                  </a:cubicBezTo>
                  <a:cubicBezTo>
                    <a:pt x="14983" y="1685"/>
                    <a:pt x="12957" y="457"/>
                    <a:pt x="10659" y="103"/>
                  </a:cubicBezTo>
                  <a:cubicBezTo>
                    <a:pt x="10212" y="34"/>
                    <a:pt x="9765" y="1"/>
                    <a:pt x="9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35"/>
            <p:cNvSpPr/>
            <p:nvPr/>
          </p:nvSpPr>
          <p:spPr>
            <a:xfrm>
              <a:off x="8450800" y="1520100"/>
              <a:ext cx="166400" cy="203025"/>
            </a:xfrm>
            <a:custGeom>
              <a:avLst/>
              <a:gdLst/>
              <a:ahLst/>
              <a:cxnLst/>
              <a:rect l="l" t="t" r="r" b="b"/>
              <a:pathLst>
                <a:path w="6656" h="8121" extrusionOk="0">
                  <a:moveTo>
                    <a:pt x="1442" y="0"/>
                  </a:moveTo>
                  <a:cubicBezTo>
                    <a:pt x="1371" y="0"/>
                    <a:pt x="1299" y="6"/>
                    <a:pt x="1227" y="19"/>
                  </a:cubicBezTo>
                  <a:cubicBezTo>
                    <a:pt x="1061" y="46"/>
                    <a:pt x="944" y="201"/>
                    <a:pt x="960" y="367"/>
                  </a:cubicBezTo>
                  <a:lnTo>
                    <a:pt x="1034" y="1064"/>
                  </a:lnTo>
                  <a:cubicBezTo>
                    <a:pt x="1131" y="1990"/>
                    <a:pt x="735" y="2890"/>
                    <a:pt x="5" y="3449"/>
                  </a:cubicBezTo>
                  <a:cubicBezTo>
                    <a:pt x="27" y="3496"/>
                    <a:pt x="44" y="3550"/>
                    <a:pt x="44" y="3609"/>
                  </a:cubicBezTo>
                  <a:lnTo>
                    <a:pt x="0" y="7665"/>
                  </a:lnTo>
                  <a:cubicBezTo>
                    <a:pt x="81" y="7901"/>
                    <a:pt x="295" y="8073"/>
                    <a:pt x="552" y="8073"/>
                  </a:cubicBezTo>
                  <a:lnTo>
                    <a:pt x="5220" y="8121"/>
                  </a:lnTo>
                  <a:cubicBezTo>
                    <a:pt x="5456" y="8121"/>
                    <a:pt x="5649" y="7933"/>
                    <a:pt x="5654" y="7698"/>
                  </a:cubicBezTo>
                  <a:lnTo>
                    <a:pt x="5654" y="7515"/>
                  </a:lnTo>
                  <a:cubicBezTo>
                    <a:pt x="5654" y="7392"/>
                    <a:pt x="5557" y="7285"/>
                    <a:pt x="5434" y="7280"/>
                  </a:cubicBezTo>
                  <a:lnTo>
                    <a:pt x="5493" y="7280"/>
                  </a:lnTo>
                  <a:cubicBezTo>
                    <a:pt x="5496" y="7280"/>
                    <a:pt x="5499" y="7280"/>
                    <a:pt x="5502" y="7280"/>
                  </a:cubicBezTo>
                  <a:cubicBezTo>
                    <a:pt x="5777" y="7280"/>
                    <a:pt x="5997" y="7057"/>
                    <a:pt x="6002" y="6787"/>
                  </a:cubicBezTo>
                  <a:lnTo>
                    <a:pt x="6002" y="6406"/>
                  </a:lnTo>
                  <a:cubicBezTo>
                    <a:pt x="6007" y="6192"/>
                    <a:pt x="5804" y="6016"/>
                    <a:pt x="5804" y="6016"/>
                  </a:cubicBezTo>
                  <a:lnTo>
                    <a:pt x="5804" y="6016"/>
                  </a:lnTo>
                  <a:cubicBezTo>
                    <a:pt x="5807" y="6016"/>
                    <a:pt x="5810" y="6016"/>
                    <a:pt x="5813" y="6016"/>
                  </a:cubicBezTo>
                  <a:cubicBezTo>
                    <a:pt x="6093" y="6016"/>
                    <a:pt x="6319" y="5787"/>
                    <a:pt x="6324" y="5511"/>
                  </a:cubicBezTo>
                  <a:lnTo>
                    <a:pt x="6329" y="4997"/>
                  </a:lnTo>
                  <a:cubicBezTo>
                    <a:pt x="6329" y="4777"/>
                    <a:pt x="6039" y="4594"/>
                    <a:pt x="6039" y="4594"/>
                  </a:cubicBezTo>
                  <a:cubicBezTo>
                    <a:pt x="6371" y="4594"/>
                    <a:pt x="6645" y="4327"/>
                    <a:pt x="6650" y="3995"/>
                  </a:cubicBezTo>
                  <a:lnTo>
                    <a:pt x="6650" y="3775"/>
                  </a:lnTo>
                  <a:cubicBezTo>
                    <a:pt x="6655" y="3437"/>
                    <a:pt x="6383" y="3159"/>
                    <a:pt x="6039" y="3154"/>
                  </a:cubicBezTo>
                  <a:lnTo>
                    <a:pt x="2680" y="3122"/>
                  </a:lnTo>
                  <a:cubicBezTo>
                    <a:pt x="2889" y="2586"/>
                    <a:pt x="2926" y="1997"/>
                    <a:pt x="2787" y="1439"/>
                  </a:cubicBezTo>
                  <a:lnTo>
                    <a:pt x="2669" y="961"/>
                  </a:lnTo>
                  <a:cubicBezTo>
                    <a:pt x="2526" y="389"/>
                    <a:pt x="2014" y="0"/>
                    <a:pt x="1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35"/>
            <p:cNvSpPr/>
            <p:nvPr/>
          </p:nvSpPr>
          <p:spPr>
            <a:xfrm>
              <a:off x="8446650" y="1516175"/>
              <a:ext cx="174450" cy="210850"/>
            </a:xfrm>
            <a:custGeom>
              <a:avLst/>
              <a:gdLst/>
              <a:ahLst/>
              <a:cxnLst/>
              <a:rect l="l" t="t" r="r" b="b"/>
              <a:pathLst>
                <a:path w="6978" h="8434" extrusionOk="0">
                  <a:moveTo>
                    <a:pt x="1603" y="316"/>
                  </a:moveTo>
                  <a:cubicBezTo>
                    <a:pt x="2103" y="316"/>
                    <a:pt x="2555" y="659"/>
                    <a:pt x="2679" y="1157"/>
                  </a:cubicBezTo>
                  <a:lnTo>
                    <a:pt x="2803" y="1639"/>
                  </a:lnTo>
                  <a:cubicBezTo>
                    <a:pt x="2931" y="2164"/>
                    <a:pt x="2899" y="2711"/>
                    <a:pt x="2696" y="3220"/>
                  </a:cubicBezTo>
                  <a:cubicBezTo>
                    <a:pt x="2679" y="3267"/>
                    <a:pt x="2686" y="3321"/>
                    <a:pt x="2711" y="3364"/>
                  </a:cubicBezTo>
                  <a:cubicBezTo>
                    <a:pt x="2743" y="3408"/>
                    <a:pt x="2792" y="3433"/>
                    <a:pt x="2840" y="3433"/>
                  </a:cubicBezTo>
                  <a:lnTo>
                    <a:pt x="6205" y="3465"/>
                  </a:lnTo>
                  <a:cubicBezTo>
                    <a:pt x="6329" y="3472"/>
                    <a:pt x="6441" y="3519"/>
                    <a:pt x="6527" y="3606"/>
                  </a:cubicBezTo>
                  <a:cubicBezTo>
                    <a:pt x="6613" y="3690"/>
                    <a:pt x="6661" y="3809"/>
                    <a:pt x="6661" y="3932"/>
                  </a:cubicBezTo>
                  <a:lnTo>
                    <a:pt x="6656" y="4152"/>
                  </a:lnTo>
                  <a:cubicBezTo>
                    <a:pt x="6656" y="4393"/>
                    <a:pt x="6452" y="4591"/>
                    <a:pt x="6211" y="4591"/>
                  </a:cubicBezTo>
                  <a:lnTo>
                    <a:pt x="6205" y="4591"/>
                  </a:lnTo>
                  <a:cubicBezTo>
                    <a:pt x="6136" y="4591"/>
                    <a:pt x="6072" y="4640"/>
                    <a:pt x="6050" y="4704"/>
                  </a:cubicBezTo>
                  <a:cubicBezTo>
                    <a:pt x="6034" y="4773"/>
                    <a:pt x="6061" y="4848"/>
                    <a:pt x="6119" y="4886"/>
                  </a:cubicBezTo>
                  <a:cubicBezTo>
                    <a:pt x="6205" y="4939"/>
                    <a:pt x="6339" y="5063"/>
                    <a:pt x="6334" y="5149"/>
                  </a:cubicBezTo>
                  <a:lnTo>
                    <a:pt x="6329" y="5663"/>
                  </a:lnTo>
                  <a:cubicBezTo>
                    <a:pt x="6329" y="5861"/>
                    <a:pt x="6173" y="6017"/>
                    <a:pt x="5975" y="6017"/>
                  </a:cubicBezTo>
                  <a:cubicBezTo>
                    <a:pt x="5901" y="6017"/>
                    <a:pt x="5852" y="6054"/>
                    <a:pt x="5825" y="6118"/>
                  </a:cubicBezTo>
                  <a:cubicBezTo>
                    <a:pt x="5804" y="6178"/>
                    <a:pt x="5820" y="6247"/>
                    <a:pt x="5869" y="6290"/>
                  </a:cubicBezTo>
                  <a:cubicBezTo>
                    <a:pt x="5906" y="6327"/>
                    <a:pt x="6013" y="6445"/>
                    <a:pt x="6013" y="6563"/>
                  </a:cubicBezTo>
                  <a:lnTo>
                    <a:pt x="6007" y="6938"/>
                  </a:lnTo>
                  <a:cubicBezTo>
                    <a:pt x="6007" y="7029"/>
                    <a:pt x="5970" y="7115"/>
                    <a:pt x="5906" y="7179"/>
                  </a:cubicBezTo>
                  <a:cubicBezTo>
                    <a:pt x="5842" y="7244"/>
                    <a:pt x="5740" y="7276"/>
                    <a:pt x="5659" y="7276"/>
                  </a:cubicBezTo>
                  <a:lnTo>
                    <a:pt x="5600" y="7276"/>
                  </a:lnTo>
                  <a:cubicBezTo>
                    <a:pt x="5515" y="7276"/>
                    <a:pt x="5444" y="7345"/>
                    <a:pt x="5444" y="7432"/>
                  </a:cubicBezTo>
                  <a:cubicBezTo>
                    <a:pt x="5439" y="7516"/>
                    <a:pt x="5503" y="7587"/>
                    <a:pt x="5589" y="7592"/>
                  </a:cubicBezTo>
                  <a:cubicBezTo>
                    <a:pt x="5632" y="7597"/>
                    <a:pt x="5664" y="7630"/>
                    <a:pt x="5659" y="7667"/>
                  </a:cubicBezTo>
                  <a:lnTo>
                    <a:pt x="5659" y="7849"/>
                  </a:lnTo>
                  <a:cubicBezTo>
                    <a:pt x="5659" y="7999"/>
                    <a:pt x="5535" y="8112"/>
                    <a:pt x="5386" y="8117"/>
                  </a:cubicBezTo>
                  <a:lnTo>
                    <a:pt x="718" y="8075"/>
                  </a:lnTo>
                  <a:cubicBezTo>
                    <a:pt x="547" y="8069"/>
                    <a:pt x="386" y="7961"/>
                    <a:pt x="327" y="7795"/>
                  </a:cubicBezTo>
                  <a:lnTo>
                    <a:pt x="364" y="3766"/>
                  </a:lnTo>
                  <a:cubicBezTo>
                    <a:pt x="364" y="3734"/>
                    <a:pt x="364" y="3697"/>
                    <a:pt x="354" y="3665"/>
                  </a:cubicBezTo>
                  <a:cubicBezTo>
                    <a:pt x="1072" y="3064"/>
                    <a:pt x="1452" y="2132"/>
                    <a:pt x="1356" y="1205"/>
                  </a:cubicBezTo>
                  <a:lnTo>
                    <a:pt x="1286" y="508"/>
                  </a:lnTo>
                  <a:cubicBezTo>
                    <a:pt x="1276" y="423"/>
                    <a:pt x="1335" y="347"/>
                    <a:pt x="1420" y="331"/>
                  </a:cubicBezTo>
                  <a:cubicBezTo>
                    <a:pt x="1482" y="321"/>
                    <a:pt x="1543" y="316"/>
                    <a:pt x="1603" y="316"/>
                  </a:cubicBezTo>
                  <a:close/>
                  <a:moveTo>
                    <a:pt x="1602" y="0"/>
                  </a:moveTo>
                  <a:cubicBezTo>
                    <a:pt x="1524" y="0"/>
                    <a:pt x="1446" y="7"/>
                    <a:pt x="1367" y="20"/>
                  </a:cubicBezTo>
                  <a:cubicBezTo>
                    <a:pt x="1120" y="64"/>
                    <a:pt x="943" y="294"/>
                    <a:pt x="970" y="540"/>
                  </a:cubicBezTo>
                  <a:lnTo>
                    <a:pt x="1039" y="1237"/>
                  </a:lnTo>
                  <a:cubicBezTo>
                    <a:pt x="1131" y="2094"/>
                    <a:pt x="762" y="2957"/>
                    <a:pt x="75" y="3482"/>
                  </a:cubicBezTo>
                  <a:cubicBezTo>
                    <a:pt x="17" y="3525"/>
                    <a:pt x="0" y="3606"/>
                    <a:pt x="27" y="3675"/>
                  </a:cubicBezTo>
                  <a:cubicBezTo>
                    <a:pt x="43" y="3702"/>
                    <a:pt x="49" y="3734"/>
                    <a:pt x="49" y="3766"/>
                  </a:cubicBezTo>
                  <a:lnTo>
                    <a:pt x="11" y="7822"/>
                  </a:lnTo>
                  <a:cubicBezTo>
                    <a:pt x="11" y="7838"/>
                    <a:pt x="11" y="7855"/>
                    <a:pt x="17" y="7876"/>
                  </a:cubicBezTo>
                  <a:cubicBezTo>
                    <a:pt x="119" y="8176"/>
                    <a:pt x="396" y="8384"/>
                    <a:pt x="718" y="8384"/>
                  </a:cubicBezTo>
                  <a:lnTo>
                    <a:pt x="5386" y="8433"/>
                  </a:lnTo>
                  <a:lnTo>
                    <a:pt x="5391" y="8433"/>
                  </a:lnTo>
                  <a:cubicBezTo>
                    <a:pt x="5708" y="8433"/>
                    <a:pt x="5970" y="8176"/>
                    <a:pt x="5975" y="7855"/>
                  </a:cubicBezTo>
                  <a:lnTo>
                    <a:pt x="5975" y="7672"/>
                  </a:lnTo>
                  <a:cubicBezTo>
                    <a:pt x="5975" y="7624"/>
                    <a:pt x="5970" y="7576"/>
                    <a:pt x="5953" y="7528"/>
                  </a:cubicBezTo>
                  <a:cubicBezTo>
                    <a:pt x="6013" y="7501"/>
                    <a:pt x="6072" y="7459"/>
                    <a:pt x="6126" y="7410"/>
                  </a:cubicBezTo>
                  <a:cubicBezTo>
                    <a:pt x="6248" y="7286"/>
                    <a:pt x="6324" y="7120"/>
                    <a:pt x="6324" y="6944"/>
                  </a:cubicBezTo>
                  <a:lnTo>
                    <a:pt x="6329" y="6563"/>
                  </a:lnTo>
                  <a:cubicBezTo>
                    <a:pt x="6329" y="6455"/>
                    <a:pt x="6292" y="6354"/>
                    <a:pt x="6248" y="6274"/>
                  </a:cubicBezTo>
                  <a:cubicBezTo>
                    <a:pt x="6479" y="6173"/>
                    <a:pt x="6645" y="5936"/>
                    <a:pt x="6645" y="5668"/>
                  </a:cubicBezTo>
                  <a:lnTo>
                    <a:pt x="6650" y="5154"/>
                  </a:lnTo>
                  <a:cubicBezTo>
                    <a:pt x="6656" y="5031"/>
                    <a:pt x="6596" y="4924"/>
                    <a:pt x="6532" y="4838"/>
                  </a:cubicBezTo>
                  <a:cubicBezTo>
                    <a:pt x="6789" y="4714"/>
                    <a:pt x="6972" y="4457"/>
                    <a:pt x="6972" y="4152"/>
                  </a:cubicBezTo>
                  <a:lnTo>
                    <a:pt x="6977" y="3937"/>
                  </a:lnTo>
                  <a:cubicBezTo>
                    <a:pt x="6977" y="3729"/>
                    <a:pt x="6897" y="3530"/>
                    <a:pt x="6752" y="3386"/>
                  </a:cubicBezTo>
                  <a:cubicBezTo>
                    <a:pt x="6608" y="3235"/>
                    <a:pt x="6415" y="3155"/>
                    <a:pt x="6205" y="3150"/>
                  </a:cubicBezTo>
                  <a:lnTo>
                    <a:pt x="3065" y="3118"/>
                  </a:lnTo>
                  <a:cubicBezTo>
                    <a:pt x="3221" y="2614"/>
                    <a:pt x="3237" y="2078"/>
                    <a:pt x="3109" y="1558"/>
                  </a:cubicBezTo>
                  <a:lnTo>
                    <a:pt x="2985" y="1081"/>
                  </a:lnTo>
                  <a:cubicBezTo>
                    <a:pt x="2827" y="441"/>
                    <a:pt x="2243" y="0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5"/>
            <p:cNvSpPr/>
            <p:nvPr/>
          </p:nvSpPr>
          <p:spPr>
            <a:xfrm>
              <a:off x="8380200" y="1600550"/>
              <a:ext cx="71700" cy="121100"/>
            </a:xfrm>
            <a:custGeom>
              <a:avLst/>
              <a:gdLst/>
              <a:ahLst/>
              <a:cxnLst/>
              <a:rect l="l" t="t" r="r" b="b"/>
              <a:pathLst>
                <a:path w="2868" h="4844" extrusionOk="0">
                  <a:moveTo>
                    <a:pt x="402" y="0"/>
                  </a:moveTo>
                  <a:cubicBezTo>
                    <a:pt x="209" y="0"/>
                    <a:pt x="44" y="165"/>
                    <a:pt x="44" y="364"/>
                  </a:cubicBezTo>
                  <a:lnTo>
                    <a:pt x="0" y="4453"/>
                  </a:lnTo>
                  <a:cubicBezTo>
                    <a:pt x="0" y="4656"/>
                    <a:pt x="161" y="4823"/>
                    <a:pt x="365" y="4823"/>
                  </a:cubicBezTo>
                  <a:lnTo>
                    <a:pt x="2455" y="4844"/>
                  </a:lnTo>
                  <a:cubicBezTo>
                    <a:pt x="2458" y="4844"/>
                    <a:pt x="2461" y="4844"/>
                    <a:pt x="2464" y="4844"/>
                  </a:cubicBezTo>
                  <a:cubicBezTo>
                    <a:pt x="2663" y="4844"/>
                    <a:pt x="2824" y="4680"/>
                    <a:pt x="2824" y="4480"/>
                  </a:cubicBezTo>
                  <a:lnTo>
                    <a:pt x="2824" y="4447"/>
                  </a:lnTo>
                  <a:lnTo>
                    <a:pt x="2868" y="391"/>
                  </a:lnTo>
                  <a:cubicBezTo>
                    <a:pt x="2868" y="332"/>
                    <a:pt x="2851" y="278"/>
                    <a:pt x="2829" y="231"/>
                  </a:cubicBezTo>
                  <a:cubicBezTo>
                    <a:pt x="2772" y="107"/>
                    <a:pt x="2648" y="21"/>
                    <a:pt x="2503" y="21"/>
                  </a:cubicBezTo>
                  <a:lnTo>
                    <a:pt x="413" y="0"/>
                  </a:lnTo>
                  <a:cubicBezTo>
                    <a:pt x="409" y="0"/>
                    <a:pt x="406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5"/>
            <p:cNvSpPr/>
            <p:nvPr/>
          </p:nvSpPr>
          <p:spPr>
            <a:xfrm>
              <a:off x="8376175" y="1596525"/>
              <a:ext cx="79600" cy="129150"/>
            </a:xfrm>
            <a:custGeom>
              <a:avLst/>
              <a:gdLst/>
              <a:ahLst/>
              <a:cxnLst/>
              <a:rect l="l" t="t" r="r" b="b"/>
              <a:pathLst>
                <a:path w="3184" h="5166" extrusionOk="0">
                  <a:moveTo>
                    <a:pt x="574" y="316"/>
                  </a:moveTo>
                  <a:lnTo>
                    <a:pt x="2659" y="338"/>
                  </a:lnTo>
                  <a:cubicBezTo>
                    <a:pt x="2745" y="338"/>
                    <a:pt x="2814" y="386"/>
                    <a:pt x="2846" y="461"/>
                  </a:cubicBezTo>
                  <a:cubicBezTo>
                    <a:pt x="2862" y="488"/>
                    <a:pt x="2868" y="520"/>
                    <a:pt x="2868" y="552"/>
                  </a:cubicBezTo>
                  <a:lnTo>
                    <a:pt x="2830" y="4641"/>
                  </a:lnTo>
                  <a:cubicBezTo>
                    <a:pt x="2825" y="4753"/>
                    <a:pt x="2733" y="4849"/>
                    <a:pt x="2616" y="4849"/>
                  </a:cubicBezTo>
                  <a:lnTo>
                    <a:pt x="532" y="4828"/>
                  </a:lnTo>
                  <a:cubicBezTo>
                    <a:pt x="413" y="4828"/>
                    <a:pt x="322" y="4732"/>
                    <a:pt x="322" y="4614"/>
                  </a:cubicBezTo>
                  <a:lnTo>
                    <a:pt x="360" y="525"/>
                  </a:lnTo>
                  <a:cubicBezTo>
                    <a:pt x="366" y="407"/>
                    <a:pt x="457" y="316"/>
                    <a:pt x="574" y="316"/>
                  </a:cubicBezTo>
                  <a:close/>
                  <a:moveTo>
                    <a:pt x="574" y="1"/>
                  </a:moveTo>
                  <a:cubicBezTo>
                    <a:pt x="285" y="1"/>
                    <a:pt x="49" y="231"/>
                    <a:pt x="49" y="520"/>
                  </a:cubicBezTo>
                  <a:lnTo>
                    <a:pt x="7" y="4614"/>
                  </a:lnTo>
                  <a:cubicBezTo>
                    <a:pt x="0" y="4903"/>
                    <a:pt x="237" y="5138"/>
                    <a:pt x="526" y="5145"/>
                  </a:cubicBezTo>
                  <a:lnTo>
                    <a:pt x="2611" y="5165"/>
                  </a:lnTo>
                  <a:lnTo>
                    <a:pt x="2616" y="5165"/>
                  </a:lnTo>
                  <a:cubicBezTo>
                    <a:pt x="2906" y="5165"/>
                    <a:pt x="3141" y="4930"/>
                    <a:pt x="3146" y="4614"/>
                  </a:cubicBezTo>
                  <a:lnTo>
                    <a:pt x="3183" y="552"/>
                  </a:lnTo>
                  <a:cubicBezTo>
                    <a:pt x="3183" y="476"/>
                    <a:pt x="3168" y="402"/>
                    <a:pt x="3136" y="327"/>
                  </a:cubicBezTo>
                  <a:cubicBezTo>
                    <a:pt x="3050" y="140"/>
                    <a:pt x="2868" y="21"/>
                    <a:pt x="2664" y="21"/>
                  </a:cubicBezTo>
                  <a:lnTo>
                    <a:pt x="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35"/>
            <p:cNvSpPr/>
            <p:nvPr/>
          </p:nvSpPr>
          <p:spPr>
            <a:xfrm>
              <a:off x="8411550" y="1614050"/>
              <a:ext cx="19475" cy="19200"/>
            </a:xfrm>
            <a:custGeom>
              <a:avLst/>
              <a:gdLst/>
              <a:ahLst/>
              <a:cxnLst/>
              <a:rect l="l" t="t" r="r" b="b"/>
              <a:pathLst>
                <a:path w="779" h="768" extrusionOk="0">
                  <a:moveTo>
                    <a:pt x="383" y="0"/>
                  </a:moveTo>
                  <a:cubicBezTo>
                    <a:pt x="173" y="0"/>
                    <a:pt x="6" y="171"/>
                    <a:pt x="6" y="381"/>
                  </a:cubicBezTo>
                  <a:cubicBezTo>
                    <a:pt x="0" y="596"/>
                    <a:pt x="172" y="767"/>
                    <a:pt x="386" y="767"/>
                  </a:cubicBezTo>
                  <a:cubicBezTo>
                    <a:pt x="389" y="767"/>
                    <a:pt x="392" y="767"/>
                    <a:pt x="395" y="767"/>
                  </a:cubicBezTo>
                  <a:cubicBezTo>
                    <a:pt x="601" y="767"/>
                    <a:pt x="772" y="598"/>
                    <a:pt x="772" y="386"/>
                  </a:cubicBezTo>
                  <a:cubicBezTo>
                    <a:pt x="778" y="178"/>
                    <a:pt x="606" y="1"/>
                    <a:pt x="392" y="1"/>
                  </a:cubicBezTo>
                  <a:cubicBezTo>
                    <a:pt x="389" y="0"/>
                    <a:pt x="386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35"/>
            <p:cNvSpPr/>
            <p:nvPr/>
          </p:nvSpPr>
          <p:spPr>
            <a:xfrm>
              <a:off x="8407675" y="1610025"/>
              <a:ext cx="27200" cy="27225"/>
            </a:xfrm>
            <a:custGeom>
              <a:avLst/>
              <a:gdLst/>
              <a:ahLst/>
              <a:cxnLst/>
              <a:rect l="l" t="t" r="r" b="b"/>
              <a:pathLst>
                <a:path w="1088" h="1089" extrusionOk="0">
                  <a:moveTo>
                    <a:pt x="547" y="317"/>
                  </a:moveTo>
                  <a:cubicBezTo>
                    <a:pt x="669" y="317"/>
                    <a:pt x="772" y="425"/>
                    <a:pt x="772" y="547"/>
                  </a:cubicBezTo>
                  <a:cubicBezTo>
                    <a:pt x="772" y="606"/>
                    <a:pt x="745" y="666"/>
                    <a:pt x="702" y="708"/>
                  </a:cubicBezTo>
                  <a:cubicBezTo>
                    <a:pt x="663" y="747"/>
                    <a:pt x="621" y="773"/>
                    <a:pt x="561" y="773"/>
                  </a:cubicBezTo>
                  <a:cubicBezTo>
                    <a:pt x="555" y="773"/>
                    <a:pt x="548" y="773"/>
                    <a:pt x="541" y="772"/>
                  </a:cubicBezTo>
                  <a:cubicBezTo>
                    <a:pt x="483" y="772"/>
                    <a:pt x="424" y="747"/>
                    <a:pt x="380" y="703"/>
                  </a:cubicBezTo>
                  <a:cubicBezTo>
                    <a:pt x="338" y="660"/>
                    <a:pt x="316" y="601"/>
                    <a:pt x="316" y="542"/>
                  </a:cubicBezTo>
                  <a:cubicBezTo>
                    <a:pt x="316" y="419"/>
                    <a:pt x="419" y="317"/>
                    <a:pt x="541" y="317"/>
                  </a:cubicBezTo>
                  <a:close/>
                  <a:moveTo>
                    <a:pt x="547" y="1"/>
                  </a:moveTo>
                  <a:cubicBezTo>
                    <a:pt x="263" y="1"/>
                    <a:pt x="6" y="243"/>
                    <a:pt x="1" y="542"/>
                  </a:cubicBezTo>
                  <a:cubicBezTo>
                    <a:pt x="1" y="688"/>
                    <a:pt x="53" y="821"/>
                    <a:pt x="155" y="923"/>
                  </a:cubicBezTo>
                  <a:cubicBezTo>
                    <a:pt x="258" y="1030"/>
                    <a:pt x="392" y="1089"/>
                    <a:pt x="536" y="1089"/>
                  </a:cubicBezTo>
                  <a:lnTo>
                    <a:pt x="541" y="1089"/>
                  </a:lnTo>
                  <a:cubicBezTo>
                    <a:pt x="842" y="1089"/>
                    <a:pt x="1082" y="848"/>
                    <a:pt x="1087" y="554"/>
                  </a:cubicBezTo>
                  <a:cubicBezTo>
                    <a:pt x="1087" y="253"/>
                    <a:pt x="847" y="7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35"/>
            <p:cNvSpPr/>
            <p:nvPr/>
          </p:nvSpPr>
          <p:spPr>
            <a:xfrm>
              <a:off x="8560775" y="1701950"/>
              <a:ext cx="26425" cy="25"/>
            </a:xfrm>
            <a:custGeom>
              <a:avLst/>
              <a:gdLst/>
              <a:ahLst/>
              <a:cxnLst/>
              <a:rect l="l" t="t" r="r" b="b"/>
              <a:pathLst>
                <a:path w="1057" h="1" extrusionOk="0">
                  <a:moveTo>
                    <a:pt x="1" y="1"/>
                  </a:moveTo>
                  <a:lnTo>
                    <a:pt x="10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35"/>
            <p:cNvSpPr/>
            <p:nvPr/>
          </p:nvSpPr>
          <p:spPr>
            <a:xfrm>
              <a:off x="8556900" y="1698050"/>
              <a:ext cx="34325" cy="7950"/>
            </a:xfrm>
            <a:custGeom>
              <a:avLst/>
              <a:gdLst/>
              <a:ahLst/>
              <a:cxnLst/>
              <a:rect l="l" t="t" r="r" b="b"/>
              <a:pathLst>
                <a:path w="1373" h="318" extrusionOk="0">
                  <a:moveTo>
                    <a:pt x="156" y="1"/>
                  </a:moveTo>
                  <a:cubicBezTo>
                    <a:pt x="70" y="1"/>
                    <a:pt x="0" y="70"/>
                    <a:pt x="0" y="157"/>
                  </a:cubicBezTo>
                  <a:cubicBezTo>
                    <a:pt x="0" y="248"/>
                    <a:pt x="70" y="317"/>
                    <a:pt x="156" y="317"/>
                  </a:cubicBezTo>
                  <a:lnTo>
                    <a:pt x="1212" y="317"/>
                  </a:lnTo>
                  <a:cubicBezTo>
                    <a:pt x="1298" y="317"/>
                    <a:pt x="1372" y="248"/>
                    <a:pt x="1372" y="157"/>
                  </a:cubicBezTo>
                  <a:cubicBezTo>
                    <a:pt x="1372" y="70"/>
                    <a:pt x="1298" y="1"/>
                    <a:pt x="1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35"/>
            <p:cNvSpPr/>
            <p:nvPr/>
          </p:nvSpPr>
          <p:spPr>
            <a:xfrm>
              <a:off x="8569250" y="1670175"/>
              <a:ext cx="26375" cy="25"/>
            </a:xfrm>
            <a:custGeom>
              <a:avLst/>
              <a:gdLst/>
              <a:ahLst/>
              <a:cxnLst/>
              <a:rect l="l" t="t" r="r" b="b"/>
              <a:pathLst>
                <a:path w="1055" h="1" extrusionOk="0">
                  <a:moveTo>
                    <a:pt x="0" y="1"/>
                  </a:moveTo>
                  <a:lnTo>
                    <a:pt x="10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35"/>
            <p:cNvSpPr/>
            <p:nvPr/>
          </p:nvSpPr>
          <p:spPr>
            <a:xfrm>
              <a:off x="8565350" y="1666300"/>
              <a:ext cx="34175" cy="7925"/>
            </a:xfrm>
            <a:custGeom>
              <a:avLst/>
              <a:gdLst/>
              <a:ahLst/>
              <a:cxnLst/>
              <a:rect l="l" t="t" r="r" b="b"/>
              <a:pathLst>
                <a:path w="1367" h="317" extrusionOk="0">
                  <a:moveTo>
                    <a:pt x="156" y="0"/>
                  </a:moveTo>
                  <a:cubicBezTo>
                    <a:pt x="70" y="0"/>
                    <a:pt x="0" y="71"/>
                    <a:pt x="0" y="156"/>
                  </a:cubicBezTo>
                  <a:cubicBezTo>
                    <a:pt x="0" y="247"/>
                    <a:pt x="70" y="317"/>
                    <a:pt x="156" y="317"/>
                  </a:cubicBezTo>
                  <a:lnTo>
                    <a:pt x="1211" y="317"/>
                  </a:lnTo>
                  <a:cubicBezTo>
                    <a:pt x="1297" y="317"/>
                    <a:pt x="1366" y="247"/>
                    <a:pt x="1366" y="156"/>
                  </a:cubicBezTo>
                  <a:cubicBezTo>
                    <a:pt x="1366" y="71"/>
                    <a:pt x="1297" y="0"/>
                    <a:pt x="1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35"/>
            <p:cNvSpPr/>
            <p:nvPr/>
          </p:nvSpPr>
          <p:spPr>
            <a:xfrm>
              <a:off x="8575125" y="1634700"/>
              <a:ext cx="26425" cy="25"/>
            </a:xfrm>
            <a:custGeom>
              <a:avLst/>
              <a:gdLst/>
              <a:ahLst/>
              <a:cxnLst/>
              <a:rect l="l" t="t" r="r" b="b"/>
              <a:pathLst>
                <a:path w="1057" h="1" extrusionOk="0">
                  <a:moveTo>
                    <a:pt x="0" y="0"/>
                  </a:moveTo>
                  <a:lnTo>
                    <a:pt x="10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35"/>
            <p:cNvSpPr/>
            <p:nvPr/>
          </p:nvSpPr>
          <p:spPr>
            <a:xfrm>
              <a:off x="8571225" y="1630675"/>
              <a:ext cx="34200" cy="7925"/>
            </a:xfrm>
            <a:custGeom>
              <a:avLst/>
              <a:gdLst/>
              <a:ahLst/>
              <a:cxnLst/>
              <a:rect l="l" t="t" r="r" b="b"/>
              <a:pathLst>
                <a:path w="1368" h="317" extrusionOk="0">
                  <a:moveTo>
                    <a:pt x="156" y="0"/>
                  </a:moveTo>
                  <a:cubicBezTo>
                    <a:pt x="70" y="0"/>
                    <a:pt x="1" y="75"/>
                    <a:pt x="1" y="161"/>
                  </a:cubicBezTo>
                  <a:cubicBezTo>
                    <a:pt x="1" y="247"/>
                    <a:pt x="70" y="317"/>
                    <a:pt x="156" y="317"/>
                  </a:cubicBezTo>
                  <a:lnTo>
                    <a:pt x="1212" y="317"/>
                  </a:lnTo>
                  <a:cubicBezTo>
                    <a:pt x="1297" y="317"/>
                    <a:pt x="1368" y="247"/>
                    <a:pt x="1368" y="161"/>
                  </a:cubicBezTo>
                  <a:cubicBezTo>
                    <a:pt x="1368" y="75"/>
                    <a:pt x="1297" y="0"/>
                    <a:pt x="1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35"/>
            <p:cNvSpPr/>
            <p:nvPr/>
          </p:nvSpPr>
          <p:spPr>
            <a:xfrm>
              <a:off x="8588525" y="1408825"/>
              <a:ext cx="165850" cy="165875"/>
            </a:xfrm>
            <a:custGeom>
              <a:avLst/>
              <a:gdLst/>
              <a:ahLst/>
              <a:cxnLst/>
              <a:rect l="l" t="t" r="r" b="b"/>
              <a:pathLst>
                <a:path w="6634" h="6635" extrusionOk="0">
                  <a:moveTo>
                    <a:pt x="3317" y="1"/>
                  </a:moveTo>
                  <a:cubicBezTo>
                    <a:pt x="1485" y="1"/>
                    <a:pt x="1" y="1485"/>
                    <a:pt x="1" y="3317"/>
                  </a:cubicBezTo>
                  <a:cubicBezTo>
                    <a:pt x="1" y="5150"/>
                    <a:pt x="1485" y="6634"/>
                    <a:pt x="3317" y="6634"/>
                  </a:cubicBezTo>
                  <a:cubicBezTo>
                    <a:pt x="5150" y="6634"/>
                    <a:pt x="6634" y="5150"/>
                    <a:pt x="6634" y="3317"/>
                  </a:cubicBezTo>
                  <a:cubicBezTo>
                    <a:pt x="6634" y="1485"/>
                    <a:pt x="5150" y="1"/>
                    <a:pt x="33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35"/>
            <p:cNvSpPr/>
            <p:nvPr/>
          </p:nvSpPr>
          <p:spPr>
            <a:xfrm>
              <a:off x="8584500" y="1404950"/>
              <a:ext cx="173775" cy="173750"/>
            </a:xfrm>
            <a:custGeom>
              <a:avLst/>
              <a:gdLst/>
              <a:ahLst/>
              <a:cxnLst/>
              <a:rect l="l" t="t" r="r" b="b"/>
              <a:pathLst>
                <a:path w="6951" h="6950" extrusionOk="0">
                  <a:moveTo>
                    <a:pt x="3478" y="317"/>
                  </a:moveTo>
                  <a:cubicBezTo>
                    <a:pt x="5220" y="317"/>
                    <a:pt x="6634" y="1731"/>
                    <a:pt x="6634" y="3472"/>
                  </a:cubicBezTo>
                  <a:cubicBezTo>
                    <a:pt x="6634" y="5214"/>
                    <a:pt x="5220" y="6635"/>
                    <a:pt x="3478" y="6635"/>
                  </a:cubicBezTo>
                  <a:cubicBezTo>
                    <a:pt x="1737" y="6635"/>
                    <a:pt x="316" y="5214"/>
                    <a:pt x="316" y="3472"/>
                  </a:cubicBezTo>
                  <a:cubicBezTo>
                    <a:pt x="316" y="2631"/>
                    <a:pt x="644" y="1838"/>
                    <a:pt x="1243" y="1239"/>
                  </a:cubicBezTo>
                  <a:cubicBezTo>
                    <a:pt x="1839" y="643"/>
                    <a:pt x="2631" y="317"/>
                    <a:pt x="3478" y="317"/>
                  </a:cubicBezTo>
                  <a:close/>
                  <a:moveTo>
                    <a:pt x="3478" y="0"/>
                  </a:moveTo>
                  <a:cubicBezTo>
                    <a:pt x="2551" y="0"/>
                    <a:pt x="1678" y="359"/>
                    <a:pt x="1018" y="1019"/>
                  </a:cubicBezTo>
                  <a:cubicBezTo>
                    <a:pt x="365" y="1672"/>
                    <a:pt x="1" y="2545"/>
                    <a:pt x="1" y="3472"/>
                  </a:cubicBezTo>
                  <a:cubicBezTo>
                    <a:pt x="1" y="5391"/>
                    <a:pt x="1560" y="6950"/>
                    <a:pt x="3478" y="6950"/>
                  </a:cubicBezTo>
                  <a:cubicBezTo>
                    <a:pt x="5391" y="6950"/>
                    <a:pt x="6951" y="5391"/>
                    <a:pt x="6951" y="3472"/>
                  </a:cubicBezTo>
                  <a:cubicBezTo>
                    <a:pt x="6951" y="1560"/>
                    <a:pt x="5391" y="0"/>
                    <a:pt x="3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35"/>
            <p:cNvSpPr/>
            <p:nvPr/>
          </p:nvSpPr>
          <p:spPr>
            <a:xfrm>
              <a:off x="8669825" y="1443525"/>
              <a:ext cx="9275" cy="93550"/>
            </a:xfrm>
            <a:custGeom>
              <a:avLst/>
              <a:gdLst/>
              <a:ahLst/>
              <a:cxnLst/>
              <a:rect l="l" t="t" r="r" b="b"/>
              <a:pathLst>
                <a:path w="371" h="3742" extrusionOk="0">
                  <a:moveTo>
                    <a:pt x="189" y="0"/>
                  </a:moveTo>
                  <a:cubicBezTo>
                    <a:pt x="86" y="0"/>
                    <a:pt x="1" y="81"/>
                    <a:pt x="1" y="183"/>
                  </a:cubicBezTo>
                  <a:lnTo>
                    <a:pt x="1" y="3554"/>
                  </a:lnTo>
                  <a:cubicBezTo>
                    <a:pt x="1" y="3655"/>
                    <a:pt x="86" y="3741"/>
                    <a:pt x="189" y="3741"/>
                  </a:cubicBezTo>
                  <a:cubicBezTo>
                    <a:pt x="290" y="3741"/>
                    <a:pt x="370" y="3655"/>
                    <a:pt x="370" y="3554"/>
                  </a:cubicBezTo>
                  <a:lnTo>
                    <a:pt x="370" y="183"/>
                  </a:lnTo>
                  <a:cubicBezTo>
                    <a:pt x="370" y="81"/>
                    <a:pt x="290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35"/>
            <p:cNvSpPr/>
            <p:nvPr/>
          </p:nvSpPr>
          <p:spPr>
            <a:xfrm>
              <a:off x="8627750" y="1485600"/>
              <a:ext cx="93550" cy="9250"/>
            </a:xfrm>
            <a:custGeom>
              <a:avLst/>
              <a:gdLst/>
              <a:ahLst/>
              <a:cxnLst/>
              <a:rect l="l" t="t" r="r" b="b"/>
              <a:pathLst>
                <a:path w="3742" h="370" extrusionOk="0">
                  <a:moveTo>
                    <a:pt x="183" y="1"/>
                  </a:moveTo>
                  <a:cubicBezTo>
                    <a:pt x="82" y="1"/>
                    <a:pt x="1" y="81"/>
                    <a:pt x="1" y="187"/>
                  </a:cubicBezTo>
                  <a:cubicBezTo>
                    <a:pt x="1" y="290"/>
                    <a:pt x="82" y="370"/>
                    <a:pt x="183" y="370"/>
                  </a:cubicBezTo>
                  <a:lnTo>
                    <a:pt x="3554" y="370"/>
                  </a:lnTo>
                  <a:cubicBezTo>
                    <a:pt x="3655" y="370"/>
                    <a:pt x="3742" y="290"/>
                    <a:pt x="3742" y="187"/>
                  </a:cubicBezTo>
                  <a:cubicBezTo>
                    <a:pt x="3742" y="81"/>
                    <a:pt x="3655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7" name="Google Shape;4087;p35"/>
          <p:cNvGrpSpPr/>
          <p:nvPr/>
        </p:nvGrpSpPr>
        <p:grpSpPr>
          <a:xfrm>
            <a:off x="1330449" y="93853"/>
            <a:ext cx="890953" cy="891290"/>
            <a:chOff x="8234275" y="2163288"/>
            <a:chExt cx="372550" cy="372675"/>
          </a:xfrm>
        </p:grpSpPr>
        <p:sp>
          <p:nvSpPr>
            <p:cNvPr id="4088" name="Google Shape;4088;p35"/>
            <p:cNvSpPr/>
            <p:nvPr/>
          </p:nvSpPr>
          <p:spPr>
            <a:xfrm>
              <a:off x="8234275" y="2163288"/>
              <a:ext cx="372550" cy="372675"/>
            </a:xfrm>
            <a:custGeom>
              <a:avLst/>
              <a:gdLst/>
              <a:ahLst/>
              <a:cxnLst/>
              <a:rect l="l" t="t" r="r" b="b"/>
              <a:pathLst>
                <a:path w="14902" h="14907" extrusionOk="0">
                  <a:moveTo>
                    <a:pt x="7453" y="316"/>
                  </a:moveTo>
                  <a:cubicBezTo>
                    <a:pt x="11387" y="316"/>
                    <a:pt x="14590" y="3515"/>
                    <a:pt x="14590" y="7453"/>
                  </a:cubicBezTo>
                  <a:cubicBezTo>
                    <a:pt x="14590" y="11387"/>
                    <a:pt x="11387" y="14591"/>
                    <a:pt x="7453" y="14591"/>
                  </a:cubicBezTo>
                  <a:cubicBezTo>
                    <a:pt x="3515" y="14591"/>
                    <a:pt x="315" y="11387"/>
                    <a:pt x="315" y="7453"/>
                  </a:cubicBezTo>
                  <a:cubicBezTo>
                    <a:pt x="315" y="3515"/>
                    <a:pt x="3515" y="316"/>
                    <a:pt x="7453" y="316"/>
                  </a:cubicBezTo>
                  <a:close/>
                  <a:moveTo>
                    <a:pt x="7453" y="1"/>
                  </a:moveTo>
                  <a:cubicBezTo>
                    <a:pt x="3344" y="1"/>
                    <a:pt x="0" y="3344"/>
                    <a:pt x="0" y="7453"/>
                  </a:cubicBezTo>
                  <a:cubicBezTo>
                    <a:pt x="0" y="11563"/>
                    <a:pt x="3344" y="14907"/>
                    <a:pt x="7453" y="14907"/>
                  </a:cubicBezTo>
                  <a:cubicBezTo>
                    <a:pt x="11563" y="14907"/>
                    <a:pt x="14901" y="11563"/>
                    <a:pt x="14901" y="7453"/>
                  </a:cubicBezTo>
                  <a:cubicBezTo>
                    <a:pt x="14901" y="3344"/>
                    <a:pt x="11563" y="1"/>
                    <a:pt x="7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35"/>
            <p:cNvSpPr/>
            <p:nvPr/>
          </p:nvSpPr>
          <p:spPr>
            <a:xfrm>
              <a:off x="8361100" y="2163288"/>
              <a:ext cx="116575" cy="372675"/>
            </a:xfrm>
            <a:custGeom>
              <a:avLst/>
              <a:gdLst/>
              <a:ahLst/>
              <a:cxnLst/>
              <a:rect l="l" t="t" r="r" b="b"/>
              <a:pathLst>
                <a:path w="4663" h="14907" extrusionOk="0">
                  <a:moveTo>
                    <a:pt x="2332" y="316"/>
                  </a:moveTo>
                  <a:cubicBezTo>
                    <a:pt x="3307" y="316"/>
                    <a:pt x="4347" y="3183"/>
                    <a:pt x="4347" y="7453"/>
                  </a:cubicBezTo>
                  <a:cubicBezTo>
                    <a:pt x="4347" y="11719"/>
                    <a:pt x="3307" y="14591"/>
                    <a:pt x="2332" y="14591"/>
                  </a:cubicBezTo>
                  <a:cubicBezTo>
                    <a:pt x="1357" y="14591"/>
                    <a:pt x="317" y="11719"/>
                    <a:pt x="317" y="7453"/>
                  </a:cubicBezTo>
                  <a:cubicBezTo>
                    <a:pt x="317" y="3183"/>
                    <a:pt x="1357" y="316"/>
                    <a:pt x="2332" y="316"/>
                  </a:cubicBezTo>
                  <a:close/>
                  <a:moveTo>
                    <a:pt x="2332" y="1"/>
                  </a:moveTo>
                  <a:cubicBezTo>
                    <a:pt x="875" y="1"/>
                    <a:pt x="0" y="3788"/>
                    <a:pt x="0" y="7453"/>
                  </a:cubicBezTo>
                  <a:cubicBezTo>
                    <a:pt x="0" y="11113"/>
                    <a:pt x="875" y="14907"/>
                    <a:pt x="2332" y="14907"/>
                  </a:cubicBezTo>
                  <a:cubicBezTo>
                    <a:pt x="3794" y="14907"/>
                    <a:pt x="4662" y="11113"/>
                    <a:pt x="4662" y="7453"/>
                  </a:cubicBezTo>
                  <a:cubicBezTo>
                    <a:pt x="4662" y="3788"/>
                    <a:pt x="3794" y="1"/>
                    <a:pt x="2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35"/>
            <p:cNvSpPr/>
            <p:nvPr/>
          </p:nvSpPr>
          <p:spPr>
            <a:xfrm>
              <a:off x="8246575" y="2287188"/>
              <a:ext cx="344975" cy="7950"/>
            </a:xfrm>
            <a:custGeom>
              <a:avLst/>
              <a:gdLst/>
              <a:ahLst/>
              <a:cxnLst/>
              <a:rect l="l" t="t" r="r" b="b"/>
              <a:pathLst>
                <a:path w="13799" h="318" extrusionOk="0">
                  <a:moveTo>
                    <a:pt x="1" y="1"/>
                  </a:moveTo>
                  <a:lnTo>
                    <a:pt x="1" y="317"/>
                  </a:lnTo>
                  <a:lnTo>
                    <a:pt x="13798" y="317"/>
                  </a:lnTo>
                  <a:lnTo>
                    <a:pt x="137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35"/>
            <p:cNvSpPr/>
            <p:nvPr/>
          </p:nvSpPr>
          <p:spPr>
            <a:xfrm>
              <a:off x="8246575" y="2410563"/>
              <a:ext cx="344975" cy="7925"/>
            </a:xfrm>
            <a:custGeom>
              <a:avLst/>
              <a:gdLst/>
              <a:ahLst/>
              <a:cxnLst/>
              <a:rect l="l" t="t" r="r" b="b"/>
              <a:pathLst>
                <a:path w="13799" h="317" extrusionOk="0">
                  <a:moveTo>
                    <a:pt x="1" y="0"/>
                  </a:moveTo>
                  <a:lnTo>
                    <a:pt x="1" y="317"/>
                  </a:lnTo>
                  <a:lnTo>
                    <a:pt x="13798" y="317"/>
                  </a:lnTo>
                  <a:lnTo>
                    <a:pt x="13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35"/>
            <p:cNvSpPr/>
            <p:nvPr/>
          </p:nvSpPr>
          <p:spPr>
            <a:xfrm>
              <a:off x="8345825" y="2268038"/>
              <a:ext cx="46400" cy="46375"/>
            </a:xfrm>
            <a:custGeom>
              <a:avLst/>
              <a:gdLst/>
              <a:ahLst/>
              <a:cxnLst/>
              <a:rect l="l" t="t" r="r" b="b"/>
              <a:pathLst>
                <a:path w="1856" h="1855" extrusionOk="0">
                  <a:moveTo>
                    <a:pt x="928" y="0"/>
                  </a:moveTo>
                  <a:cubicBezTo>
                    <a:pt x="413" y="0"/>
                    <a:pt x="1" y="413"/>
                    <a:pt x="1" y="928"/>
                  </a:cubicBezTo>
                  <a:cubicBezTo>
                    <a:pt x="1" y="1437"/>
                    <a:pt x="413" y="1855"/>
                    <a:pt x="928" y="1855"/>
                  </a:cubicBezTo>
                  <a:cubicBezTo>
                    <a:pt x="1437" y="1855"/>
                    <a:pt x="1855" y="1437"/>
                    <a:pt x="1855" y="928"/>
                  </a:cubicBezTo>
                  <a:cubicBezTo>
                    <a:pt x="1855" y="413"/>
                    <a:pt x="1437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35"/>
            <p:cNvSpPr/>
            <p:nvPr/>
          </p:nvSpPr>
          <p:spPr>
            <a:xfrm>
              <a:off x="8447775" y="2390338"/>
              <a:ext cx="46400" cy="46375"/>
            </a:xfrm>
            <a:custGeom>
              <a:avLst/>
              <a:gdLst/>
              <a:ahLst/>
              <a:cxnLst/>
              <a:rect l="l" t="t" r="r" b="b"/>
              <a:pathLst>
                <a:path w="1856" h="1855" extrusionOk="0">
                  <a:moveTo>
                    <a:pt x="928" y="0"/>
                  </a:moveTo>
                  <a:cubicBezTo>
                    <a:pt x="419" y="0"/>
                    <a:pt x="1" y="418"/>
                    <a:pt x="1" y="928"/>
                  </a:cubicBezTo>
                  <a:cubicBezTo>
                    <a:pt x="1" y="1442"/>
                    <a:pt x="419" y="1855"/>
                    <a:pt x="928" y="1855"/>
                  </a:cubicBezTo>
                  <a:cubicBezTo>
                    <a:pt x="1442" y="1855"/>
                    <a:pt x="1855" y="1442"/>
                    <a:pt x="1855" y="928"/>
                  </a:cubicBezTo>
                  <a:cubicBezTo>
                    <a:pt x="1855" y="418"/>
                    <a:pt x="1442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35"/>
            <p:cNvSpPr/>
            <p:nvPr/>
          </p:nvSpPr>
          <p:spPr>
            <a:xfrm>
              <a:off x="8526550" y="2201188"/>
              <a:ext cx="46500" cy="46350"/>
            </a:xfrm>
            <a:custGeom>
              <a:avLst/>
              <a:gdLst/>
              <a:ahLst/>
              <a:cxnLst/>
              <a:rect l="l" t="t" r="r" b="b"/>
              <a:pathLst>
                <a:path w="1860" h="1854" extrusionOk="0">
                  <a:moveTo>
                    <a:pt x="933" y="1"/>
                  </a:moveTo>
                  <a:cubicBezTo>
                    <a:pt x="418" y="1"/>
                    <a:pt x="0" y="419"/>
                    <a:pt x="0" y="928"/>
                  </a:cubicBezTo>
                  <a:cubicBezTo>
                    <a:pt x="0" y="1442"/>
                    <a:pt x="418" y="1854"/>
                    <a:pt x="933" y="1854"/>
                  </a:cubicBezTo>
                  <a:cubicBezTo>
                    <a:pt x="1442" y="1854"/>
                    <a:pt x="1860" y="1442"/>
                    <a:pt x="1860" y="928"/>
                  </a:cubicBezTo>
                  <a:cubicBezTo>
                    <a:pt x="1860" y="419"/>
                    <a:pt x="1442" y="1"/>
                    <a:pt x="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35"/>
            <p:cNvSpPr/>
            <p:nvPr/>
          </p:nvSpPr>
          <p:spPr>
            <a:xfrm>
              <a:off x="8267850" y="2456238"/>
              <a:ext cx="46400" cy="46400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928" y="1"/>
                  </a:moveTo>
                  <a:cubicBezTo>
                    <a:pt x="419" y="1"/>
                    <a:pt x="1" y="414"/>
                    <a:pt x="1" y="928"/>
                  </a:cubicBezTo>
                  <a:cubicBezTo>
                    <a:pt x="1" y="1437"/>
                    <a:pt x="419" y="1855"/>
                    <a:pt x="928" y="1855"/>
                  </a:cubicBezTo>
                  <a:cubicBezTo>
                    <a:pt x="1443" y="1855"/>
                    <a:pt x="1855" y="1437"/>
                    <a:pt x="1855" y="928"/>
                  </a:cubicBezTo>
                  <a:cubicBezTo>
                    <a:pt x="1855" y="414"/>
                    <a:pt x="1443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35"/>
            <p:cNvSpPr/>
            <p:nvPr/>
          </p:nvSpPr>
          <p:spPr>
            <a:xfrm>
              <a:off x="8341800" y="2264013"/>
              <a:ext cx="54300" cy="54275"/>
            </a:xfrm>
            <a:custGeom>
              <a:avLst/>
              <a:gdLst/>
              <a:ahLst/>
              <a:cxnLst/>
              <a:rect l="l" t="t" r="r" b="b"/>
              <a:pathLst>
                <a:path w="2172" h="2171" extrusionOk="0">
                  <a:moveTo>
                    <a:pt x="1089" y="317"/>
                  </a:moveTo>
                  <a:cubicBezTo>
                    <a:pt x="1512" y="317"/>
                    <a:pt x="1855" y="659"/>
                    <a:pt x="1855" y="1089"/>
                  </a:cubicBezTo>
                  <a:cubicBezTo>
                    <a:pt x="1855" y="1512"/>
                    <a:pt x="1512" y="1855"/>
                    <a:pt x="1089" y="1855"/>
                  </a:cubicBezTo>
                  <a:cubicBezTo>
                    <a:pt x="666" y="1855"/>
                    <a:pt x="317" y="1512"/>
                    <a:pt x="317" y="1089"/>
                  </a:cubicBezTo>
                  <a:cubicBezTo>
                    <a:pt x="317" y="659"/>
                    <a:pt x="666" y="317"/>
                    <a:pt x="1089" y="317"/>
                  </a:cubicBezTo>
                  <a:close/>
                  <a:moveTo>
                    <a:pt x="1089" y="1"/>
                  </a:moveTo>
                  <a:cubicBezTo>
                    <a:pt x="490" y="1"/>
                    <a:pt x="1" y="488"/>
                    <a:pt x="1" y="1089"/>
                  </a:cubicBezTo>
                  <a:cubicBezTo>
                    <a:pt x="1" y="1683"/>
                    <a:pt x="490" y="2170"/>
                    <a:pt x="1089" y="2170"/>
                  </a:cubicBezTo>
                  <a:cubicBezTo>
                    <a:pt x="1684" y="2170"/>
                    <a:pt x="2172" y="1683"/>
                    <a:pt x="2172" y="1089"/>
                  </a:cubicBezTo>
                  <a:cubicBezTo>
                    <a:pt x="2172" y="488"/>
                    <a:pt x="1684" y="1"/>
                    <a:pt x="1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35"/>
            <p:cNvSpPr/>
            <p:nvPr/>
          </p:nvSpPr>
          <p:spPr>
            <a:xfrm>
              <a:off x="8443900" y="2386438"/>
              <a:ext cx="54275" cy="54300"/>
            </a:xfrm>
            <a:custGeom>
              <a:avLst/>
              <a:gdLst/>
              <a:ahLst/>
              <a:cxnLst/>
              <a:rect l="l" t="t" r="r" b="b"/>
              <a:pathLst>
                <a:path w="2171" h="2172" extrusionOk="0">
                  <a:moveTo>
                    <a:pt x="1083" y="317"/>
                  </a:moveTo>
                  <a:cubicBezTo>
                    <a:pt x="1506" y="317"/>
                    <a:pt x="1854" y="661"/>
                    <a:pt x="1854" y="1084"/>
                  </a:cubicBezTo>
                  <a:cubicBezTo>
                    <a:pt x="1854" y="1512"/>
                    <a:pt x="1506" y="1855"/>
                    <a:pt x="1083" y="1855"/>
                  </a:cubicBezTo>
                  <a:cubicBezTo>
                    <a:pt x="660" y="1855"/>
                    <a:pt x="316" y="1512"/>
                    <a:pt x="316" y="1084"/>
                  </a:cubicBezTo>
                  <a:cubicBezTo>
                    <a:pt x="316" y="661"/>
                    <a:pt x="660" y="317"/>
                    <a:pt x="1083" y="317"/>
                  </a:cubicBezTo>
                  <a:close/>
                  <a:moveTo>
                    <a:pt x="1083" y="1"/>
                  </a:moveTo>
                  <a:cubicBezTo>
                    <a:pt x="482" y="1"/>
                    <a:pt x="0" y="488"/>
                    <a:pt x="0" y="1084"/>
                  </a:cubicBezTo>
                  <a:cubicBezTo>
                    <a:pt x="0" y="1684"/>
                    <a:pt x="482" y="2172"/>
                    <a:pt x="1083" y="2172"/>
                  </a:cubicBezTo>
                  <a:cubicBezTo>
                    <a:pt x="1683" y="2172"/>
                    <a:pt x="2171" y="1684"/>
                    <a:pt x="2171" y="1084"/>
                  </a:cubicBezTo>
                  <a:cubicBezTo>
                    <a:pt x="2171" y="488"/>
                    <a:pt x="1683" y="1"/>
                    <a:pt x="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35"/>
            <p:cNvSpPr/>
            <p:nvPr/>
          </p:nvSpPr>
          <p:spPr>
            <a:xfrm>
              <a:off x="8522650" y="2197313"/>
              <a:ext cx="54300" cy="54250"/>
            </a:xfrm>
            <a:custGeom>
              <a:avLst/>
              <a:gdLst/>
              <a:ahLst/>
              <a:cxnLst/>
              <a:rect l="l" t="t" r="r" b="b"/>
              <a:pathLst>
                <a:path w="2172" h="2170" extrusionOk="0">
                  <a:moveTo>
                    <a:pt x="1089" y="317"/>
                  </a:moveTo>
                  <a:cubicBezTo>
                    <a:pt x="1512" y="317"/>
                    <a:pt x="1855" y="659"/>
                    <a:pt x="1855" y="1083"/>
                  </a:cubicBezTo>
                  <a:cubicBezTo>
                    <a:pt x="1855" y="1506"/>
                    <a:pt x="1512" y="1855"/>
                    <a:pt x="1089" y="1855"/>
                  </a:cubicBezTo>
                  <a:cubicBezTo>
                    <a:pt x="661" y="1855"/>
                    <a:pt x="317" y="1506"/>
                    <a:pt x="317" y="1083"/>
                  </a:cubicBezTo>
                  <a:cubicBezTo>
                    <a:pt x="317" y="659"/>
                    <a:pt x="661" y="317"/>
                    <a:pt x="1089" y="317"/>
                  </a:cubicBezTo>
                  <a:close/>
                  <a:moveTo>
                    <a:pt x="1089" y="0"/>
                  </a:moveTo>
                  <a:cubicBezTo>
                    <a:pt x="489" y="0"/>
                    <a:pt x="1" y="488"/>
                    <a:pt x="1" y="1083"/>
                  </a:cubicBezTo>
                  <a:cubicBezTo>
                    <a:pt x="1" y="1682"/>
                    <a:pt x="489" y="2170"/>
                    <a:pt x="1089" y="2170"/>
                  </a:cubicBezTo>
                  <a:cubicBezTo>
                    <a:pt x="1684" y="2170"/>
                    <a:pt x="2172" y="1682"/>
                    <a:pt x="2172" y="1083"/>
                  </a:cubicBezTo>
                  <a:cubicBezTo>
                    <a:pt x="2172" y="488"/>
                    <a:pt x="1684" y="0"/>
                    <a:pt x="1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35"/>
            <p:cNvSpPr/>
            <p:nvPr/>
          </p:nvSpPr>
          <p:spPr>
            <a:xfrm>
              <a:off x="8264000" y="2452238"/>
              <a:ext cx="54275" cy="54275"/>
            </a:xfrm>
            <a:custGeom>
              <a:avLst/>
              <a:gdLst/>
              <a:ahLst/>
              <a:cxnLst/>
              <a:rect l="l" t="t" r="r" b="b"/>
              <a:pathLst>
                <a:path w="2171" h="2171" extrusionOk="0">
                  <a:moveTo>
                    <a:pt x="1082" y="316"/>
                  </a:moveTo>
                  <a:cubicBezTo>
                    <a:pt x="1505" y="316"/>
                    <a:pt x="1854" y="665"/>
                    <a:pt x="1854" y="1088"/>
                  </a:cubicBezTo>
                  <a:cubicBezTo>
                    <a:pt x="1854" y="1511"/>
                    <a:pt x="1505" y="1855"/>
                    <a:pt x="1082" y="1855"/>
                  </a:cubicBezTo>
                  <a:cubicBezTo>
                    <a:pt x="659" y="1855"/>
                    <a:pt x="316" y="1511"/>
                    <a:pt x="316" y="1088"/>
                  </a:cubicBezTo>
                  <a:cubicBezTo>
                    <a:pt x="316" y="665"/>
                    <a:pt x="659" y="316"/>
                    <a:pt x="1082" y="316"/>
                  </a:cubicBezTo>
                  <a:close/>
                  <a:moveTo>
                    <a:pt x="1082" y="0"/>
                  </a:moveTo>
                  <a:cubicBezTo>
                    <a:pt x="488" y="0"/>
                    <a:pt x="1" y="488"/>
                    <a:pt x="1" y="1088"/>
                  </a:cubicBezTo>
                  <a:cubicBezTo>
                    <a:pt x="1" y="1682"/>
                    <a:pt x="488" y="2171"/>
                    <a:pt x="1082" y="2171"/>
                  </a:cubicBezTo>
                  <a:cubicBezTo>
                    <a:pt x="1683" y="2171"/>
                    <a:pt x="2170" y="1682"/>
                    <a:pt x="2170" y="1088"/>
                  </a:cubicBezTo>
                  <a:cubicBezTo>
                    <a:pt x="2170" y="488"/>
                    <a:pt x="1683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0" name="Google Shape;4100;p35"/>
          <p:cNvGrpSpPr/>
          <p:nvPr/>
        </p:nvGrpSpPr>
        <p:grpSpPr>
          <a:xfrm>
            <a:off x="8120011" y="440158"/>
            <a:ext cx="954275" cy="891301"/>
            <a:chOff x="7880475" y="4009850"/>
            <a:chExt cx="402325" cy="375775"/>
          </a:xfrm>
        </p:grpSpPr>
        <p:sp>
          <p:nvSpPr>
            <p:cNvPr id="4101" name="Google Shape;4101;p35"/>
            <p:cNvSpPr/>
            <p:nvPr/>
          </p:nvSpPr>
          <p:spPr>
            <a:xfrm>
              <a:off x="7880475" y="4035375"/>
              <a:ext cx="375275" cy="350250"/>
            </a:xfrm>
            <a:custGeom>
              <a:avLst/>
              <a:gdLst/>
              <a:ahLst/>
              <a:cxnLst/>
              <a:rect l="l" t="t" r="r" b="b"/>
              <a:pathLst>
                <a:path w="15011" h="14010" extrusionOk="0">
                  <a:moveTo>
                    <a:pt x="7503" y="1"/>
                  </a:moveTo>
                  <a:cubicBezTo>
                    <a:pt x="4100" y="1"/>
                    <a:pt x="1115" y="2481"/>
                    <a:pt x="586" y="5944"/>
                  </a:cubicBezTo>
                  <a:cubicBezTo>
                    <a:pt x="1" y="9765"/>
                    <a:pt x="2622" y="13339"/>
                    <a:pt x="6448" y="13928"/>
                  </a:cubicBezTo>
                  <a:cubicBezTo>
                    <a:pt x="6806" y="13982"/>
                    <a:pt x="7163" y="14009"/>
                    <a:pt x="7515" y="14009"/>
                  </a:cubicBezTo>
                  <a:cubicBezTo>
                    <a:pt x="10913" y="14009"/>
                    <a:pt x="13897" y="11528"/>
                    <a:pt x="14426" y="8066"/>
                  </a:cubicBezTo>
                  <a:cubicBezTo>
                    <a:pt x="15010" y="4245"/>
                    <a:pt x="12390" y="671"/>
                    <a:pt x="8570" y="82"/>
                  </a:cubicBezTo>
                  <a:cubicBezTo>
                    <a:pt x="8211" y="27"/>
                    <a:pt x="7855" y="1"/>
                    <a:pt x="7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35"/>
            <p:cNvSpPr/>
            <p:nvPr/>
          </p:nvSpPr>
          <p:spPr>
            <a:xfrm>
              <a:off x="7903150" y="4013825"/>
              <a:ext cx="375375" cy="350125"/>
            </a:xfrm>
            <a:custGeom>
              <a:avLst/>
              <a:gdLst/>
              <a:ahLst/>
              <a:cxnLst/>
              <a:rect l="l" t="t" r="r" b="b"/>
              <a:pathLst>
                <a:path w="15015" h="14005" extrusionOk="0">
                  <a:moveTo>
                    <a:pt x="7502" y="0"/>
                  </a:moveTo>
                  <a:cubicBezTo>
                    <a:pt x="4099" y="0"/>
                    <a:pt x="1119" y="2476"/>
                    <a:pt x="589" y="5943"/>
                  </a:cubicBezTo>
                  <a:cubicBezTo>
                    <a:pt x="0" y="9764"/>
                    <a:pt x="2625" y="13338"/>
                    <a:pt x="6446" y="13921"/>
                  </a:cubicBezTo>
                  <a:cubicBezTo>
                    <a:pt x="6808" y="13977"/>
                    <a:pt x="7167" y="14004"/>
                    <a:pt x="7522" y="14004"/>
                  </a:cubicBezTo>
                  <a:cubicBezTo>
                    <a:pt x="10921" y="14004"/>
                    <a:pt x="13901" y="11524"/>
                    <a:pt x="14430" y="8065"/>
                  </a:cubicBezTo>
                  <a:cubicBezTo>
                    <a:pt x="15015" y="4239"/>
                    <a:pt x="12394" y="665"/>
                    <a:pt x="8568" y="81"/>
                  </a:cubicBezTo>
                  <a:cubicBezTo>
                    <a:pt x="8209" y="27"/>
                    <a:pt x="7856" y="0"/>
                    <a:pt x="7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35"/>
            <p:cNvSpPr/>
            <p:nvPr/>
          </p:nvSpPr>
          <p:spPr>
            <a:xfrm>
              <a:off x="7898975" y="4009850"/>
              <a:ext cx="383825" cy="358075"/>
            </a:xfrm>
            <a:custGeom>
              <a:avLst/>
              <a:gdLst/>
              <a:ahLst/>
              <a:cxnLst/>
              <a:rect l="l" t="t" r="r" b="b"/>
              <a:pathLst>
                <a:path w="15353" h="14323" extrusionOk="0">
                  <a:moveTo>
                    <a:pt x="7664" y="315"/>
                  </a:moveTo>
                  <a:cubicBezTo>
                    <a:pt x="8012" y="315"/>
                    <a:pt x="8359" y="342"/>
                    <a:pt x="8713" y="396"/>
                  </a:cubicBezTo>
                  <a:cubicBezTo>
                    <a:pt x="12443" y="969"/>
                    <a:pt x="15015" y="4467"/>
                    <a:pt x="14442" y="8197"/>
                  </a:cubicBezTo>
                  <a:cubicBezTo>
                    <a:pt x="13923" y="11577"/>
                    <a:pt x="11000" y="14006"/>
                    <a:pt x="7681" y="14006"/>
                  </a:cubicBezTo>
                  <a:cubicBezTo>
                    <a:pt x="7338" y="14006"/>
                    <a:pt x="6990" y="13980"/>
                    <a:pt x="6640" y="13926"/>
                  </a:cubicBezTo>
                  <a:cubicBezTo>
                    <a:pt x="2911" y="13353"/>
                    <a:pt x="339" y="9853"/>
                    <a:pt x="912" y="6124"/>
                  </a:cubicBezTo>
                  <a:cubicBezTo>
                    <a:pt x="1190" y="4318"/>
                    <a:pt x="2149" y="2726"/>
                    <a:pt x="3623" y="1645"/>
                  </a:cubicBezTo>
                  <a:cubicBezTo>
                    <a:pt x="4813" y="770"/>
                    <a:pt x="6217" y="315"/>
                    <a:pt x="7664" y="315"/>
                  </a:cubicBezTo>
                  <a:close/>
                  <a:moveTo>
                    <a:pt x="7659" y="0"/>
                  </a:moveTo>
                  <a:cubicBezTo>
                    <a:pt x="6147" y="0"/>
                    <a:pt x="4679" y="477"/>
                    <a:pt x="3440" y="1392"/>
                  </a:cubicBezTo>
                  <a:cubicBezTo>
                    <a:pt x="1897" y="2523"/>
                    <a:pt x="890" y="4184"/>
                    <a:pt x="601" y="6075"/>
                  </a:cubicBezTo>
                  <a:cubicBezTo>
                    <a:pt x="0" y="9977"/>
                    <a:pt x="2691" y="13642"/>
                    <a:pt x="6591" y="14236"/>
                  </a:cubicBezTo>
                  <a:cubicBezTo>
                    <a:pt x="6956" y="14295"/>
                    <a:pt x="7326" y="14322"/>
                    <a:pt x="7691" y="14322"/>
                  </a:cubicBezTo>
                  <a:cubicBezTo>
                    <a:pt x="9202" y="14322"/>
                    <a:pt x="10669" y="13845"/>
                    <a:pt x="11913" y="12935"/>
                  </a:cubicBezTo>
                  <a:cubicBezTo>
                    <a:pt x="13456" y="11804"/>
                    <a:pt x="14463" y="10137"/>
                    <a:pt x="14752" y="8246"/>
                  </a:cubicBezTo>
                  <a:cubicBezTo>
                    <a:pt x="15353" y="4345"/>
                    <a:pt x="12663" y="685"/>
                    <a:pt x="8762" y="85"/>
                  </a:cubicBezTo>
                  <a:cubicBezTo>
                    <a:pt x="8393" y="28"/>
                    <a:pt x="8025" y="0"/>
                    <a:pt x="7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35"/>
            <p:cNvSpPr/>
            <p:nvPr/>
          </p:nvSpPr>
          <p:spPr>
            <a:xfrm>
              <a:off x="8025150" y="4120725"/>
              <a:ext cx="148100" cy="148325"/>
            </a:xfrm>
            <a:custGeom>
              <a:avLst/>
              <a:gdLst/>
              <a:ahLst/>
              <a:cxnLst/>
              <a:rect l="l" t="t" r="r" b="b"/>
              <a:pathLst>
                <a:path w="5924" h="5933" extrusionOk="0">
                  <a:moveTo>
                    <a:pt x="1" y="0"/>
                  </a:moveTo>
                  <a:lnTo>
                    <a:pt x="2059" y="5933"/>
                  </a:lnTo>
                  <a:lnTo>
                    <a:pt x="2745" y="3730"/>
                  </a:lnTo>
                  <a:lnTo>
                    <a:pt x="4578" y="5611"/>
                  </a:lnTo>
                  <a:lnTo>
                    <a:pt x="4867" y="5322"/>
                  </a:lnTo>
                  <a:lnTo>
                    <a:pt x="5312" y="4877"/>
                  </a:lnTo>
                  <a:lnTo>
                    <a:pt x="5602" y="4588"/>
                  </a:lnTo>
                  <a:lnTo>
                    <a:pt x="3720" y="2755"/>
                  </a:lnTo>
                  <a:lnTo>
                    <a:pt x="5923" y="20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35"/>
            <p:cNvSpPr/>
            <p:nvPr/>
          </p:nvSpPr>
          <p:spPr>
            <a:xfrm>
              <a:off x="8021025" y="4116850"/>
              <a:ext cx="156075" cy="156100"/>
            </a:xfrm>
            <a:custGeom>
              <a:avLst/>
              <a:gdLst/>
              <a:ahLst/>
              <a:cxnLst/>
              <a:rect l="l" t="t" r="r" b="b"/>
              <a:pathLst>
                <a:path w="6243" h="6244" extrusionOk="0">
                  <a:moveTo>
                    <a:pt x="423" y="412"/>
                  </a:moveTo>
                  <a:lnTo>
                    <a:pt x="5584" y="2213"/>
                  </a:lnTo>
                  <a:lnTo>
                    <a:pt x="3838" y="2759"/>
                  </a:lnTo>
                  <a:cubicBezTo>
                    <a:pt x="3784" y="2776"/>
                    <a:pt x="3741" y="2819"/>
                    <a:pt x="3730" y="2873"/>
                  </a:cubicBezTo>
                  <a:cubicBezTo>
                    <a:pt x="3719" y="2927"/>
                    <a:pt x="3735" y="2984"/>
                    <a:pt x="3773" y="3023"/>
                  </a:cubicBezTo>
                  <a:lnTo>
                    <a:pt x="5542" y="4748"/>
                  </a:lnTo>
                  <a:lnTo>
                    <a:pt x="4748" y="5541"/>
                  </a:lnTo>
                  <a:lnTo>
                    <a:pt x="3022" y="3773"/>
                  </a:lnTo>
                  <a:cubicBezTo>
                    <a:pt x="2993" y="3743"/>
                    <a:pt x="2950" y="3727"/>
                    <a:pt x="2907" y="3727"/>
                  </a:cubicBezTo>
                  <a:cubicBezTo>
                    <a:pt x="2896" y="3727"/>
                    <a:pt x="2884" y="3728"/>
                    <a:pt x="2873" y="3730"/>
                  </a:cubicBezTo>
                  <a:cubicBezTo>
                    <a:pt x="2819" y="3741"/>
                    <a:pt x="2777" y="3783"/>
                    <a:pt x="2760" y="3837"/>
                  </a:cubicBezTo>
                  <a:lnTo>
                    <a:pt x="2213" y="5578"/>
                  </a:lnTo>
                  <a:lnTo>
                    <a:pt x="423" y="412"/>
                  </a:lnTo>
                  <a:close/>
                  <a:moveTo>
                    <a:pt x="162" y="1"/>
                  </a:moveTo>
                  <a:cubicBezTo>
                    <a:pt x="122" y="1"/>
                    <a:pt x="83" y="16"/>
                    <a:pt x="54" y="48"/>
                  </a:cubicBezTo>
                  <a:cubicBezTo>
                    <a:pt x="12" y="86"/>
                    <a:pt x="0" y="150"/>
                    <a:pt x="17" y="209"/>
                  </a:cubicBezTo>
                  <a:lnTo>
                    <a:pt x="2074" y="6135"/>
                  </a:lnTo>
                  <a:cubicBezTo>
                    <a:pt x="2095" y="6200"/>
                    <a:pt x="2154" y="6243"/>
                    <a:pt x="2224" y="6243"/>
                  </a:cubicBezTo>
                  <a:cubicBezTo>
                    <a:pt x="2294" y="6243"/>
                    <a:pt x="2352" y="6194"/>
                    <a:pt x="2374" y="6130"/>
                  </a:cubicBezTo>
                  <a:lnTo>
                    <a:pt x="2980" y="4181"/>
                  </a:lnTo>
                  <a:lnTo>
                    <a:pt x="4630" y="5873"/>
                  </a:lnTo>
                  <a:cubicBezTo>
                    <a:pt x="4662" y="5905"/>
                    <a:pt x="4699" y="5922"/>
                    <a:pt x="4743" y="5922"/>
                  </a:cubicBezTo>
                  <a:cubicBezTo>
                    <a:pt x="4785" y="5922"/>
                    <a:pt x="4828" y="5905"/>
                    <a:pt x="4855" y="5873"/>
                  </a:cubicBezTo>
                  <a:lnTo>
                    <a:pt x="5873" y="4856"/>
                  </a:lnTo>
                  <a:cubicBezTo>
                    <a:pt x="5906" y="4829"/>
                    <a:pt x="5921" y="4785"/>
                    <a:pt x="5921" y="4743"/>
                  </a:cubicBezTo>
                  <a:cubicBezTo>
                    <a:pt x="5921" y="4700"/>
                    <a:pt x="5906" y="4663"/>
                    <a:pt x="5873" y="4631"/>
                  </a:cubicBezTo>
                  <a:lnTo>
                    <a:pt x="4185" y="2979"/>
                  </a:lnTo>
                  <a:lnTo>
                    <a:pt x="6131" y="2374"/>
                  </a:lnTo>
                  <a:cubicBezTo>
                    <a:pt x="6195" y="2353"/>
                    <a:pt x="6242" y="2294"/>
                    <a:pt x="6242" y="2224"/>
                  </a:cubicBezTo>
                  <a:cubicBezTo>
                    <a:pt x="6242" y="2155"/>
                    <a:pt x="6200" y="2096"/>
                    <a:pt x="6136" y="2074"/>
                  </a:cubicBezTo>
                  <a:lnTo>
                    <a:pt x="220" y="11"/>
                  </a:lnTo>
                  <a:cubicBezTo>
                    <a:pt x="201" y="4"/>
                    <a:pt x="181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1754" y="393718"/>
            <a:ext cx="5327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/>
              <a:t>Access </a:t>
            </a:r>
            <a:r>
              <a:rPr lang="en-US" sz="2000"/>
              <a:t>đánh dấu lựa chọn 1: theo mặc định.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4" y="189871"/>
            <a:ext cx="968891" cy="9688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705564"/>
            <a:ext cx="9144000" cy="437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2" y="939773"/>
            <a:ext cx="3114584" cy="40156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92055" y="3472666"/>
            <a:ext cx="3338623" cy="34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96;p41"/>
          <p:cNvSpPr txBox="1">
            <a:spLocks/>
          </p:cNvSpPr>
          <p:nvPr/>
        </p:nvSpPr>
        <p:spPr>
          <a:xfrm>
            <a:off x="523981" y="503372"/>
            <a:ext cx="7937931" cy="99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pPr>
              <a:lnSpc>
                <a:spcPct val="130000"/>
              </a:lnSpc>
            </a:pPr>
            <a:r>
              <a:rPr lang="vi-VN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 tác thiết lập, chỉnh sửa, xóa mối quan hệ giữa hai bảng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8738" y="1500028"/>
                <a:ext cx="7248418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smtClean="0"/>
                  <a:t>Chọn </a:t>
                </a:r>
                <a:r>
                  <a:rPr lang="vi-VN" sz="2000" b="1"/>
                  <a:t>Database Tools\Relationships </a:t>
                </a:r>
                <a:r>
                  <a:rPr lang="vi-VN" sz="2000"/>
                  <a:t>để mở vùng làm việc với các mối quan hệ. 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smtClean="0"/>
                  <a:t>Access </a:t>
                </a:r>
                <a:r>
                  <a:rPr lang="vi-VN" sz="2000"/>
                  <a:t>hiển thị trực quan mối quan hệ giữa hai bảng bằng một đoạn thẳng nối hai bảng bằng một đoạn thẳng nối hai bảng, ghi kèm các cặp số 1 – 1 hay 1 –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vi-VN" sz="2000" smtClean="0"/>
                  <a:t> </a:t>
                </a:r>
                <a:r>
                  <a:rPr lang="vi-VN" sz="2000"/>
                  <a:t>ở hai đầu đoạn nối nếu đã được thiết lập rõ ràng.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smtClean="0"/>
                  <a:t>Một </a:t>
                </a:r>
                <a:r>
                  <a:rPr lang="vi-VN" sz="2000"/>
                  <a:t>bảng có thể liên kết với nhiều bảng khác.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38" y="1500028"/>
                <a:ext cx="7248418" cy="3323987"/>
              </a:xfrm>
              <a:prstGeom prst="rect">
                <a:avLst/>
              </a:prstGeom>
              <a:blipFill rotWithShape="0">
                <a:blip r:embed="rId2"/>
                <a:stretch>
                  <a:fillRect l="-757" r="-841" b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8870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90" y="0"/>
            <a:ext cx="59794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6" name="Google Shape;4246;p41"/>
          <p:cNvGrpSpPr/>
          <p:nvPr/>
        </p:nvGrpSpPr>
        <p:grpSpPr>
          <a:xfrm>
            <a:off x="-1648230" y="4327516"/>
            <a:ext cx="2792339" cy="574190"/>
            <a:chOff x="1256084" y="1131032"/>
            <a:chExt cx="2792339" cy="574190"/>
          </a:xfrm>
        </p:grpSpPr>
        <p:grpSp>
          <p:nvGrpSpPr>
            <p:cNvPr id="4247" name="Google Shape;4247;p41"/>
            <p:cNvGrpSpPr/>
            <p:nvPr/>
          </p:nvGrpSpPr>
          <p:grpSpPr>
            <a:xfrm>
              <a:off x="1256084" y="1131032"/>
              <a:ext cx="2792339" cy="228890"/>
              <a:chOff x="1256084" y="1131032"/>
              <a:chExt cx="2792339" cy="228890"/>
            </a:xfrm>
          </p:grpSpPr>
          <p:sp>
            <p:nvSpPr>
              <p:cNvPr id="4248" name="Google Shape;4248;p41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41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41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41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41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41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41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41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41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41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41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41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41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41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41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41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41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41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41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41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41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41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41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41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41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41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41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41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41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41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41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41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41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41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2" name="Google Shape;4282;p41"/>
            <p:cNvGrpSpPr/>
            <p:nvPr/>
          </p:nvGrpSpPr>
          <p:grpSpPr>
            <a:xfrm>
              <a:off x="1256084" y="1476332"/>
              <a:ext cx="2792339" cy="228890"/>
              <a:chOff x="1256084" y="1131032"/>
              <a:chExt cx="2792339" cy="228890"/>
            </a:xfrm>
          </p:grpSpPr>
          <p:sp>
            <p:nvSpPr>
              <p:cNvPr id="4283" name="Google Shape;4283;p41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41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41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41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41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41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41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41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41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41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41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41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41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41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41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41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41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41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41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41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41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41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41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41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41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41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41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41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41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41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41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41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41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41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64081" y="461233"/>
            <a:ext cx="7749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000"/>
              <a:t>Quy trình </a:t>
            </a:r>
            <a:r>
              <a:rPr lang="vi-VN" sz="2000" b="1"/>
              <a:t>thiết lập </a:t>
            </a:r>
            <a:r>
              <a:rPr lang="vi-VN" sz="2000"/>
              <a:t>mối quan hệ giữa hai bảng gồm 3 bước lớn:</a:t>
            </a:r>
            <a:endParaRPr lang="en-US" sz="2000"/>
          </a:p>
        </p:txBody>
      </p:sp>
      <p:grpSp>
        <p:nvGrpSpPr>
          <p:cNvPr id="3" name="Group 2"/>
          <p:cNvGrpSpPr/>
          <p:nvPr/>
        </p:nvGrpSpPr>
        <p:grpSpPr>
          <a:xfrm>
            <a:off x="387387" y="1146611"/>
            <a:ext cx="2666589" cy="2750746"/>
            <a:chOff x="528973" y="1500027"/>
            <a:chExt cx="2666589" cy="2750746"/>
          </a:xfrm>
        </p:grpSpPr>
        <p:sp>
          <p:nvSpPr>
            <p:cNvPr id="78" name="Google Shape;5072;p55"/>
            <p:cNvSpPr/>
            <p:nvPr/>
          </p:nvSpPr>
          <p:spPr>
            <a:xfrm>
              <a:off x="528973" y="1500027"/>
              <a:ext cx="2666589" cy="2731729"/>
            </a:xfrm>
            <a:custGeom>
              <a:avLst/>
              <a:gdLst/>
              <a:ahLst/>
              <a:cxnLst/>
              <a:rect l="l" t="t" r="r" b="b"/>
              <a:pathLst>
                <a:path w="32093" h="40832" extrusionOk="0">
                  <a:moveTo>
                    <a:pt x="339" y="317"/>
                  </a:moveTo>
                  <a:lnTo>
                    <a:pt x="31776" y="327"/>
                  </a:lnTo>
                  <a:lnTo>
                    <a:pt x="31755" y="40515"/>
                  </a:lnTo>
                  <a:lnTo>
                    <a:pt x="317" y="40500"/>
                  </a:lnTo>
                  <a:lnTo>
                    <a:pt x="339" y="317"/>
                  </a:lnTo>
                  <a:close/>
                  <a:moveTo>
                    <a:pt x="178" y="0"/>
                  </a:moveTo>
                  <a:cubicBezTo>
                    <a:pt x="92" y="0"/>
                    <a:pt x="23" y="70"/>
                    <a:pt x="23" y="156"/>
                  </a:cubicBezTo>
                  <a:lnTo>
                    <a:pt x="1" y="40661"/>
                  </a:lnTo>
                  <a:cubicBezTo>
                    <a:pt x="1" y="40698"/>
                    <a:pt x="17" y="40740"/>
                    <a:pt x="43" y="40767"/>
                  </a:cubicBezTo>
                  <a:cubicBezTo>
                    <a:pt x="75" y="40800"/>
                    <a:pt x="114" y="40815"/>
                    <a:pt x="156" y="40815"/>
                  </a:cubicBezTo>
                  <a:lnTo>
                    <a:pt x="31911" y="40832"/>
                  </a:lnTo>
                  <a:cubicBezTo>
                    <a:pt x="31996" y="40832"/>
                    <a:pt x="32072" y="40762"/>
                    <a:pt x="32072" y="40671"/>
                  </a:cubicBezTo>
                  <a:lnTo>
                    <a:pt x="32092" y="171"/>
                  </a:lnTo>
                  <a:cubicBezTo>
                    <a:pt x="32092" y="129"/>
                    <a:pt x="32077" y="92"/>
                    <a:pt x="32045" y="59"/>
                  </a:cubicBezTo>
                  <a:cubicBezTo>
                    <a:pt x="32018" y="32"/>
                    <a:pt x="31975" y="10"/>
                    <a:pt x="31932" y="10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073;p55"/>
            <p:cNvSpPr/>
            <p:nvPr/>
          </p:nvSpPr>
          <p:spPr>
            <a:xfrm>
              <a:off x="528973" y="1512489"/>
              <a:ext cx="2653212" cy="258219"/>
            </a:xfrm>
            <a:custGeom>
              <a:avLst/>
              <a:gdLst/>
              <a:ahLst/>
              <a:cxnLst/>
              <a:rect l="l" t="t" r="r" b="b"/>
              <a:pathLst>
                <a:path w="31761" h="3108" extrusionOk="0">
                  <a:moveTo>
                    <a:pt x="31761" y="1"/>
                  </a:moveTo>
                  <a:lnTo>
                    <a:pt x="1" y="6"/>
                  </a:lnTo>
                  <a:lnTo>
                    <a:pt x="1" y="3108"/>
                  </a:lnTo>
                  <a:lnTo>
                    <a:pt x="31761" y="3108"/>
                  </a:lnTo>
                  <a:lnTo>
                    <a:pt x="317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074;p55"/>
            <p:cNvSpPr/>
            <p:nvPr/>
          </p:nvSpPr>
          <p:spPr>
            <a:xfrm>
              <a:off x="528973" y="1500027"/>
              <a:ext cx="2666589" cy="283642"/>
            </a:xfrm>
            <a:custGeom>
              <a:avLst/>
              <a:gdLst/>
              <a:ahLst/>
              <a:cxnLst/>
              <a:rect l="l" t="t" r="r" b="b"/>
              <a:pathLst>
                <a:path w="32076" h="3414" extrusionOk="0">
                  <a:moveTo>
                    <a:pt x="322" y="311"/>
                  </a:moveTo>
                  <a:lnTo>
                    <a:pt x="31759" y="327"/>
                  </a:lnTo>
                  <a:lnTo>
                    <a:pt x="31754" y="3097"/>
                  </a:lnTo>
                  <a:lnTo>
                    <a:pt x="316" y="3082"/>
                  </a:lnTo>
                  <a:lnTo>
                    <a:pt x="322" y="311"/>
                  </a:lnTo>
                  <a:close/>
                  <a:moveTo>
                    <a:pt x="161" y="0"/>
                  </a:moveTo>
                  <a:cubicBezTo>
                    <a:pt x="75" y="0"/>
                    <a:pt x="6" y="70"/>
                    <a:pt x="6" y="156"/>
                  </a:cubicBezTo>
                  <a:lnTo>
                    <a:pt x="0" y="3242"/>
                  </a:lnTo>
                  <a:cubicBezTo>
                    <a:pt x="0" y="3280"/>
                    <a:pt x="16" y="3322"/>
                    <a:pt x="48" y="3354"/>
                  </a:cubicBezTo>
                  <a:cubicBezTo>
                    <a:pt x="75" y="3381"/>
                    <a:pt x="117" y="3398"/>
                    <a:pt x="155" y="3398"/>
                  </a:cubicBezTo>
                  <a:lnTo>
                    <a:pt x="31915" y="3413"/>
                  </a:lnTo>
                  <a:cubicBezTo>
                    <a:pt x="32001" y="3413"/>
                    <a:pt x="32070" y="3344"/>
                    <a:pt x="32070" y="3258"/>
                  </a:cubicBezTo>
                  <a:lnTo>
                    <a:pt x="32075" y="171"/>
                  </a:lnTo>
                  <a:cubicBezTo>
                    <a:pt x="32075" y="129"/>
                    <a:pt x="32060" y="92"/>
                    <a:pt x="32028" y="59"/>
                  </a:cubicBezTo>
                  <a:cubicBezTo>
                    <a:pt x="32001" y="32"/>
                    <a:pt x="31958" y="10"/>
                    <a:pt x="31920" y="10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075;p55"/>
            <p:cNvSpPr/>
            <p:nvPr/>
          </p:nvSpPr>
          <p:spPr>
            <a:xfrm>
              <a:off x="2989334" y="1592497"/>
              <a:ext cx="92728" cy="90061"/>
            </a:xfrm>
            <a:custGeom>
              <a:avLst/>
              <a:gdLst/>
              <a:ahLst/>
              <a:cxnLst/>
              <a:rect l="l" t="t" r="r" b="b"/>
              <a:pathLst>
                <a:path w="1116" h="1084" extrusionOk="0">
                  <a:moveTo>
                    <a:pt x="175" y="0"/>
                  </a:moveTo>
                  <a:cubicBezTo>
                    <a:pt x="135" y="0"/>
                    <a:pt x="94" y="15"/>
                    <a:pt x="65" y="45"/>
                  </a:cubicBezTo>
                  <a:cubicBezTo>
                    <a:pt x="1" y="109"/>
                    <a:pt x="1" y="205"/>
                    <a:pt x="65" y="270"/>
                  </a:cubicBezTo>
                  <a:lnTo>
                    <a:pt x="831" y="1036"/>
                  </a:lnTo>
                  <a:cubicBezTo>
                    <a:pt x="863" y="1068"/>
                    <a:pt x="901" y="1084"/>
                    <a:pt x="943" y="1084"/>
                  </a:cubicBezTo>
                  <a:cubicBezTo>
                    <a:pt x="987" y="1084"/>
                    <a:pt x="1024" y="1068"/>
                    <a:pt x="1056" y="1036"/>
                  </a:cubicBezTo>
                  <a:cubicBezTo>
                    <a:pt x="1116" y="977"/>
                    <a:pt x="1116" y="875"/>
                    <a:pt x="1056" y="816"/>
                  </a:cubicBezTo>
                  <a:lnTo>
                    <a:pt x="285" y="45"/>
                  </a:lnTo>
                  <a:cubicBezTo>
                    <a:pt x="255" y="15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076;p55"/>
            <p:cNvSpPr/>
            <p:nvPr/>
          </p:nvSpPr>
          <p:spPr>
            <a:xfrm>
              <a:off x="2989334" y="1592497"/>
              <a:ext cx="92728" cy="90061"/>
            </a:xfrm>
            <a:custGeom>
              <a:avLst/>
              <a:gdLst/>
              <a:ahLst/>
              <a:cxnLst/>
              <a:rect l="l" t="t" r="r" b="b"/>
              <a:pathLst>
                <a:path w="1116" h="1084" extrusionOk="0">
                  <a:moveTo>
                    <a:pt x="944" y="0"/>
                  </a:moveTo>
                  <a:cubicBezTo>
                    <a:pt x="904" y="0"/>
                    <a:pt x="863" y="15"/>
                    <a:pt x="831" y="45"/>
                  </a:cubicBezTo>
                  <a:lnTo>
                    <a:pt x="65" y="816"/>
                  </a:lnTo>
                  <a:cubicBezTo>
                    <a:pt x="1" y="875"/>
                    <a:pt x="1" y="977"/>
                    <a:pt x="65" y="1036"/>
                  </a:cubicBezTo>
                  <a:cubicBezTo>
                    <a:pt x="97" y="1068"/>
                    <a:pt x="134" y="1084"/>
                    <a:pt x="178" y="1084"/>
                  </a:cubicBezTo>
                  <a:cubicBezTo>
                    <a:pt x="215" y="1084"/>
                    <a:pt x="258" y="1068"/>
                    <a:pt x="285" y="1036"/>
                  </a:cubicBezTo>
                  <a:lnTo>
                    <a:pt x="1056" y="270"/>
                  </a:lnTo>
                  <a:cubicBezTo>
                    <a:pt x="1116" y="205"/>
                    <a:pt x="1116" y="109"/>
                    <a:pt x="1056" y="45"/>
                  </a:cubicBezTo>
                  <a:cubicBezTo>
                    <a:pt x="1024" y="15"/>
                    <a:pt x="984" y="0"/>
                    <a:pt x="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077;p55"/>
            <p:cNvSpPr/>
            <p:nvPr/>
          </p:nvSpPr>
          <p:spPr>
            <a:xfrm>
              <a:off x="2886552" y="1592664"/>
              <a:ext cx="91731" cy="91723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787" y="315"/>
                  </a:moveTo>
                  <a:lnTo>
                    <a:pt x="787" y="787"/>
                  </a:lnTo>
                  <a:lnTo>
                    <a:pt x="315" y="787"/>
                  </a:lnTo>
                  <a:lnTo>
                    <a:pt x="315" y="315"/>
                  </a:lnTo>
                  <a:close/>
                  <a:moveTo>
                    <a:pt x="155" y="0"/>
                  </a:moveTo>
                  <a:cubicBezTo>
                    <a:pt x="70" y="0"/>
                    <a:pt x="0" y="70"/>
                    <a:pt x="0" y="155"/>
                  </a:cubicBezTo>
                  <a:lnTo>
                    <a:pt x="0" y="943"/>
                  </a:lnTo>
                  <a:cubicBezTo>
                    <a:pt x="0" y="1034"/>
                    <a:pt x="70" y="1104"/>
                    <a:pt x="155" y="1104"/>
                  </a:cubicBezTo>
                  <a:lnTo>
                    <a:pt x="948" y="1104"/>
                  </a:lnTo>
                  <a:cubicBezTo>
                    <a:pt x="1034" y="1104"/>
                    <a:pt x="1104" y="1034"/>
                    <a:pt x="1104" y="943"/>
                  </a:cubicBezTo>
                  <a:lnTo>
                    <a:pt x="1104" y="155"/>
                  </a:lnTo>
                  <a:cubicBezTo>
                    <a:pt x="1104" y="70"/>
                    <a:pt x="1034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078;p55"/>
            <p:cNvSpPr/>
            <p:nvPr/>
          </p:nvSpPr>
          <p:spPr>
            <a:xfrm>
              <a:off x="2777456" y="1656221"/>
              <a:ext cx="100621" cy="26337"/>
            </a:xfrm>
            <a:custGeom>
              <a:avLst/>
              <a:gdLst/>
              <a:ahLst/>
              <a:cxnLst/>
              <a:rect l="l" t="t" r="r" b="b"/>
              <a:pathLst>
                <a:path w="1211" h="317" extrusionOk="0">
                  <a:moveTo>
                    <a:pt x="156" y="0"/>
                  </a:moveTo>
                  <a:cubicBezTo>
                    <a:pt x="70" y="0"/>
                    <a:pt x="0" y="71"/>
                    <a:pt x="0" y="156"/>
                  </a:cubicBezTo>
                  <a:cubicBezTo>
                    <a:pt x="0" y="247"/>
                    <a:pt x="70" y="317"/>
                    <a:pt x="156" y="317"/>
                  </a:cubicBezTo>
                  <a:lnTo>
                    <a:pt x="1056" y="317"/>
                  </a:lnTo>
                  <a:cubicBezTo>
                    <a:pt x="1141" y="317"/>
                    <a:pt x="1211" y="247"/>
                    <a:pt x="1211" y="156"/>
                  </a:cubicBezTo>
                  <a:cubicBezTo>
                    <a:pt x="1211" y="71"/>
                    <a:pt x="1141" y="0"/>
                    <a:pt x="1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26859" y="1780151"/>
              <a:ext cx="2495063" cy="2470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b="1">
                  <a:solidFill>
                    <a:srgbClr val="C00000"/>
                  </a:solidFill>
                </a:rPr>
                <a:t>Bước 1. </a:t>
              </a:r>
              <a:endParaRPr lang="vi-VN" sz="2000" b="1" smtClean="0">
                <a:solidFill>
                  <a:srgbClr val="C00000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000" smtClean="0"/>
                <a:t>Đưa </a:t>
              </a:r>
              <a:r>
                <a:rPr lang="vi-VN" sz="2000"/>
                <a:t>hộp thể hiện mỗi bảng vào vùng làm việc với các mối quan </a:t>
              </a:r>
              <a:r>
                <a:rPr lang="vi-VN" sz="2000" smtClean="0"/>
                <a:t>hệ. </a:t>
              </a:r>
              <a:endParaRPr lang="en-US" sz="200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240880" y="1590885"/>
            <a:ext cx="2666589" cy="2731729"/>
            <a:chOff x="528973" y="1500027"/>
            <a:chExt cx="2666589" cy="2731729"/>
          </a:xfrm>
        </p:grpSpPr>
        <p:sp>
          <p:nvSpPr>
            <p:cNvPr id="87" name="Google Shape;5072;p55"/>
            <p:cNvSpPr/>
            <p:nvPr/>
          </p:nvSpPr>
          <p:spPr>
            <a:xfrm>
              <a:off x="528973" y="1500027"/>
              <a:ext cx="2666589" cy="2731729"/>
            </a:xfrm>
            <a:custGeom>
              <a:avLst/>
              <a:gdLst/>
              <a:ahLst/>
              <a:cxnLst/>
              <a:rect l="l" t="t" r="r" b="b"/>
              <a:pathLst>
                <a:path w="32093" h="40832" extrusionOk="0">
                  <a:moveTo>
                    <a:pt x="339" y="317"/>
                  </a:moveTo>
                  <a:lnTo>
                    <a:pt x="31776" y="327"/>
                  </a:lnTo>
                  <a:lnTo>
                    <a:pt x="31755" y="40515"/>
                  </a:lnTo>
                  <a:lnTo>
                    <a:pt x="317" y="40500"/>
                  </a:lnTo>
                  <a:lnTo>
                    <a:pt x="339" y="317"/>
                  </a:lnTo>
                  <a:close/>
                  <a:moveTo>
                    <a:pt x="178" y="0"/>
                  </a:moveTo>
                  <a:cubicBezTo>
                    <a:pt x="92" y="0"/>
                    <a:pt x="23" y="70"/>
                    <a:pt x="23" y="156"/>
                  </a:cubicBezTo>
                  <a:lnTo>
                    <a:pt x="1" y="40661"/>
                  </a:lnTo>
                  <a:cubicBezTo>
                    <a:pt x="1" y="40698"/>
                    <a:pt x="17" y="40740"/>
                    <a:pt x="43" y="40767"/>
                  </a:cubicBezTo>
                  <a:cubicBezTo>
                    <a:pt x="75" y="40800"/>
                    <a:pt x="114" y="40815"/>
                    <a:pt x="156" y="40815"/>
                  </a:cubicBezTo>
                  <a:lnTo>
                    <a:pt x="31911" y="40832"/>
                  </a:lnTo>
                  <a:cubicBezTo>
                    <a:pt x="31996" y="40832"/>
                    <a:pt x="32072" y="40762"/>
                    <a:pt x="32072" y="40671"/>
                  </a:cubicBezTo>
                  <a:lnTo>
                    <a:pt x="32092" y="171"/>
                  </a:lnTo>
                  <a:cubicBezTo>
                    <a:pt x="32092" y="129"/>
                    <a:pt x="32077" y="92"/>
                    <a:pt x="32045" y="59"/>
                  </a:cubicBezTo>
                  <a:cubicBezTo>
                    <a:pt x="32018" y="32"/>
                    <a:pt x="31975" y="10"/>
                    <a:pt x="31932" y="10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073;p55"/>
            <p:cNvSpPr/>
            <p:nvPr/>
          </p:nvSpPr>
          <p:spPr>
            <a:xfrm>
              <a:off x="528973" y="1512489"/>
              <a:ext cx="2653212" cy="258219"/>
            </a:xfrm>
            <a:custGeom>
              <a:avLst/>
              <a:gdLst/>
              <a:ahLst/>
              <a:cxnLst/>
              <a:rect l="l" t="t" r="r" b="b"/>
              <a:pathLst>
                <a:path w="31761" h="3108" extrusionOk="0">
                  <a:moveTo>
                    <a:pt x="31761" y="1"/>
                  </a:moveTo>
                  <a:lnTo>
                    <a:pt x="1" y="6"/>
                  </a:lnTo>
                  <a:lnTo>
                    <a:pt x="1" y="3108"/>
                  </a:lnTo>
                  <a:lnTo>
                    <a:pt x="31761" y="3108"/>
                  </a:lnTo>
                  <a:lnTo>
                    <a:pt x="317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074;p55"/>
            <p:cNvSpPr/>
            <p:nvPr/>
          </p:nvSpPr>
          <p:spPr>
            <a:xfrm>
              <a:off x="528973" y="1500027"/>
              <a:ext cx="2666589" cy="283642"/>
            </a:xfrm>
            <a:custGeom>
              <a:avLst/>
              <a:gdLst/>
              <a:ahLst/>
              <a:cxnLst/>
              <a:rect l="l" t="t" r="r" b="b"/>
              <a:pathLst>
                <a:path w="32076" h="3414" extrusionOk="0">
                  <a:moveTo>
                    <a:pt x="322" y="311"/>
                  </a:moveTo>
                  <a:lnTo>
                    <a:pt x="31759" y="327"/>
                  </a:lnTo>
                  <a:lnTo>
                    <a:pt x="31754" y="3097"/>
                  </a:lnTo>
                  <a:lnTo>
                    <a:pt x="316" y="3082"/>
                  </a:lnTo>
                  <a:lnTo>
                    <a:pt x="322" y="311"/>
                  </a:lnTo>
                  <a:close/>
                  <a:moveTo>
                    <a:pt x="161" y="0"/>
                  </a:moveTo>
                  <a:cubicBezTo>
                    <a:pt x="75" y="0"/>
                    <a:pt x="6" y="70"/>
                    <a:pt x="6" y="156"/>
                  </a:cubicBezTo>
                  <a:lnTo>
                    <a:pt x="0" y="3242"/>
                  </a:lnTo>
                  <a:cubicBezTo>
                    <a:pt x="0" y="3280"/>
                    <a:pt x="16" y="3322"/>
                    <a:pt x="48" y="3354"/>
                  </a:cubicBezTo>
                  <a:cubicBezTo>
                    <a:pt x="75" y="3381"/>
                    <a:pt x="117" y="3398"/>
                    <a:pt x="155" y="3398"/>
                  </a:cubicBezTo>
                  <a:lnTo>
                    <a:pt x="31915" y="3413"/>
                  </a:lnTo>
                  <a:cubicBezTo>
                    <a:pt x="32001" y="3413"/>
                    <a:pt x="32070" y="3344"/>
                    <a:pt x="32070" y="3258"/>
                  </a:cubicBezTo>
                  <a:lnTo>
                    <a:pt x="32075" y="171"/>
                  </a:lnTo>
                  <a:cubicBezTo>
                    <a:pt x="32075" y="129"/>
                    <a:pt x="32060" y="92"/>
                    <a:pt x="32028" y="59"/>
                  </a:cubicBezTo>
                  <a:cubicBezTo>
                    <a:pt x="32001" y="32"/>
                    <a:pt x="31958" y="10"/>
                    <a:pt x="31920" y="10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075;p55"/>
            <p:cNvSpPr/>
            <p:nvPr/>
          </p:nvSpPr>
          <p:spPr>
            <a:xfrm>
              <a:off x="2989334" y="1592497"/>
              <a:ext cx="92728" cy="90061"/>
            </a:xfrm>
            <a:custGeom>
              <a:avLst/>
              <a:gdLst/>
              <a:ahLst/>
              <a:cxnLst/>
              <a:rect l="l" t="t" r="r" b="b"/>
              <a:pathLst>
                <a:path w="1116" h="1084" extrusionOk="0">
                  <a:moveTo>
                    <a:pt x="175" y="0"/>
                  </a:moveTo>
                  <a:cubicBezTo>
                    <a:pt x="135" y="0"/>
                    <a:pt x="94" y="15"/>
                    <a:pt x="65" y="45"/>
                  </a:cubicBezTo>
                  <a:cubicBezTo>
                    <a:pt x="1" y="109"/>
                    <a:pt x="1" y="205"/>
                    <a:pt x="65" y="270"/>
                  </a:cubicBezTo>
                  <a:lnTo>
                    <a:pt x="831" y="1036"/>
                  </a:lnTo>
                  <a:cubicBezTo>
                    <a:pt x="863" y="1068"/>
                    <a:pt x="901" y="1084"/>
                    <a:pt x="943" y="1084"/>
                  </a:cubicBezTo>
                  <a:cubicBezTo>
                    <a:pt x="987" y="1084"/>
                    <a:pt x="1024" y="1068"/>
                    <a:pt x="1056" y="1036"/>
                  </a:cubicBezTo>
                  <a:cubicBezTo>
                    <a:pt x="1116" y="977"/>
                    <a:pt x="1116" y="875"/>
                    <a:pt x="1056" y="816"/>
                  </a:cubicBezTo>
                  <a:lnTo>
                    <a:pt x="285" y="45"/>
                  </a:lnTo>
                  <a:cubicBezTo>
                    <a:pt x="255" y="15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076;p55"/>
            <p:cNvSpPr/>
            <p:nvPr/>
          </p:nvSpPr>
          <p:spPr>
            <a:xfrm>
              <a:off x="2989334" y="1592497"/>
              <a:ext cx="92728" cy="90061"/>
            </a:xfrm>
            <a:custGeom>
              <a:avLst/>
              <a:gdLst/>
              <a:ahLst/>
              <a:cxnLst/>
              <a:rect l="l" t="t" r="r" b="b"/>
              <a:pathLst>
                <a:path w="1116" h="1084" extrusionOk="0">
                  <a:moveTo>
                    <a:pt x="944" y="0"/>
                  </a:moveTo>
                  <a:cubicBezTo>
                    <a:pt x="904" y="0"/>
                    <a:pt x="863" y="15"/>
                    <a:pt x="831" y="45"/>
                  </a:cubicBezTo>
                  <a:lnTo>
                    <a:pt x="65" y="816"/>
                  </a:lnTo>
                  <a:cubicBezTo>
                    <a:pt x="1" y="875"/>
                    <a:pt x="1" y="977"/>
                    <a:pt x="65" y="1036"/>
                  </a:cubicBezTo>
                  <a:cubicBezTo>
                    <a:pt x="97" y="1068"/>
                    <a:pt x="134" y="1084"/>
                    <a:pt x="178" y="1084"/>
                  </a:cubicBezTo>
                  <a:cubicBezTo>
                    <a:pt x="215" y="1084"/>
                    <a:pt x="258" y="1068"/>
                    <a:pt x="285" y="1036"/>
                  </a:cubicBezTo>
                  <a:lnTo>
                    <a:pt x="1056" y="270"/>
                  </a:lnTo>
                  <a:cubicBezTo>
                    <a:pt x="1116" y="205"/>
                    <a:pt x="1116" y="109"/>
                    <a:pt x="1056" y="45"/>
                  </a:cubicBezTo>
                  <a:cubicBezTo>
                    <a:pt x="1024" y="15"/>
                    <a:pt x="984" y="0"/>
                    <a:pt x="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077;p55"/>
            <p:cNvSpPr/>
            <p:nvPr/>
          </p:nvSpPr>
          <p:spPr>
            <a:xfrm>
              <a:off x="2886552" y="1592664"/>
              <a:ext cx="91731" cy="91723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787" y="315"/>
                  </a:moveTo>
                  <a:lnTo>
                    <a:pt x="787" y="787"/>
                  </a:lnTo>
                  <a:lnTo>
                    <a:pt x="315" y="787"/>
                  </a:lnTo>
                  <a:lnTo>
                    <a:pt x="315" y="315"/>
                  </a:lnTo>
                  <a:close/>
                  <a:moveTo>
                    <a:pt x="155" y="0"/>
                  </a:moveTo>
                  <a:cubicBezTo>
                    <a:pt x="70" y="0"/>
                    <a:pt x="0" y="70"/>
                    <a:pt x="0" y="155"/>
                  </a:cubicBezTo>
                  <a:lnTo>
                    <a:pt x="0" y="943"/>
                  </a:lnTo>
                  <a:cubicBezTo>
                    <a:pt x="0" y="1034"/>
                    <a:pt x="70" y="1104"/>
                    <a:pt x="155" y="1104"/>
                  </a:cubicBezTo>
                  <a:lnTo>
                    <a:pt x="948" y="1104"/>
                  </a:lnTo>
                  <a:cubicBezTo>
                    <a:pt x="1034" y="1104"/>
                    <a:pt x="1104" y="1034"/>
                    <a:pt x="1104" y="943"/>
                  </a:cubicBezTo>
                  <a:lnTo>
                    <a:pt x="1104" y="155"/>
                  </a:lnTo>
                  <a:cubicBezTo>
                    <a:pt x="1104" y="70"/>
                    <a:pt x="1034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078;p55"/>
            <p:cNvSpPr/>
            <p:nvPr/>
          </p:nvSpPr>
          <p:spPr>
            <a:xfrm>
              <a:off x="2777456" y="1656221"/>
              <a:ext cx="100621" cy="26337"/>
            </a:xfrm>
            <a:custGeom>
              <a:avLst/>
              <a:gdLst/>
              <a:ahLst/>
              <a:cxnLst/>
              <a:rect l="l" t="t" r="r" b="b"/>
              <a:pathLst>
                <a:path w="1211" h="317" extrusionOk="0">
                  <a:moveTo>
                    <a:pt x="156" y="0"/>
                  </a:moveTo>
                  <a:cubicBezTo>
                    <a:pt x="70" y="0"/>
                    <a:pt x="0" y="71"/>
                    <a:pt x="0" y="156"/>
                  </a:cubicBezTo>
                  <a:cubicBezTo>
                    <a:pt x="0" y="247"/>
                    <a:pt x="70" y="317"/>
                    <a:pt x="156" y="317"/>
                  </a:cubicBezTo>
                  <a:lnTo>
                    <a:pt x="1056" y="317"/>
                  </a:lnTo>
                  <a:cubicBezTo>
                    <a:pt x="1141" y="317"/>
                    <a:pt x="1211" y="247"/>
                    <a:pt x="1211" y="156"/>
                  </a:cubicBezTo>
                  <a:cubicBezTo>
                    <a:pt x="1211" y="71"/>
                    <a:pt x="1141" y="0"/>
                    <a:pt x="1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86968" y="2058925"/>
              <a:ext cx="215059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b="1">
                  <a:solidFill>
                    <a:srgbClr val="C00000"/>
                  </a:solidFill>
                </a:rPr>
                <a:t>Bước </a:t>
              </a:r>
              <a:r>
                <a:rPr lang="vi-VN" sz="2000" b="1" smtClean="0">
                  <a:solidFill>
                    <a:srgbClr val="C00000"/>
                  </a:solidFill>
                </a:rPr>
                <a:t>2.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 smtClean="0"/>
                <a:t>Tạo mối quan hệ giữa hai bảng.</a:t>
              </a:r>
              <a:endParaRPr lang="en-US" sz="200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090251" y="1995227"/>
            <a:ext cx="2666589" cy="2731729"/>
            <a:chOff x="528973" y="1500027"/>
            <a:chExt cx="2666589" cy="2731729"/>
          </a:xfrm>
        </p:grpSpPr>
        <p:sp>
          <p:nvSpPr>
            <p:cNvPr id="96" name="Google Shape;5072;p55"/>
            <p:cNvSpPr/>
            <p:nvPr/>
          </p:nvSpPr>
          <p:spPr>
            <a:xfrm>
              <a:off x="528973" y="1500027"/>
              <a:ext cx="2666589" cy="2731729"/>
            </a:xfrm>
            <a:custGeom>
              <a:avLst/>
              <a:gdLst/>
              <a:ahLst/>
              <a:cxnLst/>
              <a:rect l="l" t="t" r="r" b="b"/>
              <a:pathLst>
                <a:path w="32093" h="40832" extrusionOk="0">
                  <a:moveTo>
                    <a:pt x="339" y="317"/>
                  </a:moveTo>
                  <a:lnTo>
                    <a:pt x="31776" y="327"/>
                  </a:lnTo>
                  <a:lnTo>
                    <a:pt x="31755" y="40515"/>
                  </a:lnTo>
                  <a:lnTo>
                    <a:pt x="317" y="40500"/>
                  </a:lnTo>
                  <a:lnTo>
                    <a:pt x="339" y="317"/>
                  </a:lnTo>
                  <a:close/>
                  <a:moveTo>
                    <a:pt x="178" y="0"/>
                  </a:moveTo>
                  <a:cubicBezTo>
                    <a:pt x="92" y="0"/>
                    <a:pt x="23" y="70"/>
                    <a:pt x="23" y="156"/>
                  </a:cubicBezTo>
                  <a:lnTo>
                    <a:pt x="1" y="40661"/>
                  </a:lnTo>
                  <a:cubicBezTo>
                    <a:pt x="1" y="40698"/>
                    <a:pt x="17" y="40740"/>
                    <a:pt x="43" y="40767"/>
                  </a:cubicBezTo>
                  <a:cubicBezTo>
                    <a:pt x="75" y="40800"/>
                    <a:pt x="114" y="40815"/>
                    <a:pt x="156" y="40815"/>
                  </a:cubicBezTo>
                  <a:lnTo>
                    <a:pt x="31911" y="40832"/>
                  </a:lnTo>
                  <a:cubicBezTo>
                    <a:pt x="31996" y="40832"/>
                    <a:pt x="32072" y="40762"/>
                    <a:pt x="32072" y="40671"/>
                  </a:cubicBezTo>
                  <a:lnTo>
                    <a:pt x="32092" y="171"/>
                  </a:lnTo>
                  <a:cubicBezTo>
                    <a:pt x="32092" y="129"/>
                    <a:pt x="32077" y="92"/>
                    <a:pt x="32045" y="59"/>
                  </a:cubicBezTo>
                  <a:cubicBezTo>
                    <a:pt x="32018" y="32"/>
                    <a:pt x="31975" y="10"/>
                    <a:pt x="31932" y="10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073;p55"/>
            <p:cNvSpPr/>
            <p:nvPr/>
          </p:nvSpPr>
          <p:spPr>
            <a:xfrm>
              <a:off x="528973" y="1512489"/>
              <a:ext cx="2653212" cy="258219"/>
            </a:xfrm>
            <a:custGeom>
              <a:avLst/>
              <a:gdLst/>
              <a:ahLst/>
              <a:cxnLst/>
              <a:rect l="l" t="t" r="r" b="b"/>
              <a:pathLst>
                <a:path w="31761" h="3108" extrusionOk="0">
                  <a:moveTo>
                    <a:pt x="31761" y="1"/>
                  </a:moveTo>
                  <a:lnTo>
                    <a:pt x="1" y="6"/>
                  </a:lnTo>
                  <a:lnTo>
                    <a:pt x="1" y="3108"/>
                  </a:lnTo>
                  <a:lnTo>
                    <a:pt x="31761" y="3108"/>
                  </a:lnTo>
                  <a:lnTo>
                    <a:pt x="317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074;p55"/>
            <p:cNvSpPr/>
            <p:nvPr/>
          </p:nvSpPr>
          <p:spPr>
            <a:xfrm>
              <a:off x="528973" y="1500027"/>
              <a:ext cx="2666589" cy="283642"/>
            </a:xfrm>
            <a:custGeom>
              <a:avLst/>
              <a:gdLst/>
              <a:ahLst/>
              <a:cxnLst/>
              <a:rect l="l" t="t" r="r" b="b"/>
              <a:pathLst>
                <a:path w="32076" h="3414" extrusionOk="0">
                  <a:moveTo>
                    <a:pt x="322" y="311"/>
                  </a:moveTo>
                  <a:lnTo>
                    <a:pt x="31759" y="327"/>
                  </a:lnTo>
                  <a:lnTo>
                    <a:pt x="31754" y="3097"/>
                  </a:lnTo>
                  <a:lnTo>
                    <a:pt x="316" y="3082"/>
                  </a:lnTo>
                  <a:lnTo>
                    <a:pt x="322" y="311"/>
                  </a:lnTo>
                  <a:close/>
                  <a:moveTo>
                    <a:pt x="161" y="0"/>
                  </a:moveTo>
                  <a:cubicBezTo>
                    <a:pt x="75" y="0"/>
                    <a:pt x="6" y="70"/>
                    <a:pt x="6" y="156"/>
                  </a:cubicBezTo>
                  <a:lnTo>
                    <a:pt x="0" y="3242"/>
                  </a:lnTo>
                  <a:cubicBezTo>
                    <a:pt x="0" y="3280"/>
                    <a:pt x="16" y="3322"/>
                    <a:pt x="48" y="3354"/>
                  </a:cubicBezTo>
                  <a:cubicBezTo>
                    <a:pt x="75" y="3381"/>
                    <a:pt x="117" y="3398"/>
                    <a:pt x="155" y="3398"/>
                  </a:cubicBezTo>
                  <a:lnTo>
                    <a:pt x="31915" y="3413"/>
                  </a:lnTo>
                  <a:cubicBezTo>
                    <a:pt x="32001" y="3413"/>
                    <a:pt x="32070" y="3344"/>
                    <a:pt x="32070" y="3258"/>
                  </a:cubicBezTo>
                  <a:lnTo>
                    <a:pt x="32075" y="171"/>
                  </a:lnTo>
                  <a:cubicBezTo>
                    <a:pt x="32075" y="129"/>
                    <a:pt x="32060" y="92"/>
                    <a:pt x="32028" y="59"/>
                  </a:cubicBezTo>
                  <a:cubicBezTo>
                    <a:pt x="32001" y="32"/>
                    <a:pt x="31958" y="10"/>
                    <a:pt x="31920" y="10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075;p55"/>
            <p:cNvSpPr/>
            <p:nvPr/>
          </p:nvSpPr>
          <p:spPr>
            <a:xfrm>
              <a:off x="2989334" y="1592497"/>
              <a:ext cx="92728" cy="90061"/>
            </a:xfrm>
            <a:custGeom>
              <a:avLst/>
              <a:gdLst/>
              <a:ahLst/>
              <a:cxnLst/>
              <a:rect l="l" t="t" r="r" b="b"/>
              <a:pathLst>
                <a:path w="1116" h="1084" extrusionOk="0">
                  <a:moveTo>
                    <a:pt x="175" y="0"/>
                  </a:moveTo>
                  <a:cubicBezTo>
                    <a:pt x="135" y="0"/>
                    <a:pt x="94" y="15"/>
                    <a:pt x="65" y="45"/>
                  </a:cubicBezTo>
                  <a:cubicBezTo>
                    <a:pt x="1" y="109"/>
                    <a:pt x="1" y="205"/>
                    <a:pt x="65" y="270"/>
                  </a:cubicBezTo>
                  <a:lnTo>
                    <a:pt x="831" y="1036"/>
                  </a:lnTo>
                  <a:cubicBezTo>
                    <a:pt x="863" y="1068"/>
                    <a:pt x="901" y="1084"/>
                    <a:pt x="943" y="1084"/>
                  </a:cubicBezTo>
                  <a:cubicBezTo>
                    <a:pt x="987" y="1084"/>
                    <a:pt x="1024" y="1068"/>
                    <a:pt x="1056" y="1036"/>
                  </a:cubicBezTo>
                  <a:cubicBezTo>
                    <a:pt x="1116" y="977"/>
                    <a:pt x="1116" y="875"/>
                    <a:pt x="1056" y="816"/>
                  </a:cubicBezTo>
                  <a:lnTo>
                    <a:pt x="285" y="45"/>
                  </a:lnTo>
                  <a:cubicBezTo>
                    <a:pt x="255" y="15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076;p55"/>
            <p:cNvSpPr/>
            <p:nvPr/>
          </p:nvSpPr>
          <p:spPr>
            <a:xfrm>
              <a:off x="2989334" y="1592497"/>
              <a:ext cx="92728" cy="90061"/>
            </a:xfrm>
            <a:custGeom>
              <a:avLst/>
              <a:gdLst/>
              <a:ahLst/>
              <a:cxnLst/>
              <a:rect l="l" t="t" r="r" b="b"/>
              <a:pathLst>
                <a:path w="1116" h="1084" extrusionOk="0">
                  <a:moveTo>
                    <a:pt x="944" y="0"/>
                  </a:moveTo>
                  <a:cubicBezTo>
                    <a:pt x="904" y="0"/>
                    <a:pt x="863" y="15"/>
                    <a:pt x="831" y="45"/>
                  </a:cubicBezTo>
                  <a:lnTo>
                    <a:pt x="65" y="816"/>
                  </a:lnTo>
                  <a:cubicBezTo>
                    <a:pt x="1" y="875"/>
                    <a:pt x="1" y="977"/>
                    <a:pt x="65" y="1036"/>
                  </a:cubicBezTo>
                  <a:cubicBezTo>
                    <a:pt x="97" y="1068"/>
                    <a:pt x="134" y="1084"/>
                    <a:pt x="178" y="1084"/>
                  </a:cubicBezTo>
                  <a:cubicBezTo>
                    <a:pt x="215" y="1084"/>
                    <a:pt x="258" y="1068"/>
                    <a:pt x="285" y="1036"/>
                  </a:cubicBezTo>
                  <a:lnTo>
                    <a:pt x="1056" y="270"/>
                  </a:lnTo>
                  <a:cubicBezTo>
                    <a:pt x="1116" y="205"/>
                    <a:pt x="1116" y="109"/>
                    <a:pt x="1056" y="45"/>
                  </a:cubicBezTo>
                  <a:cubicBezTo>
                    <a:pt x="1024" y="15"/>
                    <a:pt x="984" y="0"/>
                    <a:pt x="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077;p55"/>
            <p:cNvSpPr/>
            <p:nvPr/>
          </p:nvSpPr>
          <p:spPr>
            <a:xfrm>
              <a:off x="2886552" y="1592664"/>
              <a:ext cx="91731" cy="91723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787" y="315"/>
                  </a:moveTo>
                  <a:lnTo>
                    <a:pt x="787" y="787"/>
                  </a:lnTo>
                  <a:lnTo>
                    <a:pt x="315" y="787"/>
                  </a:lnTo>
                  <a:lnTo>
                    <a:pt x="315" y="315"/>
                  </a:lnTo>
                  <a:close/>
                  <a:moveTo>
                    <a:pt x="155" y="0"/>
                  </a:moveTo>
                  <a:cubicBezTo>
                    <a:pt x="70" y="0"/>
                    <a:pt x="0" y="70"/>
                    <a:pt x="0" y="155"/>
                  </a:cubicBezTo>
                  <a:lnTo>
                    <a:pt x="0" y="943"/>
                  </a:lnTo>
                  <a:cubicBezTo>
                    <a:pt x="0" y="1034"/>
                    <a:pt x="70" y="1104"/>
                    <a:pt x="155" y="1104"/>
                  </a:cubicBezTo>
                  <a:lnTo>
                    <a:pt x="948" y="1104"/>
                  </a:lnTo>
                  <a:cubicBezTo>
                    <a:pt x="1034" y="1104"/>
                    <a:pt x="1104" y="1034"/>
                    <a:pt x="1104" y="943"/>
                  </a:cubicBezTo>
                  <a:lnTo>
                    <a:pt x="1104" y="155"/>
                  </a:lnTo>
                  <a:cubicBezTo>
                    <a:pt x="1104" y="70"/>
                    <a:pt x="1034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078;p55"/>
            <p:cNvSpPr/>
            <p:nvPr/>
          </p:nvSpPr>
          <p:spPr>
            <a:xfrm>
              <a:off x="2777456" y="1656221"/>
              <a:ext cx="100621" cy="26337"/>
            </a:xfrm>
            <a:custGeom>
              <a:avLst/>
              <a:gdLst/>
              <a:ahLst/>
              <a:cxnLst/>
              <a:rect l="l" t="t" r="r" b="b"/>
              <a:pathLst>
                <a:path w="1211" h="317" extrusionOk="0">
                  <a:moveTo>
                    <a:pt x="156" y="0"/>
                  </a:moveTo>
                  <a:cubicBezTo>
                    <a:pt x="70" y="0"/>
                    <a:pt x="0" y="71"/>
                    <a:pt x="0" y="156"/>
                  </a:cubicBezTo>
                  <a:cubicBezTo>
                    <a:pt x="0" y="247"/>
                    <a:pt x="70" y="317"/>
                    <a:pt x="156" y="317"/>
                  </a:cubicBezTo>
                  <a:lnTo>
                    <a:pt x="1056" y="317"/>
                  </a:lnTo>
                  <a:cubicBezTo>
                    <a:pt x="1141" y="317"/>
                    <a:pt x="1211" y="247"/>
                    <a:pt x="1211" y="156"/>
                  </a:cubicBezTo>
                  <a:cubicBezTo>
                    <a:pt x="1211" y="71"/>
                    <a:pt x="1141" y="0"/>
                    <a:pt x="1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89846" y="2127227"/>
              <a:ext cx="255308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b="1">
                  <a:solidFill>
                    <a:srgbClr val="C00000"/>
                  </a:solidFill>
                </a:rPr>
                <a:t>Bước </a:t>
              </a:r>
              <a:r>
                <a:rPr lang="vi-VN" sz="2000" b="1" smtClean="0">
                  <a:solidFill>
                    <a:srgbClr val="C00000"/>
                  </a:solidFill>
                </a:rPr>
                <a:t>3.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2000"/>
                <a:t>Xác định các lựa chọn liên kết dữ liệu.</a:t>
              </a:r>
              <a:endParaRPr lang="en-US" sz="2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410967"/>
            <a:ext cx="3339101" cy="45206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 sửa mối quan hệ: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3100" y="999909"/>
            <a:ext cx="6786081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sz="2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 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mối quan hệ bằng cách nháy chuột lên đường nối hai bảng.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sz="2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Nháy 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nút lệnh </a:t>
            </a:r>
            <a:r>
              <a:rPr lang="en-US" sz="2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Edit Relationship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-1" y="2649021"/>
            <a:ext cx="2640459" cy="452063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 mối quan hệ: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8602" y="2700974"/>
            <a:ext cx="5824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Nháy chuột chọn mối quan hệ, nhấn phím </a:t>
            </a:r>
            <a:r>
              <a:rPr lang="en-US" sz="2000" b="1"/>
              <a:t>Delete</a:t>
            </a:r>
            <a:r>
              <a:rPr lang="en-US" sz="2000"/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430" y="3329871"/>
            <a:ext cx="1376595" cy="954453"/>
            <a:chOff x="760430" y="3412064"/>
            <a:chExt cx="1376595" cy="9544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30" y="3412064"/>
              <a:ext cx="1376595" cy="9544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93922" y="3645845"/>
              <a:ext cx="1109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 smtClean="0">
                  <a:solidFill>
                    <a:srgbClr val="C00000"/>
                  </a:solidFill>
                </a:rPr>
                <a:t>Chú ý</a:t>
              </a:r>
              <a:endParaRPr lang="en-US" sz="2000" b="1">
                <a:solidFill>
                  <a:srgbClr val="C000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70517" y="3307291"/>
            <a:ext cx="63721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Nháy chuột phải lên đường nối hai bảng cũng xuất hiện bảng chọn nổi lên có hai lệnh </a:t>
            </a:r>
            <a:r>
              <a:rPr lang="vi-VN" sz="2000" b="1"/>
              <a:t>Edit Relationship </a:t>
            </a:r>
            <a:r>
              <a:rPr lang="vi-VN" sz="2000"/>
              <a:t>và </a:t>
            </a:r>
            <a:r>
              <a:rPr lang="vi-VN" sz="2000" b="1"/>
              <a:t>Delete</a:t>
            </a:r>
            <a:r>
              <a:rPr lang="vi-VN" sz="2000"/>
              <a:t>.</a:t>
            </a: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4" name="Google Shape;4164;p39"/>
          <p:cNvGrpSpPr/>
          <p:nvPr/>
        </p:nvGrpSpPr>
        <p:grpSpPr>
          <a:xfrm>
            <a:off x="8163380" y="3546271"/>
            <a:ext cx="980626" cy="980955"/>
            <a:chOff x="8234275" y="2163288"/>
            <a:chExt cx="372550" cy="372675"/>
          </a:xfrm>
        </p:grpSpPr>
        <p:sp>
          <p:nvSpPr>
            <p:cNvPr id="4165" name="Google Shape;4165;p39"/>
            <p:cNvSpPr/>
            <p:nvPr/>
          </p:nvSpPr>
          <p:spPr>
            <a:xfrm>
              <a:off x="8234275" y="2163288"/>
              <a:ext cx="372550" cy="372675"/>
            </a:xfrm>
            <a:custGeom>
              <a:avLst/>
              <a:gdLst/>
              <a:ahLst/>
              <a:cxnLst/>
              <a:rect l="l" t="t" r="r" b="b"/>
              <a:pathLst>
                <a:path w="14902" h="14907" extrusionOk="0">
                  <a:moveTo>
                    <a:pt x="7453" y="316"/>
                  </a:moveTo>
                  <a:cubicBezTo>
                    <a:pt x="11387" y="316"/>
                    <a:pt x="14590" y="3515"/>
                    <a:pt x="14590" y="7453"/>
                  </a:cubicBezTo>
                  <a:cubicBezTo>
                    <a:pt x="14590" y="11387"/>
                    <a:pt x="11387" y="14591"/>
                    <a:pt x="7453" y="14591"/>
                  </a:cubicBezTo>
                  <a:cubicBezTo>
                    <a:pt x="3515" y="14591"/>
                    <a:pt x="315" y="11387"/>
                    <a:pt x="315" y="7453"/>
                  </a:cubicBezTo>
                  <a:cubicBezTo>
                    <a:pt x="315" y="3515"/>
                    <a:pt x="3515" y="316"/>
                    <a:pt x="7453" y="316"/>
                  </a:cubicBezTo>
                  <a:close/>
                  <a:moveTo>
                    <a:pt x="7453" y="1"/>
                  </a:moveTo>
                  <a:cubicBezTo>
                    <a:pt x="3344" y="1"/>
                    <a:pt x="0" y="3344"/>
                    <a:pt x="0" y="7453"/>
                  </a:cubicBezTo>
                  <a:cubicBezTo>
                    <a:pt x="0" y="11563"/>
                    <a:pt x="3344" y="14907"/>
                    <a:pt x="7453" y="14907"/>
                  </a:cubicBezTo>
                  <a:cubicBezTo>
                    <a:pt x="11563" y="14907"/>
                    <a:pt x="14901" y="11563"/>
                    <a:pt x="14901" y="7453"/>
                  </a:cubicBezTo>
                  <a:cubicBezTo>
                    <a:pt x="14901" y="3344"/>
                    <a:pt x="11563" y="1"/>
                    <a:pt x="7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6" name="Google Shape;4166;p39"/>
            <p:cNvSpPr/>
            <p:nvPr/>
          </p:nvSpPr>
          <p:spPr>
            <a:xfrm>
              <a:off x="8361100" y="2163288"/>
              <a:ext cx="116575" cy="372675"/>
            </a:xfrm>
            <a:custGeom>
              <a:avLst/>
              <a:gdLst/>
              <a:ahLst/>
              <a:cxnLst/>
              <a:rect l="l" t="t" r="r" b="b"/>
              <a:pathLst>
                <a:path w="4663" h="14907" extrusionOk="0">
                  <a:moveTo>
                    <a:pt x="2332" y="316"/>
                  </a:moveTo>
                  <a:cubicBezTo>
                    <a:pt x="3307" y="316"/>
                    <a:pt x="4347" y="3183"/>
                    <a:pt x="4347" y="7453"/>
                  </a:cubicBezTo>
                  <a:cubicBezTo>
                    <a:pt x="4347" y="11719"/>
                    <a:pt x="3307" y="14591"/>
                    <a:pt x="2332" y="14591"/>
                  </a:cubicBezTo>
                  <a:cubicBezTo>
                    <a:pt x="1357" y="14591"/>
                    <a:pt x="317" y="11719"/>
                    <a:pt x="317" y="7453"/>
                  </a:cubicBezTo>
                  <a:cubicBezTo>
                    <a:pt x="317" y="3183"/>
                    <a:pt x="1357" y="316"/>
                    <a:pt x="2332" y="316"/>
                  </a:cubicBezTo>
                  <a:close/>
                  <a:moveTo>
                    <a:pt x="2332" y="1"/>
                  </a:moveTo>
                  <a:cubicBezTo>
                    <a:pt x="875" y="1"/>
                    <a:pt x="0" y="3788"/>
                    <a:pt x="0" y="7453"/>
                  </a:cubicBezTo>
                  <a:cubicBezTo>
                    <a:pt x="0" y="11113"/>
                    <a:pt x="875" y="14907"/>
                    <a:pt x="2332" y="14907"/>
                  </a:cubicBezTo>
                  <a:cubicBezTo>
                    <a:pt x="3794" y="14907"/>
                    <a:pt x="4662" y="11113"/>
                    <a:pt x="4662" y="7453"/>
                  </a:cubicBezTo>
                  <a:cubicBezTo>
                    <a:pt x="4662" y="3788"/>
                    <a:pt x="3794" y="1"/>
                    <a:pt x="2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7" name="Google Shape;4167;p39"/>
            <p:cNvSpPr/>
            <p:nvPr/>
          </p:nvSpPr>
          <p:spPr>
            <a:xfrm>
              <a:off x="8246575" y="2287188"/>
              <a:ext cx="344975" cy="7950"/>
            </a:xfrm>
            <a:custGeom>
              <a:avLst/>
              <a:gdLst/>
              <a:ahLst/>
              <a:cxnLst/>
              <a:rect l="l" t="t" r="r" b="b"/>
              <a:pathLst>
                <a:path w="13799" h="318" extrusionOk="0">
                  <a:moveTo>
                    <a:pt x="1" y="1"/>
                  </a:moveTo>
                  <a:lnTo>
                    <a:pt x="1" y="317"/>
                  </a:lnTo>
                  <a:lnTo>
                    <a:pt x="13798" y="317"/>
                  </a:lnTo>
                  <a:lnTo>
                    <a:pt x="137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8" name="Google Shape;4168;p39"/>
            <p:cNvSpPr/>
            <p:nvPr/>
          </p:nvSpPr>
          <p:spPr>
            <a:xfrm>
              <a:off x="8246575" y="2410563"/>
              <a:ext cx="344975" cy="7925"/>
            </a:xfrm>
            <a:custGeom>
              <a:avLst/>
              <a:gdLst/>
              <a:ahLst/>
              <a:cxnLst/>
              <a:rect l="l" t="t" r="r" b="b"/>
              <a:pathLst>
                <a:path w="13799" h="317" extrusionOk="0">
                  <a:moveTo>
                    <a:pt x="1" y="0"/>
                  </a:moveTo>
                  <a:lnTo>
                    <a:pt x="1" y="317"/>
                  </a:lnTo>
                  <a:lnTo>
                    <a:pt x="13798" y="317"/>
                  </a:lnTo>
                  <a:lnTo>
                    <a:pt x="13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9" name="Google Shape;4169;p39"/>
            <p:cNvSpPr/>
            <p:nvPr/>
          </p:nvSpPr>
          <p:spPr>
            <a:xfrm>
              <a:off x="8345825" y="2268038"/>
              <a:ext cx="46400" cy="46375"/>
            </a:xfrm>
            <a:custGeom>
              <a:avLst/>
              <a:gdLst/>
              <a:ahLst/>
              <a:cxnLst/>
              <a:rect l="l" t="t" r="r" b="b"/>
              <a:pathLst>
                <a:path w="1856" h="1855" extrusionOk="0">
                  <a:moveTo>
                    <a:pt x="928" y="0"/>
                  </a:moveTo>
                  <a:cubicBezTo>
                    <a:pt x="413" y="0"/>
                    <a:pt x="1" y="413"/>
                    <a:pt x="1" y="928"/>
                  </a:cubicBezTo>
                  <a:cubicBezTo>
                    <a:pt x="1" y="1437"/>
                    <a:pt x="413" y="1855"/>
                    <a:pt x="928" y="1855"/>
                  </a:cubicBezTo>
                  <a:cubicBezTo>
                    <a:pt x="1437" y="1855"/>
                    <a:pt x="1855" y="1437"/>
                    <a:pt x="1855" y="928"/>
                  </a:cubicBezTo>
                  <a:cubicBezTo>
                    <a:pt x="1855" y="413"/>
                    <a:pt x="1437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0" name="Google Shape;4170;p39"/>
            <p:cNvSpPr/>
            <p:nvPr/>
          </p:nvSpPr>
          <p:spPr>
            <a:xfrm>
              <a:off x="8447775" y="2390338"/>
              <a:ext cx="46400" cy="46375"/>
            </a:xfrm>
            <a:custGeom>
              <a:avLst/>
              <a:gdLst/>
              <a:ahLst/>
              <a:cxnLst/>
              <a:rect l="l" t="t" r="r" b="b"/>
              <a:pathLst>
                <a:path w="1856" h="1855" extrusionOk="0">
                  <a:moveTo>
                    <a:pt x="928" y="0"/>
                  </a:moveTo>
                  <a:cubicBezTo>
                    <a:pt x="419" y="0"/>
                    <a:pt x="1" y="418"/>
                    <a:pt x="1" y="928"/>
                  </a:cubicBezTo>
                  <a:cubicBezTo>
                    <a:pt x="1" y="1442"/>
                    <a:pt x="419" y="1855"/>
                    <a:pt x="928" y="1855"/>
                  </a:cubicBezTo>
                  <a:cubicBezTo>
                    <a:pt x="1442" y="1855"/>
                    <a:pt x="1855" y="1442"/>
                    <a:pt x="1855" y="928"/>
                  </a:cubicBezTo>
                  <a:cubicBezTo>
                    <a:pt x="1855" y="418"/>
                    <a:pt x="1442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1" name="Google Shape;4171;p39"/>
            <p:cNvSpPr/>
            <p:nvPr/>
          </p:nvSpPr>
          <p:spPr>
            <a:xfrm>
              <a:off x="8526550" y="2201188"/>
              <a:ext cx="46500" cy="46350"/>
            </a:xfrm>
            <a:custGeom>
              <a:avLst/>
              <a:gdLst/>
              <a:ahLst/>
              <a:cxnLst/>
              <a:rect l="l" t="t" r="r" b="b"/>
              <a:pathLst>
                <a:path w="1860" h="1854" extrusionOk="0">
                  <a:moveTo>
                    <a:pt x="933" y="1"/>
                  </a:moveTo>
                  <a:cubicBezTo>
                    <a:pt x="418" y="1"/>
                    <a:pt x="0" y="419"/>
                    <a:pt x="0" y="928"/>
                  </a:cubicBezTo>
                  <a:cubicBezTo>
                    <a:pt x="0" y="1442"/>
                    <a:pt x="418" y="1854"/>
                    <a:pt x="933" y="1854"/>
                  </a:cubicBezTo>
                  <a:cubicBezTo>
                    <a:pt x="1442" y="1854"/>
                    <a:pt x="1860" y="1442"/>
                    <a:pt x="1860" y="928"/>
                  </a:cubicBezTo>
                  <a:cubicBezTo>
                    <a:pt x="1860" y="419"/>
                    <a:pt x="1442" y="1"/>
                    <a:pt x="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2" name="Google Shape;4172;p39"/>
            <p:cNvSpPr/>
            <p:nvPr/>
          </p:nvSpPr>
          <p:spPr>
            <a:xfrm>
              <a:off x="8267850" y="2456238"/>
              <a:ext cx="46400" cy="46400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928" y="1"/>
                  </a:moveTo>
                  <a:cubicBezTo>
                    <a:pt x="419" y="1"/>
                    <a:pt x="1" y="414"/>
                    <a:pt x="1" y="928"/>
                  </a:cubicBezTo>
                  <a:cubicBezTo>
                    <a:pt x="1" y="1437"/>
                    <a:pt x="419" y="1855"/>
                    <a:pt x="928" y="1855"/>
                  </a:cubicBezTo>
                  <a:cubicBezTo>
                    <a:pt x="1443" y="1855"/>
                    <a:pt x="1855" y="1437"/>
                    <a:pt x="1855" y="928"/>
                  </a:cubicBezTo>
                  <a:cubicBezTo>
                    <a:pt x="1855" y="414"/>
                    <a:pt x="1443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3" name="Google Shape;4173;p39"/>
            <p:cNvSpPr/>
            <p:nvPr/>
          </p:nvSpPr>
          <p:spPr>
            <a:xfrm>
              <a:off x="8341800" y="2264013"/>
              <a:ext cx="54300" cy="54275"/>
            </a:xfrm>
            <a:custGeom>
              <a:avLst/>
              <a:gdLst/>
              <a:ahLst/>
              <a:cxnLst/>
              <a:rect l="l" t="t" r="r" b="b"/>
              <a:pathLst>
                <a:path w="2172" h="2171" extrusionOk="0">
                  <a:moveTo>
                    <a:pt x="1089" y="317"/>
                  </a:moveTo>
                  <a:cubicBezTo>
                    <a:pt x="1512" y="317"/>
                    <a:pt x="1855" y="659"/>
                    <a:pt x="1855" y="1089"/>
                  </a:cubicBezTo>
                  <a:cubicBezTo>
                    <a:pt x="1855" y="1512"/>
                    <a:pt x="1512" y="1855"/>
                    <a:pt x="1089" y="1855"/>
                  </a:cubicBezTo>
                  <a:cubicBezTo>
                    <a:pt x="666" y="1855"/>
                    <a:pt x="317" y="1512"/>
                    <a:pt x="317" y="1089"/>
                  </a:cubicBezTo>
                  <a:cubicBezTo>
                    <a:pt x="317" y="659"/>
                    <a:pt x="666" y="317"/>
                    <a:pt x="1089" y="317"/>
                  </a:cubicBezTo>
                  <a:close/>
                  <a:moveTo>
                    <a:pt x="1089" y="1"/>
                  </a:moveTo>
                  <a:cubicBezTo>
                    <a:pt x="490" y="1"/>
                    <a:pt x="1" y="488"/>
                    <a:pt x="1" y="1089"/>
                  </a:cubicBezTo>
                  <a:cubicBezTo>
                    <a:pt x="1" y="1683"/>
                    <a:pt x="490" y="2170"/>
                    <a:pt x="1089" y="2170"/>
                  </a:cubicBezTo>
                  <a:cubicBezTo>
                    <a:pt x="1684" y="2170"/>
                    <a:pt x="2172" y="1683"/>
                    <a:pt x="2172" y="1089"/>
                  </a:cubicBezTo>
                  <a:cubicBezTo>
                    <a:pt x="2172" y="488"/>
                    <a:pt x="1684" y="1"/>
                    <a:pt x="1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4" name="Google Shape;4174;p39"/>
            <p:cNvSpPr/>
            <p:nvPr/>
          </p:nvSpPr>
          <p:spPr>
            <a:xfrm>
              <a:off x="8443900" y="2386438"/>
              <a:ext cx="54275" cy="54300"/>
            </a:xfrm>
            <a:custGeom>
              <a:avLst/>
              <a:gdLst/>
              <a:ahLst/>
              <a:cxnLst/>
              <a:rect l="l" t="t" r="r" b="b"/>
              <a:pathLst>
                <a:path w="2171" h="2172" extrusionOk="0">
                  <a:moveTo>
                    <a:pt x="1083" y="317"/>
                  </a:moveTo>
                  <a:cubicBezTo>
                    <a:pt x="1506" y="317"/>
                    <a:pt x="1854" y="661"/>
                    <a:pt x="1854" y="1084"/>
                  </a:cubicBezTo>
                  <a:cubicBezTo>
                    <a:pt x="1854" y="1512"/>
                    <a:pt x="1506" y="1855"/>
                    <a:pt x="1083" y="1855"/>
                  </a:cubicBezTo>
                  <a:cubicBezTo>
                    <a:pt x="660" y="1855"/>
                    <a:pt x="316" y="1512"/>
                    <a:pt x="316" y="1084"/>
                  </a:cubicBezTo>
                  <a:cubicBezTo>
                    <a:pt x="316" y="661"/>
                    <a:pt x="660" y="317"/>
                    <a:pt x="1083" y="317"/>
                  </a:cubicBezTo>
                  <a:close/>
                  <a:moveTo>
                    <a:pt x="1083" y="1"/>
                  </a:moveTo>
                  <a:cubicBezTo>
                    <a:pt x="482" y="1"/>
                    <a:pt x="0" y="488"/>
                    <a:pt x="0" y="1084"/>
                  </a:cubicBezTo>
                  <a:cubicBezTo>
                    <a:pt x="0" y="1684"/>
                    <a:pt x="482" y="2172"/>
                    <a:pt x="1083" y="2172"/>
                  </a:cubicBezTo>
                  <a:cubicBezTo>
                    <a:pt x="1683" y="2172"/>
                    <a:pt x="2171" y="1684"/>
                    <a:pt x="2171" y="1084"/>
                  </a:cubicBezTo>
                  <a:cubicBezTo>
                    <a:pt x="2171" y="488"/>
                    <a:pt x="1683" y="1"/>
                    <a:pt x="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5" name="Google Shape;4175;p39"/>
            <p:cNvSpPr/>
            <p:nvPr/>
          </p:nvSpPr>
          <p:spPr>
            <a:xfrm>
              <a:off x="8522650" y="2197313"/>
              <a:ext cx="54300" cy="54250"/>
            </a:xfrm>
            <a:custGeom>
              <a:avLst/>
              <a:gdLst/>
              <a:ahLst/>
              <a:cxnLst/>
              <a:rect l="l" t="t" r="r" b="b"/>
              <a:pathLst>
                <a:path w="2172" h="2170" extrusionOk="0">
                  <a:moveTo>
                    <a:pt x="1089" y="317"/>
                  </a:moveTo>
                  <a:cubicBezTo>
                    <a:pt x="1512" y="317"/>
                    <a:pt x="1855" y="659"/>
                    <a:pt x="1855" y="1083"/>
                  </a:cubicBezTo>
                  <a:cubicBezTo>
                    <a:pt x="1855" y="1506"/>
                    <a:pt x="1512" y="1855"/>
                    <a:pt x="1089" y="1855"/>
                  </a:cubicBezTo>
                  <a:cubicBezTo>
                    <a:pt x="661" y="1855"/>
                    <a:pt x="317" y="1506"/>
                    <a:pt x="317" y="1083"/>
                  </a:cubicBezTo>
                  <a:cubicBezTo>
                    <a:pt x="317" y="659"/>
                    <a:pt x="661" y="317"/>
                    <a:pt x="1089" y="317"/>
                  </a:cubicBezTo>
                  <a:close/>
                  <a:moveTo>
                    <a:pt x="1089" y="0"/>
                  </a:moveTo>
                  <a:cubicBezTo>
                    <a:pt x="489" y="0"/>
                    <a:pt x="1" y="488"/>
                    <a:pt x="1" y="1083"/>
                  </a:cubicBezTo>
                  <a:cubicBezTo>
                    <a:pt x="1" y="1682"/>
                    <a:pt x="489" y="2170"/>
                    <a:pt x="1089" y="2170"/>
                  </a:cubicBezTo>
                  <a:cubicBezTo>
                    <a:pt x="1684" y="2170"/>
                    <a:pt x="2172" y="1682"/>
                    <a:pt x="2172" y="1083"/>
                  </a:cubicBezTo>
                  <a:cubicBezTo>
                    <a:pt x="2172" y="488"/>
                    <a:pt x="1684" y="0"/>
                    <a:pt x="1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6" name="Google Shape;4176;p39"/>
            <p:cNvSpPr/>
            <p:nvPr/>
          </p:nvSpPr>
          <p:spPr>
            <a:xfrm>
              <a:off x="8264000" y="2452238"/>
              <a:ext cx="54275" cy="54275"/>
            </a:xfrm>
            <a:custGeom>
              <a:avLst/>
              <a:gdLst/>
              <a:ahLst/>
              <a:cxnLst/>
              <a:rect l="l" t="t" r="r" b="b"/>
              <a:pathLst>
                <a:path w="2171" h="2171" extrusionOk="0">
                  <a:moveTo>
                    <a:pt x="1082" y="316"/>
                  </a:moveTo>
                  <a:cubicBezTo>
                    <a:pt x="1505" y="316"/>
                    <a:pt x="1854" y="665"/>
                    <a:pt x="1854" y="1088"/>
                  </a:cubicBezTo>
                  <a:cubicBezTo>
                    <a:pt x="1854" y="1511"/>
                    <a:pt x="1505" y="1855"/>
                    <a:pt x="1082" y="1855"/>
                  </a:cubicBezTo>
                  <a:cubicBezTo>
                    <a:pt x="659" y="1855"/>
                    <a:pt x="316" y="1511"/>
                    <a:pt x="316" y="1088"/>
                  </a:cubicBezTo>
                  <a:cubicBezTo>
                    <a:pt x="316" y="665"/>
                    <a:pt x="659" y="316"/>
                    <a:pt x="1082" y="316"/>
                  </a:cubicBezTo>
                  <a:close/>
                  <a:moveTo>
                    <a:pt x="1082" y="0"/>
                  </a:moveTo>
                  <a:cubicBezTo>
                    <a:pt x="488" y="0"/>
                    <a:pt x="1" y="488"/>
                    <a:pt x="1" y="1088"/>
                  </a:cubicBezTo>
                  <a:cubicBezTo>
                    <a:pt x="1" y="1682"/>
                    <a:pt x="488" y="2171"/>
                    <a:pt x="1082" y="2171"/>
                  </a:cubicBezTo>
                  <a:cubicBezTo>
                    <a:pt x="1683" y="2171"/>
                    <a:pt x="2170" y="1682"/>
                    <a:pt x="2170" y="1088"/>
                  </a:cubicBezTo>
                  <a:cubicBezTo>
                    <a:pt x="2170" y="488"/>
                    <a:pt x="1683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177" name="Google Shape;4177;p39"/>
          <p:cNvGrpSpPr/>
          <p:nvPr/>
        </p:nvGrpSpPr>
        <p:grpSpPr>
          <a:xfrm>
            <a:off x="342723" y="765850"/>
            <a:ext cx="980627" cy="915914"/>
            <a:chOff x="7880475" y="4009850"/>
            <a:chExt cx="402325" cy="375775"/>
          </a:xfrm>
        </p:grpSpPr>
        <p:sp>
          <p:nvSpPr>
            <p:cNvPr id="4178" name="Google Shape;4178;p39"/>
            <p:cNvSpPr/>
            <p:nvPr/>
          </p:nvSpPr>
          <p:spPr>
            <a:xfrm>
              <a:off x="7880475" y="4035375"/>
              <a:ext cx="375275" cy="350250"/>
            </a:xfrm>
            <a:custGeom>
              <a:avLst/>
              <a:gdLst/>
              <a:ahLst/>
              <a:cxnLst/>
              <a:rect l="l" t="t" r="r" b="b"/>
              <a:pathLst>
                <a:path w="15011" h="14010" extrusionOk="0">
                  <a:moveTo>
                    <a:pt x="7503" y="1"/>
                  </a:moveTo>
                  <a:cubicBezTo>
                    <a:pt x="4100" y="1"/>
                    <a:pt x="1115" y="2481"/>
                    <a:pt x="586" y="5944"/>
                  </a:cubicBezTo>
                  <a:cubicBezTo>
                    <a:pt x="1" y="9765"/>
                    <a:pt x="2622" y="13339"/>
                    <a:pt x="6448" y="13928"/>
                  </a:cubicBezTo>
                  <a:cubicBezTo>
                    <a:pt x="6806" y="13982"/>
                    <a:pt x="7163" y="14009"/>
                    <a:pt x="7515" y="14009"/>
                  </a:cubicBezTo>
                  <a:cubicBezTo>
                    <a:pt x="10913" y="14009"/>
                    <a:pt x="13897" y="11528"/>
                    <a:pt x="14426" y="8066"/>
                  </a:cubicBezTo>
                  <a:cubicBezTo>
                    <a:pt x="15010" y="4245"/>
                    <a:pt x="12390" y="671"/>
                    <a:pt x="8570" y="82"/>
                  </a:cubicBezTo>
                  <a:cubicBezTo>
                    <a:pt x="8211" y="27"/>
                    <a:pt x="7855" y="1"/>
                    <a:pt x="7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9" name="Google Shape;4179;p39"/>
            <p:cNvSpPr/>
            <p:nvPr/>
          </p:nvSpPr>
          <p:spPr>
            <a:xfrm>
              <a:off x="7903150" y="4013825"/>
              <a:ext cx="375375" cy="350125"/>
            </a:xfrm>
            <a:custGeom>
              <a:avLst/>
              <a:gdLst/>
              <a:ahLst/>
              <a:cxnLst/>
              <a:rect l="l" t="t" r="r" b="b"/>
              <a:pathLst>
                <a:path w="15015" h="14005" extrusionOk="0">
                  <a:moveTo>
                    <a:pt x="7502" y="0"/>
                  </a:moveTo>
                  <a:cubicBezTo>
                    <a:pt x="4099" y="0"/>
                    <a:pt x="1119" y="2476"/>
                    <a:pt x="589" y="5943"/>
                  </a:cubicBezTo>
                  <a:cubicBezTo>
                    <a:pt x="0" y="9764"/>
                    <a:pt x="2625" y="13338"/>
                    <a:pt x="6446" y="13921"/>
                  </a:cubicBezTo>
                  <a:cubicBezTo>
                    <a:pt x="6808" y="13977"/>
                    <a:pt x="7167" y="14004"/>
                    <a:pt x="7522" y="14004"/>
                  </a:cubicBezTo>
                  <a:cubicBezTo>
                    <a:pt x="10921" y="14004"/>
                    <a:pt x="13901" y="11524"/>
                    <a:pt x="14430" y="8065"/>
                  </a:cubicBezTo>
                  <a:cubicBezTo>
                    <a:pt x="15015" y="4239"/>
                    <a:pt x="12394" y="665"/>
                    <a:pt x="8568" y="81"/>
                  </a:cubicBezTo>
                  <a:cubicBezTo>
                    <a:pt x="8209" y="27"/>
                    <a:pt x="7856" y="0"/>
                    <a:pt x="7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0" name="Google Shape;4180;p39"/>
            <p:cNvSpPr/>
            <p:nvPr/>
          </p:nvSpPr>
          <p:spPr>
            <a:xfrm>
              <a:off x="7898975" y="4009850"/>
              <a:ext cx="383825" cy="358075"/>
            </a:xfrm>
            <a:custGeom>
              <a:avLst/>
              <a:gdLst/>
              <a:ahLst/>
              <a:cxnLst/>
              <a:rect l="l" t="t" r="r" b="b"/>
              <a:pathLst>
                <a:path w="15353" h="14323" extrusionOk="0">
                  <a:moveTo>
                    <a:pt x="7664" y="315"/>
                  </a:moveTo>
                  <a:cubicBezTo>
                    <a:pt x="8012" y="315"/>
                    <a:pt x="8359" y="342"/>
                    <a:pt x="8713" y="396"/>
                  </a:cubicBezTo>
                  <a:cubicBezTo>
                    <a:pt x="12443" y="969"/>
                    <a:pt x="15015" y="4467"/>
                    <a:pt x="14442" y="8197"/>
                  </a:cubicBezTo>
                  <a:cubicBezTo>
                    <a:pt x="13923" y="11577"/>
                    <a:pt x="11000" y="14006"/>
                    <a:pt x="7681" y="14006"/>
                  </a:cubicBezTo>
                  <a:cubicBezTo>
                    <a:pt x="7338" y="14006"/>
                    <a:pt x="6990" y="13980"/>
                    <a:pt x="6640" y="13926"/>
                  </a:cubicBezTo>
                  <a:cubicBezTo>
                    <a:pt x="2911" y="13353"/>
                    <a:pt x="339" y="9853"/>
                    <a:pt x="912" y="6124"/>
                  </a:cubicBezTo>
                  <a:cubicBezTo>
                    <a:pt x="1190" y="4318"/>
                    <a:pt x="2149" y="2726"/>
                    <a:pt x="3623" y="1645"/>
                  </a:cubicBezTo>
                  <a:cubicBezTo>
                    <a:pt x="4813" y="770"/>
                    <a:pt x="6217" y="315"/>
                    <a:pt x="7664" y="315"/>
                  </a:cubicBezTo>
                  <a:close/>
                  <a:moveTo>
                    <a:pt x="7659" y="0"/>
                  </a:moveTo>
                  <a:cubicBezTo>
                    <a:pt x="6147" y="0"/>
                    <a:pt x="4679" y="477"/>
                    <a:pt x="3440" y="1392"/>
                  </a:cubicBezTo>
                  <a:cubicBezTo>
                    <a:pt x="1897" y="2523"/>
                    <a:pt x="890" y="4184"/>
                    <a:pt x="601" y="6075"/>
                  </a:cubicBezTo>
                  <a:cubicBezTo>
                    <a:pt x="0" y="9977"/>
                    <a:pt x="2691" y="13642"/>
                    <a:pt x="6591" y="14236"/>
                  </a:cubicBezTo>
                  <a:cubicBezTo>
                    <a:pt x="6956" y="14295"/>
                    <a:pt x="7326" y="14322"/>
                    <a:pt x="7691" y="14322"/>
                  </a:cubicBezTo>
                  <a:cubicBezTo>
                    <a:pt x="9202" y="14322"/>
                    <a:pt x="10669" y="13845"/>
                    <a:pt x="11913" y="12935"/>
                  </a:cubicBezTo>
                  <a:cubicBezTo>
                    <a:pt x="13456" y="11804"/>
                    <a:pt x="14463" y="10137"/>
                    <a:pt x="14752" y="8246"/>
                  </a:cubicBezTo>
                  <a:cubicBezTo>
                    <a:pt x="15353" y="4345"/>
                    <a:pt x="12663" y="685"/>
                    <a:pt x="8762" y="85"/>
                  </a:cubicBezTo>
                  <a:cubicBezTo>
                    <a:pt x="8393" y="28"/>
                    <a:pt x="8025" y="0"/>
                    <a:pt x="7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1" name="Google Shape;4181;p39"/>
            <p:cNvSpPr/>
            <p:nvPr/>
          </p:nvSpPr>
          <p:spPr>
            <a:xfrm>
              <a:off x="8025150" y="4120725"/>
              <a:ext cx="148100" cy="148325"/>
            </a:xfrm>
            <a:custGeom>
              <a:avLst/>
              <a:gdLst/>
              <a:ahLst/>
              <a:cxnLst/>
              <a:rect l="l" t="t" r="r" b="b"/>
              <a:pathLst>
                <a:path w="5924" h="5933" extrusionOk="0">
                  <a:moveTo>
                    <a:pt x="1" y="0"/>
                  </a:moveTo>
                  <a:lnTo>
                    <a:pt x="2059" y="5933"/>
                  </a:lnTo>
                  <a:lnTo>
                    <a:pt x="2745" y="3730"/>
                  </a:lnTo>
                  <a:lnTo>
                    <a:pt x="4578" y="5611"/>
                  </a:lnTo>
                  <a:lnTo>
                    <a:pt x="4867" y="5322"/>
                  </a:lnTo>
                  <a:lnTo>
                    <a:pt x="5312" y="4877"/>
                  </a:lnTo>
                  <a:lnTo>
                    <a:pt x="5602" y="4588"/>
                  </a:lnTo>
                  <a:lnTo>
                    <a:pt x="3720" y="2755"/>
                  </a:lnTo>
                  <a:lnTo>
                    <a:pt x="5923" y="20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2" name="Google Shape;4182;p39"/>
            <p:cNvSpPr/>
            <p:nvPr/>
          </p:nvSpPr>
          <p:spPr>
            <a:xfrm>
              <a:off x="8021025" y="4116850"/>
              <a:ext cx="156075" cy="156100"/>
            </a:xfrm>
            <a:custGeom>
              <a:avLst/>
              <a:gdLst/>
              <a:ahLst/>
              <a:cxnLst/>
              <a:rect l="l" t="t" r="r" b="b"/>
              <a:pathLst>
                <a:path w="6243" h="6244" extrusionOk="0">
                  <a:moveTo>
                    <a:pt x="423" y="412"/>
                  </a:moveTo>
                  <a:lnTo>
                    <a:pt x="5584" y="2213"/>
                  </a:lnTo>
                  <a:lnTo>
                    <a:pt x="3838" y="2759"/>
                  </a:lnTo>
                  <a:cubicBezTo>
                    <a:pt x="3784" y="2776"/>
                    <a:pt x="3741" y="2819"/>
                    <a:pt x="3730" y="2873"/>
                  </a:cubicBezTo>
                  <a:cubicBezTo>
                    <a:pt x="3719" y="2927"/>
                    <a:pt x="3735" y="2984"/>
                    <a:pt x="3773" y="3023"/>
                  </a:cubicBezTo>
                  <a:lnTo>
                    <a:pt x="5542" y="4748"/>
                  </a:lnTo>
                  <a:lnTo>
                    <a:pt x="4748" y="5541"/>
                  </a:lnTo>
                  <a:lnTo>
                    <a:pt x="3022" y="3773"/>
                  </a:lnTo>
                  <a:cubicBezTo>
                    <a:pt x="2993" y="3743"/>
                    <a:pt x="2950" y="3727"/>
                    <a:pt x="2907" y="3727"/>
                  </a:cubicBezTo>
                  <a:cubicBezTo>
                    <a:pt x="2896" y="3727"/>
                    <a:pt x="2884" y="3728"/>
                    <a:pt x="2873" y="3730"/>
                  </a:cubicBezTo>
                  <a:cubicBezTo>
                    <a:pt x="2819" y="3741"/>
                    <a:pt x="2777" y="3783"/>
                    <a:pt x="2760" y="3837"/>
                  </a:cubicBezTo>
                  <a:lnTo>
                    <a:pt x="2213" y="5578"/>
                  </a:lnTo>
                  <a:lnTo>
                    <a:pt x="423" y="412"/>
                  </a:lnTo>
                  <a:close/>
                  <a:moveTo>
                    <a:pt x="162" y="1"/>
                  </a:moveTo>
                  <a:cubicBezTo>
                    <a:pt x="122" y="1"/>
                    <a:pt x="83" y="16"/>
                    <a:pt x="54" y="48"/>
                  </a:cubicBezTo>
                  <a:cubicBezTo>
                    <a:pt x="12" y="86"/>
                    <a:pt x="0" y="150"/>
                    <a:pt x="17" y="209"/>
                  </a:cubicBezTo>
                  <a:lnTo>
                    <a:pt x="2074" y="6135"/>
                  </a:lnTo>
                  <a:cubicBezTo>
                    <a:pt x="2095" y="6200"/>
                    <a:pt x="2154" y="6243"/>
                    <a:pt x="2224" y="6243"/>
                  </a:cubicBezTo>
                  <a:cubicBezTo>
                    <a:pt x="2294" y="6243"/>
                    <a:pt x="2352" y="6194"/>
                    <a:pt x="2374" y="6130"/>
                  </a:cubicBezTo>
                  <a:lnTo>
                    <a:pt x="2980" y="4181"/>
                  </a:lnTo>
                  <a:lnTo>
                    <a:pt x="4630" y="5873"/>
                  </a:lnTo>
                  <a:cubicBezTo>
                    <a:pt x="4662" y="5905"/>
                    <a:pt x="4699" y="5922"/>
                    <a:pt x="4743" y="5922"/>
                  </a:cubicBezTo>
                  <a:cubicBezTo>
                    <a:pt x="4785" y="5922"/>
                    <a:pt x="4828" y="5905"/>
                    <a:pt x="4855" y="5873"/>
                  </a:cubicBezTo>
                  <a:lnTo>
                    <a:pt x="5873" y="4856"/>
                  </a:lnTo>
                  <a:cubicBezTo>
                    <a:pt x="5906" y="4829"/>
                    <a:pt x="5921" y="4785"/>
                    <a:pt x="5921" y="4743"/>
                  </a:cubicBezTo>
                  <a:cubicBezTo>
                    <a:pt x="5921" y="4700"/>
                    <a:pt x="5906" y="4663"/>
                    <a:pt x="5873" y="4631"/>
                  </a:cubicBezTo>
                  <a:lnTo>
                    <a:pt x="4185" y="2979"/>
                  </a:lnTo>
                  <a:lnTo>
                    <a:pt x="6131" y="2374"/>
                  </a:lnTo>
                  <a:cubicBezTo>
                    <a:pt x="6195" y="2353"/>
                    <a:pt x="6242" y="2294"/>
                    <a:pt x="6242" y="2224"/>
                  </a:cubicBezTo>
                  <a:cubicBezTo>
                    <a:pt x="6242" y="2155"/>
                    <a:pt x="6200" y="2096"/>
                    <a:pt x="6136" y="2074"/>
                  </a:cubicBezTo>
                  <a:lnTo>
                    <a:pt x="220" y="11"/>
                  </a:lnTo>
                  <a:cubicBezTo>
                    <a:pt x="201" y="4"/>
                    <a:pt x="181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183" name="Google Shape;4183;p39"/>
          <p:cNvSpPr txBox="1">
            <a:spLocks noGrp="1"/>
          </p:cNvSpPr>
          <p:nvPr>
            <p:ph type="title"/>
          </p:nvPr>
        </p:nvSpPr>
        <p:spPr>
          <a:xfrm>
            <a:off x="1836048" y="2340703"/>
            <a:ext cx="5323147" cy="15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vi-VN" sz="4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 DỮ LIỆU TỪ TRA CỨU</a:t>
            </a:r>
            <a:endParaRPr lang="vi-VN" sz="40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4" name="Google Shape;4184;p39"/>
          <p:cNvSpPr txBox="1">
            <a:spLocks noGrp="1"/>
          </p:cNvSpPr>
          <p:nvPr>
            <p:ph type="title" idx="2"/>
          </p:nvPr>
        </p:nvSpPr>
        <p:spPr>
          <a:xfrm>
            <a:off x="3671572" y="1026652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26324" y="961931"/>
            <a:ext cx="776478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i="1">
                <a:solidFill>
                  <a:schemeClr val="accent2">
                    <a:lumMod val="25000"/>
                  </a:schemeClr>
                </a:solidFill>
              </a:rPr>
              <a:t>Đ</a:t>
            </a:r>
            <a:r>
              <a:rPr lang="vi-VN" sz="2000" i="1" smtClean="0">
                <a:solidFill>
                  <a:schemeClr val="accent2">
                    <a:lumMod val="25000"/>
                  </a:schemeClr>
                </a:solidFill>
              </a:rPr>
              <a:t>ọc </a:t>
            </a:r>
            <a:r>
              <a:rPr lang="vi-VN" sz="2000" i="1">
                <a:solidFill>
                  <a:schemeClr val="accent2">
                    <a:lumMod val="25000"/>
                  </a:schemeClr>
                </a:solidFill>
              </a:rPr>
              <a:t>hiểu mục 2, quan sát Hình 3 - 4 tr.141 - 142 SGK và thực hiện các thao tác sử dụng cột dữ liệu từ tra cứu.</a:t>
            </a:r>
            <a:endParaRPr lang="en-US" sz="2000" i="1">
              <a:solidFill>
                <a:schemeClr val="accent2">
                  <a:lumMod val="2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53916" y="297712"/>
            <a:ext cx="3128986" cy="605029"/>
            <a:chOff x="953916" y="297712"/>
            <a:chExt cx="3128986" cy="6050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916" y="297712"/>
              <a:ext cx="708108" cy="6050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65005" y="478465"/>
              <a:ext cx="2317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smtClean="0">
                  <a:solidFill>
                    <a:srgbClr val="C00000"/>
                  </a:solidFill>
                </a:rPr>
                <a:t>Hoạt động nhóm</a:t>
              </a:r>
              <a:endParaRPr lang="en-US" sz="2000" b="1">
                <a:solidFill>
                  <a:srgbClr val="C000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87" y="3717937"/>
            <a:ext cx="1121761" cy="110347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14293" y="2072589"/>
            <a:ext cx="1871166" cy="1493350"/>
            <a:chOff x="1307969" y="2153445"/>
            <a:chExt cx="1871166" cy="1493350"/>
          </a:xfrm>
        </p:grpSpPr>
        <p:sp>
          <p:nvSpPr>
            <p:cNvPr id="9" name="Oval Callout 8"/>
            <p:cNvSpPr/>
            <p:nvPr/>
          </p:nvSpPr>
          <p:spPr>
            <a:xfrm>
              <a:off x="1307969" y="2153445"/>
              <a:ext cx="1871166" cy="1493350"/>
            </a:xfrm>
            <a:prstGeom prst="wedgeEllipseCallout">
              <a:avLst>
                <a:gd name="adj1" fmla="val -41289"/>
                <a:gd name="adj2" fmla="val 54499"/>
              </a:avLst>
            </a:prstGeom>
            <a:ln w="1905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6110" y="2271907"/>
              <a:ext cx="159488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2000" smtClean="0">
                  <a:solidFill>
                    <a:schemeClr val="bg1"/>
                  </a:solidFill>
                </a:rPr>
                <a:t>Lợi ích của cột dữ liệu từ tra cứu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423600" y="2072589"/>
            <a:ext cx="5114344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/>
              <a:t>Sử dụng cột dữ liệu từ tra cứu giúp người dùng có thể chọn mục dữ liệu từ một danh sách thay cho gõ nhập</a:t>
            </a:r>
            <a:r>
              <a:rPr lang="vi-VN" sz="2000" smtClean="0"/>
              <a:t>.</a:t>
            </a:r>
            <a:endParaRPr lang="vi-VN" sz="2000"/>
          </a:p>
        </p:txBody>
      </p:sp>
      <p:sp>
        <p:nvSpPr>
          <p:cNvPr id="13" name="Rectangle 12"/>
          <p:cNvSpPr/>
          <p:nvPr/>
        </p:nvSpPr>
        <p:spPr>
          <a:xfrm>
            <a:off x="3423600" y="3565939"/>
            <a:ext cx="5114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/>
              <a:t>Cột dữ liệu từ tra cứu thường được áp dụng để thực thi toàn vẹn tham chiếu.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81896" y="613111"/>
            <a:ext cx="30531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smtClean="0">
                <a:solidFill>
                  <a:srgbClr val="C00000"/>
                </a:solidFill>
              </a:rPr>
              <a:t>Hướng dẫn thao tác:</a:t>
            </a:r>
            <a:endParaRPr lang="en-US" sz="2200" b="1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1896" y="1142981"/>
            <a:ext cx="745903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smtClean="0">
                <a:solidFill>
                  <a:schemeClr val="accent2">
                    <a:lumMod val="25000"/>
                  </a:schemeClr>
                </a:solidFill>
              </a:rPr>
              <a:t>* Thiết </a:t>
            </a:r>
            <a:r>
              <a:rPr lang="vi-VN" sz="2000">
                <a:solidFill>
                  <a:schemeClr val="accent2">
                    <a:lumMod val="25000"/>
                  </a:schemeClr>
                </a:solidFill>
              </a:rPr>
              <a:t>lập cột Số thẻ trong bảng </a:t>
            </a:r>
            <a:r>
              <a:rPr lang="vi-VN" sz="2000" i="1">
                <a:solidFill>
                  <a:schemeClr val="accent2">
                    <a:lumMod val="25000"/>
                  </a:schemeClr>
                </a:solidFill>
              </a:rPr>
              <a:t>Mượn – Trả </a:t>
            </a:r>
            <a:r>
              <a:rPr lang="vi-VN" sz="2000">
                <a:solidFill>
                  <a:schemeClr val="accent2">
                    <a:lumMod val="25000"/>
                  </a:schemeClr>
                </a:solidFill>
              </a:rPr>
              <a:t>thành cột dữ liệu từ tra </a:t>
            </a:r>
            <a:r>
              <a:rPr lang="vi-VN" sz="2000" smtClean="0">
                <a:solidFill>
                  <a:schemeClr val="accent2">
                    <a:lumMod val="25000"/>
                  </a:schemeClr>
                </a:solidFill>
              </a:rPr>
              <a:t>cứu:</a:t>
            </a:r>
            <a:endParaRPr lang="en-US" sz="200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1896" y="2200625"/>
            <a:ext cx="756346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vi-VN" sz="2000" smtClean="0"/>
              <a:t>Mở </a:t>
            </a:r>
            <a:r>
              <a:rPr lang="vi-VN" sz="2000"/>
              <a:t>bảng </a:t>
            </a:r>
            <a:r>
              <a:rPr lang="vi-VN" sz="2000" i="1"/>
              <a:t>Mượn-Trả</a:t>
            </a:r>
            <a:r>
              <a:rPr lang="vi-VN" sz="2000"/>
              <a:t> trong khung nhìn thiết kế.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vi-VN" sz="2000" smtClean="0"/>
              <a:t>Thiết </a:t>
            </a:r>
            <a:r>
              <a:rPr lang="vi-VN" sz="2000"/>
              <a:t>lập lại </a:t>
            </a:r>
            <a:r>
              <a:rPr lang="vi-VN" sz="2000" i="1"/>
              <a:t>Data Type </a:t>
            </a:r>
            <a:r>
              <a:rPr lang="vi-VN" sz="2000"/>
              <a:t>của trường </a:t>
            </a:r>
            <a:r>
              <a:rPr lang="vi-VN" sz="2000" i="1"/>
              <a:t>Số thẻ</a:t>
            </a:r>
            <a:r>
              <a:rPr lang="vi-VN" sz="2000"/>
              <a:t>: Nháy dấu trỏ xuống để thả xuống danh sách chọn.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vi-VN" sz="2000" smtClean="0"/>
              <a:t>Nháy </a:t>
            </a:r>
            <a:r>
              <a:rPr lang="vi-VN" sz="2000"/>
              <a:t>chọn </a:t>
            </a:r>
            <a:r>
              <a:rPr lang="vi-VN" sz="2000" i="1"/>
              <a:t>Lookup Wizard </a:t>
            </a:r>
            <a:r>
              <a:rPr lang="vi-VN" sz="2000"/>
              <a:t>(ở dòng cuối cùng) sẽ làm xuất hiện một loạt hộp thoại để đánh dấu các lựa chọn.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95209" y="4572000"/>
            <a:ext cx="1993187" cy="571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88713" y="662562"/>
            <a:ext cx="7423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arenR" startAt="4"/>
            </a:pP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Hộp thoại thứ nhất: 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 dấu chọn “I want the lookup field to get the values from another table or query”; chọn </a:t>
            </a:r>
            <a:r>
              <a:rPr lang="en-US" sz="2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Next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86300" y="1875386"/>
            <a:ext cx="6427904" cy="2773402"/>
            <a:chOff x="1411279" y="1813741"/>
            <a:chExt cx="6427904" cy="27734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37"/>
            <a:stretch/>
          </p:blipFill>
          <p:spPr>
            <a:xfrm>
              <a:off x="1411279" y="1813741"/>
              <a:ext cx="6427904" cy="241921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64224" y="4217811"/>
              <a:ext cx="5322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i="1" smtClean="0">
                  <a:solidFill>
                    <a:srgbClr val="0070C0"/>
                  </a:solidFill>
                </a:rPr>
                <a:t>Hình 4a. Chọn cột có sẵn từ bảng (truy vấn) khác</a:t>
              </a:r>
              <a:endParaRPr lang="en-US" sz="1800" i="1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95209" y="4572000"/>
            <a:ext cx="1993187" cy="571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2002" y="440244"/>
            <a:ext cx="72895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arenR" startAt="5"/>
            </a:pPr>
            <a:r>
              <a:rPr lang="en-US" sz="2000" smtClean="0">
                <a:solidFill>
                  <a:schemeClr val="accent2">
                    <a:lumMod val="50000"/>
                  </a:schemeClr>
                </a:solidFill>
              </a:rPr>
              <a:t>Hộp 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thoại thứ hai: </a:t>
            </a:r>
            <a:r>
              <a:rPr lang="en-US" sz="2000"/>
              <a:t>Chọn bảng hay truy vấn làm nguồn để tra cứu dữ liệu; chọn </a:t>
            </a:r>
            <a:r>
              <a:rPr lang="en-US" sz="2000" b="1"/>
              <a:t>Next</a:t>
            </a:r>
            <a:r>
              <a:rPr lang="en-US" sz="200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82" y="1568413"/>
            <a:ext cx="4522755" cy="357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5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16679" y="1935126"/>
            <a:ext cx="627321" cy="111492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178595"/>
            <a:ext cx="720000" cy="964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Google Shape;4111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b="1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668770" y="1478681"/>
            <a:ext cx="5975499" cy="1534227"/>
          </a:xfrm>
          <a:prstGeom prst="wedgeRoundRectCallout">
            <a:avLst>
              <a:gd name="adj1" fmla="val -59872"/>
              <a:gd name="adj2" fmla="val 4425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một bạn đọc mượn sách, thủ thư cần ghi lại những thông tin gì? Có một bảng nào trong CSDL chứa đầy đủ những thông tin này hay không?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51" y="2598153"/>
            <a:ext cx="2360574" cy="2545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650" y="3391786"/>
            <a:ext cx="2010690" cy="170290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95209" y="4572000"/>
            <a:ext cx="1993187" cy="571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2002" y="440244"/>
            <a:ext cx="728951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arenR" startAt="6"/>
            </a:pPr>
            <a:r>
              <a:rPr lang="vi-VN" sz="2000">
                <a:solidFill>
                  <a:schemeClr val="accent2">
                    <a:lumMod val="50000"/>
                  </a:schemeClr>
                </a:solidFill>
              </a:rPr>
              <a:t>Hộp thoại thứ ba: </a:t>
            </a:r>
            <a:r>
              <a:rPr lang="vi-VN" sz="2000"/>
              <a:t>Chọn các trường dữ liệu trong bảng (hay truy vấn) vừa chọn; chọn </a:t>
            </a:r>
            <a:r>
              <a:rPr lang="vi-VN" sz="2000" b="1"/>
              <a:t>Next</a:t>
            </a:r>
            <a:r>
              <a:rPr lang="vi-VN" sz="2000"/>
              <a:t>.</a:t>
            </a:r>
            <a:endParaRPr lang="en-US" sz="2000"/>
          </a:p>
        </p:txBody>
      </p:sp>
      <p:grpSp>
        <p:nvGrpSpPr>
          <p:cNvPr id="3" name="Group 2"/>
          <p:cNvGrpSpPr/>
          <p:nvPr/>
        </p:nvGrpSpPr>
        <p:grpSpPr>
          <a:xfrm>
            <a:off x="1446669" y="1620132"/>
            <a:ext cx="6420180" cy="3099972"/>
            <a:chOff x="1446669" y="1620132"/>
            <a:chExt cx="6420180" cy="30999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669" y="1620132"/>
              <a:ext cx="6420180" cy="2730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95753" y="4350772"/>
              <a:ext cx="5322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i="1" smtClean="0">
                  <a:solidFill>
                    <a:srgbClr val="0070C0"/>
                  </a:solidFill>
                </a:rPr>
                <a:t>Hình 4c. Chọn các trường dữ liệu</a:t>
              </a:r>
              <a:endParaRPr lang="en-US" sz="1800" i="1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1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506" y="861799"/>
            <a:ext cx="3837397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arenR" startAt="7"/>
            </a:pPr>
            <a:r>
              <a:rPr lang="vi-VN" sz="2000" smtClean="0">
                <a:solidFill>
                  <a:schemeClr val="accent2">
                    <a:lumMod val="50000"/>
                  </a:schemeClr>
                </a:solidFill>
              </a:rPr>
              <a:t>Hộp </a:t>
            </a:r>
            <a:r>
              <a:rPr lang="vi-VN" sz="2000">
                <a:solidFill>
                  <a:schemeClr val="accent2">
                    <a:lumMod val="50000"/>
                  </a:schemeClr>
                </a:solidFill>
              </a:rPr>
              <a:t>thoại thứ tư </a:t>
            </a:r>
            <a:r>
              <a:rPr lang="vi-VN" sz="2000"/>
              <a:t>nhằm chọn trường muốn sắp xếp để tiện tra cứu; chọn </a:t>
            </a:r>
            <a:r>
              <a:rPr lang="vi-VN" sz="2000" b="1"/>
              <a:t>Next</a:t>
            </a:r>
            <a:r>
              <a:rPr lang="vi-VN" sz="2000" smtClean="0"/>
              <a:t>.</a:t>
            </a:r>
            <a:endParaRPr lang="vi-VN" sz="2000"/>
          </a:p>
        </p:txBody>
      </p:sp>
      <p:sp>
        <p:nvSpPr>
          <p:cNvPr id="7" name="Rectangle 6"/>
          <p:cNvSpPr/>
          <p:nvPr/>
        </p:nvSpPr>
        <p:spPr>
          <a:xfrm>
            <a:off x="693506" y="2470085"/>
            <a:ext cx="38373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arenR" startAt="8"/>
            </a:pPr>
            <a:r>
              <a:rPr lang="vi-VN" sz="2000">
                <a:solidFill>
                  <a:srgbClr val="D7CDFC">
                    <a:lumMod val="50000"/>
                  </a:srgbClr>
                </a:solidFill>
              </a:rPr>
              <a:t>Hộp thoại thứ năm: </a:t>
            </a:r>
            <a:r>
              <a:rPr lang="vi-VN" sz="2000"/>
              <a:t>Đặt tên cho trường lookup, có thể giữ nguyên tên trường; chọn </a:t>
            </a:r>
            <a:r>
              <a:rPr lang="vi-VN" sz="2000" b="1"/>
              <a:t>Finish</a:t>
            </a:r>
            <a:r>
              <a:rPr lang="vi-VN" sz="200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12" y="1037690"/>
            <a:ext cx="4341588" cy="34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770561" y="633223"/>
            <a:ext cx="5476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smtClean="0">
                <a:solidFill>
                  <a:schemeClr val="accent2">
                    <a:lumMod val="25000"/>
                  </a:schemeClr>
                </a:solidFill>
              </a:rPr>
              <a:t>* Thiết lập đảm bảo toàn vẹn tham chiếu:</a:t>
            </a:r>
            <a:endParaRPr lang="en-US" sz="2000" b="1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0562" y="1201159"/>
            <a:ext cx="7520684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smtClean="0"/>
              <a:t>Nháy </a:t>
            </a:r>
            <a:r>
              <a:rPr lang="vi-VN" sz="2000"/>
              <a:t>chọn </a:t>
            </a:r>
            <a:r>
              <a:rPr lang="vi-VN" sz="2000" b="1"/>
              <a:t>Database Tools\Relationships </a:t>
            </a:r>
            <a:r>
              <a:rPr lang="vi-VN" sz="2000"/>
              <a:t>sẽ thấy có đường nối giữa hai bảng hiển thị trực quan mối quan hệ tra cứu vừa thiết lập</a:t>
            </a:r>
            <a:r>
              <a:rPr lang="vi-VN" sz="2000" smtClean="0"/>
              <a:t>.</a:t>
            </a:r>
            <a:endParaRPr lang="vi-VN" sz="2000"/>
          </a:p>
        </p:txBody>
      </p:sp>
      <p:sp>
        <p:nvSpPr>
          <p:cNvPr id="3" name="Rectangle 2"/>
          <p:cNvSpPr/>
          <p:nvPr/>
        </p:nvSpPr>
        <p:spPr>
          <a:xfrm>
            <a:off x="770560" y="2742843"/>
            <a:ext cx="75206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/>
              <a:t>Nháy chuột phải lên đường nối này; hộp thoại </a:t>
            </a:r>
            <a:r>
              <a:rPr lang="vi-VN" sz="2000" b="1"/>
              <a:t>Edit Relationships</a:t>
            </a:r>
            <a:r>
              <a:rPr lang="vi-VN" sz="2000"/>
              <a:t> xuất hiện. Đánh dấu hộp kiểm </a:t>
            </a:r>
            <a:r>
              <a:rPr lang="vi-VN" sz="2000" b="1"/>
              <a:t>Enforce Referential Integrity </a:t>
            </a:r>
            <a:r>
              <a:rPr lang="vi-VN" sz="2000"/>
              <a:t>và chọn </a:t>
            </a:r>
            <a:r>
              <a:rPr lang="vi-VN" sz="2000" b="1"/>
              <a:t>OK</a:t>
            </a:r>
            <a:r>
              <a:rPr lang="vi-VN" sz="200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4" name="Google Shape;4164;p39"/>
          <p:cNvGrpSpPr/>
          <p:nvPr/>
        </p:nvGrpSpPr>
        <p:grpSpPr>
          <a:xfrm>
            <a:off x="8163380" y="3546271"/>
            <a:ext cx="980626" cy="980955"/>
            <a:chOff x="8234275" y="2163288"/>
            <a:chExt cx="372550" cy="372675"/>
          </a:xfrm>
        </p:grpSpPr>
        <p:sp>
          <p:nvSpPr>
            <p:cNvPr id="4165" name="Google Shape;4165;p39"/>
            <p:cNvSpPr/>
            <p:nvPr/>
          </p:nvSpPr>
          <p:spPr>
            <a:xfrm>
              <a:off x="8234275" y="2163288"/>
              <a:ext cx="372550" cy="372675"/>
            </a:xfrm>
            <a:custGeom>
              <a:avLst/>
              <a:gdLst/>
              <a:ahLst/>
              <a:cxnLst/>
              <a:rect l="l" t="t" r="r" b="b"/>
              <a:pathLst>
                <a:path w="14902" h="14907" extrusionOk="0">
                  <a:moveTo>
                    <a:pt x="7453" y="316"/>
                  </a:moveTo>
                  <a:cubicBezTo>
                    <a:pt x="11387" y="316"/>
                    <a:pt x="14590" y="3515"/>
                    <a:pt x="14590" y="7453"/>
                  </a:cubicBezTo>
                  <a:cubicBezTo>
                    <a:pt x="14590" y="11387"/>
                    <a:pt x="11387" y="14591"/>
                    <a:pt x="7453" y="14591"/>
                  </a:cubicBezTo>
                  <a:cubicBezTo>
                    <a:pt x="3515" y="14591"/>
                    <a:pt x="315" y="11387"/>
                    <a:pt x="315" y="7453"/>
                  </a:cubicBezTo>
                  <a:cubicBezTo>
                    <a:pt x="315" y="3515"/>
                    <a:pt x="3515" y="316"/>
                    <a:pt x="7453" y="316"/>
                  </a:cubicBezTo>
                  <a:close/>
                  <a:moveTo>
                    <a:pt x="7453" y="1"/>
                  </a:moveTo>
                  <a:cubicBezTo>
                    <a:pt x="3344" y="1"/>
                    <a:pt x="0" y="3344"/>
                    <a:pt x="0" y="7453"/>
                  </a:cubicBezTo>
                  <a:cubicBezTo>
                    <a:pt x="0" y="11563"/>
                    <a:pt x="3344" y="14907"/>
                    <a:pt x="7453" y="14907"/>
                  </a:cubicBezTo>
                  <a:cubicBezTo>
                    <a:pt x="11563" y="14907"/>
                    <a:pt x="14901" y="11563"/>
                    <a:pt x="14901" y="7453"/>
                  </a:cubicBezTo>
                  <a:cubicBezTo>
                    <a:pt x="14901" y="3344"/>
                    <a:pt x="11563" y="1"/>
                    <a:pt x="7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6" name="Google Shape;4166;p39"/>
            <p:cNvSpPr/>
            <p:nvPr/>
          </p:nvSpPr>
          <p:spPr>
            <a:xfrm>
              <a:off x="8361100" y="2163288"/>
              <a:ext cx="116575" cy="372675"/>
            </a:xfrm>
            <a:custGeom>
              <a:avLst/>
              <a:gdLst/>
              <a:ahLst/>
              <a:cxnLst/>
              <a:rect l="l" t="t" r="r" b="b"/>
              <a:pathLst>
                <a:path w="4663" h="14907" extrusionOk="0">
                  <a:moveTo>
                    <a:pt x="2332" y="316"/>
                  </a:moveTo>
                  <a:cubicBezTo>
                    <a:pt x="3307" y="316"/>
                    <a:pt x="4347" y="3183"/>
                    <a:pt x="4347" y="7453"/>
                  </a:cubicBezTo>
                  <a:cubicBezTo>
                    <a:pt x="4347" y="11719"/>
                    <a:pt x="3307" y="14591"/>
                    <a:pt x="2332" y="14591"/>
                  </a:cubicBezTo>
                  <a:cubicBezTo>
                    <a:pt x="1357" y="14591"/>
                    <a:pt x="317" y="11719"/>
                    <a:pt x="317" y="7453"/>
                  </a:cubicBezTo>
                  <a:cubicBezTo>
                    <a:pt x="317" y="3183"/>
                    <a:pt x="1357" y="316"/>
                    <a:pt x="2332" y="316"/>
                  </a:cubicBezTo>
                  <a:close/>
                  <a:moveTo>
                    <a:pt x="2332" y="1"/>
                  </a:moveTo>
                  <a:cubicBezTo>
                    <a:pt x="875" y="1"/>
                    <a:pt x="0" y="3788"/>
                    <a:pt x="0" y="7453"/>
                  </a:cubicBezTo>
                  <a:cubicBezTo>
                    <a:pt x="0" y="11113"/>
                    <a:pt x="875" y="14907"/>
                    <a:pt x="2332" y="14907"/>
                  </a:cubicBezTo>
                  <a:cubicBezTo>
                    <a:pt x="3794" y="14907"/>
                    <a:pt x="4662" y="11113"/>
                    <a:pt x="4662" y="7453"/>
                  </a:cubicBezTo>
                  <a:cubicBezTo>
                    <a:pt x="4662" y="3788"/>
                    <a:pt x="3794" y="1"/>
                    <a:pt x="2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7" name="Google Shape;4167;p39"/>
            <p:cNvSpPr/>
            <p:nvPr/>
          </p:nvSpPr>
          <p:spPr>
            <a:xfrm>
              <a:off x="8246575" y="2287188"/>
              <a:ext cx="344975" cy="7950"/>
            </a:xfrm>
            <a:custGeom>
              <a:avLst/>
              <a:gdLst/>
              <a:ahLst/>
              <a:cxnLst/>
              <a:rect l="l" t="t" r="r" b="b"/>
              <a:pathLst>
                <a:path w="13799" h="318" extrusionOk="0">
                  <a:moveTo>
                    <a:pt x="1" y="1"/>
                  </a:moveTo>
                  <a:lnTo>
                    <a:pt x="1" y="317"/>
                  </a:lnTo>
                  <a:lnTo>
                    <a:pt x="13798" y="317"/>
                  </a:lnTo>
                  <a:lnTo>
                    <a:pt x="137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8" name="Google Shape;4168;p39"/>
            <p:cNvSpPr/>
            <p:nvPr/>
          </p:nvSpPr>
          <p:spPr>
            <a:xfrm>
              <a:off x="8246575" y="2410563"/>
              <a:ext cx="344975" cy="7925"/>
            </a:xfrm>
            <a:custGeom>
              <a:avLst/>
              <a:gdLst/>
              <a:ahLst/>
              <a:cxnLst/>
              <a:rect l="l" t="t" r="r" b="b"/>
              <a:pathLst>
                <a:path w="13799" h="317" extrusionOk="0">
                  <a:moveTo>
                    <a:pt x="1" y="0"/>
                  </a:moveTo>
                  <a:lnTo>
                    <a:pt x="1" y="317"/>
                  </a:lnTo>
                  <a:lnTo>
                    <a:pt x="13798" y="317"/>
                  </a:lnTo>
                  <a:lnTo>
                    <a:pt x="13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9" name="Google Shape;4169;p39"/>
            <p:cNvSpPr/>
            <p:nvPr/>
          </p:nvSpPr>
          <p:spPr>
            <a:xfrm>
              <a:off x="8345825" y="2268038"/>
              <a:ext cx="46400" cy="46375"/>
            </a:xfrm>
            <a:custGeom>
              <a:avLst/>
              <a:gdLst/>
              <a:ahLst/>
              <a:cxnLst/>
              <a:rect l="l" t="t" r="r" b="b"/>
              <a:pathLst>
                <a:path w="1856" h="1855" extrusionOk="0">
                  <a:moveTo>
                    <a:pt x="928" y="0"/>
                  </a:moveTo>
                  <a:cubicBezTo>
                    <a:pt x="413" y="0"/>
                    <a:pt x="1" y="413"/>
                    <a:pt x="1" y="928"/>
                  </a:cubicBezTo>
                  <a:cubicBezTo>
                    <a:pt x="1" y="1437"/>
                    <a:pt x="413" y="1855"/>
                    <a:pt x="928" y="1855"/>
                  </a:cubicBezTo>
                  <a:cubicBezTo>
                    <a:pt x="1437" y="1855"/>
                    <a:pt x="1855" y="1437"/>
                    <a:pt x="1855" y="928"/>
                  </a:cubicBezTo>
                  <a:cubicBezTo>
                    <a:pt x="1855" y="413"/>
                    <a:pt x="1437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0" name="Google Shape;4170;p39"/>
            <p:cNvSpPr/>
            <p:nvPr/>
          </p:nvSpPr>
          <p:spPr>
            <a:xfrm>
              <a:off x="8447775" y="2390338"/>
              <a:ext cx="46400" cy="46375"/>
            </a:xfrm>
            <a:custGeom>
              <a:avLst/>
              <a:gdLst/>
              <a:ahLst/>
              <a:cxnLst/>
              <a:rect l="l" t="t" r="r" b="b"/>
              <a:pathLst>
                <a:path w="1856" h="1855" extrusionOk="0">
                  <a:moveTo>
                    <a:pt x="928" y="0"/>
                  </a:moveTo>
                  <a:cubicBezTo>
                    <a:pt x="419" y="0"/>
                    <a:pt x="1" y="418"/>
                    <a:pt x="1" y="928"/>
                  </a:cubicBezTo>
                  <a:cubicBezTo>
                    <a:pt x="1" y="1442"/>
                    <a:pt x="419" y="1855"/>
                    <a:pt x="928" y="1855"/>
                  </a:cubicBezTo>
                  <a:cubicBezTo>
                    <a:pt x="1442" y="1855"/>
                    <a:pt x="1855" y="1442"/>
                    <a:pt x="1855" y="928"/>
                  </a:cubicBezTo>
                  <a:cubicBezTo>
                    <a:pt x="1855" y="418"/>
                    <a:pt x="1442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1" name="Google Shape;4171;p39"/>
            <p:cNvSpPr/>
            <p:nvPr/>
          </p:nvSpPr>
          <p:spPr>
            <a:xfrm>
              <a:off x="8526550" y="2201188"/>
              <a:ext cx="46500" cy="46350"/>
            </a:xfrm>
            <a:custGeom>
              <a:avLst/>
              <a:gdLst/>
              <a:ahLst/>
              <a:cxnLst/>
              <a:rect l="l" t="t" r="r" b="b"/>
              <a:pathLst>
                <a:path w="1860" h="1854" extrusionOk="0">
                  <a:moveTo>
                    <a:pt x="933" y="1"/>
                  </a:moveTo>
                  <a:cubicBezTo>
                    <a:pt x="418" y="1"/>
                    <a:pt x="0" y="419"/>
                    <a:pt x="0" y="928"/>
                  </a:cubicBezTo>
                  <a:cubicBezTo>
                    <a:pt x="0" y="1442"/>
                    <a:pt x="418" y="1854"/>
                    <a:pt x="933" y="1854"/>
                  </a:cubicBezTo>
                  <a:cubicBezTo>
                    <a:pt x="1442" y="1854"/>
                    <a:pt x="1860" y="1442"/>
                    <a:pt x="1860" y="928"/>
                  </a:cubicBezTo>
                  <a:cubicBezTo>
                    <a:pt x="1860" y="419"/>
                    <a:pt x="1442" y="1"/>
                    <a:pt x="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2" name="Google Shape;4172;p39"/>
            <p:cNvSpPr/>
            <p:nvPr/>
          </p:nvSpPr>
          <p:spPr>
            <a:xfrm>
              <a:off x="8267850" y="2456238"/>
              <a:ext cx="46400" cy="46400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928" y="1"/>
                  </a:moveTo>
                  <a:cubicBezTo>
                    <a:pt x="419" y="1"/>
                    <a:pt x="1" y="414"/>
                    <a:pt x="1" y="928"/>
                  </a:cubicBezTo>
                  <a:cubicBezTo>
                    <a:pt x="1" y="1437"/>
                    <a:pt x="419" y="1855"/>
                    <a:pt x="928" y="1855"/>
                  </a:cubicBezTo>
                  <a:cubicBezTo>
                    <a:pt x="1443" y="1855"/>
                    <a:pt x="1855" y="1437"/>
                    <a:pt x="1855" y="928"/>
                  </a:cubicBezTo>
                  <a:cubicBezTo>
                    <a:pt x="1855" y="414"/>
                    <a:pt x="1443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3" name="Google Shape;4173;p39"/>
            <p:cNvSpPr/>
            <p:nvPr/>
          </p:nvSpPr>
          <p:spPr>
            <a:xfrm>
              <a:off x="8341800" y="2264013"/>
              <a:ext cx="54300" cy="54275"/>
            </a:xfrm>
            <a:custGeom>
              <a:avLst/>
              <a:gdLst/>
              <a:ahLst/>
              <a:cxnLst/>
              <a:rect l="l" t="t" r="r" b="b"/>
              <a:pathLst>
                <a:path w="2172" h="2171" extrusionOk="0">
                  <a:moveTo>
                    <a:pt x="1089" y="317"/>
                  </a:moveTo>
                  <a:cubicBezTo>
                    <a:pt x="1512" y="317"/>
                    <a:pt x="1855" y="659"/>
                    <a:pt x="1855" y="1089"/>
                  </a:cubicBezTo>
                  <a:cubicBezTo>
                    <a:pt x="1855" y="1512"/>
                    <a:pt x="1512" y="1855"/>
                    <a:pt x="1089" y="1855"/>
                  </a:cubicBezTo>
                  <a:cubicBezTo>
                    <a:pt x="666" y="1855"/>
                    <a:pt x="317" y="1512"/>
                    <a:pt x="317" y="1089"/>
                  </a:cubicBezTo>
                  <a:cubicBezTo>
                    <a:pt x="317" y="659"/>
                    <a:pt x="666" y="317"/>
                    <a:pt x="1089" y="317"/>
                  </a:cubicBezTo>
                  <a:close/>
                  <a:moveTo>
                    <a:pt x="1089" y="1"/>
                  </a:moveTo>
                  <a:cubicBezTo>
                    <a:pt x="490" y="1"/>
                    <a:pt x="1" y="488"/>
                    <a:pt x="1" y="1089"/>
                  </a:cubicBezTo>
                  <a:cubicBezTo>
                    <a:pt x="1" y="1683"/>
                    <a:pt x="490" y="2170"/>
                    <a:pt x="1089" y="2170"/>
                  </a:cubicBezTo>
                  <a:cubicBezTo>
                    <a:pt x="1684" y="2170"/>
                    <a:pt x="2172" y="1683"/>
                    <a:pt x="2172" y="1089"/>
                  </a:cubicBezTo>
                  <a:cubicBezTo>
                    <a:pt x="2172" y="488"/>
                    <a:pt x="1684" y="1"/>
                    <a:pt x="1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4" name="Google Shape;4174;p39"/>
            <p:cNvSpPr/>
            <p:nvPr/>
          </p:nvSpPr>
          <p:spPr>
            <a:xfrm>
              <a:off x="8443900" y="2386438"/>
              <a:ext cx="54275" cy="54300"/>
            </a:xfrm>
            <a:custGeom>
              <a:avLst/>
              <a:gdLst/>
              <a:ahLst/>
              <a:cxnLst/>
              <a:rect l="l" t="t" r="r" b="b"/>
              <a:pathLst>
                <a:path w="2171" h="2172" extrusionOk="0">
                  <a:moveTo>
                    <a:pt x="1083" y="317"/>
                  </a:moveTo>
                  <a:cubicBezTo>
                    <a:pt x="1506" y="317"/>
                    <a:pt x="1854" y="661"/>
                    <a:pt x="1854" y="1084"/>
                  </a:cubicBezTo>
                  <a:cubicBezTo>
                    <a:pt x="1854" y="1512"/>
                    <a:pt x="1506" y="1855"/>
                    <a:pt x="1083" y="1855"/>
                  </a:cubicBezTo>
                  <a:cubicBezTo>
                    <a:pt x="660" y="1855"/>
                    <a:pt x="316" y="1512"/>
                    <a:pt x="316" y="1084"/>
                  </a:cubicBezTo>
                  <a:cubicBezTo>
                    <a:pt x="316" y="661"/>
                    <a:pt x="660" y="317"/>
                    <a:pt x="1083" y="317"/>
                  </a:cubicBezTo>
                  <a:close/>
                  <a:moveTo>
                    <a:pt x="1083" y="1"/>
                  </a:moveTo>
                  <a:cubicBezTo>
                    <a:pt x="482" y="1"/>
                    <a:pt x="0" y="488"/>
                    <a:pt x="0" y="1084"/>
                  </a:cubicBezTo>
                  <a:cubicBezTo>
                    <a:pt x="0" y="1684"/>
                    <a:pt x="482" y="2172"/>
                    <a:pt x="1083" y="2172"/>
                  </a:cubicBezTo>
                  <a:cubicBezTo>
                    <a:pt x="1683" y="2172"/>
                    <a:pt x="2171" y="1684"/>
                    <a:pt x="2171" y="1084"/>
                  </a:cubicBezTo>
                  <a:cubicBezTo>
                    <a:pt x="2171" y="488"/>
                    <a:pt x="1683" y="1"/>
                    <a:pt x="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5" name="Google Shape;4175;p39"/>
            <p:cNvSpPr/>
            <p:nvPr/>
          </p:nvSpPr>
          <p:spPr>
            <a:xfrm>
              <a:off x="8522650" y="2197313"/>
              <a:ext cx="54300" cy="54250"/>
            </a:xfrm>
            <a:custGeom>
              <a:avLst/>
              <a:gdLst/>
              <a:ahLst/>
              <a:cxnLst/>
              <a:rect l="l" t="t" r="r" b="b"/>
              <a:pathLst>
                <a:path w="2172" h="2170" extrusionOk="0">
                  <a:moveTo>
                    <a:pt x="1089" y="317"/>
                  </a:moveTo>
                  <a:cubicBezTo>
                    <a:pt x="1512" y="317"/>
                    <a:pt x="1855" y="659"/>
                    <a:pt x="1855" y="1083"/>
                  </a:cubicBezTo>
                  <a:cubicBezTo>
                    <a:pt x="1855" y="1506"/>
                    <a:pt x="1512" y="1855"/>
                    <a:pt x="1089" y="1855"/>
                  </a:cubicBezTo>
                  <a:cubicBezTo>
                    <a:pt x="661" y="1855"/>
                    <a:pt x="317" y="1506"/>
                    <a:pt x="317" y="1083"/>
                  </a:cubicBezTo>
                  <a:cubicBezTo>
                    <a:pt x="317" y="659"/>
                    <a:pt x="661" y="317"/>
                    <a:pt x="1089" y="317"/>
                  </a:cubicBezTo>
                  <a:close/>
                  <a:moveTo>
                    <a:pt x="1089" y="0"/>
                  </a:moveTo>
                  <a:cubicBezTo>
                    <a:pt x="489" y="0"/>
                    <a:pt x="1" y="488"/>
                    <a:pt x="1" y="1083"/>
                  </a:cubicBezTo>
                  <a:cubicBezTo>
                    <a:pt x="1" y="1682"/>
                    <a:pt x="489" y="2170"/>
                    <a:pt x="1089" y="2170"/>
                  </a:cubicBezTo>
                  <a:cubicBezTo>
                    <a:pt x="1684" y="2170"/>
                    <a:pt x="2172" y="1682"/>
                    <a:pt x="2172" y="1083"/>
                  </a:cubicBezTo>
                  <a:cubicBezTo>
                    <a:pt x="2172" y="488"/>
                    <a:pt x="1684" y="0"/>
                    <a:pt x="1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6" name="Google Shape;4176;p39"/>
            <p:cNvSpPr/>
            <p:nvPr/>
          </p:nvSpPr>
          <p:spPr>
            <a:xfrm>
              <a:off x="8264000" y="2452238"/>
              <a:ext cx="54275" cy="54275"/>
            </a:xfrm>
            <a:custGeom>
              <a:avLst/>
              <a:gdLst/>
              <a:ahLst/>
              <a:cxnLst/>
              <a:rect l="l" t="t" r="r" b="b"/>
              <a:pathLst>
                <a:path w="2171" h="2171" extrusionOk="0">
                  <a:moveTo>
                    <a:pt x="1082" y="316"/>
                  </a:moveTo>
                  <a:cubicBezTo>
                    <a:pt x="1505" y="316"/>
                    <a:pt x="1854" y="665"/>
                    <a:pt x="1854" y="1088"/>
                  </a:cubicBezTo>
                  <a:cubicBezTo>
                    <a:pt x="1854" y="1511"/>
                    <a:pt x="1505" y="1855"/>
                    <a:pt x="1082" y="1855"/>
                  </a:cubicBezTo>
                  <a:cubicBezTo>
                    <a:pt x="659" y="1855"/>
                    <a:pt x="316" y="1511"/>
                    <a:pt x="316" y="1088"/>
                  </a:cubicBezTo>
                  <a:cubicBezTo>
                    <a:pt x="316" y="665"/>
                    <a:pt x="659" y="316"/>
                    <a:pt x="1082" y="316"/>
                  </a:cubicBezTo>
                  <a:close/>
                  <a:moveTo>
                    <a:pt x="1082" y="0"/>
                  </a:moveTo>
                  <a:cubicBezTo>
                    <a:pt x="488" y="0"/>
                    <a:pt x="1" y="488"/>
                    <a:pt x="1" y="1088"/>
                  </a:cubicBezTo>
                  <a:cubicBezTo>
                    <a:pt x="1" y="1682"/>
                    <a:pt x="488" y="2171"/>
                    <a:pt x="1082" y="2171"/>
                  </a:cubicBezTo>
                  <a:cubicBezTo>
                    <a:pt x="1683" y="2171"/>
                    <a:pt x="2170" y="1682"/>
                    <a:pt x="2170" y="1088"/>
                  </a:cubicBezTo>
                  <a:cubicBezTo>
                    <a:pt x="2170" y="488"/>
                    <a:pt x="1683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177" name="Google Shape;4177;p39"/>
          <p:cNvGrpSpPr/>
          <p:nvPr/>
        </p:nvGrpSpPr>
        <p:grpSpPr>
          <a:xfrm>
            <a:off x="342723" y="765850"/>
            <a:ext cx="980627" cy="915914"/>
            <a:chOff x="7880475" y="4009850"/>
            <a:chExt cx="402325" cy="375775"/>
          </a:xfrm>
        </p:grpSpPr>
        <p:sp>
          <p:nvSpPr>
            <p:cNvPr id="4178" name="Google Shape;4178;p39"/>
            <p:cNvSpPr/>
            <p:nvPr/>
          </p:nvSpPr>
          <p:spPr>
            <a:xfrm>
              <a:off x="7880475" y="4035375"/>
              <a:ext cx="375275" cy="350250"/>
            </a:xfrm>
            <a:custGeom>
              <a:avLst/>
              <a:gdLst/>
              <a:ahLst/>
              <a:cxnLst/>
              <a:rect l="l" t="t" r="r" b="b"/>
              <a:pathLst>
                <a:path w="15011" h="14010" extrusionOk="0">
                  <a:moveTo>
                    <a:pt x="7503" y="1"/>
                  </a:moveTo>
                  <a:cubicBezTo>
                    <a:pt x="4100" y="1"/>
                    <a:pt x="1115" y="2481"/>
                    <a:pt x="586" y="5944"/>
                  </a:cubicBezTo>
                  <a:cubicBezTo>
                    <a:pt x="1" y="9765"/>
                    <a:pt x="2622" y="13339"/>
                    <a:pt x="6448" y="13928"/>
                  </a:cubicBezTo>
                  <a:cubicBezTo>
                    <a:pt x="6806" y="13982"/>
                    <a:pt x="7163" y="14009"/>
                    <a:pt x="7515" y="14009"/>
                  </a:cubicBezTo>
                  <a:cubicBezTo>
                    <a:pt x="10913" y="14009"/>
                    <a:pt x="13897" y="11528"/>
                    <a:pt x="14426" y="8066"/>
                  </a:cubicBezTo>
                  <a:cubicBezTo>
                    <a:pt x="15010" y="4245"/>
                    <a:pt x="12390" y="671"/>
                    <a:pt x="8570" y="82"/>
                  </a:cubicBezTo>
                  <a:cubicBezTo>
                    <a:pt x="8211" y="27"/>
                    <a:pt x="7855" y="1"/>
                    <a:pt x="7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9" name="Google Shape;4179;p39"/>
            <p:cNvSpPr/>
            <p:nvPr/>
          </p:nvSpPr>
          <p:spPr>
            <a:xfrm>
              <a:off x="7903150" y="4013825"/>
              <a:ext cx="375375" cy="350125"/>
            </a:xfrm>
            <a:custGeom>
              <a:avLst/>
              <a:gdLst/>
              <a:ahLst/>
              <a:cxnLst/>
              <a:rect l="l" t="t" r="r" b="b"/>
              <a:pathLst>
                <a:path w="15015" h="14005" extrusionOk="0">
                  <a:moveTo>
                    <a:pt x="7502" y="0"/>
                  </a:moveTo>
                  <a:cubicBezTo>
                    <a:pt x="4099" y="0"/>
                    <a:pt x="1119" y="2476"/>
                    <a:pt x="589" y="5943"/>
                  </a:cubicBezTo>
                  <a:cubicBezTo>
                    <a:pt x="0" y="9764"/>
                    <a:pt x="2625" y="13338"/>
                    <a:pt x="6446" y="13921"/>
                  </a:cubicBezTo>
                  <a:cubicBezTo>
                    <a:pt x="6808" y="13977"/>
                    <a:pt x="7167" y="14004"/>
                    <a:pt x="7522" y="14004"/>
                  </a:cubicBezTo>
                  <a:cubicBezTo>
                    <a:pt x="10921" y="14004"/>
                    <a:pt x="13901" y="11524"/>
                    <a:pt x="14430" y="8065"/>
                  </a:cubicBezTo>
                  <a:cubicBezTo>
                    <a:pt x="15015" y="4239"/>
                    <a:pt x="12394" y="665"/>
                    <a:pt x="8568" y="81"/>
                  </a:cubicBezTo>
                  <a:cubicBezTo>
                    <a:pt x="8209" y="27"/>
                    <a:pt x="7856" y="0"/>
                    <a:pt x="7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0" name="Google Shape;4180;p39"/>
            <p:cNvSpPr/>
            <p:nvPr/>
          </p:nvSpPr>
          <p:spPr>
            <a:xfrm>
              <a:off x="7898975" y="4009850"/>
              <a:ext cx="383825" cy="358075"/>
            </a:xfrm>
            <a:custGeom>
              <a:avLst/>
              <a:gdLst/>
              <a:ahLst/>
              <a:cxnLst/>
              <a:rect l="l" t="t" r="r" b="b"/>
              <a:pathLst>
                <a:path w="15353" h="14323" extrusionOk="0">
                  <a:moveTo>
                    <a:pt x="7664" y="315"/>
                  </a:moveTo>
                  <a:cubicBezTo>
                    <a:pt x="8012" y="315"/>
                    <a:pt x="8359" y="342"/>
                    <a:pt x="8713" y="396"/>
                  </a:cubicBezTo>
                  <a:cubicBezTo>
                    <a:pt x="12443" y="969"/>
                    <a:pt x="15015" y="4467"/>
                    <a:pt x="14442" y="8197"/>
                  </a:cubicBezTo>
                  <a:cubicBezTo>
                    <a:pt x="13923" y="11577"/>
                    <a:pt x="11000" y="14006"/>
                    <a:pt x="7681" y="14006"/>
                  </a:cubicBezTo>
                  <a:cubicBezTo>
                    <a:pt x="7338" y="14006"/>
                    <a:pt x="6990" y="13980"/>
                    <a:pt x="6640" y="13926"/>
                  </a:cubicBezTo>
                  <a:cubicBezTo>
                    <a:pt x="2911" y="13353"/>
                    <a:pt x="339" y="9853"/>
                    <a:pt x="912" y="6124"/>
                  </a:cubicBezTo>
                  <a:cubicBezTo>
                    <a:pt x="1190" y="4318"/>
                    <a:pt x="2149" y="2726"/>
                    <a:pt x="3623" y="1645"/>
                  </a:cubicBezTo>
                  <a:cubicBezTo>
                    <a:pt x="4813" y="770"/>
                    <a:pt x="6217" y="315"/>
                    <a:pt x="7664" y="315"/>
                  </a:cubicBezTo>
                  <a:close/>
                  <a:moveTo>
                    <a:pt x="7659" y="0"/>
                  </a:moveTo>
                  <a:cubicBezTo>
                    <a:pt x="6147" y="0"/>
                    <a:pt x="4679" y="477"/>
                    <a:pt x="3440" y="1392"/>
                  </a:cubicBezTo>
                  <a:cubicBezTo>
                    <a:pt x="1897" y="2523"/>
                    <a:pt x="890" y="4184"/>
                    <a:pt x="601" y="6075"/>
                  </a:cubicBezTo>
                  <a:cubicBezTo>
                    <a:pt x="0" y="9977"/>
                    <a:pt x="2691" y="13642"/>
                    <a:pt x="6591" y="14236"/>
                  </a:cubicBezTo>
                  <a:cubicBezTo>
                    <a:pt x="6956" y="14295"/>
                    <a:pt x="7326" y="14322"/>
                    <a:pt x="7691" y="14322"/>
                  </a:cubicBezTo>
                  <a:cubicBezTo>
                    <a:pt x="9202" y="14322"/>
                    <a:pt x="10669" y="13845"/>
                    <a:pt x="11913" y="12935"/>
                  </a:cubicBezTo>
                  <a:cubicBezTo>
                    <a:pt x="13456" y="11804"/>
                    <a:pt x="14463" y="10137"/>
                    <a:pt x="14752" y="8246"/>
                  </a:cubicBezTo>
                  <a:cubicBezTo>
                    <a:pt x="15353" y="4345"/>
                    <a:pt x="12663" y="685"/>
                    <a:pt x="8762" y="85"/>
                  </a:cubicBezTo>
                  <a:cubicBezTo>
                    <a:pt x="8393" y="28"/>
                    <a:pt x="8025" y="0"/>
                    <a:pt x="7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1" name="Google Shape;4181;p39"/>
            <p:cNvSpPr/>
            <p:nvPr/>
          </p:nvSpPr>
          <p:spPr>
            <a:xfrm>
              <a:off x="8025150" y="4120725"/>
              <a:ext cx="148100" cy="148325"/>
            </a:xfrm>
            <a:custGeom>
              <a:avLst/>
              <a:gdLst/>
              <a:ahLst/>
              <a:cxnLst/>
              <a:rect l="l" t="t" r="r" b="b"/>
              <a:pathLst>
                <a:path w="5924" h="5933" extrusionOk="0">
                  <a:moveTo>
                    <a:pt x="1" y="0"/>
                  </a:moveTo>
                  <a:lnTo>
                    <a:pt x="2059" y="5933"/>
                  </a:lnTo>
                  <a:lnTo>
                    <a:pt x="2745" y="3730"/>
                  </a:lnTo>
                  <a:lnTo>
                    <a:pt x="4578" y="5611"/>
                  </a:lnTo>
                  <a:lnTo>
                    <a:pt x="4867" y="5322"/>
                  </a:lnTo>
                  <a:lnTo>
                    <a:pt x="5312" y="4877"/>
                  </a:lnTo>
                  <a:lnTo>
                    <a:pt x="5602" y="4588"/>
                  </a:lnTo>
                  <a:lnTo>
                    <a:pt x="3720" y="2755"/>
                  </a:lnTo>
                  <a:lnTo>
                    <a:pt x="5923" y="20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2" name="Google Shape;4182;p39"/>
            <p:cNvSpPr/>
            <p:nvPr/>
          </p:nvSpPr>
          <p:spPr>
            <a:xfrm>
              <a:off x="8021025" y="4116850"/>
              <a:ext cx="156075" cy="156100"/>
            </a:xfrm>
            <a:custGeom>
              <a:avLst/>
              <a:gdLst/>
              <a:ahLst/>
              <a:cxnLst/>
              <a:rect l="l" t="t" r="r" b="b"/>
              <a:pathLst>
                <a:path w="6243" h="6244" extrusionOk="0">
                  <a:moveTo>
                    <a:pt x="423" y="412"/>
                  </a:moveTo>
                  <a:lnTo>
                    <a:pt x="5584" y="2213"/>
                  </a:lnTo>
                  <a:lnTo>
                    <a:pt x="3838" y="2759"/>
                  </a:lnTo>
                  <a:cubicBezTo>
                    <a:pt x="3784" y="2776"/>
                    <a:pt x="3741" y="2819"/>
                    <a:pt x="3730" y="2873"/>
                  </a:cubicBezTo>
                  <a:cubicBezTo>
                    <a:pt x="3719" y="2927"/>
                    <a:pt x="3735" y="2984"/>
                    <a:pt x="3773" y="3023"/>
                  </a:cubicBezTo>
                  <a:lnTo>
                    <a:pt x="5542" y="4748"/>
                  </a:lnTo>
                  <a:lnTo>
                    <a:pt x="4748" y="5541"/>
                  </a:lnTo>
                  <a:lnTo>
                    <a:pt x="3022" y="3773"/>
                  </a:lnTo>
                  <a:cubicBezTo>
                    <a:pt x="2993" y="3743"/>
                    <a:pt x="2950" y="3727"/>
                    <a:pt x="2907" y="3727"/>
                  </a:cubicBezTo>
                  <a:cubicBezTo>
                    <a:pt x="2896" y="3727"/>
                    <a:pt x="2884" y="3728"/>
                    <a:pt x="2873" y="3730"/>
                  </a:cubicBezTo>
                  <a:cubicBezTo>
                    <a:pt x="2819" y="3741"/>
                    <a:pt x="2777" y="3783"/>
                    <a:pt x="2760" y="3837"/>
                  </a:cubicBezTo>
                  <a:lnTo>
                    <a:pt x="2213" y="5578"/>
                  </a:lnTo>
                  <a:lnTo>
                    <a:pt x="423" y="412"/>
                  </a:lnTo>
                  <a:close/>
                  <a:moveTo>
                    <a:pt x="162" y="1"/>
                  </a:moveTo>
                  <a:cubicBezTo>
                    <a:pt x="122" y="1"/>
                    <a:pt x="83" y="16"/>
                    <a:pt x="54" y="48"/>
                  </a:cubicBezTo>
                  <a:cubicBezTo>
                    <a:pt x="12" y="86"/>
                    <a:pt x="0" y="150"/>
                    <a:pt x="17" y="209"/>
                  </a:cubicBezTo>
                  <a:lnTo>
                    <a:pt x="2074" y="6135"/>
                  </a:lnTo>
                  <a:cubicBezTo>
                    <a:pt x="2095" y="6200"/>
                    <a:pt x="2154" y="6243"/>
                    <a:pt x="2224" y="6243"/>
                  </a:cubicBezTo>
                  <a:cubicBezTo>
                    <a:pt x="2294" y="6243"/>
                    <a:pt x="2352" y="6194"/>
                    <a:pt x="2374" y="6130"/>
                  </a:cubicBezTo>
                  <a:lnTo>
                    <a:pt x="2980" y="4181"/>
                  </a:lnTo>
                  <a:lnTo>
                    <a:pt x="4630" y="5873"/>
                  </a:lnTo>
                  <a:cubicBezTo>
                    <a:pt x="4662" y="5905"/>
                    <a:pt x="4699" y="5922"/>
                    <a:pt x="4743" y="5922"/>
                  </a:cubicBezTo>
                  <a:cubicBezTo>
                    <a:pt x="4785" y="5922"/>
                    <a:pt x="4828" y="5905"/>
                    <a:pt x="4855" y="5873"/>
                  </a:cubicBezTo>
                  <a:lnTo>
                    <a:pt x="5873" y="4856"/>
                  </a:lnTo>
                  <a:cubicBezTo>
                    <a:pt x="5906" y="4829"/>
                    <a:pt x="5921" y="4785"/>
                    <a:pt x="5921" y="4743"/>
                  </a:cubicBezTo>
                  <a:cubicBezTo>
                    <a:pt x="5921" y="4700"/>
                    <a:pt x="5906" y="4663"/>
                    <a:pt x="5873" y="4631"/>
                  </a:cubicBezTo>
                  <a:lnTo>
                    <a:pt x="4185" y="2979"/>
                  </a:lnTo>
                  <a:lnTo>
                    <a:pt x="6131" y="2374"/>
                  </a:lnTo>
                  <a:cubicBezTo>
                    <a:pt x="6195" y="2353"/>
                    <a:pt x="6242" y="2294"/>
                    <a:pt x="6242" y="2224"/>
                  </a:cubicBezTo>
                  <a:cubicBezTo>
                    <a:pt x="6242" y="2155"/>
                    <a:pt x="6200" y="2096"/>
                    <a:pt x="6136" y="2074"/>
                  </a:cubicBezTo>
                  <a:lnTo>
                    <a:pt x="220" y="11"/>
                  </a:lnTo>
                  <a:cubicBezTo>
                    <a:pt x="201" y="4"/>
                    <a:pt x="181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183" name="Google Shape;4183;p39"/>
          <p:cNvSpPr txBox="1">
            <a:spLocks noGrp="1"/>
          </p:cNvSpPr>
          <p:nvPr>
            <p:ph type="title"/>
          </p:nvPr>
        </p:nvSpPr>
        <p:spPr>
          <a:xfrm>
            <a:off x="1087190" y="2256633"/>
            <a:ext cx="7022230" cy="15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vi-VN" sz="4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TẠO LIÊN KẾT CÁC BẢNG TRONG CSDL</a:t>
            </a:r>
            <a:endParaRPr lang="vi-VN" sz="40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4" name="Google Shape;4184;p39"/>
          <p:cNvSpPr txBox="1">
            <a:spLocks noGrp="1"/>
          </p:cNvSpPr>
          <p:nvPr>
            <p:ph type="title" idx="2"/>
          </p:nvPr>
        </p:nvSpPr>
        <p:spPr>
          <a:xfrm>
            <a:off x="3746000" y="1036097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5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10078" y="462099"/>
            <a:ext cx="3679729" cy="613918"/>
            <a:chOff x="953916" y="297712"/>
            <a:chExt cx="3679729" cy="6139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916" y="297712"/>
              <a:ext cx="708108" cy="60502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744457" y="511520"/>
              <a:ext cx="2889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smtClean="0">
                  <a:solidFill>
                    <a:schemeClr val="bg2">
                      <a:lumMod val="50000"/>
                    </a:schemeClr>
                  </a:solidFill>
                </a:rPr>
                <a:t>Thực hành theo nhóm</a:t>
              </a:r>
              <a:endParaRPr lang="en-US" sz="2000" b="1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10078" y="1272450"/>
            <a:ext cx="7789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u="sng">
                <a:solidFill>
                  <a:srgbClr val="C00000"/>
                </a:solidFill>
              </a:rPr>
              <a:t>Nhiệm vụ 1</a:t>
            </a:r>
            <a:r>
              <a:rPr lang="vi-VN" sz="2000" b="1">
                <a:solidFill>
                  <a:srgbClr val="C00000"/>
                </a:solidFill>
              </a:rPr>
              <a:t>. </a:t>
            </a:r>
            <a:r>
              <a:rPr lang="vi-VN" sz="2000">
                <a:solidFill>
                  <a:srgbClr val="C00000"/>
                </a:solidFill>
              </a:rPr>
              <a:t>Tạo bảng </a:t>
            </a:r>
            <a:r>
              <a:rPr lang="vi-VN" sz="2000" i="1">
                <a:solidFill>
                  <a:srgbClr val="C00000"/>
                </a:solidFill>
              </a:rPr>
              <a:t>Mượn-Trả</a:t>
            </a:r>
            <a:r>
              <a:rPr lang="vi-VN" sz="2000">
                <a:solidFill>
                  <a:srgbClr val="C00000"/>
                </a:solidFill>
              </a:rPr>
              <a:t> theo thiết kế và thử nhập dữ liệu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078" y="1868993"/>
            <a:ext cx="6141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Các bước thiết kế tương tự như trong bài học trước.</a:t>
            </a:r>
            <a:endParaRPr lang="en-US" sz="2000"/>
          </a:p>
        </p:txBody>
      </p:sp>
      <p:grpSp>
        <p:nvGrpSpPr>
          <p:cNvPr id="8" name="Group 7"/>
          <p:cNvGrpSpPr/>
          <p:nvPr/>
        </p:nvGrpSpPr>
        <p:grpSpPr>
          <a:xfrm>
            <a:off x="237144" y="2269103"/>
            <a:ext cx="1428108" cy="1428108"/>
            <a:chOff x="450077" y="2270522"/>
            <a:chExt cx="1428108" cy="1428108"/>
          </a:xfrm>
        </p:grpSpPr>
        <p:sp>
          <p:nvSpPr>
            <p:cNvPr id="4" name="Explosion 2 3"/>
            <p:cNvSpPr/>
            <p:nvPr/>
          </p:nvSpPr>
          <p:spPr>
            <a:xfrm rot="1202548">
              <a:off x="450077" y="2270522"/>
              <a:ext cx="1428108" cy="1428108"/>
            </a:xfrm>
            <a:prstGeom prst="irregularSeal2">
              <a:avLst/>
            </a:prstGeom>
            <a:solidFill>
              <a:srgbClr val="FF0000"/>
            </a:solidFill>
            <a:ln w="28575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5066" y="2784521"/>
              <a:ext cx="965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 smtClean="0">
                  <a:solidFill>
                    <a:schemeClr val="bg1"/>
                  </a:solidFill>
                </a:rPr>
                <a:t>Chú ý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684963" y="2467445"/>
            <a:ext cx="7222732" cy="2489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60000"/>
              </a:lnSpc>
              <a:buFont typeface="+mj-lt"/>
              <a:buAutoNum type="arabicParenR"/>
            </a:pPr>
            <a:r>
              <a:rPr lang="en-US" sz="2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Vẫn 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 khoá chính là </a:t>
            </a:r>
            <a:r>
              <a:rPr lang="en-US" sz="2000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như Access đã chọn mặc định.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60000"/>
              </a:lnSpc>
              <a:buFont typeface="+mj-lt"/>
              <a:buAutoNum type="arabicParenR"/>
            </a:pPr>
            <a:r>
              <a:rPr lang="en-US" sz="2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sz="2000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Ngày mượn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 Trả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nên chọn thuộc tính </a:t>
            </a:r>
            <a:r>
              <a:rPr lang="en-US" sz="2000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Format 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 hợp, ví dụ </a:t>
            </a:r>
            <a:r>
              <a:rPr lang="en-US" sz="2000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Short Date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60000"/>
              </a:lnSpc>
              <a:buFont typeface="+mj-lt"/>
              <a:buAutoNum type="arabicParenR"/>
            </a:pPr>
            <a:r>
              <a:rPr lang="en-US" sz="2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 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 chế độ dài của các trường </a:t>
            </a:r>
            <a:r>
              <a:rPr lang="en-US" sz="2000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thẻ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Mã sách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giống như ở các bảng </a:t>
            </a:r>
            <a:r>
              <a:rPr lang="en-US" sz="2000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 Đọc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bảng </a:t>
            </a:r>
            <a:r>
              <a:rPr lang="en-US" sz="2000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Sách.</a:t>
            </a:r>
            <a:endParaRPr lang="en-US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134" y="436530"/>
            <a:ext cx="769020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 vụ 2</a:t>
            </a: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 lập mối quan hệ và xác định thuộc </a:t>
            </a:r>
            <a:r>
              <a:rPr lang="en-US" sz="20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20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20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 </a:t>
            </a:r>
            <a:r>
              <a:rPr lang="en-US" sz="20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nối dữ liệu giữa các bảng</a:t>
            </a:r>
            <a:endParaRPr lang="en-US" sz="200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2134" y="1505188"/>
                <a:ext cx="7690208" cy="14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000" smtClean="0">
                    <a:latin typeface="Arial" panose="020B0604020202020204" pitchFamily="34" charset="0"/>
                    <a:ea typeface="Caudex"/>
                    <a:cs typeface="Arial" panose="020B0604020202020204" pitchFamily="34" charset="0"/>
                  </a:rPr>
                  <a:t>Thiết </a:t>
                </a:r>
                <a:r>
                  <a:rPr lang="en-US" sz="2000">
                    <a:latin typeface="Arial" panose="020B0604020202020204" pitchFamily="34" charset="0"/>
                    <a:ea typeface="Caudex"/>
                    <a:cs typeface="Arial" panose="020B0604020202020204" pitchFamily="34" charset="0"/>
                  </a:rPr>
                  <a:t>lập mối quan hệ 1 –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US" sz="2000" smtClean="0">
                    <a:latin typeface="Arial" panose="020B0604020202020204" pitchFamily="34" charset="0"/>
                    <a:ea typeface="Caudex"/>
                    <a:cs typeface="Arial" panose="020B0604020202020204" pitchFamily="34" charset="0"/>
                  </a:rPr>
                  <a:t> </a:t>
                </a:r>
                <a:r>
                  <a:rPr lang="en-US" sz="2000">
                    <a:latin typeface="Arial" panose="020B0604020202020204" pitchFamily="34" charset="0"/>
                    <a:ea typeface="Caudex"/>
                    <a:cs typeface="Arial" panose="020B0604020202020204" pitchFamily="34" charset="0"/>
                  </a:rPr>
                  <a:t>từ bảng </a:t>
                </a:r>
                <a:r>
                  <a:rPr lang="en-US" sz="2000" i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Sách</a:t>
                </a: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từ bảng </a:t>
                </a:r>
                <a:r>
                  <a:rPr lang="en-US" sz="2000" i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 Đọc</a:t>
                </a: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tới bảng </a:t>
                </a:r>
                <a:r>
                  <a:rPr lang="en-US" sz="2000" i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Mượn-Trả</a:t>
                </a: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theo hướng dẫn trong mục "Thao tác thiết lập, chỉnh sửa, xóa mối quan hệ giữa hai bảng</a:t>
                </a:r>
                <a:r>
                  <a:rPr lang="en-US" sz="2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".</a:t>
                </a:r>
                <a:endParaRPr lang="en-US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4" y="1505188"/>
                <a:ext cx="7690208" cy="1420325"/>
              </a:xfrm>
              <a:prstGeom prst="rect">
                <a:avLst/>
              </a:prstGeom>
              <a:blipFill rotWithShape="0">
                <a:blip r:embed="rId3"/>
                <a:stretch>
                  <a:fillRect l="-713" r="-872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42134" y="3035511"/>
            <a:ext cx="7690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arenR" startAt="2"/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 lập cột </a:t>
            </a:r>
            <a:r>
              <a:rPr lang="en-US" sz="2000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thẻ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 cột </a:t>
            </a:r>
            <a:r>
              <a:rPr lang="en-US" sz="2000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Mã sách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thành kiểu dữ liệu tra cứu. </a:t>
            </a: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 ý: 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 thể phải xoá kết quả của yêu cầu 1 và sau đó thiết lập lại thành cột tra cứu.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tự kiểm tra SGK - tr.143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3135" y="1187846"/>
            <a:ext cx="7357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rgbClr val="C00000"/>
                </a:solidFill>
              </a:rPr>
              <a:t>Câu 1. </a:t>
            </a:r>
            <a:r>
              <a:rPr lang="en-US" sz="2000"/>
              <a:t>Cần mở cửa sổ làm việc nào để thiết lập, chỉnh sửa mối quan hệ giữa các bảng CSDL?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3135" y="2703239"/>
            <a:ext cx="5606372" cy="1092584"/>
            <a:chOff x="720000" y="2745769"/>
            <a:chExt cx="5606372" cy="1092584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720000" y="2745769"/>
              <a:ext cx="5606372" cy="1092584"/>
            </a:xfrm>
            <a:prstGeom prst="wedgeRoundRectCallout">
              <a:avLst>
                <a:gd name="adj1" fmla="val 62234"/>
                <a:gd name="adj2" fmla="val 52768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3135" y="2745769"/>
              <a:ext cx="52312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smtClean="0"/>
                <a:t>C</a:t>
              </a:r>
              <a:r>
                <a:rPr lang="en-US" sz="2000" smtClean="0"/>
                <a:t>ần </a:t>
              </a:r>
              <a:r>
                <a:rPr lang="en-US" sz="2000"/>
                <a:t>chọn </a:t>
              </a:r>
              <a:r>
                <a:rPr lang="en-US" sz="2000" b="1"/>
                <a:t>Database Tools\Relationships </a:t>
              </a:r>
              <a:r>
                <a:rPr lang="en-US" sz="2000"/>
                <a:t>để mở cửa sổ làm việc với các mối quan hệ.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080" y="3211070"/>
            <a:ext cx="1474526" cy="18096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37944" y="1977656"/>
            <a:ext cx="606056" cy="1052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75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tự kiểm tra SGK - tr.143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000" y="1134684"/>
            <a:ext cx="79850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>
                <a:solidFill>
                  <a:srgbClr val="C00000"/>
                </a:solidFill>
              </a:rPr>
              <a:t>Câu </a:t>
            </a:r>
            <a:r>
              <a:rPr lang="vi-VN" sz="2000" b="1" smtClean="0">
                <a:solidFill>
                  <a:srgbClr val="C00000"/>
                </a:solidFill>
              </a:rPr>
              <a:t>2</a:t>
            </a:r>
            <a:r>
              <a:rPr lang="en-US" sz="2000" b="1" smtClean="0">
                <a:solidFill>
                  <a:srgbClr val="C00000"/>
                </a:solidFill>
              </a:rPr>
              <a:t>. </a:t>
            </a:r>
            <a:r>
              <a:rPr lang="vi-VN" sz="2000"/>
              <a:t>Để thiết lập kiểu dữ liệu từ tra cứu cần thao tác như thế nào?</a:t>
            </a: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8537944" y="1977656"/>
            <a:ext cx="606056" cy="1052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0001" y="1977656"/>
            <a:ext cx="60210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Mở 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(trong khung nhìn thiết kế) bảng cần tra cứu dữ liệu để nhập thay vì gõ nhập</a:t>
            </a:r>
            <a:r>
              <a:rPr lang="en-US" sz="2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0001" y="3214709"/>
            <a:ext cx="60210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 lập </a:t>
            </a:r>
            <a:r>
              <a:rPr lang="en-US" sz="2000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Type 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 trường liên quan là dữ liệu từ tra cứu (</a:t>
            </a:r>
            <a:r>
              <a:rPr lang="en-US" sz="2000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Lookup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bằng cách làm theo các hướng dẫn của trình tiện ích </a:t>
            </a:r>
            <a:r>
              <a:rPr lang="en-US" sz="2000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Lookup Wizard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15812" y="2654068"/>
            <a:ext cx="1925160" cy="24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9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8369" y="400546"/>
            <a:ext cx="4278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chemeClr val="tx2">
                    <a:lumMod val="25000"/>
                  </a:schemeClr>
                </a:solidFill>
              </a:rPr>
              <a:t>BÀI TẬP TRẮC NGHIỆM</a:t>
            </a:r>
            <a:endParaRPr lang="en-US" sz="2800" b="1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58239" y="2222684"/>
            <a:ext cx="332882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Database Tools</a:t>
            </a:r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\</a:t>
            </a:r>
            <a:r>
              <a:rPr lang="vi-VN" sz="2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Object </a:t>
            </a:r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Dependencies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459" y="1218267"/>
            <a:ext cx="7587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rgbClr val="C00000"/>
                </a:solidFill>
              </a:rPr>
              <a:t>Câu 1: </a:t>
            </a:r>
            <a:r>
              <a:rPr lang="vi-VN" sz="2000"/>
              <a:t>Để mở vùng làm việc với các mối quan hệ chọn</a:t>
            </a:r>
            <a:endParaRPr lang="en-US" sz="2000"/>
          </a:p>
        </p:txBody>
      </p:sp>
      <p:sp>
        <p:nvSpPr>
          <p:cNvPr id="11" name="Oval 10"/>
          <p:cNvSpPr/>
          <p:nvPr/>
        </p:nvSpPr>
        <p:spPr>
          <a:xfrm>
            <a:off x="461007" y="2406335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68930" y="2222684"/>
            <a:ext cx="3433281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Database Tools</a:t>
            </a:r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\</a:t>
            </a:r>
            <a:r>
              <a:rPr lang="vi-VN" sz="2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Access </a:t>
            </a:r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Database</a:t>
            </a:r>
            <a:endParaRPr lang="en-US" sz="16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71698" y="2406335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8239" y="3587503"/>
            <a:ext cx="332882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Database Tools</a:t>
            </a:r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\</a:t>
            </a:r>
            <a:r>
              <a:rPr lang="vi-VN" sz="2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Relationships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1007" y="3771154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68930" y="3587503"/>
            <a:ext cx="3433281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Database Tools</a:t>
            </a:r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\</a:t>
            </a:r>
            <a:r>
              <a:rPr lang="vi-VN" sz="2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SharePoint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71698" y="3771154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08105" y="1139671"/>
            <a:ext cx="3328826" cy="1590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Access có trình tiện ích Lookout Wizard giúp thiết lập mối quan hệ khóa ngoài và khóa chính giữa hai bảng.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873" y="406609"/>
            <a:ext cx="86829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rgbClr val="C00000"/>
                </a:solidFill>
              </a:rPr>
              <a:t>Câu </a:t>
            </a:r>
            <a:r>
              <a:rPr lang="vi-VN" sz="2000" b="1" smtClean="0">
                <a:solidFill>
                  <a:srgbClr val="C00000"/>
                </a:solidFill>
              </a:rPr>
              <a:t>2: </a:t>
            </a:r>
            <a:r>
              <a:rPr lang="vi-VN" sz="2000"/>
              <a:t>Nội dung nào sau đây </a:t>
            </a:r>
            <a:r>
              <a:rPr lang="vi-VN" sz="2000" b="1"/>
              <a:t>sai</a:t>
            </a:r>
            <a:r>
              <a:rPr lang="vi-VN" sz="2000"/>
              <a:t> về liên kết các bảng trong cơ sở dữ liệu?</a:t>
            </a:r>
            <a:endParaRPr lang="en-US" sz="2000"/>
          </a:p>
        </p:txBody>
      </p:sp>
      <p:sp>
        <p:nvSpPr>
          <p:cNvPr id="8" name="Oval 7"/>
          <p:cNvSpPr/>
          <p:nvPr/>
        </p:nvSpPr>
        <p:spPr>
          <a:xfrm>
            <a:off x="410873" y="1497072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8796" y="1139671"/>
            <a:ext cx="3433281" cy="1590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bảng có thể liên kết với nhiều bảng khác.</a:t>
            </a:r>
            <a:endParaRPr lang="en-US" sz="16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21564" y="1497072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8105" y="2909407"/>
            <a:ext cx="3328826" cy="17447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thao tác thiết lập, chỉnh sửa, xóa mối quan hệ giữa hai bảng trong CSDL bắt đầu bằng chọn Database Tools</a:t>
            </a:r>
            <a:r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\</a:t>
            </a:r>
            <a:r>
              <a:rPr lang="vi-VN" sz="180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Relationships</a:t>
            </a: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0873" y="3391009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18796" y="2909407"/>
            <a:ext cx="3433281" cy="17447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 lập kiểu dữ liệu từ tra cứu sẽ đảm bảo toàn vẹn tham chiếu.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21564" y="3391009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16679" y="1935126"/>
            <a:ext cx="627321" cy="111492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178595"/>
            <a:ext cx="720000" cy="964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4111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b="1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000" y="1263041"/>
            <a:ext cx="822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smtClean="0">
                <a:solidFill>
                  <a:srgbClr val="C00000"/>
                </a:solidFill>
              </a:rPr>
              <a:t>► Thủ thư cần ghi các </a:t>
            </a:r>
            <a:r>
              <a:rPr lang="vi-VN" sz="2000">
                <a:solidFill>
                  <a:srgbClr val="C00000"/>
                </a:solidFill>
              </a:rPr>
              <a:t>thông tin liên quan tới giao dịch mượn/trả sách: </a:t>
            </a:r>
            <a:endParaRPr lang="en-US" sz="2000">
              <a:solidFill>
                <a:srgbClr val="C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61491" y="1908469"/>
            <a:ext cx="1765005" cy="1765005"/>
            <a:chOff x="861491" y="1935126"/>
            <a:chExt cx="1765005" cy="1765005"/>
          </a:xfrm>
        </p:grpSpPr>
        <p:sp>
          <p:nvSpPr>
            <p:cNvPr id="8" name="Oval 7"/>
            <p:cNvSpPr/>
            <p:nvPr/>
          </p:nvSpPr>
          <p:spPr>
            <a:xfrm>
              <a:off x="861491" y="1935126"/>
              <a:ext cx="1765005" cy="176500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8831" y="2309796"/>
              <a:ext cx="16903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smtClean="0"/>
                <a:t>Thông tin về bạn đọc</a:t>
              </a:r>
              <a:endParaRPr lang="en-US" sz="20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9497" y="1908466"/>
            <a:ext cx="1765005" cy="1765005"/>
            <a:chOff x="861491" y="1935126"/>
            <a:chExt cx="1765005" cy="1765005"/>
          </a:xfrm>
        </p:grpSpPr>
        <p:sp>
          <p:nvSpPr>
            <p:cNvPr id="16" name="Oval 15"/>
            <p:cNvSpPr/>
            <p:nvPr/>
          </p:nvSpPr>
          <p:spPr>
            <a:xfrm>
              <a:off x="861491" y="1935126"/>
              <a:ext cx="1765005" cy="176500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0160" y="2078963"/>
              <a:ext cx="172766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smtClean="0"/>
                <a:t>Thông tin sách cần mượn</a:t>
              </a:r>
              <a:endParaRPr lang="en-US" sz="20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19283" y="1908467"/>
            <a:ext cx="1765005" cy="1765005"/>
            <a:chOff x="861491" y="1935126"/>
            <a:chExt cx="1765005" cy="1765005"/>
          </a:xfrm>
        </p:grpSpPr>
        <p:sp>
          <p:nvSpPr>
            <p:cNvPr id="19" name="Oval 18"/>
            <p:cNvSpPr/>
            <p:nvPr/>
          </p:nvSpPr>
          <p:spPr>
            <a:xfrm>
              <a:off x="861491" y="1935126"/>
              <a:ext cx="1765005" cy="176500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0160" y="2244511"/>
              <a:ext cx="17276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smtClean="0"/>
                <a:t>Thông tin sách cần trả</a:t>
              </a:r>
              <a:endParaRPr lang="en-US" sz="200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471" y="3766451"/>
            <a:ext cx="1097521" cy="1382172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2445743" y="3930958"/>
            <a:ext cx="5354315" cy="1015709"/>
          </a:xfrm>
          <a:prstGeom prst="wedgeRoundRectCallout">
            <a:avLst>
              <a:gd name="adj1" fmla="val -63329"/>
              <a:gd name="adj2" fmla="val -113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có bảng duy nhất nào trong CSDL chứa đầy đủ những thông </a:t>
            </a: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</a:t>
            </a:r>
            <a:r>
              <a:rPr lang="vi-VN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này</a:t>
            </a: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9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00770" y="1733586"/>
            <a:ext cx="307677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vi-VN" sz="200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bước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990" y="729169"/>
            <a:ext cx="8261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rgbClr val="C00000"/>
                </a:solidFill>
              </a:rPr>
              <a:t>Câu </a:t>
            </a:r>
            <a:r>
              <a:rPr lang="vi-VN" sz="2000" b="1" smtClean="0">
                <a:solidFill>
                  <a:srgbClr val="C00000"/>
                </a:solidFill>
              </a:rPr>
              <a:t>3: </a:t>
            </a:r>
            <a:r>
              <a:rPr lang="vi-VN" sz="2000"/>
              <a:t>Quá trình thiết lập mối quan hệ giữa hai bảng gồm mấy bước? </a:t>
            </a:r>
            <a:endParaRPr lang="en-US" sz="2000"/>
          </a:p>
        </p:txBody>
      </p:sp>
      <p:sp>
        <p:nvSpPr>
          <p:cNvPr id="8" name="Oval 7"/>
          <p:cNvSpPr/>
          <p:nvPr/>
        </p:nvSpPr>
        <p:spPr>
          <a:xfrm>
            <a:off x="503538" y="1917237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11462" y="1733586"/>
            <a:ext cx="317332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vi-VN" sz="200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bước</a:t>
            </a:r>
            <a:endParaRPr lang="en-US" sz="16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14229" y="1917237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00770" y="3098405"/>
            <a:ext cx="307677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vi-VN" sz="200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bước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3538" y="3282056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11462" y="3098405"/>
            <a:ext cx="317332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vi-VN" sz="200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bước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14229" y="3282056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8391" y="0"/>
            <a:ext cx="1467293" cy="659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75915" y="2669251"/>
            <a:ext cx="307677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vi-VN" sz="200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 → 2 → 3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683" y="197556"/>
            <a:ext cx="81719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rgbClr val="C00000"/>
                </a:solidFill>
              </a:rPr>
              <a:t>Câu 4</a:t>
            </a:r>
            <a:r>
              <a:rPr lang="vi-VN" sz="2000" b="1" smtClean="0">
                <a:solidFill>
                  <a:srgbClr val="C00000"/>
                </a:solidFill>
              </a:rPr>
              <a:t>: </a:t>
            </a:r>
            <a:r>
              <a:rPr lang="vi-VN" sz="2000"/>
              <a:t>Sắp xếp các nội dung sau để hoàn thành quá trình thiết lập mối quan hệ giữa hai bảng: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1. Tạo quan hệ giữa hai bảng.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2. Đưa hộp thể hiện mỗi bảng vào vùng làm việc với các mối quan hệ.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3. Xác định các lựa chọn liên kết dữ liệu.</a:t>
            </a:r>
          </a:p>
        </p:txBody>
      </p:sp>
      <p:sp>
        <p:nvSpPr>
          <p:cNvPr id="9" name="Oval 8"/>
          <p:cNvSpPr/>
          <p:nvPr/>
        </p:nvSpPr>
        <p:spPr>
          <a:xfrm>
            <a:off x="578683" y="2852902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86607" y="2669251"/>
            <a:ext cx="317332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→ 1 → 3</a:t>
            </a:r>
            <a:endParaRPr lang="en-US" sz="16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89374" y="2852902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75915" y="3725726"/>
            <a:ext cx="307677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vi-VN" sz="200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 → 2 → 1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8683" y="3909377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86607" y="3725726"/>
            <a:ext cx="317332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vi-VN" sz="200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 → 3 → 2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89374" y="3909377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8391" y="0"/>
            <a:ext cx="1467293" cy="659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75914" y="3015764"/>
            <a:ext cx="3158551" cy="730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vi-VN" sz="2000" smtClean="0">
                <a:solidFill>
                  <a:schemeClr val="tx1"/>
                </a:solidFill>
                <a:cs typeface="Arial" panose="020B0604020202020204" pitchFamily="34" charset="0"/>
              </a:rPr>
              <a:t>Đặt tên cho trường.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8683" y="3121599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86606" y="3015764"/>
            <a:ext cx="3257663" cy="730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vi-VN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bảng (truy vấn).</a:t>
            </a:r>
            <a:endParaRPr lang="en-US" sz="16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89374" y="3121599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75914" y="3909376"/>
            <a:ext cx="3158551" cy="730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vi-VN" sz="200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Chọn cột có sẵn từ bảng.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8683" y="4005071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86606" y="3909376"/>
            <a:ext cx="3257663" cy="730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vi-VN" sz="200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Chọn các trường dữ liệu.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89374" y="4005071"/>
            <a:ext cx="547098" cy="547098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8683" y="160155"/>
            <a:ext cx="6715252" cy="2692747"/>
            <a:chOff x="578683" y="197556"/>
            <a:chExt cx="6715252" cy="2692747"/>
          </a:xfrm>
        </p:grpSpPr>
        <p:sp>
          <p:nvSpPr>
            <p:cNvPr id="8" name="Rectangle 7"/>
            <p:cNvSpPr/>
            <p:nvPr/>
          </p:nvSpPr>
          <p:spPr>
            <a:xfrm>
              <a:off x="578683" y="197556"/>
              <a:ext cx="671525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b="1">
                  <a:solidFill>
                    <a:srgbClr val="C00000"/>
                  </a:solidFill>
                </a:rPr>
                <a:t>Câu </a:t>
              </a:r>
              <a:r>
                <a:rPr lang="vi-VN" sz="2000" b="1" smtClean="0">
                  <a:solidFill>
                    <a:srgbClr val="C00000"/>
                  </a:solidFill>
                </a:rPr>
                <a:t>5: </a:t>
              </a:r>
              <a:r>
                <a:rPr lang="vi-VN" sz="2000"/>
                <a:t>Cho biết hình dưới đây thực hiện công việc gì?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666" y="801294"/>
              <a:ext cx="4911601" cy="2089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15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5" name="Google Shape;5515;p60"/>
          <p:cNvGrpSpPr/>
          <p:nvPr/>
        </p:nvGrpSpPr>
        <p:grpSpPr>
          <a:xfrm>
            <a:off x="347030" y="578061"/>
            <a:ext cx="1224456" cy="488795"/>
            <a:chOff x="1218100" y="1092275"/>
            <a:chExt cx="793350" cy="316700"/>
          </a:xfrm>
        </p:grpSpPr>
        <p:sp>
          <p:nvSpPr>
            <p:cNvPr id="5516" name="Google Shape;5516;p60"/>
            <p:cNvSpPr/>
            <p:nvPr/>
          </p:nvSpPr>
          <p:spPr>
            <a:xfrm>
              <a:off x="1272350" y="1145575"/>
              <a:ext cx="685000" cy="216650"/>
            </a:xfrm>
            <a:custGeom>
              <a:avLst/>
              <a:gdLst/>
              <a:ahLst/>
              <a:cxnLst/>
              <a:rect l="l" t="t" r="r" b="b"/>
              <a:pathLst>
                <a:path w="27400" h="8666" extrusionOk="0">
                  <a:moveTo>
                    <a:pt x="16923" y="0"/>
                  </a:moveTo>
                  <a:lnTo>
                    <a:pt x="8162" y="8221"/>
                  </a:lnTo>
                  <a:lnTo>
                    <a:pt x="290" y="97"/>
                  </a:lnTo>
                  <a:cubicBezTo>
                    <a:pt x="258" y="67"/>
                    <a:pt x="217" y="52"/>
                    <a:pt x="177" y="52"/>
                  </a:cubicBezTo>
                  <a:cubicBezTo>
                    <a:pt x="137" y="52"/>
                    <a:pt x="97" y="67"/>
                    <a:pt x="65" y="97"/>
                  </a:cubicBezTo>
                  <a:cubicBezTo>
                    <a:pt x="0" y="156"/>
                    <a:pt x="0" y="257"/>
                    <a:pt x="60" y="317"/>
                  </a:cubicBezTo>
                  <a:lnTo>
                    <a:pt x="8151" y="8666"/>
                  </a:lnTo>
                  <a:lnTo>
                    <a:pt x="16939" y="418"/>
                  </a:lnTo>
                  <a:lnTo>
                    <a:pt x="27125" y="8317"/>
                  </a:lnTo>
                  <a:cubicBezTo>
                    <a:pt x="27154" y="8337"/>
                    <a:pt x="27187" y="8346"/>
                    <a:pt x="27219" y="8346"/>
                  </a:cubicBezTo>
                  <a:cubicBezTo>
                    <a:pt x="27267" y="8346"/>
                    <a:pt x="27313" y="8326"/>
                    <a:pt x="27345" y="8285"/>
                  </a:cubicBezTo>
                  <a:cubicBezTo>
                    <a:pt x="27399" y="8221"/>
                    <a:pt x="27388" y="8119"/>
                    <a:pt x="27318" y="8065"/>
                  </a:cubicBezTo>
                  <a:lnTo>
                    <a:pt x="17025" y="86"/>
                  </a:lnTo>
                  <a:lnTo>
                    <a:pt x="169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60"/>
            <p:cNvSpPr/>
            <p:nvPr/>
          </p:nvSpPr>
          <p:spPr>
            <a:xfrm>
              <a:off x="1222125" y="1096150"/>
              <a:ext cx="109200" cy="109350"/>
            </a:xfrm>
            <a:custGeom>
              <a:avLst/>
              <a:gdLst/>
              <a:ahLst/>
              <a:cxnLst/>
              <a:rect l="l" t="t" r="r" b="b"/>
              <a:pathLst>
                <a:path w="4368" h="4374" extrusionOk="0">
                  <a:moveTo>
                    <a:pt x="2182" y="1"/>
                  </a:moveTo>
                  <a:cubicBezTo>
                    <a:pt x="975" y="1"/>
                    <a:pt x="1" y="981"/>
                    <a:pt x="1" y="2187"/>
                  </a:cubicBezTo>
                  <a:cubicBezTo>
                    <a:pt x="1" y="3392"/>
                    <a:pt x="975" y="4373"/>
                    <a:pt x="2182" y="4373"/>
                  </a:cubicBezTo>
                  <a:cubicBezTo>
                    <a:pt x="3392" y="4373"/>
                    <a:pt x="4368" y="3392"/>
                    <a:pt x="4368" y="2187"/>
                  </a:cubicBezTo>
                  <a:cubicBezTo>
                    <a:pt x="4368" y="981"/>
                    <a:pt x="3392" y="1"/>
                    <a:pt x="2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60"/>
            <p:cNvSpPr/>
            <p:nvPr/>
          </p:nvSpPr>
          <p:spPr>
            <a:xfrm>
              <a:off x="1641025" y="1096150"/>
              <a:ext cx="109200" cy="109350"/>
            </a:xfrm>
            <a:custGeom>
              <a:avLst/>
              <a:gdLst/>
              <a:ahLst/>
              <a:cxnLst/>
              <a:rect l="l" t="t" r="r" b="b"/>
              <a:pathLst>
                <a:path w="4368" h="4374" extrusionOk="0">
                  <a:moveTo>
                    <a:pt x="2181" y="1"/>
                  </a:moveTo>
                  <a:cubicBezTo>
                    <a:pt x="975" y="1"/>
                    <a:pt x="0" y="981"/>
                    <a:pt x="0" y="2187"/>
                  </a:cubicBezTo>
                  <a:cubicBezTo>
                    <a:pt x="0" y="3392"/>
                    <a:pt x="975" y="4373"/>
                    <a:pt x="2181" y="4373"/>
                  </a:cubicBezTo>
                  <a:cubicBezTo>
                    <a:pt x="3393" y="4373"/>
                    <a:pt x="4368" y="3392"/>
                    <a:pt x="4368" y="2187"/>
                  </a:cubicBezTo>
                  <a:cubicBezTo>
                    <a:pt x="4368" y="981"/>
                    <a:pt x="3393" y="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60"/>
            <p:cNvSpPr/>
            <p:nvPr/>
          </p:nvSpPr>
          <p:spPr>
            <a:xfrm>
              <a:off x="1421600" y="1295625"/>
              <a:ext cx="109325" cy="109325"/>
            </a:xfrm>
            <a:custGeom>
              <a:avLst/>
              <a:gdLst/>
              <a:ahLst/>
              <a:cxnLst/>
              <a:rect l="l" t="t" r="r" b="b"/>
              <a:pathLst>
                <a:path w="4373" h="4373" extrusionOk="0">
                  <a:moveTo>
                    <a:pt x="2186" y="0"/>
                  </a:moveTo>
                  <a:cubicBezTo>
                    <a:pt x="981" y="0"/>
                    <a:pt x="0" y="980"/>
                    <a:pt x="0" y="2186"/>
                  </a:cubicBezTo>
                  <a:cubicBezTo>
                    <a:pt x="0" y="3397"/>
                    <a:pt x="981" y="4373"/>
                    <a:pt x="2186" y="4373"/>
                  </a:cubicBezTo>
                  <a:cubicBezTo>
                    <a:pt x="3393" y="4373"/>
                    <a:pt x="4373" y="3397"/>
                    <a:pt x="4373" y="2186"/>
                  </a:cubicBezTo>
                  <a:cubicBezTo>
                    <a:pt x="4373" y="980"/>
                    <a:pt x="3393" y="0"/>
                    <a:pt x="2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60"/>
            <p:cNvSpPr/>
            <p:nvPr/>
          </p:nvSpPr>
          <p:spPr>
            <a:xfrm>
              <a:off x="1898225" y="1295625"/>
              <a:ext cx="109350" cy="109325"/>
            </a:xfrm>
            <a:custGeom>
              <a:avLst/>
              <a:gdLst/>
              <a:ahLst/>
              <a:cxnLst/>
              <a:rect l="l" t="t" r="r" b="b"/>
              <a:pathLst>
                <a:path w="4374" h="4373" extrusionOk="0">
                  <a:moveTo>
                    <a:pt x="2187" y="0"/>
                  </a:moveTo>
                  <a:cubicBezTo>
                    <a:pt x="982" y="0"/>
                    <a:pt x="1" y="980"/>
                    <a:pt x="1" y="2186"/>
                  </a:cubicBezTo>
                  <a:cubicBezTo>
                    <a:pt x="1" y="3397"/>
                    <a:pt x="982" y="4373"/>
                    <a:pt x="2187" y="4373"/>
                  </a:cubicBezTo>
                  <a:cubicBezTo>
                    <a:pt x="3393" y="4373"/>
                    <a:pt x="4373" y="3397"/>
                    <a:pt x="4373" y="2186"/>
                  </a:cubicBezTo>
                  <a:cubicBezTo>
                    <a:pt x="4373" y="980"/>
                    <a:pt x="3393" y="0"/>
                    <a:pt x="2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60"/>
            <p:cNvSpPr/>
            <p:nvPr/>
          </p:nvSpPr>
          <p:spPr>
            <a:xfrm>
              <a:off x="1218100" y="1092275"/>
              <a:ext cx="117250" cy="117075"/>
            </a:xfrm>
            <a:custGeom>
              <a:avLst/>
              <a:gdLst/>
              <a:ahLst/>
              <a:cxnLst/>
              <a:rect l="l" t="t" r="r" b="b"/>
              <a:pathLst>
                <a:path w="4690" h="4683" extrusionOk="0">
                  <a:moveTo>
                    <a:pt x="2343" y="316"/>
                  </a:moveTo>
                  <a:cubicBezTo>
                    <a:pt x="3463" y="316"/>
                    <a:pt x="4373" y="1222"/>
                    <a:pt x="4373" y="2342"/>
                  </a:cubicBezTo>
                  <a:cubicBezTo>
                    <a:pt x="4373" y="3461"/>
                    <a:pt x="3463" y="4367"/>
                    <a:pt x="2343" y="4367"/>
                  </a:cubicBezTo>
                  <a:cubicBezTo>
                    <a:pt x="1228" y="4367"/>
                    <a:pt x="317" y="3461"/>
                    <a:pt x="317" y="2342"/>
                  </a:cubicBezTo>
                  <a:cubicBezTo>
                    <a:pt x="317" y="1222"/>
                    <a:pt x="1228" y="316"/>
                    <a:pt x="2343" y="316"/>
                  </a:cubicBezTo>
                  <a:close/>
                  <a:moveTo>
                    <a:pt x="2343" y="0"/>
                  </a:moveTo>
                  <a:cubicBezTo>
                    <a:pt x="1052" y="0"/>
                    <a:pt x="1" y="1049"/>
                    <a:pt x="1" y="2342"/>
                  </a:cubicBezTo>
                  <a:cubicBezTo>
                    <a:pt x="1" y="3633"/>
                    <a:pt x="1052" y="4682"/>
                    <a:pt x="2343" y="4682"/>
                  </a:cubicBezTo>
                  <a:cubicBezTo>
                    <a:pt x="3639" y="4682"/>
                    <a:pt x="4690" y="3633"/>
                    <a:pt x="4690" y="2342"/>
                  </a:cubicBezTo>
                  <a:cubicBezTo>
                    <a:pt x="4690" y="1049"/>
                    <a:pt x="3639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60"/>
            <p:cNvSpPr/>
            <p:nvPr/>
          </p:nvSpPr>
          <p:spPr>
            <a:xfrm>
              <a:off x="1637000" y="1092275"/>
              <a:ext cx="117250" cy="117075"/>
            </a:xfrm>
            <a:custGeom>
              <a:avLst/>
              <a:gdLst/>
              <a:ahLst/>
              <a:cxnLst/>
              <a:rect l="l" t="t" r="r" b="b"/>
              <a:pathLst>
                <a:path w="4690" h="4683" extrusionOk="0">
                  <a:moveTo>
                    <a:pt x="2342" y="316"/>
                  </a:moveTo>
                  <a:cubicBezTo>
                    <a:pt x="3463" y="316"/>
                    <a:pt x="4373" y="1222"/>
                    <a:pt x="4373" y="2342"/>
                  </a:cubicBezTo>
                  <a:cubicBezTo>
                    <a:pt x="4373" y="3461"/>
                    <a:pt x="3463" y="4367"/>
                    <a:pt x="2342" y="4367"/>
                  </a:cubicBezTo>
                  <a:cubicBezTo>
                    <a:pt x="1227" y="4367"/>
                    <a:pt x="317" y="3461"/>
                    <a:pt x="317" y="2342"/>
                  </a:cubicBezTo>
                  <a:cubicBezTo>
                    <a:pt x="317" y="1222"/>
                    <a:pt x="1227" y="316"/>
                    <a:pt x="2342" y="316"/>
                  </a:cubicBezTo>
                  <a:close/>
                  <a:moveTo>
                    <a:pt x="2342" y="0"/>
                  </a:moveTo>
                  <a:cubicBezTo>
                    <a:pt x="1051" y="0"/>
                    <a:pt x="1" y="1049"/>
                    <a:pt x="1" y="2342"/>
                  </a:cubicBezTo>
                  <a:cubicBezTo>
                    <a:pt x="1" y="3633"/>
                    <a:pt x="1051" y="4682"/>
                    <a:pt x="2342" y="4682"/>
                  </a:cubicBezTo>
                  <a:cubicBezTo>
                    <a:pt x="3639" y="4682"/>
                    <a:pt x="4689" y="3633"/>
                    <a:pt x="4689" y="2342"/>
                  </a:cubicBezTo>
                  <a:cubicBezTo>
                    <a:pt x="4689" y="1049"/>
                    <a:pt x="3639" y="0"/>
                    <a:pt x="2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60"/>
            <p:cNvSpPr/>
            <p:nvPr/>
          </p:nvSpPr>
          <p:spPr>
            <a:xfrm>
              <a:off x="1417575" y="1291725"/>
              <a:ext cx="117250" cy="117250"/>
            </a:xfrm>
            <a:custGeom>
              <a:avLst/>
              <a:gdLst/>
              <a:ahLst/>
              <a:cxnLst/>
              <a:rect l="l" t="t" r="r" b="b"/>
              <a:pathLst>
                <a:path w="4690" h="4690" extrusionOk="0">
                  <a:moveTo>
                    <a:pt x="2347" y="317"/>
                  </a:moveTo>
                  <a:cubicBezTo>
                    <a:pt x="3462" y="317"/>
                    <a:pt x="4373" y="1227"/>
                    <a:pt x="4373" y="2342"/>
                  </a:cubicBezTo>
                  <a:cubicBezTo>
                    <a:pt x="4373" y="3463"/>
                    <a:pt x="3462" y="4373"/>
                    <a:pt x="2347" y="4373"/>
                  </a:cubicBezTo>
                  <a:cubicBezTo>
                    <a:pt x="1227" y="4373"/>
                    <a:pt x="317" y="3463"/>
                    <a:pt x="317" y="2342"/>
                  </a:cubicBezTo>
                  <a:cubicBezTo>
                    <a:pt x="317" y="1227"/>
                    <a:pt x="1227" y="317"/>
                    <a:pt x="2347" y="317"/>
                  </a:cubicBezTo>
                  <a:close/>
                  <a:moveTo>
                    <a:pt x="2347" y="1"/>
                  </a:moveTo>
                  <a:cubicBezTo>
                    <a:pt x="1056" y="1"/>
                    <a:pt x="0" y="1051"/>
                    <a:pt x="0" y="2342"/>
                  </a:cubicBezTo>
                  <a:cubicBezTo>
                    <a:pt x="0" y="3634"/>
                    <a:pt x="1056" y="4689"/>
                    <a:pt x="2347" y="4689"/>
                  </a:cubicBezTo>
                  <a:cubicBezTo>
                    <a:pt x="3639" y="4689"/>
                    <a:pt x="4689" y="3634"/>
                    <a:pt x="4689" y="2342"/>
                  </a:cubicBezTo>
                  <a:cubicBezTo>
                    <a:pt x="4689" y="1051"/>
                    <a:pt x="3639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60"/>
            <p:cNvSpPr/>
            <p:nvPr/>
          </p:nvSpPr>
          <p:spPr>
            <a:xfrm>
              <a:off x="1894325" y="1291725"/>
              <a:ext cx="117125" cy="117250"/>
            </a:xfrm>
            <a:custGeom>
              <a:avLst/>
              <a:gdLst/>
              <a:ahLst/>
              <a:cxnLst/>
              <a:rect l="l" t="t" r="r" b="b"/>
              <a:pathLst>
                <a:path w="4685" h="4690" extrusionOk="0">
                  <a:moveTo>
                    <a:pt x="2343" y="317"/>
                  </a:moveTo>
                  <a:cubicBezTo>
                    <a:pt x="3463" y="317"/>
                    <a:pt x="4368" y="1227"/>
                    <a:pt x="4368" y="2342"/>
                  </a:cubicBezTo>
                  <a:cubicBezTo>
                    <a:pt x="4368" y="3463"/>
                    <a:pt x="3463" y="4373"/>
                    <a:pt x="2343" y="4373"/>
                  </a:cubicBezTo>
                  <a:cubicBezTo>
                    <a:pt x="1223" y="4373"/>
                    <a:pt x="317" y="3463"/>
                    <a:pt x="317" y="2342"/>
                  </a:cubicBezTo>
                  <a:cubicBezTo>
                    <a:pt x="317" y="1227"/>
                    <a:pt x="1223" y="317"/>
                    <a:pt x="2343" y="317"/>
                  </a:cubicBezTo>
                  <a:close/>
                  <a:moveTo>
                    <a:pt x="2343" y="1"/>
                  </a:moveTo>
                  <a:cubicBezTo>
                    <a:pt x="1052" y="1"/>
                    <a:pt x="1" y="1051"/>
                    <a:pt x="1" y="2342"/>
                  </a:cubicBezTo>
                  <a:cubicBezTo>
                    <a:pt x="1" y="3634"/>
                    <a:pt x="1052" y="4689"/>
                    <a:pt x="2343" y="4689"/>
                  </a:cubicBezTo>
                  <a:cubicBezTo>
                    <a:pt x="3634" y="4689"/>
                    <a:pt x="4685" y="3634"/>
                    <a:pt x="4685" y="2342"/>
                  </a:cubicBezTo>
                  <a:cubicBezTo>
                    <a:pt x="4685" y="1051"/>
                    <a:pt x="3634" y="1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1" name="Google Shape;5531;p60"/>
          <p:cNvGrpSpPr/>
          <p:nvPr/>
        </p:nvGrpSpPr>
        <p:grpSpPr>
          <a:xfrm>
            <a:off x="8167996" y="539507"/>
            <a:ext cx="2792339" cy="574190"/>
            <a:chOff x="1256084" y="1131032"/>
            <a:chExt cx="2792339" cy="574190"/>
          </a:xfrm>
        </p:grpSpPr>
        <p:grpSp>
          <p:nvGrpSpPr>
            <p:cNvPr id="5532" name="Google Shape;5532;p60"/>
            <p:cNvGrpSpPr/>
            <p:nvPr/>
          </p:nvGrpSpPr>
          <p:grpSpPr>
            <a:xfrm>
              <a:off x="1256084" y="1131032"/>
              <a:ext cx="2792339" cy="228890"/>
              <a:chOff x="1256084" y="1131032"/>
              <a:chExt cx="2792339" cy="228890"/>
            </a:xfrm>
          </p:grpSpPr>
          <p:sp>
            <p:nvSpPr>
              <p:cNvPr id="5533" name="Google Shape;5533;p60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60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60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60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60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60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60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60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60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60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60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60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60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60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60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60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60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60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60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60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60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60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60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60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60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60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60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0" name="Google Shape;5560;p60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60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60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60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60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60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60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7" name="Google Shape;5567;p60"/>
            <p:cNvGrpSpPr/>
            <p:nvPr/>
          </p:nvGrpSpPr>
          <p:grpSpPr>
            <a:xfrm>
              <a:off x="1256084" y="1476332"/>
              <a:ext cx="2792339" cy="228890"/>
              <a:chOff x="1256084" y="1131032"/>
              <a:chExt cx="2792339" cy="228890"/>
            </a:xfrm>
          </p:grpSpPr>
          <p:sp>
            <p:nvSpPr>
              <p:cNvPr id="5568" name="Google Shape;5568;p60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60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60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60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60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60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60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60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60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60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60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60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60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60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60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60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60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60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60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60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60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60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60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60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60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60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60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60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60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60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60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60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60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60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342270" y="1614847"/>
            <a:ext cx="3063030" cy="3313643"/>
            <a:chOff x="5327875" y="1393923"/>
            <a:chExt cx="3063030" cy="3313643"/>
          </a:xfrm>
        </p:grpSpPr>
        <p:grpSp>
          <p:nvGrpSpPr>
            <p:cNvPr id="8" name="Group 7"/>
            <p:cNvGrpSpPr/>
            <p:nvPr/>
          </p:nvGrpSpPr>
          <p:grpSpPr>
            <a:xfrm>
              <a:off x="5553385" y="1393923"/>
              <a:ext cx="2837520" cy="3059009"/>
              <a:chOff x="5612472" y="989886"/>
              <a:chExt cx="2837520" cy="358257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612472" y="989886"/>
                <a:ext cx="2837520" cy="3582578"/>
                <a:chOff x="713225" y="940000"/>
                <a:chExt cx="2584800" cy="3263500"/>
              </a:xfrm>
            </p:grpSpPr>
            <p:grpSp>
              <p:nvGrpSpPr>
                <p:cNvPr id="5509" name="Google Shape;5509;p60"/>
                <p:cNvGrpSpPr/>
                <p:nvPr/>
              </p:nvGrpSpPr>
              <p:grpSpPr>
                <a:xfrm>
                  <a:off x="713225" y="940000"/>
                  <a:ext cx="2584800" cy="3263500"/>
                  <a:chOff x="713225" y="940000"/>
                  <a:chExt cx="2584800" cy="3263500"/>
                </a:xfrm>
              </p:grpSpPr>
              <p:sp>
                <p:nvSpPr>
                  <p:cNvPr id="5510" name="Google Shape;5510;p60"/>
                  <p:cNvSpPr/>
                  <p:nvPr/>
                </p:nvSpPr>
                <p:spPr>
                  <a:xfrm>
                    <a:off x="2751975" y="940000"/>
                    <a:ext cx="334500" cy="1431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5511" name="Google Shape;5511;p60"/>
                  <p:cNvSpPr/>
                  <p:nvPr/>
                </p:nvSpPr>
                <p:spPr>
                  <a:xfrm>
                    <a:off x="713225" y="1024700"/>
                    <a:ext cx="2584800" cy="3178800"/>
                  </a:xfrm>
                  <a:prstGeom prst="roundRect">
                    <a:avLst>
                      <a:gd name="adj" fmla="val 5643"/>
                    </a:avLst>
                  </a:prstGeom>
                  <a:solidFill>
                    <a:schemeClr val="accent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853383" y="1230804"/>
                  <a:ext cx="2304482" cy="2691994"/>
                </a:xfrm>
                <a:prstGeom prst="roundRect">
                  <a:avLst>
                    <a:gd name="adj" fmla="val 6413"/>
                  </a:avLst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5780134" y="1900304"/>
                <a:ext cx="2502196" cy="1426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smtClean="0"/>
                  <a:t>K</a:t>
                </a:r>
                <a:r>
                  <a:rPr lang="en-US" sz="2000" smtClean="0"/>
                  <a:t>hông </a:t>
                </a:r>
                <a:r>
                  <a:rPr lang="en-US" sz="2000"/>
                  <a:t>phải gõ nhập lại dữ liệu trong cột </a:t>
                </a:r>
                <a:r>
                  <a:rPr lang="en-US" sz="2000">
                    <a:solidFill>
                      <a:srgbClr val="0070C0"/>
                    </a:solidFill>
                  </a:rPr>
                  <a:t>Mã học </a:t>
                </a:r>
                <a:r>
                  <a:rPr lang="en-US" sz="2000" smtClean="0">
                    <a:solidFill>
                      <a:srgbClr val="0070C0"/>
                    </a:solidFill>
                  </a:rPr>
                  <a:t>sinh</a:t>
                </a:r>
                <a:r>
                  <a:rPr lang="vi-VN" sz="2000" smtClean="0"/>
                  <a:t>.</a:t>
                </a:r>
                <a:r>
                  <a:rPr lang="en-US" sz="2000" smtClean="0"/>
                  <a:t> </a:t>
                </a:r>
                <a:endParaRPr lang="en-US" sz="1800">
                  <a:solidFill>
                    <a:srgbClr val="0070C0"/>
                  </a:solidFill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5525" name="Google Shape;5525;p60"/>
            <p:cNvGrpSpPr/>
            <p:nvPr/>
          </p:nvGrpSpPr>
          <p:grpSpPr>
            <a:xfrm flipH="1">
              <a:off x="5327875" y="3973114"/>
              <a:ext cx="786344" cy="734452"/>
              <a:chOff x="7880475" y="4009850"/>
              <a:chExt cx="402325" cy="375775"/>
            </a:xfrm>
          </p:grpSpPr>
          <p:sp>
            <p:nvSpPr>
              <p:cNvPr id="5526" name="Google Shape;5526;p60"/>
              <p:cNvSpPr/>
              <p:nvPr/>
            </p:nvSpPr>
            <p:spPr>
              <a:xfrm>
                <a:off x="7880475" y="4035375"/>
                <a:ext cx="37527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15011" h="14010" extrusionOk="0">
                    <a:moveTo>
                      <a:pt x="7503" y="1"/>
                    </a:moveTo>
                    <a:cubicBezTo>
                      <a:pt x="4100" y="1"/>
                      <a:pt x="1115" y="2481"/>
                      <a:pt x="586" y="5944"/>
                    </a:cubicBezTo>
                    <a:cubicBezTo>
                      <a:pt x="1" y="9765"/>
                      <a:pt x="2622" y="13339"/>
                      <a:pt x="6448" y="13928"/>
                    </a:cubicBezTo>
                    <a:cubicBezTo>
                      <a:pt x="6806" y="13982"/>
                      <a:pt x="7163" y="14009"/>
                      <a:pt x="7515" y="14009"/>
                    </a:cubicBezTo>
                    <a:cubicBezTo>
                      <a:pt x="10913" y="14009"/>
                      <a:pt x="13897" y="11528"/>
                      <a:pt x="14426" y="8066"/>
                    </a:cubicBezTo>
                    <a:cubicBezTo>
                      <a:pt x="15010" y="4245"/>
                      <a:pt x="12390" y="671"/>
                      <a:pt x="8570" y="82"/>
                    </a:cubicBezTo>
                    <a:cubicBezTo>
                      <a:pt x="8211" y="27"/>
                      <a:pt x="7855" y="1"/>
                      <a:pt x="7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60"/>
              <p:cNvSpPr/>
              <p:nvPr/>
            </p:nvSpPr>
            <p:spPr>
              <a:xfrm>
                <a:off x="7903150" y="4013825"/>
                <a:ext cx="375375" cy="350125"/>
              </a:xfrm>
              <a:custGeom>
                <a:avLst/>
                <a:gdLst/>
                <a:ahLst/>
                <a:cxnLst/>
                <a:rect l="l" t="t" r="r" b="b"/>
                <a:pathLst>
                  <a:path w="15015" h="14005" extrusionOk="0">
                    <a:moveTo>
                      <a:pt x="7502" y="0"/>
                    </a:moveTo>
                    <a:cubicBezTo>
                      <a:pt x="4099" y="0"/>
                      <a:pt x="1119" y="2476"/>
                      <a:pt x="589" y="5943"/>
                    </a:cubicBezTo>
                    <a:cubicBezTo>
                      <a:pt x="0" y="9764"/>
                      <a:pt x="2625" y="13338"/>
                      <a:pt x="6446" y="13921"/>
                    </a:cubicBezTo>
                    <a:cubicBezTo>
                      <a:pt x="6808" y="13977"/>
                      <a:pt x="7167" y="14004"/>
                      <a:pt x="7522" y="14004"/>
                    </a:cubicBezTo>
                    <a:cubicBezTo>
                      <a:pt x="10921" y="14004"/>
                      <a:pt x="13901" y="11524"/>
                      <a:pt x="14430" y="8065"/>
                    </a:cubicBezTo>
                    <a:cubicBezTo>
                      <a:pt x="15015" y="4239"/>
                      <a:pt x="12394" y="665"/>
                      <a:pt x="8568" y="81"/>
                    </a:cubicBezTo>
                    <a:cubicBezTo>
                      <a:pt x="8209" y="27"/>
                      <a:pt x="7856" y="0"/>
                      <a:pt x="7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60"/>
              <p:cNvSpPr/>
              <p:nvPr/>
            </p:nvSpPr>
            <p:spPr>
              <a:xfrm>
                <a:off x="7898975" y="4009850"/>
                <a:ext cx="383825" cy="358075"/>
              </a:xfrm>
              <a:custGeom>
                <a:avLst/>
                <a:gdLst/>
                <a:ahLst/>
                <a:cxnLst/>
                <a:rect l="l" t="t" r="r" b="b"/>
                <a:pathLst>
                  <a:path w="15353" h="14323" extrusionOk="0">
                    <a:moveTo>
                      <a:pt x="7664" y="315"/>
                    </a:moveTo>
                    <a:cubicBezTo>
                      <a:pt x="8012" y="315"/>
                      <a:pt x="8359" y="342"/>
                      <a:pt x="8713" y="396"/>
                    </a:cubicBezTo>
                    <a:cubicBezTo>
                      <a:pt x="12443" y="969"/>
                      <a:pt x="15015" y="4467"/>
                      <a:pt x="14442" y="8197"/>
                    </a:cubicBezTo>
                    <a:cubicBezTo>
                      <a:pt x="13923" y="11577"/>
                      <a:pt x="11000" y="14006"/>
                      <a:pt x="7681" y="14006"/>
                    </a:cubicBezTo>
                    <a:cubicBezTo>
                      <a:pt x="7338" y="14006"/>
                      <a:pt x="6990" y="13980"/>
                      <a:pt x="6640" y="13926"/>
                    </a:cubicBezTo>
                    <a:cubicBezTo>
                      <a:pt x="2911" y="13353"/>
                      <a:pt x="339" y="9853"/>
                      <a:pt x="912" y="6124"/>
                    </a:cubicBezTo>
                    <a:cubicBezTo>
                      <a:pt x="1190" y="4318"/>
                      <a:pt x="2149" y="2726"/>
                      <a:pt x="3623" y="1645"/>
                    </a:cubicBezTo>
                    <a:cubicBezTo>
                      <a:pt x="4813" y="770"/>
                      <a:pt x="6217" y="315"/>
                      <a:pt x="7664" y="315"/>
                    </a:cubicBezTo>
                    <a:close/>
                    <a:moveTo>
                      <a:pt x="7659" y="0"/>
                    </a:moveTo>
                    <a:cubicBezTo>
                      <a:pt x="6147" y="0"/>
                      <a:pt x="4679" y="477"/>
                      <a:pt x="3440" y="1392"/>
                    </a:cubicBezTo>
                    <a:cubicBezTo>
                      <a:pt x="1897" y="2523"/>
                      <a:pt x="890" y="4184"/>
                      <a:pt x="601" y="6075"/>
                    </a:cubicBezTo>
                    <a:cubicBezTo>
                      <a:pt x="0" y="9977"/>
                      <a:pt x="2691" y="13642"/>
                      <a:pt x="6591" y="14236"/>
                    </a:cubicBezTo>
                    <a:cubicBezTo>
                      <a:pt x="6956" y="14295"/>
                      <a:pt x="7326" y="14322"/>
                      <a:pt x="7691" y="14322"/>
                    </a:cubicBezTo>
                    <a:cubicBezTo>
                      <a:pt x="9202" y="14322"/>
                      <a:pt x="10669" y="13845"/>
                      <a:pt x="11913" y="12935"/>
                    </a:cubicBezTo>
                    <a:cubicBezTo>
                      <a:pt x="13456" y="11804"/>
                      <a:pt x="14463" y="10137"/>
                      <a:pt x="14752" y="8246"/>
                    </a:cubicBezTo>
                    <a:cubicBezTo>
                      <a:pt x="15353" y="4345"/>
                      <a:pt x="12663" y="685"/>
                      <a:pt x="8762" y="85"/>
                    </a:cubicBezTo>
                    <a:cubicBezTo>
                      <a:pt x="8393" y="28"/>
                      <a:pt x="8025" y="0"/>
                      <a:pt x="7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60"/>
              <p:cNvSpPr/>
              <p:nvPr/>
            </p:nvSpPr>
            <p:spPr>
              <a:xfrm>
                <a:off x="8025150" y="4120725"/>
                <a:ext cx="148100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5924" h="5933" extrusionOk="0">
                    <a:moveTo>
                      <a:pt x="1" y="0"/>
                    </a:moveTo>
                    <a:lnTo>
                      <a:pt x="2059" y="5933"/>
                    </a:lnTo>
                    <a:lnTo>
                      <a:pt x="2745" y="3730"/>
                    </a:lnTo>
                    <a:lnTo>
                      <a:pt x="4578" y="5611"/>
                    </a:lnTo>
                    <a:lnTo>
                      <a:pt x="4867" y="5322"/>
                    </a:lnTo>
                    <a:lnTo>
                      <a:pt x="5312" y="4877"/>
                    </a:lnTo>
                    <a:lnTo>
                      <a:pt x="5602" y="4588"/>
                    </a:lnTo>
                    <a:lnTo>
                      <a:pt x="3720" y="2755"/>
                    </a:lnTo>
                    <a:lnTo>
                      <a:pt x="5923" y="206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60"/>
              <p:cNvSpPr/>
              <p:nvPr/>
            </p:nvSpPr>
            <p:spPr>
              <a:xfrm>
                <a:off x="8021025" y="4116850"/>
                <a:ext cx="156075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6244" extrusionOk="0">
                    <a:moveTo>
                      <a:pt x="423" y="412"/>
                    </a:moveTo>
                    <a:lnTo>
                      <a:pt x="5584" y="2213"/>
                    </a:lnTo>
                    <a:lnTo>
                      <a:pt x="3838" y="2759"/>
                    </a:lnTo>
                    <a:cubicBezTo>
                      <a:pt x="3784" y="2776"/>
                      <a:pt x="3741" y="2819"/>
                      <a:pt x="3730" y="2873"/>
                    </a:cubicBezTo>
                    <a:cubicBezTo>
                      <a:pt x="3719" y="2927"/>
                      <a:pt x="3735" y="2984"/>
                      <a:pt x="3773" y="3023"/>
                    </a:cubicBezTo>
                    <a:lnTo>
                      <a:pt x="5542" y="4748"/>
                    </a:lnTo>
                    <a:lnTo>
                      <a:pt x="4748" y="5541"/>
                    </a:lnTo>
                    <a:lnTo>
                      <a:pt x="3022" y="3773"/>
                    </a:lnTo>
                    <a:cubicBezTo>
                      <a:pt x="2993" y="3743"/>
                      <a:pt x="2950" y="3727"/>
                      <a:pt x="2907" y="3727"/>
                    </a:cubicBezTo>
                    <a:cubicBezTo>
                      <a:pt x="2896" y="3727"/>
                      <a:pt x="2884" y="3728"/>
                      <a:pt x="2873" y="3730"/>
                    </a:cubicBezTo>
                    <a:cubicBezTo>
                      <a:pt x="2819" y="3741"/>
                      <a:pt x="2777" y="3783"/>
                      <a:pt x="2760" y="3837"/>
                    </a:cubicBezTo>
                    <a:lnTo>
                      <a:pt x="2213" y="5578"/>
                    </a:lnTo>
                    <a:lnTo>
                      <a:pt x="423" y="412"/>
                    </a:lnTo>
                    <a:close/>
                    <a:moveTo>
                      <a:pt x="162" y="1"/>
                    </a:moveTo>
                    <a:cubicBezTo>
                      <a:pt x="122" y="1"/>
                      <a:pt x="83" y="16"/>
                      <a:pt x="54" y="48"/>
                    </a:cubicBezTo>
                    <a:cubicBezTo>
                      <a:pt x="12" y="86"/>
                      <a:pt x="0" y="150"/>
                      <a:pt x="17" y="209"/>
                    </a:cubicBezTo>
                    <a:lnTo>
                      <a:pt x="2074" y="6135"/>
                    </a:lnTo>
                    <a:cubicBezTo>
                      <a:pt x="2095" y="6200"/>
                      <a:pt x="2154" y="6243"/>
                      <a:pt x="2224" y="6243"/>
                    </a:cubicBezTo>
                    <a:cubicBezTo>
                      <a:pt x="2294" y="6243"/>
                      <a:pt x="2352" y="6194"/>
                      <a:pt x="2374" y="6130"/>
                    </a:cubicBezTo>
                    <a:lnTo>
                      <a:pt x="2980" y="4181"/>
                    </a:lnTo>
                    <a:lnTo>
                      <a:pt x="4630" y="5873"/>
                    </a:lnTo>
                    <a:cubicBezTo>
                      <a:pt x="4662" y="5905"/>
                      <a:pt x="4699" y="5922"/>
                      <a:pt x="4743" y="5922"/>
                    </a:cubicBezTo>
                    <a:cubicBezTo>
                      <a:pt x="4785" y="5922"/>
                      <a:pt x="4828" y="5905"/>
                      <a:pt x="4855" y="5873"/>
                    </a:cubicBezTo>
                    <a:lnTo>
                      <a:pt x="5873" y="4856"/>
                    </a:lnTo>
                    <a:cubicBezTo>
                      <a:pt x="5906" y="4829"/>
                      <a:pt x="5921" y="4785"/>
                      <a:pt x="5921" y="4743"/>
                    </a:cubicBezTo>
                    <a:cubicBezTo>
                      <a:pt x="5921" y="4700"/>
                      <a:pt x="5906" y="4663"/>
                      <a:pt x="5873" y="4631"/>
                    </a:cubicBezTo>
                    <a:lnTo>
                      <a:pt x="4185" y="2979"/>
                    </a:lnTo>
                    <a:lnTo>
                      <a:pt x="6131" y="2374"/>
                    </a:lnTo>
                    <a:cubicBezTo>
                      <a:pt x="6195" y="2353"/>
                      <a:pt x="6242" y="2294"/>
                      <a:pt x="6242" y="2224"/>
                    </a:cubicBezTo>
                    <a:cubicBezTo>
                      <a:pt x="6242" y="2155"/>
                      <a:pt x="6200" y="2096"/>
                      <a:pt x="6136" y="2074"/>
                    </a:cubicBezTo>
                    <a:lnTo>
                      <a:pt x="220" y="11"/>
                    </a:lnTo>
                    <a:cubicBezTo>
                      <a:pt x="201" y="4"/>
                      <a:pt x="181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701300" y="584042"/>
            <a:ext cx="7704000" cy="572700"/>
          </a:xfrm>
        </p:spPr>
        <p:txBody>
          <a:bodyPr/>
          <a:lstStyle/>
          <a:p>
            <a:pPr algn="ctr"/>
            <a:r>
              <a:rPr lang="vi-VN" sz="3200" b="1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200" b="1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1382" y="1421474"/>
            <a:ext cx="4728133" cy="3487339"/>
            <a:chOff x="501382" y="1421474"/>
            <a:chExt cx="4728133" cy="3487339"/>
          </a:xfrm>
        </p:grpSpPr>
        <p:sp>
          <p:nvSpPr>
            <p:cNvPr id="6" name="Rectangle 5"/>
            <p:cNvSpPr/>
            <p:nvPr/>
          </p:nvSpPr>
          <p:spPr>
            <a:xfrm>
              <a:off x="501382" y="2046491"/>
              <a:ext cx="4728133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 em, nếu như CSDL của trường có bảng </a:t>
              </a:r>
              <a:r>
                <a:rPr lang="vi-VN" sz="2000" i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Học sinh </a:t>
              </a:r>
              <a:r>
                <a:rPr lang="vi-VN" sz="2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 đã thiết lập quan hệ 1 – 1 giữa hai bảng </a:t>
              </a:r>
              <a:r>
                <a:rPr lang="vi-VN" sz="2000" i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 đọc </a:t>
              </a:r>
              <a:r>
                <a:rPr lang="vi-VN" sz="2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 </a:t>
              </a:r>
              <a:r>
                <a:rPr lang="vi-VN" sz="2000" i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Học sinh </a:t>
              </a:r>
              <a:r>
                <a:rPr lang="vi-VN" sz="2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thì có thể thiết lập kiểu dữ liệu tra cứu để không phải gõ nhập lại dữ liệu những cột nào trong bảng </a:t>
              </a:r>
              <a:r>
                <a:rPr lang="vi-VN" sz="2000" i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 Đọc</a:t>
              </a:r>
              <a:r>
                <a:rPr lang="vi-VN" sz="2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4690" y="1421474"/>
              <a:ext cx="1094566" cy="58921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63386"/>
            <a:ext cx="9144000" cy="38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83" name="Google Shape;5183;p57"/>
          <p:cNvGrpSpPr/>
          <p:nvPr/>
        </p:nvGrpSpPr>
        <p:grpSpPr>
          <a:xfrm rot="5400000">
            <a:off x="8206870" y="3774833"/>
            <a:ext cx="1224456" cy="488795"/>
            <a:chOff x="1218100" y="1092275"/>
            <a:chExt cx="793350" cy="316700"/>
          </a:xfrm>
        </p:grpSpPr>
        <p:sp>
          <p:nvSpPr>
            <p:cNvPr id="5184" name="Google Shape;5184;p57"/>
            <p:cNvSpPr/>
            <p:nvPr/>
          </p:nvSpPr>
          <p:spPr>
            <a:xfrm>
              <a:off x="1272350" y="1145575"/>
              <a:ext cx="685000" cy="216650"/>
            </a:xfrm>
            <a:custGeom>
              <a:avLst/>
              <a:gdLst/>
              <a:ahLst/>
              <a:cxnLst/>
              <a:rect l="l" t="t" r="r" b="b"/>
              <a:pathLst>
                <a:path w="27400" h="8666" extrusionOk="0">
                  <a:moveTo>
                    <a:pt x="16923" y="0"/>
                  </a:moveTo>
                  <a:lnTo>
                    <a:pt x="8162" y="8221"/>
                  </a:lnTo>
                  <a:lnTo>
                    <a:pt x="290" y="97"/>
                  </a:lnTo>
                  <a:cubicBezTo>
                    <a:pt x="258" y="67"/>
                    <a:pt x="217" y="52"/>
                    <a:pt x="177" y="52"/>
                  </a:cubicBezTo>
                  <a:cubicBezTo>
                    <a:pt x="137" y="52"/>
                    <a:pt x="97" y="67"/>
                    <a:pt x="65" y="97"/>
                  </a:cubicBezTo>
                  <a:cubicBezTo>
                    <a:pt x="0" y="156"/>
                    <a:pt x="0" y="257"/>
                    <a:pt x="60" y="317"/>
                  </a:cubicBezTo>
                  <a:lnTo>
                    <a:pt x="8151" y="8666"/>
                  </a:lnTo>
                  <a:lnTo>
                    <a:pt x="16939" y="418"/>
                  </a:lnTo>
                  <a:lnTo>
                    <a:pt x="27125" y="8317"/>
                  </a:lnTo>
                  <a:cubicBezTo>
                    <a:pt x="27154" y="8337"/>
                    <a:pt x="27187" y="8346"/>
                    <a:pt x="27219" y="8346"/>
                  </a:cubicBezTo>
                  <a:cubicBezTo>
                    <a:pt x="27267" y="8346"/>
                    <a:pt x="27313" y="8326"/>
                    <a:pt x="27345" y="8285"/>
                  </a:cubicBezTo>
                  <a:cubicBezTo>
                    <a:pt x="27399" y="8221"/>
                    <a:pt x="27388" y="8119"/>
                    <a:pt x="27318" y="8065"/>
                  </a:cubicBezTo>
                  <a:lnTo>
                    <a:pt x="17025" y="86"/>
                  </a:lnTo>
                  <a:lnTo>
                    <a:pt x="169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57"/>
            <p:cNvSpPr/>
            <p:nvPr/>
          </p:nvSpPr>
          <p:spPr>
            <a:xfrm>
              <a:off x="1222125" y="1096150"/>
              <a:ext cx="109200" cy="109350"/>
            </a:xfrm>
            <a:custGeom>
              <a:avLst/>
              <a:gdLst/>
              <a:ahLst/>
              <a:cxnLst/>
              <a:rect l="l" t="t" r="r" b="b"/>
              <a:pathLst>
                <a:path w="4368" h="4374" extrusionOk="0">
                  <a:moveTo>
                    <a:pt x="2182" y="1"/>
                  </a:moveTo>
                  <a:cubicBezTo>
                    <a:pt x="975" y="1"/>
                    <a:pt x="1" y="981"/>
                    <a:pt x="1" y="2187"/>
                  </a:cubicBezTo>
                  <a:cubicBezTo>
                    <a:pt x="1" y="3392"/>
                    <a:pt x="975" y="4373"/>
                    <a:pt x="2182" y="4373"/>
                  </a:cubicBezTo>
                  <a:cubicBezTo>
                    <a:pt x="3392" y="4373"/>
                    <a:pt x="4368" y="3392"/>
                    <a:pt x="4368" y="2187"/>
                  </a:cubicBezTo>
                  <a:cubicBezTo>
                    <a:pt x="4368" y="981"/>
                    <a:pt x="3392" y="1"/>
                    <a:pt x="2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57"/>
            <p:cNvSpPr/>
            <p:nvPr/>
          </p:nvSpPr>
          <p:spPr>
            <a:xfrm>
              <a:off x="1641025" y="1096150"/>
              <a:ext cx="109200" cy="109350"/>
            </a:xfrm>
            <a:custGeom>
              <a:avLst/>
              <a:gdLst/>
              <a:ahLst/>
              <a:cxnLst/>
              <a:rect l="l" t="t" r="r" b="b"/>
              <a:pathLst>
                <a:path w="4368" h="4374" extrusionOk="0">
                  <a:moveTo>
                    <a:pt x="2181" y="1"/>
                  </a:moveTo>
                  <a:cubicBezTo>
                    <a:pt x="975" y="1"/>
                    <a:pt x="0" y="981"/>
                    <a:pt x="0" y="2187"/>
                  </a:cubicBezTo>
                  <a:cubicBezTo>
                    <a:pt x="0" y="3392"/>
                    <a:pt x="975" y="4373"/>
                    <a:pt x="2181" y="4373"/>
                  </a:cubicBezTo>
                  <a:cubicBezTo>
                    <a:pt x="3393" y="4373"/>
                    <a:pt x="4368" y="3392"/>
                    <a:pt x="4368" y="2187"/>
                  </a:cubicBezTo>
                  <a:cubicBezTo>
                    <a:pt x="4368" y="981"/>
                    <a:pt x="3393" y="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57"/>
            <p:cNvSpPr/>
            <p:nvPr/>
          </p:nvSpPr>
          <p:spPr>
            <a:xfrm>
              <a:off x="1421600" y="1295625"/>
              <a:ext cx="109325" cy="109325"/>
            </a:xfrm>
            <a:custGeom>
              <a:avLst/>
              <a:gdLst/>
              <a:ahLst/>
              <a:cxnLst/>
              <a:rect l="l" t="t" r="r" b="b"/>
              <a:pathLst>
                <a:path w="4373" h="4373" extrusionOk="0">
                  <a:moveTo>
                    <a:pt x="2186" y="0"/>
                  </a:moveTo>
                  <a:cubicBezTo>
                    <a:pt x="981" y="0"/>
                    <a:pt x="0" y="980"/>
                    <a:pt x="0" y="2186"/>
                  </a:cubicBezTo>
                  <a:cubicBezTo>
                    <a:pt x="0" y="3397"/>
                    <a:pt x="981" y="4373"/>
                    <a:pt x="2186" y="4373"/>
                  </a:cubicBezTo>
                  <a:cubicBezTo>
                    <a:pt x="3393" y="4373"/>
                    <a:pt x="4373" y="3397"/>
                    <a:pt x="4373" y="2186"/>
                  </a:cubicBezTo>
                  <a:cubicBezTo>
                    <a:pt x="4373" y="980"/>
                    <a:pt x="3393" y="0"/>
                    <a:pt x="2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57"/>
            <p:cNvSpPr/>
            <p:nvPr/>
          </p:nvSpPr>
          <p:spPr>
            <a:xfrm>
              <a:off x="1898225" y="1295625"/>
              <a:ext cx="109350" cy="109325"/>
            </a:xfrm>
            <a:custGeom>
              <a:avLst/>
              <a:gdLst/>
              <a:ahLst/>
              <a:cxnLst/>
              <a:rect l="l" t="t" r="r" b="b"/>
              <a:pathLst>
                <a:path w="4374" h="4373" extrusionOk="0">
                  <a:moveTo>
                    <a:pt x="2187" y="0"/>
                  </a:moveTo>
                  <a:cubicBezTo>
                    <a:pt x="982" y="0"/>
                    <a:pt x="1" y="980"/>
                    <a:pt x="1" y="2186"/>
                  </a:cubicBezTo>
                  <a:cubicBezTo>
                    <a:pt x="1" y="3397"/>
                    <a:pt x="982" y="4373"/>
                    <a:pt x="2187" y="4373"/>
                  </a:cubicBezTo>
                  <a:cubicBezTo>
                    <a:pt x="3393" y="4373"/>
                    <a:pt x="4373" y="3397"/>
                    <a:pt x="4373" y="2186"/>
                  </a:cubicBezTo>
                  <a:cubicBezTo>
                    <a:pt x="4373" y="980"/>
                    <a:pt x="3393" y="0"/>
                    <a:pt x="2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57"/>
            <p:cNvSpPr/>
            <p:nvPr/>
          </p:nvSpPr>
          <p:spPr>
            <a:xfrm>
              <a:off x="1218100" y="1092275"/>
              <a:ext cx="117250" cy="117075"/>
            </a:xfrm>
            <a:custGeom>
              <a:avLst/>
              <a:gdLst/>
              <a:ahLst/>
              <a:cxnLst/>
              <a:rect l="l" t="t" r="r" b="b"/>
              <a:pathLst>
                <a:path w="4690" h="4683" extrusionOk="0">
                  <a:moveTo>
                    <a:pt x="2343" y="316"/>
                  </a:moveTo>
                  <a:cubicBezTo>
                    <a:pt x="3463" y="316"/>
                    <a:pt x="4373" y="1222"/>
                    <a:pt x="4373" y="2342"/>
                  </a:cubicBezTo>
                  <a:cubicBezTo>
                    <a:pt x="4373" y="3461"/>
                    <a:pt x="3463" y="4367"/>
                    <a:pt x="2343" y="4367"/>
                  </a:cubicBezTo>
                  <a:cubicBezTo>
                    <a:pt x="1228" y="4367"/>
                    <a:pt x="317" y="3461"/>
                    <a:pt x="317" y="2342"/>
                  </a:cubicBezTo>
                  <a:cubicBezTo>
                    <a:pt x="317" y="1222"/>
                    <a:pt x="1228" y="316"/>
                    <a:pt x="2343" y="316"/>
                  </a:cubicBezTo>
                  <a:close/>
                  <a:moveTo>
                    <a:pt x="2343" y="0"/>
                  </a:moveTo>
                  <a:cubicBezTo>
                    <a:pt x="1052" y="0"/>
                    <a:pt x="1" y="1049"/>
                    <a:pt x="1" y="2342"/>
                  </a:cubicBezTo>
                  <a:cubicBezTo>
                    <a:pt x="1" y="3633"/>
                    <a:pt x="1052" y="4682"/>
                    <a:pt x="2343" y="4682"/>
                  </a:cubicBezTo>
                  <a:cubicBezTo>
                    <a:pt x="3639" y="4682"/>
                    <a:pt x="4690" y="3633"/>
                    <a:pt x="4690" y="2342"/>
                  </a:cubicBezTo>
                  <a:cubicBezTo>
                    <a:pt x="4690" y="1049"/>
                    <a:pt x="3639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57"/>
            <p:cNvSpPr/>
            <p:nvPr/>
          </p:nvSpPr>
          <p:spPr>
            <a:xfrm>
              <a:off x="1637000" y="1092275"/>
              <a:ext cx="117250" cy="117075"/>
            </a:xfrm>
            <a:custGeom>
              <a:avLst/>
              <a:gdLst/>
              <a:ahLst/>
              <a:cxnLst/>
              <a:rect l="l" t="t" r="r" b="b"/>
              <a:pathLst>
                <a:path w="4690" h="4683" extrusionOk="0">
                  <a:moveTo>
                    <a:pt x="2342" y="316"/>
                  </a:moveTo>
                  <a:cubicBezTo>
                    <a:pt x="3463" y="316"/>
                    <a:pt x="4373" y="1222"/>
                    <a:pt x="4373" y="2342"/>
                  </a:cubicBezTo>
                  <a:cubicBezTo>
                    <a:pt x="4373" y="3461"/>
                    <a:pt x="3463" y="4367"/>
                    <a:pt x="2342" y="4367"/>
                  </a:cubicBezTo>
                  <a:cubicBezTo>
                    <a:pt x="1227" y="4367"/>
                    <a:pt x="317" y="3461"/>
                    <a:pt x="317" y="2342"/>
                  </a:cubicBezTo>
                  <a:cubicBezTo>
                    <a:pt x="317" y="1222"/>
                    <a:pt x="1227" y="316"/>
                    <a:pt x="2342" y="316"/>
                  </a:cubicBezTo>
                  <a:close/>
                  <a:moveTo>
                    <a:pt x="2342" y="0"/>
                  </a:moveTo>
                  <a:cubicBezTo>
                    <a:pt x="1051" y="0"/>
                    <a:pt x="1" y="1049"/>
                    <a:pt x="1" y="2342"/>
                  </a:cubicBezTo>
                  <a:cubicBezTo>
                    <a:pt x="1" y="3633"/>
                    <a:pt x="1051" y="4682"/>
                    <a:pt x="2342" y="4682"/>
                  </a:cubicBezTo>
                  <a:cubicBezTo>
                    <a:pt x="3639" y="4682"/>
                    <a:pt x="4689" y="3633"/>
                    <a:pt x="4689" y="2342"/>
                  </a:cubicBezTo>
                  <a:cubicBezTo>
                    <a:pt x="4689" y="1049"/>
                    <a:pt x="3639" y="0"/>
                    <a:pt x="2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57"/>
            <p:cNvSpPr/>
            <p:nvPr/>
          </p:nvSpPr>
          <p:spPr>
            <a:xfrm>
              <a:off x="1417575" y="1291725"/>
              <a:ext cx="117250" cy="117250"/>
            </a:xfrm>
            <a:custGeom>
              <a:avLst/>
              <a:gdLst/>
              <a:ahLst/>
              <a:cxnLst/>
              <a:rect l="l" t="t" r="r" b="b"/>
              <a:pathLst>
                <a:path w="4690" h="4690" extrusionOk="0">
                  <a:moveTo>
                    <a:pt x="2347" y="317"/>
                  </a:moveTo>
                  <a:cubicBezTo>
                    <a:pt x="3462" y="317"/>
                    <a:pt x="4373" y="1227"/>
                    <a:pt x="4373" y="2342"/>
                  </a:cubicBezTo>
                  <a:cubicBezTo>
                    <a:pt x="4373" y="3463"/>
                    <a:pt x="3462" y="4373"/>
                    <a:pt x="2347" y="4373"/>
                  </a:cubicBezTo>
                  <a:cubicBezTo>
                    <a:pt x="1227" y="4373"/>
                    <a:pt x="317" y="3463"/>
                    <a:pt x="317" y="2342"/>
                  </a:cubicBezTo>
                  <a:cubicBezTo>
                    <a:pt x="317" y="1227"/>
                    <a:pt x="1227" y="317"/>
                    <a:pt x="2347" y="317"/>
                  </a:cubicBezTo>
                  <a:close/>
                  <a:moveTo>
                    <a:pt x="2347" y="1"/>
                  </a:moveTo>
                  <a:cubicBezTo>
                    <a:pt x="1056" y="1"/>
                    <a:pt x="0" y="1051"/>
                    <a:pt x="0" y="2342"/>
                  </a:cubicBezTo>
                  <a:cubicBezTo>
                    <a:pt x="0" y="3634"/>
                    <a:pt x="1056" y="4689"/>
                    <a:pt x="2347" y="4689"/>
                  </a:cubicBezTo>
                  <a:cubicBezTo>
                    <a:pt x="3639" y="4689"/>
                    <a:pt x="4689" y="3634"/>
                    <a:pt x="4689" y="2342"/>
                  </a:cubicBezTo>
                  <a:cubicBezTo>
                    <a:pt x="4689" y="1051"/>
                    <a:pt x="3639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57"/>
            <p:cNvSpPr/>
            <p:nvPr/>
          </p:nvSpPr>
          <p:spPr>
            <a:xfrm>
              <a:off x="1894325" y="1291725"/>
              <a:ext cx="117125" cy="117250"/>
            </a:xfrm>
            <a:custGeom>
              <a:avLst/>
              <a:gdLst/>
              <a:ahLst/>
              <a:cxnLst/>
              <a:rect l="l" t="t" r="r" b="b"/>
              <a:pathLst>
                <a:path w="4685" h="4690" extrusionOk="0">
                  <a:moveTo>
                    <a:pt x="2343" y="317"/>
                  </a:moveTo>
                  <a:cubicBezTo>
                    <a:pt x="3463" y="317"/>
                    <a:pt x="4368" y="1227"/>
                    <a:pt x="4368" y="2342"/>
                  </a:cubicBezTo>
                  <a:cubicBezTo>
                    <a:pt x="4368" y="3463"/>
                    <a:pt x="3463" y="4373"/>
                    <a:pt x="2343" y="4373"/>
                  </a:cubicBezTo>
                  <a:cubicBezTo>
                    <a:pt x="1223" y="4373"/>
                    <a:pt x="317" y="3463"/>
                    <a:pt x="317" y="2342"/>
                  </a:cubicBezTo>
                  <a:cubicBezTo>
                    <a:pt x="317" y="1227"/>
                    <a:pt x="1223" y="317"/>
                    <a:pt x="2343" y="317"/>
                  </a:cubicBezTo>
                  <a:close/>
                  <a:moveTo>
                    <a:pt x="2343" y="1"/>
                  </a:moveTo>
                  <a:cubicBezTo>
                    <a:pt x="1052" y="1"/>
                    <a:pt x="1" y="1051"/>
                    <a:pt x="1" y="2342"/>
                  </a:cubicBezTo>
                  <a:cubicBezTo>
                    <a:pt x="1" y="3634"/>
                    <a:pt x="1052" y="4689"/>
                    <a:pt x="2343" y="4689"/>
                  </a:cubicBezTo>
                  <a:cubicBezTo>
                    <a:pt x="3634" y="4689"/>
                    <a:pt x="4685" y="3634"/>
                    <a:pt x="4685" y="2342"/>
                  </a:cubicBezTo>
                  <a:cubicBezTo>
                    <a:pt x="4685" y="1051"/>
                    <a:pt x="3634" y="1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3" name="Google Shape;5193;p57"/>
          <p:cNvGrpSpPr/>
          <p:nvPr/>
        </p:nvGrpSpPr>
        <p:grpSpPr>
          <a:xfrm>
            <a:off x="8101641" y="190259"/>
            <a:ext cx="896504" cy="896842"/>
            <a:chOff x="8234275" y="2163288"/>
            <a:chExt cx="372550" cy="372675"/>
          </a:xfrm>
        </p:grpSpPr>
        <p:sp>
          <p:nvSpPr>
            <p:cNvPr id="5194" name="Google Shape;5194;p57"/>
            <p:cNvSpPr/>
            <p:nvPr/>
          </p:nvSpPr>
          <p:spPr>
            <a:xfrm>
              <a:off x="8234275" y="2163288"/>
              <a:ext cx="372550" cy="372675"/>
            </a:xfrm>
            <a:custGeom>
              <a:avLst/>
              <a:gdLst/>
              <a:ahLst/>
              <a:cxnLst/>
              <a:rect l="l" t="t" r="r" b="b"/>
              <a:pathLst>
                <a:path w="14902" h="14907" extrusionOk="0">
                  <a:moveTo>
                    <a:pt x="7453" y="316"/>
                  </a:moveTo>
                  <a:cubicBezTo>
                    <a:pt x="11387" y="316"/>
                    <a:pt x="14590" y="3515"/>
                    <a:pt x="14590" y="7453"/>
                  </a:cubicBezTo>
                  <a:cubicBezTo>
                    <a:pt x="14590" y="11387"/>
                    <a:pt x="11387" y="14591"/>
                    <a:pt x="7453" y="14591"/>
                  </a:cubicBezTo>
                  <a:cubicBezTo>
                    <a:pt x="3515" y="14591"/>
                    <a:pt x="315" y="11387"/>
                    <a:pt x="315" y="7453"/>
                  </a:cubicBezTo>
                  <a:cubicBezTo>
                    <a:pt x="315" y="3515"/>
                    <a:pt x="3515" y="316"/>
                    <a:pt x="7453" y="316"/>
                  </a:cubicBezTo>
                  <a:close/>
                  <a:moveTo>
                    <a:pt x="7453" y="1"/>
                  </a:moveTo>
                  <a:cubicBezTo>
                    <a:pt x="3344" y="1"/>
                    <a:pt x="0" y="3344"/>
                    <a:pt x="0" y="7453"/>
                  </a:cubicBezTo>
                  <a:cubicBezTo>
                    <a:pt x="0" y="11563"/>
                    <a:pt x="3344" y="14907"/>
                    <a:pt x="7453" y="14907"/>
                  </a:cubicBezTo>
                  <a:cubicBezTo>
                    <a:pt x="11563" y="14907"/>
                    <a:pt x="14901" y="11563"/>
                    <a:pt x="14901" y="7453"/>
                  </a:cubicBezTo>
                  <a:cubicBezTo>
                    <a:pt x="14901" y="3344"/>
                    <a:pt x="11563" y="1"/>
                    <a:pt x="7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57"/>
            <p:cNvSpPr/>
            <p:nvPr/>
          </p:nvSpPr>
          <p:spPr>
            <a:xfrm>
              <a:off x="8361100" y="2163288"/>
              <a:ext cx="116575" cy="372675"/>
            </a:xfrm>
            <a:custGeom>
              <a:avLst/>
              <a:gdLst/>
              <a:ahLst/>
              <a:cxnLst/>
              <a:rect l="l" t="t" r="r" b="b"/>
              <a:pathLst>
                <a:path w="4663" h="14907" extrusionOk="0">
                  <a:moveTo>
                    <a:pt x="2332" y="316"/>
                  </a:moveTo>
                  <a:cubicBezTo>
                    <a:pt x="3307" y="316"/>
                    <a:pt x="4347" y="3183"/>
                    <a:pt x="4347" y="7453"/>
                  </a:cubicBezTo>
                  <a:cubicBezTo>
                    <a:pt x="4347" y="11719"/>
                    <a:pt x="3307" y="14591"/>
                    <a:pt x="2332" y="14591"/>
                  </a:cubicBezTo>
                  <a:cubicBezTo>
                    <a:pt x="1357" y="14591"/>
                    <a:pt x="317" y="11719"/>
                    <a:pt x="317" y="7453"/>
                  </a:cubicBezTo>
                  <a:cubicBezTo>
                    <a:pt x="317" y="3183"/>
                    <a:pt x="1357" y="316"/>
                    <a:pt x="2332" y="316"/>
                  </a:cubicBezTo>
                  <a:close/>
                  <a:moveTo>
                    <a:pt x="2332" y="1"/>
                  </a:moveTo>
                  <a:cubicBezTo>
                    <a:pt x="875" y="1"/>
                    <a:pt x="0" y="3788"/>
                    <a:pt x="0" y="7453"/>
                  </a:cubicBezTo>
                  <a:cubicBezTo>
                    <a:pt x="0" y="11113"/>
                    <a:pt x="875" y="14907"/>
                    <a:pt x="2332" y="14907"/>
                  </a:cubicBezTo>
                  <a:cubicBezTo>
                    <a:pt x="3794" y="14907"/>
                    <a:pt x="4662" y="11113"/>
                    <a:pt x="4662" y="7453"/>
                  </a:cubicBezTo>
                  <a:cubicBezTo>
                    <a:pt x="4662" y="3788"/>
                    <a:pt x="3794" y="1"/>
                    <a:pt x="2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57"/>
            <p:cNvSpPr/>
            <p:nvPr/>
          </p:nvSpPr>
          <p:spPr>
            <a:xfrm>
              <a:off x="8246575" y="2287188"/>
              <a:ext cx="344975" cy="7950"/>
            </a:xfrm>
            <a:custGeom>
              <a:avLst/>
              <a:gdLst/>
              <a:ahLst/>
              <a:cxnLst/>
              <a:rect l="l" t="t" r="r" b="b"/>
              <a:pathLst>
                <a:path w="13799" h="318" extrusionOk="0">
                  <a:moveTo>
                    <a:pt x="1" y="1"/>
                  </a:moveTo>
                  <a:lnTo>
                    <a:pt x="1" y="317"/>
                  </a:lnTo>
                  <a:lnTo>
                    <a:pt x="13798" y="317"/>
                  </a:lnTo>
                  <a:lnTo>
                    <a:pt x="137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57"/>
            <p:cNvSpPr/>
            <p:nvPr/>
          </p:nvSpPr>
          <p:spPr>
            <a:xfrm>
              <a:off x="8246575" y="2410563"/>
              <a:ext cx="344975" cy="7925"/>
            </a:xfrm>
            <a:custGeom>
              <a:avLst/>
              <a:gdLst/>
              <a:ahLst/>
              <a:cxnLst/>
              <a:rect l="l" t="t" r="r" b="b"/>
              <a:pathLst>
                <a:path w="13799" h="317" extrusionOk="0">
                  <a:moveTo>
                    <a:pt x="1" y="0"/>
                  </a:moveTo>
                  <a:lnTo>
                    <a:pt x="1" y="317"/>
                  </a:lnTo>
                  <a:lnTo>
                    <a:pt x="13798" y="317"/>
                  </a:lnTo>
                  <a:lnTo>
                    <a:pt x="13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57"/>
            <p:cNvSpPr/>
            <p:nvPr/>
          </p:nvSpPr>
          <p:spPr>
            <a:xfrm>
              <a:off x="8345825" y="2268038"/>
              <a:ext cx="46400" cy="46375"/>
            </a:xfrm>
            <a:custGeom>
              <a:avLst/>
              <a:gdLst/>
              <a:ahLst/>
              <a:cxnLst/>
              <a:rect l="l" t="t" r="r" b="b"/>
              <a:pathLst>
                <a:path w="1856" h="1855" extrusionOk="0">
                  <a:moveTo>
                    <a:pt x="928" y="0"/>
                  </a:moveTo>
                  <a:cubicBezTo>
                    <a:pt x="413" y="0"/>
                    <a:pt x="1" y="413"/>
                    <a:pt x="1" y="928"/>
                  </a:cubicBezTo>
                  <a:cubicBezTo>
                    <a:pt x="1" y="1437"/>
                    <a:pt x="413" y="1855"/>
                    <a:pt x="928" y="1855"/>
                  </a:cubicBezTo>
                  <a:cubicBezTo>
                    <a:pt x="1437" y="1855"/>
                    <a:pt x="1855" y="1437"/>
                    <a:pt x="1855" y="928"/>
                  </a:cubicBezTo>
                  <a:cubicBezTo>
                    <a:pt x="1855" y="413"/>
                    <a:pt x="1437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57"/>
            <p:cNvSpPr/>
            <p:nvPr/>
          </p:nvSpPr>
          <p:spPr>
            <a:xfrm>
              <a:off x="8447775" y="2390338"/>
              <a:ext cx="46400" cy="46375"/>
            </a:xfrm>
            <a:custGeom>
              <a:avLst/>
              <a:gdLst/>
              <a:ahLst/>
              <a:cxnLst/>
              <a:rect l="l" t="t" r="r" b="b"/>
              <a:pathLst>
                <a:path w="1856" h="1855" extrusionOk="0">
                  <a:moveTo>
                    <a:pt x="928" y="0"/>
                  </a:moveTo>
                  <a:cubicBezTo>
                    <a:pt x="419" y="0"/>
                    <a:pt x="1" y="418"/>
                    <a:pt x="1" y="928"/>
                  </a:cubicBezTo>
                  <a:cubicBezTo>
                    <a:pt x="1" y="1442"/>
                    <a:pt x="419" y="1855"/>
                    <a:pt x="928" y="1855"/>
                  </a:cubicBezTo>
                  <a:cubicBezTo>
                    <a:pt x="1442" y="1855"/>
                    <a:pt x="1855" y="1442"/>
                    <a:pt x="1855" y="928"/>
                  </a:cubicBezTo>
                  <a:cubicBezTo>
                    <a:pt x="1855" y="418"/>
                    <a:pt x="1442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57"/>
            <p:cNvSpPr/>
            <p:nvPr/>
          </p:nvSpPr>
          <p:spPr>
            <a:xfrm>
              <a:off x="8526550" y="2201188"/>
              <a:ext cx="46500" cy="46350"/>
            </a:xfrm>
            <a:custGeom>
              <a:avLst/>
              <a:gdLst/>
              <a:ahLst/>
              <a:cxnLst/>
              <a:rect l="l" t="t" r="r" b="b"/>
              <a:pathLst>
                <a:path w="1860" h="1854" extrusionOk="0">
                  <a:moveTo>
                    <a:pt x="933" y="1"/>
                  </a:moveTo>
                  <a:cubicBezTo>
                    <a:pt x="418" y="1"/>
                    <a:pt x="0" y="419"/>
                    <a:pt x="0" y="928"/>
                  </a:cubicBezTo>
                  <a:cubicBezTo>
                    <a:pt x="0" y="1442"/>
                    <a:pt x="418" y="1854"/>
                    <a:pt x="933" y="1854"/>
                  </a:cubicBezTo>
                  <a:cubicBezTo>
                    <a:pt x="1442" y="1854"/>
                    <a:pt x="1860" y="1442"/>
                    <a:pt x="1860" y="928"/>
                  </a:cubicBezTo>
                  <a:cubicBezTo>
                    <a:pt x="1860" y="419"/>
                    <a:pt x="1442" y="1"/>
                    <a:pt x="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57"/>
            <p:cNvSpPr/>
            <p:nvPr/>
          </p:nvSpPr>
          <p:spPr>
            <a:xfrm>
              <a:off x="8267850" y="2456238"/>
              <a:ext cx="46400" cy="46400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928" y="1"/>
                  </a:moveTo>
                  <a:cubicBezTo>
                    <a:pt x="419" y="1"/>
                    <a:pt x="1" y="414"/>
                    <a:pt x="1" y="928"/>
                  </a:cubicBezTo>
                  <a:cubicBezTo>
                    <a:pt x="1" y="1437"/>
                    <a:pt x="419" y="1855"/>
                    <a:pt x="928" y="1855"/>
                  </a:cubicBezTo>
                  <a:cubicBezTo>
                    <a:pt x="1443" y="1855"/>
                    <a:pt x="1855" y="1437"/>
                    <a:pt x="1855" y="928"/>
                  </a:cubicBezTo>
                  <a:cubicBezTo>
                    <a:pt x="1855" y="414"/>
                    <a:pt x="1443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57"/>
            <p:cNvSpPr/>
            <p:nvPr/>
          </p:nvSpPr>
          <p:spPr>
            <a:xfrm>
              <a:off x="8341800" y="2264013"/>
              <a:ext cx="54300" cy="54275"/>
            </a:xfrm>
            <a:custGeom>
              <a:avLst/>
              <a:gdLst/>
              <a:ahLst/>
              <a:cxnLst/>
              <a:rect l="l" t="t" r="r" b="b"/>
              <a:pathLst>
                <a:path w="2172" h="2171" extrusionOk="0">
                  <a:moveTo>
                    <a:pt x="1089" y="317"/>
                  </a:moveTo>
                  <a:cubicBezTo>
                    <a:pt x="1512" y="317"/>
                    <a:pt x="1855" y="659"/>
                    <a:pt x="1855" y="1089"/>
                  </a:cubicBezTo>
                  <a:cubicBezTo>
                    <a:pt x="1855" y="1512"/>
                    <a:pt x="1512" y="1855"/>
                    <a:pt x="1089" y="1855"/>
                  </a:cubicBezTo>
                  <a:cubicBezTo>
                    <a:pt x="666" y="1855"/>
                    <a:pt x="317" y="1512"/>
                    <a:pt x="317" y="1089"/>
                  </a:cubicBezTo>
                  <a:cubicBezTo>
                    <a:pt x="317" y="659"/>
                    <a:pt x="666" y="317"/>
                    <a:pt x="1089" y="317"/>
                  </a:cubicBezTo>
                  <a:close/>
                  <a:moveTo>
                    <a:pt x="1089" y="1"/>
                  </a:moveTo>
                  <a:cubicBezTo>
                    <a:pt x="490" y="1"/>
                    <a:pt x="1" y="488"/>
                    <a:pt x="1" y="1089"/>
                  </a:cubicBezTo>
                  <a:cubicBezTo>
                    <a:pt x="1" y="1683"/>
                    <a:pt x="490" y="2170"/>
                    <a:pt x="1089" y="2170"/>
                  </a:cubicBezTo>
                  <a:cubicBezTo>
                    <a:pt x="1684" y="2170"/>
                    <a:pt x="2172" y="1683"/>
                    <a:pt x="2172" y="1089"/>
                  </a:cubicBezTo>
                  <a:cubicBezTo>
                    <a:pt x="2172" y="488"/>
                    <a:pt x="1684" y="1"/>
                    <a:pt x="1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57"/>
            <p:cNvSpPr/>
            <p:nvPr/>
          </p:nvSpPr>
          <p:spPr>
            <a:xfrm>
              <a:off x="8443900" y="2386438"/>
              <a:ext cx="54275" cy="54300"/>
            </a:xfrm>
            <a:custGeom>
              <a:avLst/>
              <a:gdLst/>
              <a:ahLst/>
              <a:cxnLst/>
              <a:rect l="l" t="t" r="r" b="b"/>
              <a:pathLst>
                <a:path w="2171" h="2172" extrusionOk="0">
                  <a:moveTo>
                    <a:pt x="1083" y="317"/>
                  </a:moveTo>
                  <a:cubicBezTo>
                    <a:pt x="1506" y="317"/>
                    <a:pt x="1854" y="661"/>
                    <a:pt x="1854" y="1084"/>
                  </a:cubicBezTo>
                  <a:cubicBezTo>
                    <a:pt x="1854" y="1512"/>
                    <a:pt x="1506" y="1855"/>
                    <a:pt x="1083" y="1855"/>
                  </a:cubicBezTo>
                  <a:cubicBezTo>
                    <a:pt x="660" y="1855"/>
                    <a:pt x="316" y="1512"/>
                    <a:pt x="316" y="1084"/>
                  </a:cubicBezTo>
                  <a:cubicBezTo>
                    <a:pt x="316" y="661"/>
                    <a:pt x="660" y="317"/>
                    <a:pt x="1083" y="317"/>
                  </a:cubicBezTo>
                  <a:close/>
                  <a:moveTo>
                    <a:pt x="1083" y="1"/>
                  </a:moveTo>
                  <a:cubicBezTo>
                    <a:pt x="482" y="1"/>
                    <a:pt x="0" y="488"/>
                    <a:pt x="0" y="1084"/>
                  </a:cubicBezTo>
                  <a:cubicBezTo>
                    <a:pt x="0" y="1684"/>
                    <a:pt x="482" y="2172"/>
                    <a:pt x="1083" y="2172"/>
                  </a:cubicBezTo>
                  <a:cubicBezTo>
                    <a:pt x="1683" y="2172"/>
                    <a:pt x="2171" y="1684"/>
                    <a:pt x="2171" y="1084"/>
                  </a:cubicBezTo>
                  <a:cubicBezTo>
                    <a:pt x="2171" y="488"/>
                    <a:pt x="1683" y="1"/>
                    <a:pt x="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57"/>
            <p:cNvSpPr/>
            <p:nvPr/>
          </p:nvSpPr>
          <p:spPr>
            <a:xfrm>
              <a:off x="8522650" y="2197313"/>
              <a:ext cx="54300" cy="54250"/>
            </a:xfrm>
            <a:custGeom>
              <a:avLst/>
              <a:gdLst/>
              <a:ahLst/>
              <a:cxnLst/>
              <a:rect l="l" t="t" r="r" b="b"/>
              <a:pathLst>
                <a:path w="2172" h="2170" extrusionOk="0">
                  <a:moveTo>
                    <a:pt x="1089" y="317"/>
                  </a:moveTo>
                  <a:cubicBezTo>
                    <a:pt x="1512" y="317"/>
                    <a:pt x="1855" y="659"/>
                    <a:pt x="1855" y="1083"/>
                  </a:cubicBezTo>
                  <a:cubicBezTo>
                    <a:pt x="1855" y="1506"/>
                    <a:pt x="1512" y="1855"/>
                    <a:pt x="1089" y="1855"/>
                  </a:cubicBezTo>
                  <a:cubicBezTo>
                    <a:pt x="661" y="1855"/>
                    <a:pt x="317" y="1506"/>
                    <a:pt x="317" y="1083"/>
                  </a:cubicBezTo>
                  <a:cubicBezTo>
                    <a:pt x="317" y="659"/>
                    <a:pt x="661" y="317"/>
                    <a:pt x="1089" y="317"/>
                  </a:cubicBezTo>
                  <a:close/>
                  <a:moveTo>
                    <a:pt x="1089" y="0"/>
                  </a:moveTo>
                  <a:cubicBezTo>
                    <a:pt x="489" y="0"/>
                    <a:pt x="1" y="488"/>
                    <a:pt x="1" y="1083"/>
                  </a:cubicBezTo>
                  <a:cubicBezTo>
                    <a:pt x="1" y="1682"/>
                    <a:pt x="489" y="2170"/>
                    <a:pt x="1089" y="2170"/>
                  </a:cubicBezTo>
                  <a:cubicBezTo>
                    <a:pt x="1684" y="2170"/>
                    <a:pt x="2172" y="1682"/>
                    <a:pt x="2172" y="1083"/>
                  </a:cubicBezTo>
                  <a:cubicBezTo>
                    <a:pt x="2172" y="488"/>
                    <a:pt x="1684" y="0"/>
                    <a:pt x="1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57"/>
            <p:cNvSpPr/>
            <p:nvPr/>
          </p:nvSpPr>
          <p:spPr>
            <a:xfrm>
              <a:off x="8264000" y="2452238"/>
              <a:ext cx="54275" cy="54275"/>
            </a:xfrm>
            <a:custGeom>
              <a:avLst/>
              <a:gdLst/>
              <a:ahLst/>
              <a:cxnLst/>
              <a:rect l="l" t="t" r="r" b="b"/>
              <a:pathLst>
                <a:path w="2171" h="2171" extrusionOk="0">
                  <a:moveTo>
                    <a:pt x="1082" y="316"/>
                  </a:moveTo>
                  <a:cubicBezTo>
                    <a:pt x="1505" y="316"/>
                    <a:pt x="1854" y="665"/>
                    <a:pt x="1854" y="1088"/>
                  </a:cubicBezTo>
                  <a:cubicBezTo>
                    <a:pt x="1854" y="1511"/>
                    <a:pt x="1505" y="1855"/>
                    <a:pt x="1082" y="1855"/>
                  </a:cubicBezTo>
                  <a:cubicBezTo>
                    <a:pt x="659" y="1855"/>
                    <a:pt x="316" y="1511"/>
                    <a:pt x="316" y="1088"/>
                  </a:cubicBezTo>
                  <a:cubicBezTo>
                    <a:pt x="316" y="665"/>
                    <a:pt x="659" y="316"/>
                    <a:pt x="1082" y="316"/>
                  </a:cubicBezTo>
                  <a:close/>
                  <a:moveTo>
                    <a:pt x="1082" y="0"/>
                  </a:moveTo>
                  <a:cubicBezTo>
                    <a:pt x="488" y="0"/>
                    <a:pt x="1" y="488"/>
                    <a:pt x="1" y="1088"/>
                  </a:cubicBezTo>
                  <a:cubicBezTo>
                    <a:pt x="1" y="1682"/>
                    <a:pt x="488" y="2171"/>
                    <a:pt x="1082" y="2171"/>
                  </a:cubicBezTo>
                  <a:cubicBezTo>
                    <a:pt x="1683" y="2171"/>
                    <a:pt x="2170" y="1682"/>
                    <a:pt x="2170" y="1088"/>
                  </a:cubicBezTo>
                  <a:cubicBezTo>
                    <a:pt x="2170" y="488"/>
                    <a:pt x="1683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6" name="Google Shape;5206;p57"/>
          <p:cNvGrpSpPr/>
          <p:nvPr/>
        </p:nvGrpSpPr>
        <p:grpSpPr>
          <a:xfrm>
            <a:off x="8131240" y="1318930"/>
            <a:ext cx="2792339" cy="574190"/>
            <a:chOff x="1256084" y="1131032"/>
            <a:chExt cx="2792339" cy="574190"/>
          </a:xfrm>
        </p:grpSpPr>
        <p:grpSp>
          <p:nvGrpSpPr>
            <p:cNvPr id="5207" name="Google Shape;5207;p57"/>
            <p:cNvGrpSpPr/>
            <p:nvPr/>
          </p:nvGrpSpPr>
          <p:grpSpPr>
            <a:xfrm>
              <a:off x="1256084" y="1131032"/>
              <a:ext cx="2792339" cy="228890"/>
              <a:chOff x="1256084" y="1131032"/>
              <a:chExt cx="2792339" cy="228890"/>
            </a:xfrm>
          </p:grpSpPr>
          <p:sp>
            <p:nvSpPr>
              <p:cNvPr id="5208" name="Google Shape;5208;p57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57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57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57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57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57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57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57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57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57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57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57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57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57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57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57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57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57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57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57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57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57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57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57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57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57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57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57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57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57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57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57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57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57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2" name="Google Shape;5242;p57"/>
            <p:cNvGrpSpPr/>
            <p:nvPr/>
          </p:nvGrpSpPr>
          <p:grpSpPr>
            <a:xfrm>
              <a:off x="1256084" y="1476332"/>
              <a:ext cx="2792339" cy="228890"/>
              <a:chOff x="1256084" y="1131032"/>
              <a:chExt cx="2792339" cy="228890"/>
            </a:xfrm>
          </p:grpSpPr>
          <p:sp>
            <p:nvSpPr>
              <p:cNvPr id="5243" name="Google Shape;5243;p57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57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57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57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57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57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57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57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57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57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57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57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57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57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57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57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57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57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57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57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57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57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57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57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57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57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57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57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57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57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57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57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57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57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04" name="Google Shape;5304;p57"/>
          <p:cNvGrpSpPr/>
          <p:nvPr/>
        </p:nvGrpSpPr>
        <p:grpSpPr>
          <a:xfrm>
            <a:off x="-2033061" y="3352862"/>
            <a:ext cx="2792339" cy="574190"/>
            <a:chOff x="1256084" y="1131032"/>
            <a:chExt cx="2792339" cy="574190"/>
          </a:xfrm>
        </p:grpSpPr>
        <p:grpSp>
          <p:nvGrpSpPr>
            <p:cNvPr id="5305" name="Google Shape;5305;p57"/>
            <p:cNvGrpSpPr/>
            <p:nvPr/>
          </p:nvGrpSpPr>
          <p:grpSpPr>
            <a:xfrm>
              <a:off x="1256084" y="1131032"/>
              <a:ext cx="2792339" cy="228890"/>
              <a:chOff x="1256084" y="1131032"/>
              <a:chExt cx="2792339" cy="228890"/>
            </a:xfrm>
          </p:grpSpPr>
          <p:sp>
            <p:nvSpPr>
              <p:cNvPr id="5306" name="Google Shape;5306;p57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57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57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57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57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57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57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57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57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57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57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57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57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57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57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57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57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57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57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57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57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57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57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57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57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57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57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57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57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57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57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57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57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57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40" name="Google Shape;5340;p57"/>
            <p:cNvGrpSpPr/>
            <p:nvPr/>
          </p:nvGrpSpPr>
          <p:grpSpPr>
            <a:xfrm>
              <a:off x="1256084" y="1476332"/>
              <a:ext cx="2792339" cy="228890"/>
              <a:chOff x="1256084" y="1131032"/>
              <a:chExt cx="2792339" cy="228890"/>
            </a:xfrm>
          </p:grpSpPr>
          <p:sp>
            <p:nvSpPr>
              <p:cNvPr id="5341" name="Google Shape;5341;p57"/>
              <p:cNvSpPr/>
              <p:nvPr/>
            </p:nvSpPr>
            <p:spPr>
              <a:xfrm rot="-5400000">
                <a:off x="142681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57"/>
              <p:cNvSpPr/>
              <p:nvPr/>
            </p:nvSpPr>
            <p:spPr>
              <a:xfrm rot="-5400000">
                <a:off x="1596825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57"/>
              <p:cNvSpPr/>
              <p:nvPr/>
            </p:nvSpPr>
            <p:spPr>
              <a:xfrm rot="-5400000">
                <a:off x="1766807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57"/>
              <p:cNvSpPr/>
              <p:nvPr/>
            </p:nvSpPr>
            <p:spPr>
              <a:xfrm rot="-5400000">
                <a:off x="1256182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57"/>
              <p:cNvSpPr/>
              <p:nvPr/>
            </p:nvSpPr>
            <p:spPr>
              <a:xfrm rot="-5400000">
                <a:off x="2108079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57"/>
              <p:cNvSpPr/>
              <p:nvPr/>
            </p:nvSpPr>
            <p:spPr>
              <a:xfrm rot="-5400000">
                <a:off x="2291386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57"/>
              <p:cNvSpPr/>
              <p:nvPr/>
            </p:nvSpPr>
            <p:spPr>
              <a:xfrm rot="-5400000">
                <a:off x="246174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57"/>
              <p:cNvSpPr/>
              <p:nvPr/>
            </p:nvSpPr>
            <p:spPr>
              <a:xfrm rot="-5400000">
                <a:off x="1937443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57"/>
              <p:cNvSpPr/>
              <p:nvPr/>
            </p:nvSpPr>
            <p:spPr>
              <a:xfrm rot="-5400000">
                <a:off x="280371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57"/>
              <p:cNvSpPr/>
              <p:nvPr/>
            </p:nvSpPr>
            <p:spPr>
              <a:xfrm rot="-5400000">
                <a:off x="2974071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57"/>
              <p:cNvSpPr/>
              <p:nvPr/>
            </p:nvSpPr>
            <p:spPr>
              <a:xfrm rot="-5400000">
                <a:off x="3144428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57"/>
              <p:cNvSpPr/>
              <p:nvPr/>
            </p:nvSpPr>
            <p:spPr>
              <a:xfrm rot="-5400000">
                <a:off x="3314785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57"/>
              <p:cNvSpPr/>
              <p:nvPr/>
            </p:nvSpPr>
            <p:spPr>
              <a:xfrm rot="-5400000">
                <a:off x="2632729" y="113303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57"/>
              <p:cNvSpPr/>
              <p:nvPr/>
            </p:nvSpPr>
            <p:spPr>
              <a:xfrm rot="-5400000">
                <a:off x="3484792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57"/>
              <p:cNvSpPr/>
              <p:nvPr/>
            </p:nvSpPr>
            <p:spPr>
              <a:xfrm rot="-5400000">
                <a:off x="3654798" y="11326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57"/>
              <p:cNvSpPr/>
              <p:nvPr/>
            </p:nvSpPr>
            <p:spPr>
              <a:xfrm rot="-5400000">
                <a:off x="3824805" y="113208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57"/>
              <p:cNvSpPr/>
              <p:nvPr/>
            </p:nvSpPr>
            <p:spPr>
              <a:xfrm rot="-5400000">
                <a:off x="3994812" y="11315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57"/>
              <p:cNvSpPr/>
              <p:nvPr/>
            </p:nvSpPr>
            <p:spPr>
              <a:xfrm rot="-5400000">
                <a:off x="142681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57"/>
              <p:cNvSpPr/>
              <p:nvPr/>
            </p:nvSpPr>
            <p:spPr>
              <a:xfrm rot="-5400000">
                <a:off x="1596825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57"/>
              <p:cNvSpPr/>
              <p:nvPr/>
            </p:nvSpPr>
            <p:spPr>
              <a:xfrm rot="-5400000">
                <a:off x="1766807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57"/>
              <p:cNvSpPr/>
              <p:nvPr/>
            </p:nvSpPr>
            <p:spPr>
              <a:xfrm rot="-5400000">
                <a:off x="1256182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57"/>
              <p:cNvSpPr/>
              <p:nvPr/>
            </p:nvSpPr>
            <p:spPr>
              <a:xfrm rot="-5400000">
                <a:off x="2108079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57"/>
              <p:cNvSpPr/>
              <p:nvPr/>
            </p:nvSpPr>
            <p:spPr>
              <a:xfrm rot="-5400000">
                <a:off x="2291386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57"/>
              <p:cNvSpPr/>
              <p:nvPr/>
            </p:nvSpPr>
            <p:spPr>
              <a:xfrm rot="-5400000">
                <a:off x="246174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57"/>
              <p:cNvSpPr/>
              <p:nvPr/>
            </p:nvSpPr>
            <p:spPr>
              <a:xfrm rot="-5400000">
                <a:off x="1937443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57"/>
              <p:cNvSpPr/>
              <p:nvPr/>
            </p:nvSpPr>
            <p:spPr>
              <a:xfrm rot="-5400000">
                <a:off x="280371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57"/>
              <p:cNvSpPr/>
              <p:nvPr/>
            </p:nvSpPr>
            <p:spPr>
              <a:xfrm rot="-5400000">
                <a:off x="2974071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57"/>
              <p:cNvSpPr/>
              <p:nvPr/>
            </p:nvSpPr>
            <p:spPr>
              <a:xfrm rot="-5400000">
                <a:off x="3144428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57"/>
              <p:cNvSpPr/>
              <p:nvPr/>
            </p:nvSpPr>
            <p:spPr>
              <a:xfrm rot="-5400000">
                <a:off x="3314785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57"/>
              <p:cNvSpPr/>
              <p:nvPr/>
            </p:nvSpPr>
            <p:spPr>
              <a:xfrm rot="-5400000">
                <a:off x="2632729" y="1305682"/>
                <a:ext cx="54141" cy="5433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9" extrusionOk="0">
                    <a:moveTo>
                      <a:pt x="129" y="1"/>
                    </a:moveTo>
                    <a:cubicBezTo>
                      <a:pt x="59" y="1"/>
                      <a:pt x="0" y="60"/>
                      <a:pt x="0" y="129"/>
                    </a:cubicBezTo>
                    <a:cubicBezTo>
                      <a:pt x="0" y="204"/>
                      <a:pt x="59" y="258"/>
                      <a:pt x="129" y="258"/>
                    </a:cubicBezTo>
                    <a:cubicBezTo>
                      <a:pt x="198" y="258"/>
                      <a:pt x="257" y="199"/>
                      <a:pt x="257" y="129"/>
                    </a:cubicBezTo>
                    <a:cubicBezTo>
                      <a:pt x="257" y="60"/>
                      <a:pt x="19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57"/>
              <p:cNvSpPr/>
              <p:nvPr/>
            </p:nvSpPr>
            <p:spPr>
              <a:xfrm rot="-5400000">
                <a:off x="3484792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4" y="0"/>
                    </a:moveTo>
                    <a:cubicBezTo>
                      <a:pt x="54" y="0"/>
                      <a:pt x="0" y="59"/>
                      <a:pt x="0" y="129"/>
                    </a:cubicBezTo>
                    <a:cubicBezTo>
                      <a:pt x="0" y="198"/>
                      <a:pt x="54" y="257"/>
                      <a:pt x="129" y="257"/>
                    </a:cubicBezTo>
                    <a:cubicBezTo>
                      <a:pt x="198" y="257"/>
                      <a:pt x="257" y="198"/>
                      <a:pt x="252" y="129"/>
                    </a:cubicBezTo>
                    <a:cubicBezTo>
                      <a:pt x="252" y="59"/>
                      <a:pt x="198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57"/>
              <p:cNvSpPr/>
              <p:nvPr/>
            </p:nvSpPr>
            <p:spPr>
              <a:xfrm rot="-5400000">
                <a:off x="3654798" y="130526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9" y="0"/>
                      <a:pt x="0" y="54"/>
                      <a:pt x="0" y="129"/>
                    </a:cubicBezTo>
                    <a:cubicBezTo>
                      <a:pt x="0" y="195"/>
                      <a:pt x="55" y="253"/>
                      <a:pt x="120" y="253"/>
                    </a:cubicBezTo>
                    <a:cubicBezTo>
                      <a:pt x="123" y="253"/>
                      <a:pt x="126" y="252"/>
                      <a:pt x="129" y="252"/>
                    </a:cubicBezTo>
                    <a:cubicBezTo>
                      <a:pt x="198" y="252"/>
                      <a:pt x="257" y="198"/>
                      <a:pt x="257" y="124"/>
                    </a:cubicBezTo>
                    <a:cubicBezTo>
                      <a:pt x="257" y="54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57"/>
              <p:cNvSpPr/>
              <p:nvPr/>
            </p:nvSpPr>
            <p:spPr>
              <a:xfrm rot="-5400000">
                <a:off x="3824805" y="1304737"/>
                <a:ext cx="54141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8" extrusionOk="0">
                    <a:moveTo>
                      <a:pt x="129" y="0"/>
                    </a:moveTo>
                    <a:cubicBezTo>
                      <a:pt x="59" y="0"/>
                      <a:pt x="0" y="59"/>
                      <a:pt x="0" y="129"/>
                    </a:cubicBezTo>
                    <a:cubicBezTo>
                      <a:pt x="0" y="198"/>
                      <a:pt x="59" y="257"/>
                      <a:pt x="129" y="257"/>
                    </a:cubicBezTo>
                    <a:cubicBezTo>
                      <a:pt x="203" y="257"/>
                      <a:pt x="257" y="198"/>
                      <a:pt x="257" y="129"/>
                    </a:cubicBezTo>
                    <a:cubicBezTo>
                      <a:pt x="257" y="59"/>
                      <a:pt x="203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57"/>
              <p:cNvSpPr/>
              <p:nvPr/>
            </p:nvSpPr>
            <p:spPr>
              <a:xfrm rot="-5400000">
                <a:off x="3994812" y="1304212"/>
                <a:ext cx="54141" cy="5307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53" extrusionOk="0">
                    <a:moveTo>
                      <a:pt x="129" y="0"/>
                    </a:moveTo>
                    <a:cubicBezTo>
                      <a:pt x="54" y="0"/>
                      <a:pt x="0" y="53"/>
                      <a:pt x="0" y="129"/>
                    </a:cubicBezTo>
                    <a:cubicBezTo>
                      <a:pt x="0" y="196"/>
                      <a:pt x="55" y="253"/>
                      <a:pt x="121" y="253"/>
                    </a:cubicBezTo>
                    <a:cubicBezTo>
                      <a:pt x="123" y="253"/>
                      <a:pt x="126" y="253"/>
                      <a:pt x="129" y="252"/>
                    </a:cubicBezTo>
                    <a:cubicBezTo>
                      <a:pt x="198" y="252"/>
                      <a:pt x="258" y="198"/>
                      <a:pt x="258" y="124"/>
                    </a:cubicBezTo>
                    <a:cubicBezTo>
                      <a:pt x="258" y="53"/>
                      <a:pt x="198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TextBox 206"/>
          <p:cNvSpPr txBox="1"/>
          <p:nvPr/>
        </p:nvSpPr>
        <p:spPr>
          <a:xfrm>
            <a:off x="3398814" y="405437"/>
            <a:ext cx="235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C00000"/>
                </a:solidFill>
              </a:rPr>
              <a:t>TỔNG KẾT</a:t>
            </a:r>
            <a:endParaRPr lang="en-US" sz="2800" b="1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273"/>
            <a:ext cx="9144000" cy="35273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63786" y="85060"/>
            <a:ext cx="1093729" cy="1017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78" name="Google Shape;5278;p57"/>
          <p:cNvGrpSpPr/>
          <p:nvPr/>
        </p:nvGrpSpPr>
        <p:grpSpPr>
          <a:xfrm>
            <a:off x="7413357" y="149580"/>
            <a:ext cx="1222505" cy="1242671"/>
            <a:chOff x="988350" y="150975"/>
            <a:chExt cx="1198625" cy="1138900"/>
          </a:xfrm>
        </p:grpSpPr>
        <p:sp>
          <p:nvSpPr>
            <p:cNvPr id="5279" name="Google Shape;5279;p57"/>
            <p:cNvSpPr/>
            <p:nvPr/>
          </p:nvSpPr>
          <p:spPr>
            <a:xfrm>
              <a:off x="1727175" y="930875"/>
              <a:ext cx="221200" cy="355025"/>
            </a:xfrm>
            <a:custGeom>
              <a:avLst/>
              <a:gdLst/>
              <a:ahLst/>
              <a:cxnLst/>
              <a:rect l="l" t="t" r="r" b="b"/>
              <a:pathLst>
                <a:path w="8848" h="14201" extrusionOk="0">
                  <a:moveTo>
                    <a:pt x="6688" y="0"/>
                  </a:moveTo>
                  <a:cubicBezTo>
                    <a:pt x="5917" y="0"/>
                    <a:pt x="5170" y="476"/>
                    <a:pt x="4834" y="1259"/>
                  </a:cubicBezTo>
                  <a:lnTo>
                    <a:pt x="451" y="11402"/>
                  </a:lnTo>
                  <a:cubicBezTo>
                    <a:pt x="1" y="12436"/>
                    <a:pt x="434" y="13625"/>
                    <a:pt x="1421" y="14049"/>
                  </a:cubicBezTo>
                  <a:cubicBezTo>
                    <a:pt x="1660" y="14152"/>
                    <a:pt x="1910" y="14201"/>
                    <a:pt x="2158" y="14201"/>
                  </a:cubicBezTo>
                  <a:cubicBezTo>
                    <a:pt x="2929" y="14201"/>
                    <a:pt x="3677" y="13726"/>
                    <a:pt x="4013" y="12940"/>
                  </a:cubicBezTo>
                  <a:lnTo>
                    <a:pt x="8397" y="2802"/>
                  </a:lnTo>
                  <a:cubicBezTo>
                    <a:pt x="8847" y="1762"/>
                    <a:pt x="8413" y="577"/>
                    <a:pt x="7428" y="154"/>
                  </a:cubicBezTo>
                  <a:cubicBezTo>
                    <a:pt x="7187" y="50"/>
                    <a:pt x="6936" y="0"/>
                    <a:pt x="6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57"/>
            <p:cNvSpPr/>
            <p:nvPr/>
          </p:nvSpPr>
          <p:spPr>
            <a:xfrm>
              <a:off x="1728500" y="926925"/>
              <a:ext cx="218525" cy="362950"/>
            </a:xfrm>
            <a:custGeom>
              <a:avLst/>
              <a:gdLst/>
              <a:ahLst/>
              <a:cxnLst/>
              <a:rect l="l" t="t" r="r" b="b"/>
              <a:pathLst>
                <a:path w="8741" h="14518" extrusionOk="0">
                  <a:moveTo>
                    <a:pt x="6635" y="317"/>
                  </a:moveTo>
                  <a:cubicBezTo>
                    <a:pt x="6866" y="317"/>
                    <a:pt x="7095" y="364"/>
                    <a:pt x="7310" y="458"/>
                  </a:cubicBezTo>
                  <a:cubicBezTo>
                    <a:pt x="7749" y="645"/>
                    <a:pt x="8082" y="1004"/>
                    <a:pt x="8248" y="1459"/>
                  </a:cubicBezTo>
                  <a:cubicBezTo>
                    <a:pt x="8419" y="1925"/>
                    <a:pt x="8404" y="2434"/>
                    <a:pt x="8199" y="2896"/>
                  </a:cubicBezTo>
                  <a:lnTo>
                    <a:pt x="3816" y="13039"/>
                  </a:lnTo>
                  <a:cubicBezTo>
                    <a:pt x="3503" y="13762"/>
                    <a:pt x="2812" y="14202"/>
                    <a:pt x="2104" y="14202"/>
                  </a:cubicBezTo>
                  <a:cubicBezTo>
                    <a:pt x="1877" y="14202"/>
                    <a:pt x="1650" y="14157"/>
                    <a:pt x="1432" y="14062"/>
                  </a:cubicBezTo>
                  <a:cubicBezTo>
                    <a:pt x="992" y="13875"/>
                    <a:pt x="660" y="13516"/>
                    <a:pt x="494" y="13056"/>
                  </a:cubicBezTo>
                  <a:cubicBezTo>
                    <a:pt x="322" y="12594"/>
                    <a:pt x="339" y="12085"/>
                    <a:pt x="542" y="11619"/>
                  </a:cubicBezTo>
                  <a:lnTo>
                    <a:pt x="4925" y="1481"/>
                  </a:lnTo>
                  <a:cubicBezTo>
                    <a:pt x="5124" y="1014"/>
                    <a:pt x="5483" y="656"/>
                    <a:pt x="5938" y="463"/>
                  </a:cubicBezTo>
                  <a:cubicBezTo>
                    <a:pt x="6165" y="366"/>
                    <a:pt x="6401" y="317"/>
                    <a:pt x="6635" y="317"/>
                  </a:cubicBezTo>
                  <a:close/>
                  <a:moveTo>
                    <a:pt x="6635" y="0"/>
                  </a:moveTo>
                  <a:cubicBezTo>
                    <a:pt x="6359" y="0"/>
                    <a:pt x="6082" y="58"/>
                    <a:pt x="5815" y="173"/>
                  </a:cubicBezTo>
                  <a:cubicBezTo>
                    <a:pt x="5285" y="398"/>
                    <a:pt x="4867" y="816"/>
                    <a:pt x="4635" y="1358"/>
                  </a:cubicBezTo>
                  <a:lnTo>
                    <a:pt x="253" y="11496"/>
                  </a:lnTo>
                  <a:cubicBezTo>
                    <a:pt x="17" y="12037"/>
                    <a:pt x="1" y="12626"/>
                    <a:pt x="199" y="13167"/>
                  </a:cubicBezTo>
                  <a:cubicBezTo>
                    <a:pt x="398" y="13709"/>
                    <a:pt x="789" y="14127"/>
                    <a:pt x="1308" y="14352"/>
                  </a:cubicBezTo>
                  <a:cubicBezTo>
                    <a:pt x="1566" y="14464"/>
                    <a:pt x="1833" y="14518"/>
                    <a:pt x="2102" y="14518"/>
                  </a:cubicBezTo>
                  <a:cubicBezTo>
                    <a:pt x="2938" y="14518"/>
                    <a:pt x="3742" y="14003"/>
                    <a:pt x="4106" y="13162"/>
                  </a:cubicBezTo>
                  <a:lnTo>
                    <a:pt x="8488" y="3024"/>
                  </a:lnTo>
                  <a:cubicBezTo>
                    <a:pt x="8725" y="2483"/>
                    <a:pt x="8740" y="1888"/>
                    <a:pt x="8548" y="1353"/>
                  </a:cubicBezTo>
                  <a:cubicBezTo>
                    <a:pt x="8344" y="811"/>
                    <a:pt x="7953" y="388"/>
                    <a:pt x="7439" y="168"/>
                  </a:cubicBezTo>
                  <a:cubicBezTo>
                    <a:pt x="7180" y="56"/>
                    <a:pt x="6908" y="0"/>
                    <a:pt x="6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57"/>
            <p:cNvSpPr/>
            <p:nvPr/>
          </p:nvSpPr>
          <p:spPr>
            <a:xfrm>
              <a:off x="1803000" y="852875"/>
              <a:ext cx="217050" cy="157950"/>
            </a:xfrm>
            <a:custGeom>
              <a:avLst/>
              <a:gdLst/>
              <a:ahLst/>
              <a:cxnLst/>
              <a:rect l="l" t="t" r="r" b="b"/>
              <a:pathLst>
                <a:path w="8682" h="6318" extrusionOk="0">
                  <a:moveTo>
                    <a:pt x="2417" y="1"/>
                  </a:moveTo>
                  <a:cubicBezTo>
                    <a:pt x="1735" y="1"/>
                    <a:pt x="1087" y="400"/>
                    <a:pt x="799" y="1067"/>
                  </a:cubicBezTo>
                  <a:lnTo>
                    <a:pt x="386" y="2015"/>
                  </a:lnTo>
                  <a:cubicBezTo>
                    <a:pt x="0" y="2910"/>
                    <a:pt x="413" y="3944"/>
                    <a:pt x="1302" y="4330"/>
                  </a:cubicBezTo>
                  <a:lnTo>
                    <a:pt x="5568" y="6173"/>
                  </a:lnTo>
                  <a:cubicBezTo>
                    <a:pt x="5796" y="6271"/>
                    <a:pt x="6033" y="6318"/>
                    <a:pt x="6266" y="6318"/>
                  </a:cubicBezTo>
                  <a:cubicBezTo>
                    <a:pt x="6948" y="6318"/>
                    <a:pt x="7595" y="5920"/>
                    <a:pt x="7882" y="5257"/>
                  </a:cubicBezTo>
                  <a:lnTo>
                    <a:pt x="8295" y="4303"/>
                  </a:lnTo>
                  <a:cubicBezTo>
                    <a:pt x="8681" y="3414"/>
                    <a:pt x="8268" y="2374"/>
                    <a:pt x="7378" y="1988"/>
                  </a:cubicBezTo>
                  <a:lnTo>
                    <a:pt x="3114" y="145"/>
                  </a:lnTo>
                  <a:cubicBezTo>
                    <a:pt x="2886" y="47"/>
                    <a:pt x="2649" y="1"/>
                    <a:pt x="2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57"/>
            <p:cNvSpPr/>
            <p:nvPr/>
          </p:nvSpPr>
          <p:spPr>
            <a:xfrm>
              <a:off x="1798550" y="848925"/>
              <a:ext cx="225900" cy="165950"/>
            </a:xfrm>
            <a:custGeom>
              <a:avLst/>
              <a:gdLst/>
              <a:ahLst/>
              <a:cxnLst/>
              <a:rect l="l" t="t" r="r" b="b"/>
              <a:pathLst>
                <a:path w="9036" h="6638" extrusionOk="0">
                  <a:moveTo>
                    <a:pt x="2591" y="317"/>
                  </a:moveTo>
                  <a:cubicBezTo>
                    <a:pt x="2808" y="317"/>
                    <a:pt x="3024" y="361"/>
                    <a:pt x="3228" y="447"/>
                  </a:cubicBezTo>
                  <a:lnTo>
                    <a:pt x="7492" y="2292"/>
                  </a:lnTo>
                  <a:cubicBezTo>
                    <a:pt x="8302" y="2645"/>
                    <a:pt x="8676" y="3588"/>
                    <a:pt x="8328" y="4402"/>
                  </a:cubicBezTo>
                  <a:lnTo>
                    <a:pt x="7916" y="5351"/>
                  </a:lnTo>
                  <a:cubicBezTo>
                    <a:pt x="7657" y="5957"/>
                    <a:pt x="7065" y="6320"/>
                    <a:pt x="6445" y="6320"/>
                  </a:cubicBezTo>
                  <a:cubicBezTo>
                    <a:pt x="6232" y="6320"/>
                    <a:pt x="6017" y="6277"/>
                    <a:pt x="5810" y="6187"/>
                  </a:cubicBezTo>
                  <a:lnTo>
                    <a:pt x="1544" y="4344"/>
                  </a:lnTo>
                  <a:cubicBezTo>
                    <a:pt x="730" y="3996"/>
                    <a:pt x="355" y="3046"/>
                    <a:pt x="708" y="2238"/>
                  </a:cubicBezTo>
                  <a:lnTo>
                    <a:pt x="1121" y="1283"/>
                  </a:lnTo>
                  <a:cubicBezTo>
                    <a:pt x="1287" y="892"/>
                    <a:pt x="1603" y="588"/>
                    <a:pt x="2001" y="432"/>
                  </a:cubicBezTo>
                  <a:cubicBezTo>
                    <a:pt x="2191" y="355"/>
                    <a:pt x="2391" y="317"/>
                    <a:pt x="2591" y="317"/>
                  </a:cubicBezTo>
                  <a:close/>
                  <a:moveTo>
                    <a:pt x="2596" y="1"/>
                  </a:moveTo>
                  <a:cubicBezTo>
                    <a:pt x="2355" y="1"/>
                    <a:pt x="2113" y="47"/>
                    <a:pt x="1882" y="137"/>
                  </a:cubicBezTo>
                  <a:cubicBezTo>
                    <a:pt x="1405" y="325"/>
                    <a:pt x="1030" y="689"/>
                    <a:pt x="826" y="1161"/>
                  </a:cubicBezTo>
                  <a:lnTo>
                    <a:pt x="419" y="2109"/>
                  </a:lnTo>
                  <a:cubicBezTo>
                    <a:pt x="1" y="3084"/>
                    <a:pt x="446" y="4215"/>
                    <a:pt x="1422" y="4633"/>
                  </a:cubicBezTo>
                  <a:lnTo>
                    <a:pt x="5681" y="6476"/>
                  </a:lnTo>
                  <a:cubicBezTo>
                    <a:pt x="5933" y="6583"/>
                    <a:pt x="6191" y="6637"/>
                    <a:pt x="6443" y="6637"/>
                  </a:cubicBezTo>
                  <a:cubicBezTo>
                    <a:pt x="7187" y="6637"/>
                    <a:pt x="7895" y="6202"/>
                    <a:pt x="8206" y="5480"/>
                  </a:cubicBezTo>
                  <a:lnTo>
                    <a:pt x="8617" y="4525"/>
                  </a:lnTo>
                  <a:cubicBezTo>
                    <a:pt x="9035" y="3556"/>
                    <a:pt x="8592" y="2425"/>
                    <a:pt x="7615" y="2002"/>
                  </a:cubicBezTo>
                  <a:lnTo>
                    <a:pt x="3351" y="158"/>
                  </a:lnTo>
                  <a:cubicBezTo>
                    <a:pt x="3110" y="53"/>
                    <a:pt x="2853" y="1"/>
                    <a:pt x="2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57"/>
            <p:cNvSpPr/>
            <p:nvPr/>
          </p:nvSpPr>
          <p:spPr>
            <a:xfrm>
              <a:off x="1391725" y="298250"/>
              <a:ext cx="568275" cy="630475"/>
            </a:xfrm>
            <a:custGeom>
              <a:avLst/>
              <a:gdLst/>
              <a:ahLst/>
              <a:cxnLst/>
              <a:rect l="l" t="t" r="r" b="b"/>
              <a:pathLst>
                <a:path w="22731" h="25219" extrusionOk="0">
                  <a:moveTo>
                    <a:pt x="10921" y="1"/>
                  </a:moveTo>
                  <a:lnTo>
                    <a:pt x="0" y="25219"/>
                  </a:lnTo>
                  <a:lnTo>
                    <a:pt x="6420" y="23616"/>
                  </a:lnTo>
                  <a:cubicBezTo>
                    <a:pt x="8042" y="23186"/>
                    <a:pt x="9678" y="22972"/>
                    <a:pt x="11295" y="22972"/>
                  </a:cubicBezTo>
                  <a:cubicBezTo>
                    <a:pt x="13723" y="22972"/>
                    <a:pt x="16105" y="23454"/>
                    <a:pt x="18321" y="24410"/>
                  </a:cubicBezTo>
                  <a:lnTo>
                    <a:pt x="22731" y="14212"/>
                  </a:lnTo>
                  <a:cubicBezTo>
                    <a:pt x="19039" y="12616"/>
                    <a:pt x="15991" y="9781"/>
                    <a:pt x="13998" y="6089"/>
                  </a:cubicBezTo>
                  <a:lnTo>
                    <a:pt x="10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57"/>
            <p:cNvSpPr/>
            <p:nvPr/>
          </p:nvSpPr>
          <p:spPr>
            <a:xfrm>
              <a:off x="2026325" y="790425"/>
              <a:ext cx="160650" cy="158775"/>
            </a:xfrm>
            <a:custGeom>
              <a:avLst/>
              <a:gdLst/>
              <a:ahLst/>
              <a:cxnLst/>
              <a:rect l="l" t="t" r="r" b="b"/>
              <a:pathLst>
                <a:path w="6426" h="6351" extrusionOk="0">
                  <a:moveTo>
                    <a:pt x="2357" y="366"/>
                  </a:moveTo>
                  <a:lnTo>
                    <a:pt x="4544" y="1308"/>
                  </a:lnTo>
                  <a:cubicBezTo>
                    <a:pt x="5599" y="1770"/>
                    <a:pt x="6065" y="3061"/>
                    <a:pt x="5572" y="4192"/>
                  </a:cubicBezTo>
                  <a:lnTo>
                    <a:pt x="5380" y="4647"/>
                  </a:lnTo>
                  <a:cubicBezTo>
                    <a:pt x="5005" y="5512"/>
                    <a:pt x="4190" y="6035"/>
                    <a:pt x="3354" y="6035"/>
                  </a:cubicBezTo>
                  <a:cubicBezTo>
                    <a:pt x="3091" y="6035"/>
                    <a:pt x="2826" y="5983"/>
                    <a:pt x="2572" y="5874"/>
                  </a:cubicBezTo>
                  <a:lnTo>
                    <a:pt x="386" y="4926"/>
                  </a:lnTo>
                  <a:lnTo>
                    <a:pt x="2357" y="366"/>
                  </a:lnTo>
                  <a:close/>
                  <a:moveTo>
                    <a:pt x="2277" y="1"/>
                  </a:moveTo>
                  <a:cubicBezTo>
                    <a:pt x="2215" y="1"/>
                    <a:pt x="2157" y="37"/>
                    <a:pt x="2132" y="98"/>
                  </a:cubicBezTo>
                  <a:lnTo>
                    <a:pt x="32" y="4948"/>
                  </a:lnTo>
                  <a:cubicBezTo>
                    <a:pt x="0" y="5028"/>
                    <a:pt x="37" y="5119"/>
                    <a:pt x="117" y="5156"/>
                  </a:cubicBezTo>
                  <a:lnTo>
                    <a:pt x="2449" y="6163"/>
                  </a:lnTo>
                  <a:cubicBezTo>
                    <a:pt x="2743" y="6292"/>
                    <a:pt x="3049" y="6351"/>
                    <a:pt x="3354" y="6351"/>
                  </a:cubicBezTo>
                  <a:cubicBezTo>
                    <a:pt x="4308" y="6351"/>
                    <a:pt x="5246" y="5757"/>
                    <a:pt x="5669" y="4776"/>
                  </a:cubicBezTo>
                  <a:lnTo>
                    <a:pt x="5867" y="4315"/>
                  </a:lnTo>
                  <a:cubicBezTo>
                    <a:pt x="6425" y="3024"/>
                    <a:pt x="5889" y="1545"/>
                    <a:pt x="4672" y="1019"/>
                  </a:cubicBezTo>
                  <a:lnTo>
                    <a:pt x="2336" y="12"/>
                  </a:lnTo>
                  <a:cubicBezTo>
                    <a:pt x="2316" y="4"/>
                    <a:pt x="2296" y="1"/>
                    <a:pt x="2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57"/>
            <p:cNvSpPr/>
            <p:nvPr/>
          </p:nvSpPr>
          <p:spPr>
            <a:xfrm>
              <a:off x="2030725" y="794350"/>
              <a:ext cx="151675" cy="150925"/>
            </a:xfrm>
            <a:custGeom>
              <a:avLst/>
              <a:gdLst/>
              <a:ahLst/>
              <a:cxnLst/>
              <a:rect l="l" t="t" r="r" b="b"/>
              <a:pathLst>
                <a:path w="6067" h="6037" extrusionOk="0">
                  <a:moveTo>
                    <a:pt x="2102" y="0"/>
                  </a:moveTo>
                  <a:lnTo>
                    <a:pt x="0" y="4855"/>
                  </a:lnTo>
                  <a:lnTo>
                    <a:pt x="2332" y="5862"/>
                  </a:lnTo>
                  <a:cubicBezTo>
                    <a:pt x="2606" y="5981"/>
                    <a:pt x="2893" y="6037"/>
                    <a:pt x="3178" y="6037"/>
                  </a:cubicBezTo>
                  <a:cubicBezTo>
                    <a:pt x="4075" y="6037"/>
                    <a:pt x="4950" y="5478"/>
                    <a:pt x="5349" y="4554"/>
                  </a:cubicBezTo>
                  <a:lnTo>
                    <a:pt x="5547" y="4099"/>
                  </a:lnTo>
                  <a:cubicBezTo>
                    <a:pt x="6066" y="2882"/>
                    <a:pt x="5568" y="1500"/>
                    <a:pt x="4432" y="1007"/>
                  </a:cubicBezTo>
                  <a:lnTo>
                    <a:pt x="2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57"/>
            <p:cNvSpPr/>
            <p:nvPr/>
          </p:nvSpPr>
          <p:spPr>
            <a:xfrm>
              <a:off x="1383975" y="353600"/>
              <a:ext cx="291925" cy="512175"/>
            </a:xfrm>
            <a:custGeom>
              <a:avLst/>
              <a:gdLst/>
              <a:ahLst/>
              <a:cxnLst/>
              <a:rect l="l" t="t" r="r" b="b"/>
              <a:pathLst>
                <a:path w="11677" h="20487" extrusionOk="0">
                  <a:moveTo>
                    <a:pt x="9980" y="1"/>
                  </a:moveTo>
                  <a:cubicBezTo>
                    <a:pt x="8472" y="1"/>
                    <a:pt x="5599" y="3901"/>
                    <a:pt x="3306" y="9158"/>
                  </a:cubicBezTo>
                  <a:cubicBezTo>
                    <a:pt x="852" y="14779"/>
                    <a:pt x="0" y="19827"/>
                    <a:pt x="1398" y="20428"/>
                  </a:cubicBezTo>
                  <a:cubicBezTo>
                    <a:pt x="1490" y="20467"/>
                    <a:pt x="1589" y="20486"/>
                    <a:pt x="1695" y="20486"/>
                  </a:cubicBezTo>
                  <a:cubicBezTo>
                    <a:pt x="3204" y="20486"/>
                    <a:pt x="6077" y="16586"/>
                    <a:pt x="8370" y="11329"/>
                  </a:cubicBezTo>
                  <a:cubicBezTo>
                    <a:pt x="10824" y="5702"/>
                    <a:pt x="11676" y="660"/>
                    <a:pt x="10277" y="59"/>
                  </a:cubicBezTo>
                  <a:cubicBezTo>
                    <a:pt x="10185" y="20"/>
                    <a:pt x="10086" y="1"/>
                    <a:pt x="9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57"/>
            <p:cNvSpPr/>
            <p:nvPr/>
          </p:nvSpPr>
          <p:spPr>
            <a:xfrm>
              <a:off x="1383975" y="353600"/>
              <a:ext cx="291925" cy="512175"/>
            </a:xfrm>
            <a:custGeom>
              <a:avLst/>
              <a:gdLst/>
              <a:ahLst/>
              <a:cxnLst/>
              <a:rect l="l" t="t" r="r" b="b"/>
              <a:pathLst>
                <a:path w="11677" h="20487" extrusionOk="0">
                  <a:moveTo>
                    <a:pt x="9978" y="158"/>
                  </a:moveTo>
                  <a:cubicBezTo>
                    <a:pt x="10065" y="158"/>
                    <a:pt x="10145" y="173"/>
                    <a:pt x="10218" y="205"/>
                  </a:cubicBezTo>
                  <a:cubicBezTo>
                    <a:pt x="10385" y="274"/>
                    <a:pt x="10519" y="435"/>
                    <a:pt x="10615" y="675"/>
                  </a:cubicBezTo>
                  <a:cubicBezTo>
                    <a:pt x="11231" y="2230"/>
                    <a:pt x="10224" y="6682"/>
                    <a:pt x="8225" y="11265"/>
                  </a:cubicBezTo>
                  <a:cubicBezTo>
                    <a:pt x="5771" y="16896"/>
                    <a:pt x="2984" y="20325"/>
                    <a:pt x="1698" y="20325"/>
                  </a:cubicBezTo>
                  <a:cubicBezTo>
                    <a:pt x="1613" y="20325"/>
                    <a:pt x="1532" y="20309"/>
                    <a:pt x="1458" y="20282"/>
                  </a:cubicBezTo>
                  <a:cubicBezTo>
                    <a:pt x="1292" y="20208"/>
                    <a:pt x="1158" y="20052"/>
                    <a:pt x="1061" y="19805"/>
                  </a:cubicBezTo>
                  <a:cubicBezTo>
                    <a:pt x="451" y="18257"/>
                    <a:pt x="1452" y="13804"/>
                    <a:pt x="3451" y="9217"/>
                  </a:cubicBezTo>
                  <a:cubicBezTo>
                    <a:pt x="5906" y="3593"/>
                    <a:pt x="8685" y="158"/>
                    <a:pt x="9978" y="158"/>
                  </a:cubicBezTo>
                  <a:close/>
                  <a:moveTo>
                    <a:pt x="9983" y="0"/>
                  </a:moveTo>
                  <a:cubicBezTo>
                    <a:pt x="8477" y="0"/>
                    <a:pt x="5600" y="3902"/>
                    <a:pt x="3306" y="9158"/>
                  </a:cubicBezTo>
                  <a:cubicBezTo>
                    <a:pt x="852" y="14779"/>
                    <a:pt x="0" y="19827"/>
                    <a:pt x="1398" y="20428"/>
                  </a:cubicBezTo>
                  <a:cubicBezTo>
                    <a:pt x="1490" y="20467"/>
                    <a:pt x="1589" y="20486"/>
                    <a:pt x="1695" y="20486"/>
                  </a:cubicBezTo>
                  <a:cubicBezTo>
                    <a:pt x="3204" y="20486"/>
                    <a:pt x="6077" y="16586"/>
                    <a:pt x="8370" y="11329"/>
                  </a:cubicBezTo>
                  <a:cubicBezTo>
                    <a:pt x="10824" y="5702"/>
                    <a:pt x="11676" y="660"/>
                    <a:pt x="10277" y="59"/>
                  </a:cubicBezTo>
                  <a:cubicBezTo>
                    <a:pt x="10186" y="17"/>
                    <a:pt x="10089" y="0"/>
                    <a:pt x="9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57"/>
            <p:cNvSpPr/>
            <p:nvPr/>
          </p:nvSpPr>
          <p:spPr>
            <a:xfrm>
              <a:off x="1387575" y="294400"/>
              <a:ext cx="576875" cy="638350"/>
            </a:xfrm>
            <a:custGeom>
              <a:avLst/>
              <a:gdLst/>
              <a:ahLst/>
              <a:cxnLst/>
              <a:rect l="l" t="t" r="r" b="b"/>
              <a:pathLst>
                <a:path w="23075" h="25534" extrusionOk="0">
                  <a:moveTo>
                    <a:pt x="11098" y="530"/>
                  </a:moveTo>
                  <a:lnTo>
                    <a:pt x="14023" y="6318"/>
                  </a:lnTo>
                  <a:cubicBezTo>
                    <a:pt x="16017" y="10010"/>
                    <a:pt x="19012" y="12822"/>
                    <a:pt x="22689" y="14447"/>
                  </a:cubicBezTo>
                  <a:lnTo>
                    <a:pt x="18407" y="24359"/>
                  </a:lnTo>
                  <a:cubicBezTo>
                    <a:pt x="16205" y="23431"/>
                    <a:pt x="13867" y="22965"/>
                    <a:pt x="11482" y="22965"/>
                  </a:cubicBezTo>
                  <a:cubicBezTo>
                    <a:pt x="9850" y="22965"/>
                    <a:pt x="8196" y="23183"/>
                    <a:pt x="6549" y="23620"/>
                  </a:cubicBezTo>
                  <a:lnTo>
                    <a:pt x="440" y="25143"/>
                  </a:lnTo>
                  <a:lnTo>
                    <a:pt x="440" y="25143"/>
                  </a:lnTo>
                  <a:lnTo>
                    <a:pt x="11098" y="530"/>
                  </a:lnTo>
                  <a:close/>
                  <a:moveTo>
                    <a:pt x="11082" y="1"/>
                  </a:moveTo>
                  <a:cubicBezTo>
                    <a:pt x="11023" y="1"/>
                    <a:pt x="10964" y="38"/>
                    <a:pt x="10942" y="97"/>
                  </a:cubicBezTo>
                  <a:lnTo>
                    <a:pt x="22" y="25314"/>
                  </a:lnTo>
                  <a:cubicBezTo>
                    <a:pt x="1" y="25368"/>
                    <a:pt x="6" y="25432"/>
                    <a:pt x="49" y="25474"/>
                  </a:cubicBezTo>
                  <a:cubicBezTo>
                    <a:pt x="75" y="25512"/>
                    <a:pt x="124" y="25533"/>
                    <a:pt x="166" y="25533"/>
                  </a:cubicBezTo>
                  <a:cubicBezTo>
                    <a:pt x="183" y="25533"/>
                    <a:pt x="193" y="25533"/>
                    <a:pt x="204" y="25528"/>
                  </a:cubicBezTo>
                  <a:lnTo>
                    <a:pt x="6624" y="23926"/>
                  </a:lnTo>
                  <a:cubicBezTo>
                    <a:pt x="8245" y="23494"/>
                    <a:pt x="9871" y="23279"/>
                    <a:pt x="11475" y="23279"/>
                  </a:cubicBezTo>
                  <a:cubicBezTo>
                    <a:pt x="13873" y="23279"/>
                    <a:pt x="16220" y="23760"/>
                    <a:pt x="18423" y="24713"/>
                  </a:cubicBezTo>
                  <a:cubicBezTo>
                    <a:pt x="18443" y="24721"/>
                    <a:pt x="18463" y="24725"/>
                    <a:pt x="18484" y="24725"/>
                  </a:cubicBezTo>
                  <a:cubicBezTo>
                    <a:pt x="18547" y="24725"/>
                    <a:pt x="18608" y="24688"/>
                    <a:pt x="18633" y="24628"/>
                  </a:cubicBezTo>
                  <a:lnTo>
                    <a:pt x="23042" y="14430"/>
                  </a:lnTo>
                  <a:cubicBezTo>
                    <a:pt x="23074" y="14350"/>
                    <a:pt x="23037" y="14259"/>
                    <a:pt x="22956" y="14222"/>
                  </a:cubicBezTo>
                  <a:cubicBezTo>
                    <a:pt x="19281" y="12636"/>
                    <a:pt x="16286" y="9849"/>
                    <a:pt x="14302" y="6167"/>
                  </a:cubicBezTo>
                  <a:lnTo>
                    <a:pt x="11226" y="85"/>
                  </a:lnTo>
                  <a:cubicBezTo>
                    <a:pt x="11199" y="33"/>
                    <a:pt x="11141" y="1"/>
                    <a:pt x="1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57"/>
            <p:cNvSpPr/>
            <p:nvPr/>
          </p:nvSpPr>
          <p:spPr>
            <a:xfrm>
              <a:off x="1387575" y="294400"/>
              <a:ext cx="576875" cy="638350"/>
            </a:xfrm>
            <a:custGeom>
              <a:avLst/>
              <a:gdLst/>
              <a:ahLst/>
              <a:cxnLst/>
              <a:rect l="l" t="t" r="r" b="b"/>
              <a:pathLst>
                <a:path w="23075" h="25534" extrusionOk="0">
                  <a:moveTo>
                    <a:pt x="11098" y="530"/>
                  </a:moveTo>
                  <a:lnTo>
                    <a:pt x="14023" y="6318"/>
                  </a:lnTo>
                  <a:cubicBezTo>
                    <a:pt x="16017" y="10010"/>
                    <a:pt x="19012" y="12822"/>
                    <a:pt x="22689" y="14447"/>
                  </a:cubicBezTo>
                  <a:lnTo>
                    <a:pt x="18407" y="24359"/>
                  </a:lnTo>
                  <a:cubicBezTo>
                    <a:pt x="16205" y="23431"/>
                    <a:pt x="13867" y="22965"/>
                    <a:pt x="11482" y="22965"/>
                  </a:cubicBezTo>
                  <a:cubicBezTo>
                    <a:pt x="9850" y="22965"/>
                    <a:pt x="8196" y="23183"/>
                    <a:pt x="6549" y="23620"/>
                  </a:cubicBezTo>
                  <a:lnTo>
                    <a:pt x="440" y="25143"/>
                  </a:lnTo>
                  <a:lnTo>
                    <a:pt x="440" y="25143"/>
                  </a:lnTo>
                  <a:lnTo>
                    <a:pt x="11098" y="530"/>
                  </a:lnTo>
                  <a:close/>
                  <a:moveTo>
                    <a:pt x="11082" y="1"/>
                  </a:moveTo>
                  <a:cubicBezTo>
                    <a:pt x="11023" y="1"/>
                    <a:pt x="10964" y="38"/>
                    <a:pt x="10942" y="97"/>
                  </a:cubicBezTo>
                  <a:lnTo>
                    <a:pt x="22" y="25314"/>
                  </a:lnTo>
                  <a:cubicBezTo>
                    <a:pt x="1" y="25368"/>
                    <a:pt x="6" y="25432"/>
                    <a:pt x="49" y="25474"/>
                  </a:cubicBezTo>
                  <a:cubicBezTo>
                    <a:pt x="75" y="25512"/>
                    <a:pt x="124" y="25533"/>
                    <a:pt x="166" y="25533"/>
                  </a:cubicBezTo>
                  <a:cubicBezTo>
                    <a:pt x="183" y="25533"/>
                    <a:pt x="193" y="25533"/>
                    <a:pt x="204" y="25528"/>
                  </a:cubicBezTo>
                  <a:lnTo>
                    <a:pt x="6624" y="23926"/>
                  </a:lnTo>
                  <a:cubicBezTo>
                    <a:pt x="8245" y="23494"/>
                    <a:pt x="9871" y="23279"/>
                    <a:pt x="11475" y="23279"/>
                  </a:cubicBezTo>
                  <a:cubicBezTo>
                    <a:pt x="13873" y="23279"/>
                    <a:pt x="16220" y="23760"/>
                    <a:pt x="18423" y="24713"/>
                  </a:cubicBezTo>
                  <a:cubicBezTo>
                    <a:pt x="18443" y="24721"/>
                    <a:pt x="18463" y="24725"/>
                    <a:pt x="18484" y="24725"/>
                  </a:cubicBezTo>
                  <a:cubicBezTo>
                    <a:pt x="18547" y="24725"/>
                    <a:pt x="18608" y="24688"/>
                    <a:pt x="18633" y="24628"/>
                  </a:cubicBezTo>
                  <a:lnTo>
                    <a:pt x="23042" y="14430"/>
                  </a:lnTo>
                  <a:cubicBezTo>
                    <a:pt x="23074" y="14350"/>
                    <a:pt x="23037" y="14259"/>
                    <a:pt x="22956" y="14222"/>
                  </a:cubicBezTo>
                  <a:cubicBezTo>
                    <a:pt x="19281" y="12636"/>
                    <a:pt x="16286" y="9849"/>
                    <a:pt x="14302" y="6167"/>
                  </a:cubicBezTo>
                  <a:lnTo>
                    <a:pt x="11226" y="85"/>
                  </a:lnTo>
                  <a:cubicBezTo>
                    <a:pt x="11199" y="33"/>
                    <a:pt x="11141" y="1"/>
                    <a:pt x="1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57"/>
            <p:cNvSpPr/>
            <p:nvPr/>
          </p:nvSpPr>
          <p:spPr>
            <a:xfrm>
              <a:off x="1332525" y="286250"/>
              <a:ext cx="384625" cy="652350"/>
            </a:xfrm>
            <a:custGeom>
              <a:avLst/>
              <a:gdLst/>
              <a:ahLst/>
              <a:cxnLst/>
              <a:rect l="l" t="t" r="r" b="b"/>
              <a:pathLst>
                <a:path w="15385" h="26094" extrusionOk="0">
                  <a:moveTo>
                    <a:pt x="12887" y="0"/>
                  </a:moveTo>
                  <a:cubicBezTo>
                    <a:pt x="10743" y="0"/>
                    <a:pt x="6949" y="4864"/>
                    <a:pt x="4045" y="11488"/>
                  </a:cubicBezTo>
                  <a:cubicBezTo>
                    <a:pt x="911" y="18641"/>
                    <a:pt x="1" y="25135"/>
                    <a:pt x="2015" y="25998"/>
                  </a:cubicBezTo>
                  <a:cubicBezTo>
                    <a:pt x="2164" y="26062"/>
                    <a:pt x="2325" y="26094"/>
                    <a:pt x="2497" y="26094"/>
                  </a:cubicBezTo>
                  <a:cubicBezTo>
                    <a:pt x="4643" y="26094"/>
                    <a:pt x="8437" y="21229"/>
                    <a:pt x="11338" y="14607"/>
                  </a:cubicBezTo>
                  <a:cubicBezTo>
                    <a:pt x="14474" y="7453"/>
                    <a:pt x="15384" y="958"/>
                    <a:pt x="13369" y="95"/>
                  </a:cubicBezTo>
                  <a:cubicBezTo>
                    <a:pt x="13220" y="31"/>
                    <a:pt x="13059" y="0"/>
                    <a:pt x="12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57"/>
            <p:cNvSpPr/>
            <p:nvPr/>
          </p:nvSpPr>
          <p:spPr>
            <a:xfrm>
              <a:off x="1849750" y="653525"/>
              <a:ext cx="318725" cy="317200"/>
            </a:xfrm>
            <a:custGeom>
              <a:avLst/>
              <a:gdLst/>
              <a:ahLst/>
              <a:cxnLst/>
              <a:rect l="l" t="t" r="r" b="b"/>
              <a:pathLst>
                <a:path w="12749" h="12688" extrusionOk="0">
                  <a:moveTo>
                    <a:pt x="4410" y="1"/>
                  </a:moveTo>
                  <a:lnTo>
                    <a:pt x="0" y="10199"/>
                  </a:lnTo>
                  <a:lnTo>
                    <a:pt x="4904" y="12321"/>
                  </a:lnTo>
                  <a:cubicBezTo>
                    <a:pt x="5479" y="12570"/>
                    <a:pt x="6080" y="12688"/>
                    <a:pt x="6676" y="12688"/>
                  </a:cubicBezTo>
                  <a:cubicBezTo>
                    <a:pt x="8557" y="12688"/>
                    <a:pt x="10393" y="11514"/>
                    <a:pt x="11231" y="9576"/>
                  </a:cubicBezTo>
                  <a:lnTo>
                    <a:pt x="11649" y="8612"/>
                  </a:lnTo>
                  <a:cubicBezTo>
                    <a:pt x="12749" y="6062"/>
                    <a:pt x="11703" y="3158"/>
                    <a:pt x="9309" y="2117"/>
                  </a:cubicBezTo>
                  <a:lnTo>
                    <a:pt x="44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57"/>
            <p:cNvSpPr/>
            <p:nvPr/>
          </p:nvSpPr>
          <p:spPr>
            <a:xfrm>
              <a:off x="1386900" y="349675"/>
              <a:ext cx="286050" cy="519950"/>
            </a:xfrm>
            <a:custGeom>
              <a:avLst/>
              <a:gdLst/>
              <a:ahLst/>
              <a:cxnLst/>
              <a:rect l="l" t="t" r="r" b="b"/>
              <a:pathLst>
                <a:path w="11442" h="20798" extrusionOk="0">
                  <a:moveTo>
                    <a:pt x="9861" y="315"/>
                  </a:moveTo>
                  <a:cubicBezTo>
                    <a:pt x="9948" y="315"/>
                    <a:pt x="10028" y="330"/>
                    <a:pt x="10101" y="362"/>
                  </a:cubicBezTo>
                  <a:cubicBezTo>
                    <a:pt x="10268" y="431"/>
                    <a:pt x="10402" y="592"/>
                    <a:pt x="10498" y="832"/>
                  </a:cubicBezTo>
                  <a:cubicBezTo>
                    <a:pt x="11114" y="2387"/>
                    <a:pt x="10107" y="6839"/>
                    <a:pt x="8108" y="11422"/>
                  </a:cubicBezTo>
                  <a:cubicBezTo>
                    <a:pt x="5654" y="17053"/>
                    <a:pt x="2867" y="20482"/>
                    <a:pt x="1581" y="20482"/>
                  </a:cubicBezTo>
                  <a:cubicBezTo>
                    <a:pt x="1496" y="20482"/>
                    <a:pt x="1415" y="20466"/>
                    <a:pt x="1341" y="20439"/>
                  </a:cubicBezTo>
                  <a:cubicBezTo>
                    <a:pt x="1175" y="20365"/>
                    <a:pt x="1041" y="20209"/>
                    <a:pt x="944" y="19962"/>
                  </a:cubicBezTo>
                  <a:cubicBezTo>
                    <a:pt x="334" y="18414"/>
                    <a:pt x="1335" y="13961"/>
                    <a:pt x="3334" y="9374"/>
                  </a:cubicBezTo>
                  <a:cubicBezTo>
                    <a:pt x="5789" y="3750"/>
                    <a:pt x="8568" y="315"/>
                    <a:pt x="9861" y="315"/>
                  </a:cubicBezTo>
                  <a:close/>
                  <a:moveTo>
                    <a:pt x="9867" y="1"/>
                  </a:moveTo>
                  <a:cubicBezTo>
                    <a:pt x="8116" y="1"/>
                    <a:pt x="5109" y="4512"/>
                    <a:pt x="3045" y="9251"/>
                  </a:cubicBezTo>
                  <a:cubicBezTo>
                    <a:pt x="982" y="13977"/>
                    <a:pt x="1" y="18430"/>
                    <a:pt x="655" y="20080"/>
                  </a:cubicBezTo>
                  <a:cubicBezTo>
                    <a:pt x="784" y="20402"/>
                    <a:pt x="970" y="20622"/>
                    <a:pt x="1217" y="20729"/>
                  </a:cubicBezTo>
                  <a:cubicBezTo>
                    <a:pt x="1330" y="20777"/>
                    <a:pt x="1447" y="20798"/>
                    <a:pt x="1576" y="20798"/>
                  </a:cubicBezTo>
                  <a:cubicBezTo>
                    <a:pt x="3329" y="20798"/>
                    <a:pt x="6334" y="16287"/>
                    <a:pt x="8397" y="11550"/>
                  </a:cubicBezTo>
                  <a:cubicBezTo>
                    <a:pt x="10461" y="6818"/>
                    <a:pt x="11441" y="2365"/>
                    <a:pt x="10793" y="720"/>
                  </a:cubicBezTo>
                  <a:cubicBezTo>
                    <a:pt x="10664" y="394"/>
                    <a:pt x="10471" y="174"/>
                    <a:pt x="10224" y="72"/>
                  </a:cubicBezTo>
                  <a:cubicBezTo>
                    <a:pt x="10112" y="24"/>
                    <a:pt x="9993" y="1"/>
                    <a:pt x="9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57"/>
            <p:cNvSpPr/>
            <p:nvPr/>
          </p:nvSpPr>
          <p:spPr>
            <a:xfrm>
              <a:off x="1337350" y="282350"/>
              <a:ext cx="374850" cy="660175"/>
            </a:xfrm>
            <a:custGeom>
              <a:avLst/>
              <a:gdLst/>
              <a:ahLst/>
              <a:cxnLst/>
              <a:rect l="l" t="t" r="r" b="b"/>
              <a:pathLst>
                <a:path w="14994" h="26407" extrusionOk="0">
                  <a:moveTo>
                    <a:pt x="12689" y="310"/>
                  </a:moveTo>
                  <a:cubicBezTo>
                    <a:pt x="12839" y="310"/>
                    <a:pt x="12983" y="337"/>
                    <a:pt x="13112" y="396"/>
                  </a:cubicBezTo>
                  <a:cubicBezTo>
                    <a:pt x="13408" y="525"/>
                    <a:pt x="13643" y="798"/>
                    <a:pt x="13804" y="1211"/>
                  </a:cubicBezTo>
                  <a:cubicBezTo>
                    <a:pt x="14672" y="3402"/>
                    <a:pt x="13519" y="8949"/>
                    <a:pt x="11001" y="14698"/>
                  </a:cubicBezTo>
                  <a:cubicBezTo>
                    <a:pt x="8167" y="21161"/>
                    <a:pt x="4357" y="26095"/>
                    <a:pt x="2309" y="26095"/>
                  </a:cubicBezTo>
                  <a:cubicBezTo>
                    <a:pt x="2160" y="26095"/>
                    <a:pt x="2015" y="26068"/>
                    <a:pt x="1886" y="26010"/>
                  </a:cubicBezTo>
                  <a:cubicBezTo>
                    <a:pt x="1592" y="25887"/>
                    <a:pt x="1356" y="25608"/>
                    <a:pt x="1195" y="25195"/>
                  </a:cubicBezTo>
                  <a:cubicBezTo>
                    <a:pt x="327" y="23004"/>
                    <a:pt x="1480" y="17458"/>
                    <a:pt x="3998" y="11708"/>
                  </a:cubicBezTo>
                  <a:cubicBezTo>
                    <a:pt x="6827" y="5246"/>
                    <a:pt x="10643" y="310"/>
                    <a:pt x="12689" y="310"/>
                  </a:cubicBezTo>
                  <a:close/>
                  <a:moveTo>
                    <a:pt x="12700" y="1"/>
                  </a:moveTo>
                  <a:cubicBezTo>
                    <a:pt x="10463" y="1"/>
                    <a:pt x="6676" y="4813"/>
                    <a:pt x="3708" y="11580"/>
                  </a:cubicBezTo>
                  <a:cubicBezTo>
                    <a:pt x="1158" y="17399"/>
                    <a:pt x="1" y="23046"/>
                    <a:pt x="901" y="25313"/>
                  </a:cubicBezTo>
                  <a:cubicBezTo>
                    <a:pt x="1094" y="25806"/>
                    <a:pt x="1383" y="26139"/>
                    <a:pt x="1757" y="26300"/>
                  </a:cubicBezTo>
                  <a:cubicBezTo>
                    <a:pt x="1923" y="26369"/>
                    <a:pt x="2106" y="26406"/>
                    <a:pt x="2294" y="26406"/>
                  </a:cubicBezTo>
                  <a:cubicBezTo>
                    <a:pt x="4534" y="26406"/>
                    <a:pt x="8321" y="21594"/>
                    <a:pt x="11291" y="14827"/>
                  </a:cubicBezTo>
                  <a:cubicBezTo>
                    <a:pt x="13841" y="9008"/>
                    <a:pt x="14993" y="3359"/>
                    <a:pt x="14098" y="1093"/>
                  </a:cubicBezTo>
                  <a:cubicBezTo>
                    <a:pt x="13905" y="600"/>
                    <a:pt x="13611" y="268"/>
                    <a:pt x="13235" y="107"/>
                  </a:cubicBezTo>
                  <a:cubicBezTo>
                    <a:pt x="13069" y="36"/>
                    <a:pt x="12890" y="1"/>
                    <a:pt x="12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57"/>
            <p:cNvSpPr/>
            <p:nvPr/>
          </p:nvSpPr>
          <p:spPr>
            <a:xfrm>
              <a:off x="1547950" y="591375"/>
              <a:ext cx="63350" cy="130650"/>
            </a:xfrm>
            <a:custGeom>
              <a:avLst/>
              <a:gdLst/>
              <a:ahLst/>
              <a:cxnLst/>
              <a:rect l="l" t="t" r="r" b="b"/>
              <a:pathLst>
                <a:path w="2534" h="5226" extrusionOk="0">
                  <a:moveTo>
                    <a:pt x="2385" y="1"/>
                  </a:moveTo>
                  <a:cubicBezTo>
                    <a:pt x="2165" y="579"/>
                    <a:pt x="1923" y="1163"/>
                    <a:pt x="1666" y="1754"/>
                  </a:cubicBezTo>
                  <a:cubicBezTo>
                    <a:pt x="1119" y="3007"/>
                    <a:pt x="557" y="4148"/>
                    <a:pt x="0" y="5167"/>
                  </a:cubicBezTo>
                  <a:lnTo>
                    <a:pt x="144" y="5226"/>
                  </a:lnTo>
                  <a:cubicBezTo>
                    <a:pt x="718" y="4185"/>
                    <a:pt x="1280" y="3040"/>
                    <a:pt x="1811" y="1818"/>
                  </a:cubicBezTo>
                  <a:cubicBezTo>
                    <a:pt x="2068" y="1222"/>
                    <a:pt x="2309" y="639"/>
                    <a:pt x="2534" y="60"/>
                  </a:cubicBezTo>
                  <a:lnTo>
                    <a:pt x="2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57"/>
            <p:cNvSpPr/>
            <p:nvPr/>
          </p:nvSpPr>
          <p:spPr>
            <a:xfrm>
              <a:off x="1334525" y="154925"/>
              <a:ext cx="66600" cy="224275"/>
            </a:xfrm>
            <a:custGeom>
              <a:avLst/>
              <a:gdLst/>
              <a:ahLst/>
              <a:cxnLst/>
              <a:rect l="l" t="t" r="r" b="b"/>
              <a:pathLst>
                <a:path w="2664" h="8971" extrusionOk="0">
                  <a:moveTo>
                    <a:pt x="1" y="1"/>
                  </a:moveTo>
                  <a:lnTo>
                    <a:pt x="178" y="5798"/>
                  </a:lnTo>
                  <a:lnTo>
                    <a:pt x="1368" y="4776"/>
                  </a:lnTo>
                  <a:lnTo>
                    <a:pt x="2664" y="8971"/>
                  </a:lnTo>
                  <a:lnTo>
                    <a:pt x="2439" y="2503"/>
                  </a:lnTo>
                  <a:lnTo>
                    <a:pt x="1239" y="33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57"/>
            <p:cNvSpPr/>
            <p:nvPr/>
          </p:nvSpPr>
          <p:spPr>
            <a:xfrm>
              <a:off x="1042200" y="651675"/>
              <a:ext cx="219875" cy="69400"/>
            </a:xfrm>
            <a:custGeom>
              <a:avLst/>
              <a:gdLst/>
              <a:ahLst/>
              <a:cxnLst/>
              <a:rect l="l" t="t" r="r" b="b"/>
              <a:pathLst>
                <a:path w="8795" h="2776" extrusionOk="0">
                  <a:moveTo>
                    <a:pt x="2805" y="0"/>
                  </a:moveTo>
                  <a:lnTo>
                    <a:pt x="3345" y="1286"/>
                  </a:lnTo>
                  <a:lnTo>
                    <a:pt x="1" y="1714"/>
                  </a:lnTo>
                  <a:lnTo>
                    <a:pt x="5355" y="2775"/>
                  </a:lnTo>
                  <a:lnTo>
                    <a:pt x="4663" y="1469"/>
                  </a:lnTo>
                  <a:lnTo>
                    <a:pt x="8795" y="1163"/>
                  </a:lnTo>
                  <a:lnTo>
                    <a:pt x="28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57"/>
            <p:cNvSpPr/>
            <p:nvPr/>
          </p:nvSpPr>
          <p:spPr>
            <a:xfrm>
              <a:off x="992675" y="322525"/>
              <a:ext cx="325550" cy="193575"/>
            </a:xfrm>
            <a:custGeom>
              <a:avLst/>
              <a:gdLst/>
              <a:ahLst/>
              <a:cxnLst/>
              <a:rect l="l" t="t" r="r" b="b"/>
              <a:pathLst>
                <a:path w="13022" h="7743" extrusionOk="0">
                  <a:moveTo>
                    <a:pt x="0" y="1"/>
                  </a:moveTo>
                  <a:lnTo>
                    <a:pt x="6569" y="6699"/>
                  </a:lnTo>
                  <a:lnTo>
                    <a:pt x="6864" y="4174"/>
                  </a:lnTo>
                  <a:lnTo>
                    <a:pt x="13021" y="7743"/>
                  </a:lnTo>
                  <a:lnTo>
                    <a:pt x="5642" y="290"/>
                  </a:lnTo>
                  <a:lnTo>
                    <a:pt x="5165" y="26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57"/>
            <p:cNvSpPr/>
            <p:nvPr/>
          </p:nvSpPr>
          <p:spPr>
            <a:xfrm>
              <a:off x="1845725" y="649625"/>
              <a:ext cx="313900" cy="325050"/>
            </a:xfrm>
            <a:custGeom>
              <a:avLst/>
              <a:gdLst/>
              <a:ahLst/>
              <a:cxnLst/>
              <a:rect l="l" t="t" r="r" b="b"/>
              <a:pathLst>
                <a:path w="12556" h="13002" extrusionOk="0">
                  <a:moveTo>
                    <a:pt x="4652" y="366"/>
                  </a:moveTo>
                  <a:lnTo>
                    <a:pt x="9410" y="2424"/>
                  </a:lnTo>
                  <a:cubicBezTo>
                    <a:pt x="10524" y="2906"/>
                    <a:pt x="11377" y="3822"/>
                    <a:pt x="11800" y="5006"/>
                  </a:cubicBezTo>
                  <a:cubicBezTo>
                    <a:pt x="12228" y="6196"/>
                    <a:pt x="12180" y="7509"/>
                    <a:pt x="11666" y="8704"/>
                  </a:cubicBezTo>
                  <a:lnTo>
                    <a:pt x="11248" y="9668"/>
                  </a:lnTo>
                  <a:cubicBezTo>
                    <a:pt x="10734" y="10863"/>
                    <a:pt x="9806" y="11802"/>
                    <a:pt x="8649" y="12304"/>
                  </a:cubicBezTo>
                  <a:cubicBezTo>
                    <a:pt x="8059" y="12559"/>
                    <a:pt x="7446" y="12686"/>
                    <a:pt x="6838" y="12686"/>
                  </a:cubicBezTo>
                  <a:cubicBezTo>
                    <a:pt x="6253" y="12686"/>
                    <a:pt x="5672" y="12568"/>
                    <a:pt x="5123" y="12331"/>
                  </a:cubicBezTo>
                  <a:lnTo>
                    <a:pt x="371" y="10274"/>
                  </a:lnTo>
                  <a:lnTo>
                    <a:pt x="4652" y="366"/>
                  </a:lnTo>
                  <a:close/>
                  <a:moveTo>
                    <a:pt x="4570" y="1"/>
                  </a:moveTo>
                  <a:cubicBezTo>
                    <a:pt x="4509" y="1"/>
                    <a:pt x="4451" y="36"/>
                    <a:pt x="4427" y="92"/>
                  </a:cubicBezTo>
                  <a:lnTo>
                    <a:pt x="17" y="10296"/>
                  </a:lnTo>
                  <a:cubicBezTo>
                    <a:pt x="0" y="10333"/>
                    <a:pt x="0" y="10375"/>
                    <a:pt x="17" y="10413"/>
                  </a:cubicBezTo>
                  <a:cubicBezTo>
                    <a:pt x="33" y="10456"/>
                    <a:pt x="60" y="10483"/>
                    <a:pt x="97" y="10504"/>
                  </a:cubicBezTo>
                  <a:lnTo>
                    <a:pt x="5001" y="12621"/>
                  </a:lnTo>
                  <a:cubicBezTo>
                    <a:pt x="5590" y="12873"/>
                    <a:pt x="6211" y="13001"/>
                    <a:pt x="6838" y="13001"/>
                  </a:cubicBezTo>
                  <a:cubicBezTo>
                    <a:pt x="7492" y="13001"/>
                    <a:pt x="8145" y="12868"/>
                    <a:pt x="8772" y="12594"/>
                  </a:cubicBezTo>
                  <a:cubicBezTo>
                    <a:pt x="10010" y="12059"/>
                    <a:pt x="10991" y="11062"/>
                    <a:pt x="11537" y="9792"/>
                  </a:cubicBezTo>
                  <a:lnTo>
                    <a:pt x="11955" y="8832"/>
                  </a:lnTo>
                  <a:cubicBezTo>
                    <a:pt x="12502" y="7563"/>
                    <a:pt x="12556" y="6164"/>
                    <a:pt x="12099" y="4899"/>
                  </a:cubicBezTo>
                  <a:cubicBezTo>
                    <a:pt x="11644" y="3635"/>
                    <a:pt x="10734" y="2649"/>
                    <a:pt x="9534" y="2129"/>
                  </a:cubicBezTo>
                  <a:lnTo>
                    <a:pt x="4630" y="13"/>
                  </a:lnTo>
                  <a:cubicBezTo>
                    <a:pt x="4611" y="5"/>
                    <a:pt x="4590" y="1"/>
                    <a:pt x="4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57"/>
            <p:cNvSpPr/>
            <p:nvPr/>
          </p:nvSpPr>
          <p:spPr>
            <a:xfrm>
              <a:off x="1823900" y="641075"/>
              <a:ext cx="136100" cy="266625"/>
            </a:xfrm>
            <a:custGeom>
              <a:avLst/>
              <a:gdLst/>
              <a:ahLst/>
              <a:cxnLst/>
              <a:rect l="l" t="t" r="r" b="b"/>
              <a:pathLst>
                <a:path w="5444" h="10665" extrusionOk="0">
                  <a:moveTo>
                    <a:pt x="4373" y="1"/>
                  </a:moveTo>
                  <a:lnTo>
                    <a:pt x="0" y="10284"/>
                  </a:lnTo>
                  <a:lnTo>
                    <a:pt x="1034" y="10665"/>
                  </a:lnTo>
                  <a:lnTo>
                    <a:pt x="5444" y="499"/>
                  </a:lnTo>
                  <a:lnTo>
                    <a:pt x="4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57"/>
            <p:cNvSpPr/>
            <p:nvPr/>
          </p:nvSpPr>
          <p:spPr>
            <a:xfrm>
              <a:off x="1819875" y="637150"/>
              <a:ext cx="144575" cy="274400"/>
            </a:xfrm>
            <a:custGeom>
              <a:avLst/>
              <a:gdLst/>
              <a:ahLst/>
              <a:cxnLst/>
              <a:rect l="l" t="t" r="r" b="b"/>
              <a:pathLst>
                <a:path w="5783" h="10976" extrusionOk="0">
                  <a:moveTo>
                    <a:pt x="4613" y="373"/>
                  </a:moveTo>
                  <a:lnTo>
                    <a:pt x="5397" y="737"/>
                  </a:lnTo>
                  <a:lnTo>
                    <a:pt x="1109" y="10622"/>
                  </a:lnTo>
                  <a:lnTo>
                    <a:pt x="370" y="10350"/>
                  </a:lnTo>
                  <a:lnTo>
                    <a:pt x="4613" y="373"/>
                  </a:lnTo>
                  <a:close/>
                  <a:moveTo>
                    <a:pt x="4532" y="0"/>
                  </a:moveTo>
                  <a:cubicBezTo>
                    <a:pt x="4513" y="0"/>
                    <a:pt x="4494" y="3"/>
                    <a:pt x="4475" y="7"/>
                  </a:cubicBezTo>
                  <a:cubicBezTo>
                    <a:pt x="4437" y="24"/>
                    <a:pt x="4405" y="56"/>
                    <a:pt x="4388" y="94"/>
                  </a:cubicBezTo>
                  <a:lnTo>
                    <a:pt x="16" y="10382"/>
                  </a:lnTo>
                  <a:cubicBezTo>
                    <a:pt x="0" y="10419"/>
                    <a:pt x="0" y="10462"/>
                    <a:pt x="16" y="10505"/>
                  </a:cubicBezTo>
                  <a:cubicBezTo>
                    <a:pt x="33" y="10543"/>
                    <a:pt x="65" y="10575"/>
                    <a:pt x="107" y="10590"/>
                  </a:cubicBezTo>
                  <a:lnTo>
                    <a:pt x="1141" y="10971"/>
                  </a:lnTo>
                  <a:cubicBezTo>
                    <a:pt x="1158" y="10976"/>
                    <a:pt x="1180" y="10976"/>
                    <a:pt x="1195" y="10976"/>
                  </a:cubicBezTo>
                  <a:cubicBezTo>
                    <a:pt x="1254" y="10976"/>
                    <a:pt x="1314" y="10944"/>
                    <a:pt x="1341" y="10886"/>
                  </a:cubicBezTo>
                  <a:lnTo>
                    <a:pt x="5750" y="720"/>
                  </a:lnTo>
                  <a:cubicBezTo>
                    <a:pt x="5782" y="640"/>
                    <a:pt x="5750" y="549"/>
                    <a:pt x="5669" y="512"/>
                  </a:cubicBezTo>
                  <a:lnTo>
                    <a:pt x="4598" y="13"/>
                  </a:lnTo>
                  <a:cubicBezTo>
                    <a:pt x="4578" y="4"/>
                    <a:pt x="4555" y="0"/>
                    <a:pt x="4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57"/>
            <p:cNvSpPr/>
            <p:nvPr/>
          </p:nvSpPr>
          <p:spPr>
            <a:xfrm>
              <a:off x="1330500" y="150975"/>
              <a:ext cx="74650" cy="232250"/>
            </a:xfrm>
            <a:custGeom>
              <a:avLst/>
              <a:gdLst/>
              <a:ahLst/>
              <a:cxnLst/>
              <a:rect l="l" t="t" r="r" b="b"/>
              <a:pathLst>
                <a:path w="2986" h="9290" extrusionOk="0">
                  <a:moveTo>
                    <a:pt x="349" y="1123"/>
                  </a:moveTo>
                  <a:lnTo>
                    <a:pt x="1255" y="3577"/>
                  </a:lnTo>
                  <a:cubicBezTo>
                    <a:pt x="1271" y="3621"/>
                    <a:pt x="1309" y="3658"/>
                    <a:pt x="1356" y="3674"/>
                  </a:cubicBezTo>
                  <a:cubicBezTo>
                    <a:pt x="1370" y="3677"/>
                    <a:pt x="1385" y="3679"/>
                    <a:pt x="1400" y="3679"/>
                  </a:cubicBezTo>
                  <a:cubicBezTo>
                    <a:pt x="1432" y="3679"/>
                    <a:pt x="1467" y="3670"/>
                    <a:pt x="1496" y="3648"/>
                  </a:cubicBezTo>
                  <a:lnTo>
                    <a:pt x="2455" y="2961"/>
                  </a:lnTo>
                  <a:lnTo>
                    <a:pt x="2627" y="7956"/>
                  </a:lnTo>
                  <a:lnTo>
                    <a:pt x="1678" y="4885"/>
                  </a:lnTo>
                  <a:cubicBezTo>
                    <a:pt x="1662" y="4831"/>
                    <a:pt x="1625" y="4794"/>
                    <a:pt x="1571" y="4778"/>
                  </a:cubicBezTo>
                  <a:cubicBezTo>
                    <a:pt x="1554" y="4773"/>
                    <a:pt x="1544" y="4773"/>
                    <a:pt x="1529" y="4773"/>
                  </a:cubicBezTo>
                  <a:cubicBezTo>
                    <a:pt x="1490" y="4773"/>
                    <a:pt x="1453" y="4789"/>
                    <a:pt x="1426" y="4810"/>
                  </a:cubicBezTo>
                  <a:lnTo>
                    <a:pt x="483" y="5619"/>
                  </a:lnTo>
                  <a:lnTo>
                    <a:pt x="349" y="1123"/>
                  </a:lnTo>
                  <a:close/>
                  <a:moveTo>
                    <a:pt x="166" y="0"/>
                  </a:moveTo>
                  <a:cubicBezTo>
                    <a:pt x="155" y="0"/>
                    <a:pt x="145" y="1"/>
                    <a:pt x="135" y="3"/>
                  </a:cubicBezTo>
                  <a:cubicBezTo>
                    <a:pt x="60" y="20"/>
                    <a:pt x="1" y="89"/>
                    <a:pt x="6" y="164"/>
                  </a:cubicBezTo>
                  <a:lnTo>
                    <a:pt x="178" y="5963"/>
                  </a:lnTo>
                  <a:cubicBezTo>
                    <a:pt x="183" y="6021"/>
                    <a:pt x="221" y="6075"/>
                    <a:pt x="275" y="6102"/>
                  </a:cubicBezTo>
                  <a:cubicBezTo>
                    <a:pt x="293" y="6109"/>
                    <a:pt x="312" y="6113"/>
                    <a:pt x="332" y="6113"/>
                  </a:cubicBezTo>
                  <a:cubicBezTo>
                    <a:pt x="369" y="6113"/>
                    <a:pt x="408" y="6099"/>
                    <a:pt x="441" y="6075"/>
                  </a:cubicBezTo>
                  <a:lnTo>
                    <a:pt x="1448" y="5206"/>
                  </a:lnTo>
                  <a:lnTo>
                    <a:pt x="2674" y="9178"/>
                  </a:lnTo>
                  <a:cubicBezTo>
                    <a:pt x="2696" y="9247"/>
                    <a:pt x="2755" y="9290"/>
                    <a:pt x="2825" y="9290"/>
                  </a:cubicBezTo>
                  <a:lnTo>
                    <a:pt x="2852" y="9290"/>
                  </a:lnTo>
                  <a:cubicBezTo>
                    <a:pt x="2927" y="9274"/>
                    <a:pt x="2986" y="9203"/>
                    <a:pt x="2981" y="9129"/>
                  </a:cubicBezTo>
                  <a:lnTo>
                    <a:pt x="2761" y="2656"/>
                  </a:lnTo>
                  <a:cubicBezTo>
                    <a:pt x="2755" y="2597"/>
                    <a:pt x="2723" y="2543"/>
                    <a:pt x="2669" y="2516"/>
                  </a:cubicBezTo>
                  <a:cubicBezTo>
                    <a:pt x="2647" y="2505"/>
                    <a:pt x="2624" y="2500"/>
                    <a:pt x="2601" y="2500"/>
                  </a:cubicBezTo>
                  <a:cubicBezTo>
                    <a:pt x="2569" y="2500"/>
                    <a:pt x="2537" y="2511"/>
                    <a:pt x="2509" y="2533"/>
                  </a:cubicBezTo>
                  <a:lnTo>
                    <a:pt x="1480" y="3272"/>
                  </a:lnTo>
                  <a:lnTo>
                    <a:pt x="312" y="105"/>
                  </a:lnTo>
                  <a:cubicBezTo>
                    <a:pt x="289" y="40"/>
                    <a:pt x="230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57"/>
            <p:cNvSpPr/>
            <p:nvPr/>
          </p:nvSpPr>
          <p:spPr>
            <a:xfrm>
              <a:off x="1038200" y="647825"/>
              <a:ext cx="227900" cy="77125"/>
            </a:xfrm>
            <a:custGeom>
              <a:avLst/>
              <a:gdLst/>
              <a:ahLst/>
              <a:cxnLst/>
              <a:rect l="l" t="t" r="r" b="b"/>
              <a:pathLst>
                <a:path w="9116" h="3085" extrusionOk="0">
                  <a:moveTo>
                    <a:pt x="3227" y="369"/>
                  </a:moveTo>
                  <a:lnTo>
                    <a:pt x="7760" y="1247"/>
                  </a:lnTo>
                  <a:lnTo>
                    <a:pt x="4813" y="1462"/>
                  </a:lnTo>
                  <a:cubicBezTo>
                    <a:pt x="4759" y="1467"/>
                    <a:pt x="4711" y="1499"/>
                    <a:pt x="4689" y="1547"/>
                  </a:cubicBezTo>
                  <a:cubicBezTo>
                    <a:pt x="4662" y="1590"/>
                    <a:pt x="4662" y="1650"/>
                    <a:pt x="4684" y="1697"/>
                  </a:cubicBezTo>
                  <a:lnTo>
                    <a:pt x="5220" y="2711"/>
                  </a:lnTo>
                  <a:lnTo>
                    <a:pt x="5220" y="2711"/>
                  </a:lnTo>
                  <a:lnTo>
                    <a:pt x="1142" y="1900"/>
                  </a:lnTo>
                  <a:lnTo>
                    <a:pt x="3527" y="1596"/>
                  </a:lnTo>
                  <a:cubicBezTo>
                    <a:pt x="3575" y="1590"/>
                    <a:pt x="3618" y="1563"/>
                    <a:pt x="3640" y="1521"/>
                  </a:cubicBezTo>
                  <a:cubicBezTo>
                    <a:pt x="3665" y="1477"/>
                    <a:pt x="3672" y="1425"/>
                    <a:pt x="3650" y="1376"/>
                  </a:cubicBezTo>
                  <a:lnTo>
                    <a:pt x="3227" y="369"/>
                  </a:lnTo>
                  <a:close/>
                  <a:moveTo>
                    <a:pt x="2965" y="1"/>
                  </a:moveTo>
                  <a:cubicBezTo>
                    <a:pt x="2920" y="1"/>
                    <a:pt x="2872" y="19"/>
                    <a:pt x="2846" y="58"/>
                  </a:cubicBezTo>
                  <a:cubicBezTo>
                    <a:pt x="2809" y="100"/>
                    <a:pt x="2797" y="164"/>
                    <a:pt x="2819" y="218"/>
                  </a:cubicBezTo>
                  <a:lnTo>
                    <a:pt x="3280" y="1311"/>
                  </a:lnTo>
                  <a:lnTo>
                    <a:pt x="140" y="1708"/>
                  </a:lnTo>
                  <a:cubicBezTo>
                    <a:pt x="59" y="1719"/>
                    <a:pt x="7" y="1783"/>
                    <a:pt x="0" y="1863"/>
                  </a:cubicBezTo>
                  <a:cubicBezTo>
                    <a:pt x="0" y="1939"/>
                    <a:pt x="54" y="2008"/>
                    <a:pt x="129" y="2024"/>
                  </a:cubicBezTo>
                  <a:lnTo>
                    <a:pt x="5483" y="3085"/>
                  </a:lnTo>
                  <a:lnTo>
                    <a:pt x="5515" y="3085"/>
                  </a:lnTo>
                  <a:cubicBezTo>
                    <a:pt x="5562" y="3085"/>
                    <a:pt x="5611" y="3064"/>
                    <a:pt x="5643" y="3026"/>
                  </a:cubicBezTo>
                  <a:cubicBezTo>
                    <a:pt x="5675" y="2978"/>
                    <a:pt x="5681" y="2909"/>
                    <a:pt x="5654" y="2855"/>
                  </a:cubicBezTo>
                  <a:lnTo>
                    <a:pt x="5075" y="1762"/>
                  </a:lnTo>
                  <a:lnTo>
                    <a:pt x="8965" y="1472"/>
                  </a:lnTo>
                  <a:cubicBezTo>
                    <a:pt x="9046" y="1467"/>
                    <a:pt x="9110" y="1403"/>
                    <a:pt x="9110" y="1328"/>
                  </a:cubicBezTo>
                  <a:cubicBezTo>
                    <a:pt x="9116" y="1247"/>
                    <a:pt x="9062" y="1178"/>
                    <a:pt x="8987" y="1161"/>
                  </a:cubicBezTo>
                  <a:lnTo>
                    <a:pt x="2997" y="4"/>
                  </a:lnTo>
                  <a:cubicBezTo>
                    <a:pt x="2987" y="2"/>
                    <a:pt x="2976" y="1"/>
                    <a:pt x="2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57"/>
            <p:cNvSpPr/>
            <p:nvPr/>
          </p:nvSpPr>
          <p:spPr>
            <a:xfrm>
              <a:off x="988350" y="318500"/>
              <a:ext cx="334150" cy="201625"/>
            </a:xfrm>
            <a:custGeom>
              <a:avLst/>
              <a:gdLst/>
              <a:ahLst/>
              <a:cxnLst/>
              <a:rect l="l" t="t" r="r" b="b"/>
              <a:pathLst>
                <a:path w="13366" h="8065" extrusionOk="0">
                  <a:moveTo>
                    <a:pt x="965" y="741"/>
                  </a:moveTo>
                  <a:lnTo>
                    <a:pt x="5263" y="2937"/>
                  </a:lnTo>
                  <a:cubicBezTo>
                    <a:pt x="5288" y="2948"/>
                    <a:pt x="5312" y="2954"/>
                    <a:pt x="5336" y="2954"/>
                  </a:cubicBezTo>
                  <a:cubicBezTo>
                    <a:pt x="5360" y="2954"/>
                    <a:pt x="5384" y="2948"/>
                    <a:pt x="5409" y="2937"/>
                  </a:cubicBezTo>
                  <a:cubicBezTo>
                    <a:pt x="5451" y="2915"/>
                    <a:pt x="5483" y="2873"/>
                    <a:pt x="5494" y="2824"/>
                  </a:cubicBezTo>
                  <a:lnTo>
                    <a:pt x="5911" y="773"/>
                  </a:lnTo>
                  <a:lnTo>
                    <a:pt x="12245" y="7176"/>
                  </a:lnTo>
                  <a:lnTo>
                    <a:pt x="7118" y="4196"/>
                  </a:lnTo>
                  <a:cubicBezTo>
                    <a:pt x="7091" y="4186"/>
                    <a:pt x="7064" y="4174"/>
                    <a:pt x="7037" y="4174"/>
                  </a:cubicBezTo>
                  <a:cubicBezTo>
                    <a:pt x="7010" y="4174"/>
                    <a:pt x="6989" y="4181"/>
                    <a:pt x="6967" y="4191"/>
                  </a:cubicBezTo>
                  <a:cubicBezTo>
                    <a:pt x="6920" y="4218"/>
                    <a:pt x="6888" y="4266"/>
                    <a:pt x="6876" y="4314"/>
                  </a:cubicBezTo>
                  <a:lnTo>
                    <a:pt x="6624" y="6511"/>
                  </a:lnTo>
                  <a:lnTo>
                    <a:pt x="965" y="741"/>
                  </a:lnTo>
                  <a:close/>
                  <a:moveTo>
                    <a:pt x="176" y="1"/>
                  </a:moveTo>
                  <a:cubicBezTo>
                    <a:pt x="126" y="1"/>
                    <a:pt x="78" y="22"/>
                    <a:pt x="50" y="65"/>
                  </a:cubicBezTo>
                  <a:cubicBezTo>
                    <a:pt x="1" y="130"/>
                    <a:pt x="7" y="215"/>
                    <a:pt x="60" y="269"/>
                  </a:cubicBezTo>
                  <a:lnTo>
                    <a:pt x="6636" y="6971"/>
                  </a:lnTo>
                  <a:cubicBezTo>
                    <a:pt x="6662" y="7002"/>
                    <a:pt x="6702" y="7019"/>
                    <a:pt x="6743" y="7019"/>
                  </a:cubicBezTo>
                  <a:cubicBezTo>
                    <a:pt x="6761" y="7019"/>
                    <a:pt x="6779" y="7016"/>
                    <a:pt x="6796" y="7010"/>
                  </a:cubicBezTo>
                  <a:cubicBezTo>
                    <a:pt x="6855" y="6988"/>
                    <a:pt x="6893" y="6939"/>
                    <a:pt x="6903" y="6875"/>
                  </a:cubicBezTo>
                  <a:lnTo>
                    <a:pt x="7165" y="4592"/>
                  </a:lnTo>
                  <a:lnTo>
                    <a:pt x="13113" y="8044"/>
                  </a:lnTo>
                  <a:cubicBezTo>
                    <a:pt x="13140" y="8054"/>
                    <a:pt x="13167" y="8065"/>
                    <a:pt x="13194" y="8065"/>
                  </a:cubicBezTo>
                  <a:cubicBezTo>
                    <a:pt x="13237" y="8065"/>
                    <a:pt x="13286" y="8044"/>
                    <a:pt x="13318" y="8000"/>
                  </a:cubicBezTo>
                  <a:cubicBezTo>
                    <a:pt x="13365" y="7942"/>
                    <a:pt x="13360" y="7851"/>
                    <a:pt x="13306" y="7792"/>
                  </a:cubicBezTo>
                  <a:lnTo>
                    <a:pt x="5928" y="343"/>
                  </a:lnTo>
                  <a:cubicBezTo>
                    <a:pt x="5901" y="312"/>
                    <a:pt x="5861" y="294"/>
                    <a:pt x="5818" y="294"/>
                  </a:cubicBezTo>
                  <a:cubicBezTo>
                    <a:pt x="5803" y="294"/>
                    <a:pt x="5788" y="296"/>
                    <a:pt x="5773" y="301"/>
                  </a:cubicBezTo>
                  <a:cubicBezTo>
                    <a:pt x="5719" y="316"/>
                    <a:pt x="5676" y="365"/>
                    <a:pt x="5666" y="424"/>
                  </a:cubicBezTo>
                  <a:lnTo>
                    <a:pt x="5226" y="2562"/>
                  </a:lnTo>
                  <a:lnTo>
                    <a:pt x="248" y="17"/>
                  </a:lnTo>
                  <a:cubicBezTo>
                    <a:pt x="225" y="6"/>
                    <a:pt x="200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" name="Google Shape;5740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91097" y="2464499"/>
            <a:ext cx="2250400" cy="2293153"/>
            <a:chOff x="847951" y="2799364"/>
            <a:chExt cx="2094457" cy="2134248"/>
          </a:xfrm>
        </p:grpSpPr>
        <p:grpSp>
          <p:nvGrpSpPr>
            <p:cNvPr id="77" name="Google Shape;5070;p55"/>
            <p:cNvGrpSpPr/>
            <p:nvPr/>
          </p:nvGrpSpPr>
          <p:grpSpPr>
            <a:xfrm>
              <a:off x="847951" y="2799364"/>
              <a:ext cx="2083356" cy="2134248"/>
              <a:chOff x="2823375" y="345400"/>
              <a:chExt cx="802325" cy="821997"/>
            </a:xfrm>
          </p:grpSpPr>
          <p:sp>
            <p:nvSpPr>
              <p:cNvPr id="79" name="Google Shape;5072;p55"/>
              <p:cNvSpPr/>
              <p:nvPr/>
            </p:nvSpPr>
            <p:spPr>
              <a:xfrm>
                <a:off x="2823375" y="345400"/>
                <a:ext cx="802325" cy="821997"/>
              </a:xfrm>
              <a:custGeom>
                <a:avLst/>
                <a:gdLst/>
                <a:ahLst/>
                <a:cxnLst/>
                <a:rect l="l" t="t" r="r" b="b"/>
                <a:pathLst>
                  <a:path w="32093" h="40832" extrusionOk="0">
                    <a:moveTo>
                      <a:pt x="339" y="317"/>
                    </a:moveTo>
                    <a:lnTo>
                      <a:pt x="31776" y="327"/>
                    </a:lnTo>
                    <a:lnTo>
                      <a:pt x="31755" y="40515"/>
                    </a:lnTo>
                    <a:lnTo>
                      <a:pt x="317" y="40500"/>
                    </a:lnTo>
                    <a:lnTo>
                      <a:pt x="339" y="317"/>
                    </a:lnTo>
                    <a:close/>
                    <a:moveTo>
                      <a:pt x="178" y="0"/>
                    </a:moveTo>
                    <a:cubicBezTo>
                      <a:pt x="92" y="0"/>
                      <a:pt x="23" y="70"/>
                      <a:pt x="23" y="156"/>
                    </a:cubicBezTo>
                    <a:lnTo>
                      <a:pt x="1" y="40661"/>
                    </a:lnTo>
                    <a:cubicBezTo>
                      <a:pt x="1" y="40698"/>
                      <a:pt x="17" y="40740"/>
                      <a:pt x="43" y="40767"/>
                    </a:cubicBezTo>
                    <a:cubicBezTo>
                      <a:pt x="75" y="40800"/>
                      <a:pt x="114" y="40815"/>
                      <a:pt x="156" y="40815"/>
                    </a:cubicBezTo>
                    <a:lnTo>
                      <a:pt x="31911" y="40832"/>
                    </a:lnTo>
                    <a:cubicBezTo>
                      <a:pt x="31996" y="40832"/>
                      <a:pt x="32072" y="40762"/>
                      <a:pt x="32072" y="40671"/>
                    </a:cubicBezTo>
                    <a:lnTo>
                      <a:pt x="32092" y="171"/>
                    </a:lnTo>
                    <a:cubicBezTo>
                      <a:pt x="32092" y="129"/>
                      <a:pt x="32077" y="92"/>
                      <a:pt x="32045" y="59"/>
                    </a:cubicBezTo>
                    <a:cubicBezTo>
                      <a:pt x="32018" y="32"/>
                      <a:pt x="31975" y="10"/>
                      <a:pt x="31932" y="10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073;p55"/>
              <p:cNvSpPr/>
              <p:nvPr/>
            </p:nvSpPr>
            <p:spPr>
              <a:xfrm>
                <a:off x="2827650" y="349150"/>
                <a:ext cx="7940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31761" h="3108" extrusionOk="0">
                    <a:moveTo>
                      <a:pt x="31761" y="1"/>
                    </a:moveTo>
                    <a:lnTo>
                      <a:pt x="1" y="6"/>
                    </a:lnTo>
                    <a:lnTo>
                      <a:pt x="1" y="3108"/>
                    </a:lnTo>
                    <a:lnTo>
                      <a:pt x="31761" y="3108"/>
                    </a:lnTo>
                    <a:lnTo>
                      <a:pt x="31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074;p55"/>
              <p:cNvSpPr/>
              <p:nvPr/>
            </p:nvSpPr>
            <p:spPr>
              <a:xfrm>
                <a:off x="2823800" y="345400"/>
                <a:ext cx="801900" cy="85350"/>
              </a:xfrm>
              <a:custGeom>
                <a:avLst/>
                <a:gdLst/>
                <a:ahLst/>
                <a:cxnLst/>
                <a:rect l="l" t="t" r="r" b="b"/>
                <a:pathLst>
                  <a:path w="32076" h="3414" extrusionOk="0">
                    <a:moveTo>
                      <a:pt x="322" y="311"/>
                    </a:moveTo>
                    <a:lnTo>
                      <a:pt x="31759" y="327"/>
                    </a:lnTo>
                    <a:lnTo>
                      <a:pt x="31754" y="3097"/>
                    </a:lnTo>
                    <a:lnTo>
                      <a:pt x="316" y="3082"/>
                    </a:lnTo>
                    <a:lnTo>
                      <a:pt x="322" y="311"/>
                    </a:lnTo>
                    <a:close/>
                    <a:moveTo>
                      <a:pt x="161" y="0"/>
                    </a:moveTo>
                    <a:cubicBezTo>
                      <a:pt x="75" y="0"/>
                      <a:pt x="6" y="70"/>
                      <a:pt x="6" y="156"/>
                    </a:cubicBezTo>
                    <a:lnTo>
                      <a:pt x="0" y="3242"/>
                    </a:lnTo>
                    <a:cubicBezTo>
                      <a:pt x="0" y="3280"/>
                      <a:pt x="16" y="3322"/>
                      <a:pt x="48" y="3354"/>
                    </a:cubicBezTo>
                    <a:cubicBezTo>
                      <a:pt x="75" y="3381"/>
                      <a:pt x="117" y="3398"/>
                      <a:pt x="155" y="3398"/>
                    </a:cubicBezTo>
                    <a:lnTo>
                      <a:pt x="31915" y="3413"/>
                    </a:lnTo>
                    <a:cubicBezTo>
                      <a:pt x="32001" y="3413"/>
                      <a:pt x="32070" y="3344"/>
                      <a:pt x="32070" y="3258"/>
                    </a:cubicBezTo>
                    <a:lnTo>
                      <a:pt x="32075" y="171"/>
                    </a:lnTo>
                    <a:cubicBezTo>
                      <a:pt x="32075" y="129"/>
                      <a:pt x="32060" y="92"/>
                      <a:pt x="32028" y="59"/>
                    </a:cubicBezTo>
                    <a:cubicBezTo>
                      <a:pt x="32001" y="32"/>
                      <a:pt x="31958" y="10"/>
                      <a:pt x="31920" y="10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075;p55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175" y="0"/>
                    </a:moveTo>
                    <a:cubicBezTo>
                      <a:pt x="135" y="0"/>
                      <a:pt x="94" y="15"/>
                      <a:pt x="65" y="45"/>
                    </a:cubicBezTo>
                    <a:cubicBezTo>
                      <a:pt x="1" y="109"/>
                      <a:pt x="1" y="205"/>
                      <a:pt x="65" y="270"/>
                    </a:cubicBezTo>
                    <a:lnTo>
                      <a:pt x="831" y="1036"/>
                    </a:lnTo>
                    <a:cubicBezTo>
                      <a:pt x="863" y="1068"/>
                      <a:pt x="901" y="1084"/>
                      <a:pt x="943" y="1084"/>
                    </a:cubicBezTo>
                    <a:cubicBezTo>
                      <a:pt x="987" y="1084"/>
                      <a:pt x="1024" y="1068"/>
                      <a:pt x="1056" y="1036"/>
                    </a:cubicBezTo>
                    <a:cubicBezTo>
                      <a:pt x="1116" y="977"/>
                      <a:pt x="1116" y="875"/>
                      <a:pt x="1056" y="816"/>
                    </a:cubicBezTo>
                    <a:lnTo>
                      <a:pt x="285" y="45"/>
                    </a:lnTo>
                    <a:cubicBezTo>
                      <a:pt x="255" y="15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076;p55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944" y="0"/>
                    </a:moveTo>
                    <a:cubicBezTo>
                      <a:pt x="904" y="0"/>
                      <a:pt x="863" y="15"/>
                      <a:pt x="831" y="45"/>
                    </a:cubicBezTo>
                    <a:lnTo>
                      <a:pt x="65" y="816"/>
                    </a:lnTo>
                    <a:cubicBezTo>
                      <a:pt x="1" y="875"/>
                      <a:pt x="1" y="977"/>
                      <a:pt x="65" y="1036"/>
                    </a:cubicBezTo>
                    <a:cubicBezTo>
                      <a:pt x="97" y="1068"/>
                      <a:pt x="134" y="1084"/>
                      <a:pt x="178" y="1084"/>
                    </a:cubicBezTo>
                    <a:cubicBezTo>
                      <a:pt x="215" y="1084"/>
                      <a:pt x="258" y="1068"/>
                      <a:pt x="285" y="1036"/>
                    </a:cubicBezTo>
                    <a:lnTo>
                      <a:pt x="1056" y="270"/>
                    </a:lnTo>
                    <a:cubicBezTo>
                      <a:pt x="1116" y="205"/>
                      <a:pt x="1116" y="109"/>
                      <a:pt x="1056" y="45"/>
                    </a:cubicBezTo>
                    <a:cubicBezTo>
                      <a:pt x="1024" y="15"/>
                      <a:pt x="984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077;p55"/>
              <p:cNvSpPr/>
              <p:nvPr/>
            </p:nvSpPr>
            <p:spPr>
              <a:xfrm>
                <a:off x="3532725" y="373275"/>
                <a:ext cx="276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04" extrusionOk="0">
                    <a:moveTo>
                      <a:pt x="787" y="315"/>
                    </a:moveTo>
                    <a:lnTo>
                      <a:pt x="787" y="787"/>
                    </a:lnTo>
                    <a:lnTo>
                      <a:pt x="315" y="787"/>
                    </a:lnTo>
                    <a:lnTo>
                      <a:pt x="315" y="315"/>
                    </a:lnTo>
                    <a:close/>
                    <a:moveTo>
                      <a:pt x="155" y="0"/>
                    </a:moveTo>
                    <a:cubicBezTo>
                      <a:pt x="70" y="0"/>
                      <a:pt x="0" y="70"/>
                      <a:pt x="0" y="155"/>
                    </a:cubicBezTo>
                    <a:lnTo>
                      <a:pt x="0" y="943"/>
                    </a:lnTo>
                    <a:cubicBezTo>
                      <a:pt x="0" y="1034"/>
                      <a:pt x="70" y="1104"/>
                      <a:pt x="155" y="1104"/>
                    </a:cubicBezTo>
                    <a:lnTo>
                      <a:pt x="948" y="1104"/>
                    </a:lnTo>
                    <a:cubicBezTo>
                      <a:pt x="1034" y="1104"/>
                      <a:pt x="1104" y="1034"/>
                      <a:pt x="1104" y="943"/>
                    </a:cubicBezTo>
                    <a:lnTo>
                      <a:pt x="1104" y="155"/>
                    </a:lnTo>
                    <a:cubicBezTo>
                      <a:pt x="1104" y="70"/>
                      <a:pt x="1034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078;p55"/>
              <p:cNvSpPr/>
              <p:nvPr/>
            </p:nvSpPr>
            <p:spPr>
              <a:xfrm>
                <a:off x="3499900" y="392400"/>
                <a:ext cx="302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17" extrusionOk="0">
                    <a:moveTo>
                      <a:pt x="156" y="0"/>
                    </a:moveTo>
                    <a:cubicBezTo>
                      <a:pt x="70" y="0"/>
                      <a:pt x="0" y="71"/>
                      <a:pt x="0" y="156"/>
                    </a:cubicBezTo>
                    <a:cubicBezTo>
                      <a:pt x="0" y="247"/>
                      <a:pt x="70" y="317"/>
                      <a:pt x="156" y="317"/>
                    </a:cubicBezTo>
                    <a:lnTo>
                      <a:pt x="1056" y="317"/>
                    </a:lnTo>
                    <a:cubicBezTo>
                      <a:pt x="1141" y="317"/>
                      <a:pt x="1211" y="247"/>
                      <a:pt x="1211" y="156"/>
                    </a:cubicBezTo>
                    <a:cubicBezTo>
                      <a:pt x="1211" y="71"/>
                      <a:pt x="1141" y="0"/>
                      <a:pt x="1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859052" y="3393846"/>
              <a:ext cx="2083356" cy="945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Ghi nhớ kiến thức đã học</a:t>
              </a:r>
              <a:endParaRPr lang="en-US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39264" y="1825753"/>
            <a:ext cx="2250400" cy="2293153"/>
            <a:chOff x="847951" y="2799364"/>
            <a:chExt cx="2094457" cy="2134248"/>
          </a:xfrm>
        </p:grpSpPr>
        <p:grpSp>
          <p:nvGrpSpPr>
            <p:cNvPr id="87" name="Google Shape;5070;p55"/>
            <p:cNvGrpSpPr/>
            <p:nvPr/>
          </p:nvGrpSpPr>
          <p:grpSpPr>
            <a:xfrm>
              <a:off x="847951" y="2799364"/>
              <a:ext cx="2083356" cy="2134248"/>
              <a:chOff x="2823375" y="345400"/>
              <a:chExt cx="802325" cy="821997"/>
            </a:xfrm>
          </p:grpSpPr>
          <p:sp>
            <p:nvSpPr>
              <p:cNvPr id="89" name="Google Shape;5072;p55"/>
              <p:cNvSpPr/>
              <p:nvPr/>
            </p:nvSpPr>
            <p:spPr>
              <a:xfrm>
                <a:off x="2823375" y="345400"/>
                <a:ext cx="802325" cy="821997"/>
              </a:xfrm>
              <a:custGeom>
                <a:avLst/>
                <a:gdLst/>
                <a:ahLst/>
                <a:cxnLst/>
                <a:rect l="l" t="t" r="r" b="b"/>
                <a:pathLst>
                  <a:path w="32093" h="40832" extrusionOk="0">
                    <a:moveTo>
                      <a:pt x="339" y="317"/>
                    </a:moveTo>
                    <a:lnTo>
                      <a:pt x="31776" y="327"/>
                    </a:lnTo>
                    <a:lnTo>
                      <a:pt x="31755" y="40515"/>
                    </a:lnTo>
                    <a:lnTo>
                      <a:pt x="317" y="40500"/>
                    </a:lnTo>
                    <a:lnTo>
                      <a:pt x="339" y="317"/>
                    </a:lnTo>
                    <a:close/>
                    <a:moveTo>
                      <a:pt x="178" y="0"/>
                    </a:moveTo>
                    <a:cubicBezTo>
                      <a:pt x="92" y="0"/>
                      <a:pt x="23" y="70"/>
                      <a:pt x="23" y="156"/>
                    </a:cubicBezTo>
                    <a:lnTo>
                      <a:pt x="1" y="40661"/>
                    </a:lnTo>
                    <a:cubicBezTo>
                      <a:pt x="1" y="40698"/>
                      <a:pt x="17" y="40740"/>
                      <a:pt x="43" y="40767"/>
                    </a:cubicBezTo>
                    <a:cubicBezTo>
                      <a:pt x="75" y="40800"/>
                      <a:pt x="114" y="40815"/>
                      <a:pt x="156" y="40815"/>
                    </a:cubicBezTo>
                    <a:lnTo>
                      <a:pt x="31911" y="40832"/>
                    </a:lnTo>
                    <a:cubicBezTo>
                      <a:pt x="31996" y="40832"/>
                      <a:pt x="32072" y="40762"/>
                      <a:pt x="32072" y="40671"/>
                    </a:cubicBezTo>
                    <a:lnTo>
                      <a:pt x="32092" y="171"/>
                    </a:lnTo>
                    <a:cubicBezTo>
                      <a:pt x="32092" y="129"/>
                      <a:pt x="32077" y="92"/>
                      <a:pt x="32045" y="59"/>
                    </a:cubicBezTo>
                    <a:cubicBezTo>
                      <a:pt x="32018" y="32"/>
                      <a:pt x="31975" y="10"/>
                      <a:pt x="31932" y="10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073;p55"/>
              <p:cNvSpPr/>
              <p:nvPr/>
            </p:nvSpPr>
            <p:spPr>
              <a:xfrm>
                <a:off x="2827650" y="349150"/>
                <a:ext cx="7940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31761" h="3108" extrusionOk="0">
                    <a:moveTo>
                      <a:pt x="31761" y="1"/>
                    </a:moveTo>
                    <a:lnTo>
                      <a:pt x="1" y="6"/>
                    </a:lnTo>
                    <a:lnTo>
                      <a:pt x="1" y="3108"/>
                    </a:lnTo>
                    <a:lnTo>
                      <a:pt x="31761" y="3108"/>
                    </a:lnTo>
                    <a:lnTo>
                      <a:pt x="31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074;p55"/>
              <p:cNvSpPr/>
              <p:nvPr/>
            </p:nvSpPr>
            <p:spPr>
              <a:xfrm>
                <a:off x="2823800" y="345400"/>
                <a:ext cx="801900" cy="85350"/>
              </a:xfrm>
              <a:custGeom>
                <a:avLst/>
                <a:gdLst/>
                <a:ahLst/>
                <a:cxnLst/>
                <a:rect l="l" t="t" r="r" b="b"/>
                <a:pathLst>
                  <a:path w="32076" h="3414" extrusionOk="0">
                    <a:moveTo>
                      <a:pt x="322" y="311"/>
                    </a:moveTo>
                    <a:lnTo>
                      <a:pt x="31759" y="327"/>
                    </a:lnTo>
                    <a:lnTo>
                      <a:pt x="31754" y="3097"/>
                    </a:lnTo>
                    <a:lnTo>
                      <a:pt x="316" y="3082"/>
                    </a:lnTo>
                    <a:lnTo>
                      <a:pt x="322" y="311"/>
                    </a:lnTo>
                    <a:close/>
                    <a:moveTo>
                      <a:pt x="161" y="0"/>
                    </a:moveTo>
                    <a:cubicBezTo>
                      <a:pt x="75" y="0"/>
                      <a:pt x="6" y="70"/>
                      <a:pt x="6" y="156"/>
                    </a:cubicBezTo>
                    <a:lnTo>
                      <a:pt x="0" y="3242"/>
                    </a:lnTo>
                    <a:cubicBezTo>
                      <a:pt x="0" y="3280"/>
                      <a:pt x="16" y="3322"/>
                      <a:pt x="48" y="3354"/>
                    </a:cubicBezTo>
                    <a:cubicBezTo>
                      <a:pt x="75" y="3381"/>
                      <a:pt x="117" y="3398"/>
                      <a:pt x="155" y="3398"/>
                    </a:cubicBezTo>
                    <a:lnTo>
                      <a:pt x="31915" y="3413"/>
                    </a:lnTo>
                    <a:cubicBezTo>
                      <a:pt x="32001" y="3413"/>
                      <a:pt x="32070" y="3344"/>
                      <a:pt x="32070" y="3258"/>
                    </a:cubicBezTo>
                    <a:lnTo>
                      <a:pt x="32075" y="171"/>
                    </a:lnTo>
                    <a:cubicBezTo>
                      <a:pt x="32075" y="129"/>
                      <a:pt x="32060" y="92"/>
                      <a:pt x="32028" y="59"/>
                    </a:cubicBezTo>
                    <a:cubicBezTo>
                      <a:pt x="32001" y="32"/>
                      <a:pt x="31958" y="10"/>
                      <a:pt x="31920" y="10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075;p55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175" y="0"/>
                    </a:moveTo>
                    <a:cubicBezTo>
                      <a:pt x="135" y="0"/>
                      <a:pt x="94" y="15"/>
                      <a:pt x="65" y="45"/>
                    </a:cubicBezTo>
                    <a:cubicBezTo>
                      <a:pt x="1" y="109"/>
                      <a:pt x="1" y="205"/>
                      <a:pt x="65" y="270"/>
                    </a:cubicBezTo>
                    <a:lnTo>
                      <a:pt x="831" y="1036"/>
                    </a:lnTo>
                    <a:cubicBezTo>
                      <a:pt x="863" y="1068"/>
                      <a:pt x="901" y="1084"/>
                      <a:pt x="943" y="1084"/>
                    </a:cubicBezTo>
                    <a:cubicBezTo>
                      <a:pt x="987" y="1084"/>
                      <a:pt x="1024" y="1068"/>
                      <a:pt x="1056" y="1036"/>
                    </a:cubicBezTo>
                    <a:cubicBezTo>
                      <a:pt x="1116" y="977"/>
                      <a:pt x="1116" y="875"/>
                      <a:pt x="1056" y="816"/>
                    </a:cubicBezTo>
                    <a:lnTo>
                      <a:pt x="285" y="45"/>
                    </a:lnTo>
                    <a:cubicBezTo>
                      <a:pt x="255" y="15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076;p55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944" y="0"/>
                    </a:moveTo>
                    <a:cubicBezTo>
                      <a:pt x="904" y="0"/>
                      <a:pt x="863" y="15"/>
                      <a:pt x="831" y="45"/>
                    </a:cubicBezTo>
                    <a:lnTo>
                      <a:pt x="65" y="816"/>
                    </a:lnTo>
                    <a:cubicBezTo>
                      <a:pt x="1" y="875"/>
                      <a:pt x="1" y="977"/>
                      <a:pt x="65" y="1036"/>
                    </a:cubicBezTo>
                    <a:cubicBezTo>
                      <a:pt x="97" y="1068"/>
                      <a:pt x="134" y="1084"/>
                      <a:pt x="178" y="1084"/>
                    </a:cubicBezTo>
                    <a:cubicBezTo>
                      <a:pt x="215" y="1084"/>
                      <a:pt x="258" y="1068"/>
                      <a:pt x="285" y="1036"/>
                    </a:cubicBezTo>
                    <a:lnTo>
                      <a:pt x="1056" y="270"/>
                    </a:lnTo>
                    <a:cubicBezTo>
                      <a:pt x="1116" y="205"/>
                      <a:pt x="1116" y="109"/>
                      <a:pt x="1056" y="45"/>
                    </a:cubicBezTo>
                    <a:cubicBezTo>
                      <a:pt x="1024" y="15"/>
                      <a:pt x="984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077;p55"/>
              <p:cNvSpPr/>
              <p:nvPr/>
            </p:nvSpPr>
            <p:spPr>
              <a:xfrm>
                <a:off x="3532725" y="373275"/>
                <a:ext cx="276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04" extrusionOk="0">
                    <a:moveTo>
                      <a:pt x="787" y="315"/>
                    </a:moveTo>
                    <a:lnTo>
                      <a:pt x="787" y="787"/>
                    </a:lnTo>
                    <a:lnTo>
                      <a:pt x="315" y="787"/>
                    </a:lnTo>
                    <a:lnTo>
                      <a:pt x="315" y="315"/>
                    </a:lnTo>
                    <a:close/>
                    <a:moveTo>
                      <a:pt x="155" y="0"/>
                    </a:moveTo>
                    <a:cubicBezTo>
                      <a:pt x="70" y="0"/>
                      <a:pt x="0" y="70"/>
                      <a:pt x="0" y="155"/>
                    </a:cubicBezTo>
                    <a:lnTo>
                      <a:pt x="0" y="943"/>
                    </a:lnTo>
                    <a:cubicBezTo>
                      <a:pt x="0" y="1034"/>
                      <a:pt x="70" y="1104"/>
                      <a:pt x="155" y="1104"/>
                    </a:cubicBezTo>
                    <a:lnTo>
                      <a:pt x="948" y="1104"/>
                    </a:lnTo>
                    <a:cubicBezTo>
                      <a:pt x="1034" y="1104"/>
                      <a:pt x="1104" y="1034"/>
                      <a:pt x="1104" y="943"/>
                    </a:cubicBezTo>
                    <a:lnTo>
                      <a:pt x="1104" y="155"/>
                    </a:lnTo>
                    <a:cubicBezTo>
                      <a:pt x="1104" y="70"/>
                      <a:pt x="1034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078;p55"/>
              <p:cNvSpPr/>
              <p:nvPr/>
            </p:nvSpPr>
            <p:spPr>
              <a:xfrm>
                <a:off x="3499900" y="392400"/>
                <a:ext cx="302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17" extrusionOk="0">
                    <a:moveTo>
                      <a:pt x="156" y="0"/>
                    </a:moveTo>
                    <a:cubicBezTo>
                      <a:pt x="70" y="0"/>
                      <a:pt x="0" y="71"/>
                      <a:pt x="0" y="156"/>
                    </a:cubicBezTo>
                    <a:cubicBezTo>
                      <a:pt x="0" y="247"/>
                      <a:pt x="70" y="317"/>
                      <a:pt x="156" y="317"/>
                    </a:cubicBezTo>
                    <a:lnTo>
                      <a:pt x="1056" y="317"/>
                    </a:lnTo>
                    <a:cubicBezTo>
                      <a:pt x="1141" y="317"/>
                      <a:pt x="1211" y="247"/>
                      <a:pt x="1211" y="156"/>
                    </a:cubicBezTo>
                    <a:cubicBezTo>
                      <a:pt x="1211" y="71"/>
                      <a:pt x="1141" y="0"/>
                      <a:pt x="1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859052" y="3393846"/>
              <a:ext cx="2083356" cy="945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Hoàn thành bài tập trong SBT</a:t>
              </a:r>
              <a:endParaRPr lang="en-US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087519" y="1407119"/>
            <a:ext cx="2305668" cy="2293153"/>
            <a:chOff x="825830" y="2799364"/>
            <a:chExt cx="2145896" cy="2134248"/>
          </a:xfrm>
        </p:grpSpPr>
        <p:grpSp>
          <p:nvGrpSpPr>
            <p:cNvPr id="97" name="Google Shape;5070;p55"/>
            <p:cNvGrpSpPr/>
            <p:nvPr/>
          </p:nvGrpSpPr>
          <p:grpSpPr>
            <a:xfrm>
              <a:off x="847951" y="2799364"/>
              <a:ext cx="2083356" cy="2134248"/>
              <a:chOff x="2823375" y="345400"/>
              <a:chExt cx="802325" cy="821997"/>
            </a:xfrm>
          </p:grpSpPr>
          <p:sp>
            <p:nvSpPr>
              <p:cNvPr id="99" name="Google Shape;5072;p55"/>
              <p:cNvSpPr/>
              <p:nvPr/>
            </p:nvSpPr>
            <p:spPr>
              <a:xfrm>
                <a:off x="2823375" y="345400"/>
                <a:ext cx="802325" cy="821997"/>
              </a:xfrm>
              <a:custGeom>
                <a:avLst/>
                <a:gdLst/>
                <a:ahLst/>
                <a:cxnLst/>
                <a:rect l="l" t="t" r="r" b="b"/>
                <a:pathLst>
                  <a:path w="32093" h="40832" extrusionOk="0">
                    <a:moveTo>
                      <a:pt x="339" y="317"/>
                    </a:moveTo>
                    <a:lnTo>
                      <a:pt x="31776" y="327"/>
                    </a:lnTo>
                    <a:lnTo>
                      <a:pt x="31755" y="40515"/>
                    </a:lnTo>
                    <a:lnTo>
                      <a:pt x="317" y="40500"/>
                    </a:lnTo>
                    <a:lnTo>
                      <a:pt x="339" y="317"/>
                    </a:lnTo>
                    <a:close/>
                    <a:moveTo>
                      <a:pt x="178" y="0"/>
                    </a:moveTo>
                    <a:cubicBezTo>
                      <a:pt x="92" y="0"/>
                      <a:pt x="23" y="70"/>
                      <a:pt x="23" y="156"/>
                    </a:cubicBezTo>
                    <a:lnTo>
                      <a:pt x="1" y="40661"/>
                    </a:lnTo>
                    <a:cubicBezTo>
                      <a:pt x="1" y="40698"/>
                      <a:pt x="17" y="40740"/>
                      <a:pt x="43" y="40767"/>
                    </a:cubicBezTo>
                    <a:cubicBezTo>
                      <a:pt x="75" y="40800"/>
                      <a:pt x="114" y="40815"/>
                      <a:pt x="156" y="40815"/>
                    </a:cubicBezTo>
                    <a:lnTo>
                      <a:pt x="31911" y="40832"/>
                    </a:lnTo>
                    <a:cubicBezTo>
                      <a:pt x="31996" y="40832"/>
                      <a:pt x="32072" y="40762"/>
                      <a:pt x="32072" y="40671"/>
                    </a:cubicBezTo>
                    <a:lnTo>
                      <a:pt x="32092" y="171"/>
                    </a:lnTo>
                    <a:cubicBezTo>
                      <a:pt x="32092" y="129"/>
                      <a:pt x="32077" y="92"/>
                      <a:pt x="32045" y="59"/>
                    </a:cubicBezTo>
                    <a:cubicBezTo>
                      <a:pt x="32018" y="32"/>
                      <a:pt x="31975" y="10"/>
                      <a:pt x="31932" y="10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073;p55"/>
              <p:cNvSpPr/>
              <p:nvPr/>
            </p:nvSpPr>
            <p:spPr>
              <a:xfrm>
                <a:off x="2827650" y="349150"/>
                <a:ext cx="7940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31761" h="3108" extrusionOk="0">
                    <a:moveTo>
                      <a:pt x="31761" y="1"/>
                    </a:moveTo>
                    <a:lnTo>
                      <a:pt x="1" y="6"/>
                    </a:lnTo>
                    <a:lnTo>
                      <a:pt x="1" y="3108"/>
                    </a:lnTo>
                    <a:lnTo>
                      <a:pt x="31761" y="3108"/>
                    </a:lnTo>
                    <a:lnTo>
                      <a:pt x="31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074;p55"/>
              <p:cNvSpPr/>
              <p:nvPr/>
            </p:nvSpPr>
            <p:spPr>
              <a:xfrm>
                <a:off x="2823800" y="345400"/>
                <a:ext cx="801900" cy="85350"/>
              </a:xfrm>
              <a:custGeom>
                <a:avLst/>
                <a:gdLst/>
                <a:ahLst/>
                <a:cxnLst/>
                <a:rect l="l" t="t" r="r" b="b"/>
                <a:pathLst>
                  <a:path w="32076" h="3414" extrusionOk="0">
                    <a:moveTo>
                      <a:pt x="322" y="311"/>
                    </a:moveTo>
                    <a:lnTo>
                      <a:pt x="31759" y="327"/>
                    </a:lnTo>
                    <a:lnTo>
                      <a:pt x="31754" y="3097"/>
                    </a:lnTo>
                    <a:lnTo>
                      <a:pt x="316" y="3082"/>
                    </a:lnTo>
                    <a:lnTo>
                      <a:pt x="322" y="311"/>
                    </a:lnTo>
                    <a:close/>
                    <a:moveTo>
                      <a:pt x="161" y="0"/>
                    </a:moveTo>
                    <a:cubicBezTo>
                      <a:pt x="75" y="0"/>
                      <a:pt x="6" y="70"/>
                      <a:pt x="6" y="156"/>
                    </a:cubicBezTo>
                    <a:lnTo>
                      <a:pt x="0" y="3242"/>
                    </a:lnTo>
                    <a:cubicBezTo>
                      <a:pt x="0" y="3280"/>
                      <a:pt x="16" y="3322"/>
                      <a:pt x="48" y="3354"/>
                    </a:cubicBezTo>
                    <a:cubicBezTo>
                      <a:pt x="75" y="3381"/>
                      <a:pt x="117" y="3398"/>
                      <a:pt x="155" y="3398"/>
                    </a:cubicBezTo>
                    <a:lnTo>
                      <a:pt x="31915" y="3413"/>
                    </a:lnTo>
                    <a:cubicBezTo>
                      <a:pt x="32001" y="3413"/>
                      <a:pt x="32070" y="3344"/>
                      <a:pt x="32070" y="3258"/>
                    </a:cubicBezTo>
                    <a:lnTo>
                      <a:pt x="32075" y="171"/>
                    </a:lnTo>
                    <a:cubicBezTo>
                      <a:pt x="32075" y="129"/>
                      <a:pt x="32060" y="92"/>
                      <a:pt x="32028" y="59"/>
                    </a:cubicBezTo>
                    <a:cubicBezTo>
                      <a:pt x="32001" y="32"/>
                      <a:pt x="31958" y="10"/>
                      <a:pt x="31920" y="10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075;p55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175" y="0"/>
                    </a:moveTo>
                    <a:cubicBezTo>
                      <a:pt x="135" y="0"/>
                      <a:pt x="94" y="15"/>
                      <a:pt x="65" y="45"/>
                    </a:cubicBezTo>
                    <a:cubicBezTo>
                      <a:pt x="1" y="109"/>
                      <a:pt x="1" y="205"/>
                      <a:pt x="65" y="270"/>
                    </a:cubicBezTo>
                    <a:lnTo>
                      <a:pt x="831" y="1036"/>
                    </a:lnTo>
                    <a:cubicBezTo>
                      <a:pt x="863" y="1068"/>
                      <a:pt x="901" y="1084"/>
                      <a:pt x="943" y="1084"/>
                    </a:cubicBezTo>
                    <a:cubicBezTo>
                      <a:pt x="987" y="1084"/>
                      <a:pt x="1024" y="1068"/>
                      <a:pt x="1056" y="1036"/>
                    </a:cubicBezTo>
                    <a:cubicBezTo>
                      <a:pt x="1116" y="977"/>
                      <a:pt x="1116" y="875"/>
                      <a:pt x="1056" y="816"/>
                    </a:cubicBezTo>
                    <a:lnTo>
                      <a:pt x="285" y="45"/>
                    </a:lnTo>
                    <a:cubicBezTo>
                      <a:pt x="255" y="15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5076;p55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944" y="0"/>
                    </a:moveTo>
                    <a:cubicBezTo>
                      <a:pt x="904" y="0"/>
                      <a:pt x="863" y="15"/>
                      <a:pt x="831" y="45"/>
                    </a:cubicBezTo>
                    <a:lnTo>
                      <a:pt x="65" y="816"/>
                    </a:lnTo>
                    <a:cubicBezTo>
                      <a:pt x="1" y="875"/>
                      <a:pt x="1" y="977"/>
                      <a:pt x="65" y="1036"/>
                    </a:cubicBezTo>
                    <a:cubicBezTo>
                      <a:pt x="97" y="1068"/>
                      <a:pt x="134" y="1084"/>
                      <a:pt x="178" y="1084"/>
                    </a:cubicBezTo>
                    <a:cubicBezTo>
                      <a:pt x="215" y="1084"/>
                      <a:pt x="258" y="1068"/>
                      <a:pt x="285" y="1036"/>
                    </a:cubicBezTo>
                    <a:lnTo>
                      <a:pt x="1056" y="270"/>
                    </a:lnTo>
                    <a:cubicBezTo>
                      <a:pt x="1116" y="205"/>
                      <a:pt x="1116" y="109"/>
                      <a:pt x="1056" y="45"/>
                    </a:cubicBezTo>
                    <a:cubicBezTo>
                      <a:pt x="1024" y="15"/>
                      <a:pt x="984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5077;p55"/>
              <p:cNvSpPr/>
              <p:nvPr/>
            </p:nvSpPr>
            <p:spPr>
              <a:xfrm>
                <a:off x="3532725" y="373275"/>
                <a:ext cx="276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04" extrusionOk="0">
                    <a:moveTo>
                      <a:pt x="787" y="315"/>
                    </a:moveTo>
                    <a:lnTo>
                      <a:pt x="787" y="787"/>
                    </a:lnTo>
                    <a:lnTo>
                      <a:pt x="315" y="787"/>
                    </a:lnTo>
                    <a:lnTo>
                      <a:pt x="315" y="315"/>
                    </a:lnTo>
                    <a:close/>
                    <a:moveTo>
                      <a:pt x="155" y="0"/>
                    </a:moveTo>
                    <a:cubicBezTo>
                      <a:pt x="70" y="0"/>
                      <a:pt x="0" y="70"/>
                      <a:pt x="0" y="155"/>
                    </a:cubicBezTo>
                    <a:lnTo>
                      <a:pt x="0" y="943"/>
                    </a:lnTo>
                    <a:cubicBezTo>
                      <a:pt x="0" y="1034"/>
                      <a:pt x="70" y="1104"/>
                      <a:pt x="155" y="1104"/>
                    </a:cubicBezTo>
                    <a:lnTo>
                      <a:pt x="948" y="1104"/>
                    </a:lnTo>
                    <a:cubicBezTo>
                      <a:pt x="1034" y="1104"/>
                      <a:pt x="1104" y="1034"/>
                      <a:pt x="1104" y="943"/>
                    </a:cubicBezTo>
                    <a:lnTo>
                      <a:pt x="1104" y="155"/>
                    </a:lnTo>
                    <a:cubicBezTo>
                      <a:pt x="1104" y="70"/>
                      <a:pt x="1034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5078;p55"/>
              <p:cNvSpPr/>
              <p:nvPr/>
            </p:nvSpPr>
            <p:spPr>
              <a:xfrm>
                <a:off x="3499900" y="392400"/>
                <a:ext cx="302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17" extrusionOk="0">
                    <a:moveTo>
                      <a:pt x="156" y="0"/>
                    </a:moveTo>
                    <a:cubicBezTo>
                      <a:pt x="70" y="0"/>
                      <a:pt x="0" y="71"/>
                      <a:pt x="0" y="156"/>
                    </a:cubicBezTo>
                    <a:cubicBezTo>
                      <a:pt x="0" y="247"/>
                      <a:pt x="70" y="317"/>
                      <a:pt x="156" y="317"/>
                    </a:cubicBezTo>
                    <a:lnTo>
                      <a:pt x="1056" y="317"/>
                    </a:lnTo>
                    <a:cubicBezTo>
                      <a:pt x="1141" y="317"/>
                      <a:pt x="1211" y="247"/>
                      <a:pt x="1211" y="156"/>
                    </a:cubicBezTo>
                    <a:cubicBezTo>
                      <a:pt x="1211" y="71"/>
                      <a:pt x="1141" y="0"/>
                      <a:pt x="1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Rectangle 97"/>
            <p:cNvSpPr/>
            <p:nvPr/>
          </p:nvSpPr>
          <p:spPr>
            <a:xfrm>
              <a:off x="825830" y="3045968"/>
              <a:ext cx="2145896" cy="1804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Xem trước </a:t>
              </a:r>
              <a:r>
                <a:rPr lang="vi-VN" sz="2000" b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31: Thực hành thiết lập thư viện chương trình</a:t>
              </a:r>
              <a:endParaRPr lang="en-US" sz="2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4" name="Google Shape;4064;p35"/>
          <p:cNvSpPr txBox="1">
            <a:spLocks noGrp="1"/>
          </p:cNvSpPr>
          <p:nvPr>
            <p:ph type="ctrTitle"/>
          </p:nvPr>
        </p:nvSpPr>
        <p:spPr>
          <a:xfrm>
            <a:off x="539703" y="1367685"/>
            <a:ext cx="8025365" cy="20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SỰ CHÚ Ý </a:t>
            </a:r>
            <a:br>
              <a:rPr lang="vi-VN" sz="4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CỦA CÁC EM!</a:t>
            </a:r>
            <a:endParaRPr sz="40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66" name="Google Shape;4066;p35"/>
          <p:cNvGrpSpPr/>
          <p:nvPr/>
        </p:nvGrpSpPr>
        <p:grpSpPr>
          <a:xfrm>
            <a:off x="451598" y="4197494"/>
            <a:ext cx="786324" cy="719726"/>
            <a:chOff x="8248800" y="1404950"/>
            <a:chExt cx="509475" cy="466325"/>
          </a:xfrm>
        </p:grpSpPr>
        <p:sp>
          <p:nvSpPr>
            <p:cNvPr id="4067" name="Google Shape;4067;p35"/>
            <p:cNvSpPr/>
            <p:nvPr/>
          </p:nvSpPr>
          <p:spPr>
            <a:xfrm>
              <a:off x="8248800" y="1439575"/>
              <a:ext cx="458550" cy="427775"/>
            </a:xfrm>
            <a:custGeom>
              <a:avLst/>
              <a:gdLst/>
              <a:ahLst/>
              <a:cxnLst/>
              <a:rect l="l" t="t" r="r" b="b"/>
              <a:pathLst>
                <a:path w="18342" h="17111" extrusionOk="0">
                  <a:moveTo>
                    <a:pt x="9163" y="0"/>
                  </a:moveTo>
                  <a:cubicBezTo>
                    <a:pt x="5011" y="0"/>
                    <a:pt x="1363" y="3029"/>
                    <a:pt x="718" y="7259"/>
                  </a:cubicBezTo>
                  <a:cubicBezTo>
                    <a:pt x="0" y="11926"/>
                    <a:pt x="3205" y="16293"/>
                    <a:pt x="7877" y="17011"/>
                  </a:cubicBezTo>
                  <a:cubicBezTo>
                    <a:pt x="8315" y="17078"/>
                    <a:pt x="8750" y="17110"/>
                    <a:pt x="9180" y="17110"/>
                  </a:cubicBezTo>
                  <a:cubicBezTo>
                    <a:pt x="13331" y="17110"/>
                    <a:pt x="16974" y="14082"/>
                    <a:pt x="17624" y="9853"/>
                  </a:cubicBezTo>
                  <a:cubicBezTo>
                    <a:pt x="18342" y="5179"/>
                    <a:pt x="15138" y="818"/>
                    <a:pt x="10465" y="99"/>
                  </a:cubicBezTo>
                  <a:cubicBezTo>
                    <a:pt x="10027" y="32"/>
                    <a:pt x="9593" y="0"/>
                    <a:pt x="9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8" name="Google Shape;4068;p35"/>
            <p:cNvSpPr/>
            <p:nvPr/>
          </p:nvSpPr>
          <p:spPr>
            <a:xfrm>
              <a:off x="8254000" y="1435650"/>
              <a:ext cx="457525" cy="435625"/>
            </a:xfrm>
            <a:custGeom>
              <a:avLst/>
              <a:gdLst/>
              <a:ahLst/>
              <a:cxnLst/>
              <a:rect l="l" t="t" r="r" b="b"/>
              <a:pathLst>
                <a:path w="18301" h="17425" extrusionOk="0">
                  <a:moveTo>
                    <a:pt x="8955" y="315"/>
                  </a:moveTo>
                  <a:cubicBezTo>
                    <a:pt x="9378" y="315"/>
                    <a:pt x="9806" y="348"/>
                    <a:pt x="10236" y="412"/>
                  </a:cubicBezTo>
                  <a:cubicBezTo>
                    <a:pt x="14812" y="1114"/>
                    <a:pt x="17962" y="5407"/>
                    <a:pt x="17260" y="9983"/>
                  </a:cubicBezTo>
                  <a:cubicBezTo>
                    <a:pt x="16624" y="14129"/>
                    <a:pt x="13037" y="17105"/>
                    <a:pt x="8968" y="17105"/>
                  </a:cubicBezTo>
                  <a:cubicBezTo>
                    <a:pt x="8547" y="17105"/>
                    <a:pt x="8120" y="17073"/>
                    <a:pt x="7691" y="17007"/>
                  </a:cubicBezTo>
                  <a:cubicBezTo>
                    <a:pt x="5473" y="16670"/>
                    <a:pt x="3522" y="15485"/>
                    <a:pt x="2198" y="13680"/>
                  </a:cubicBezTo>
                  <a:cubicBezTo>
                    <a:pt x="869" y="11874"/>
                    <a:pt x="322" y="9656"/>
                    <a:pt x="665" y="7437"/>
                  </a:cubicBezTo>
                  <a:cubicBezTo>
                    <a:pt x="1298" y="3295"/>
                    <a:pt x="4887" y="315"/>
                    <a:pt x="8955" y="315"/>
                  </a:cubicBezTo>
                  <a:close/>
                  <a:moveTo>
                    <a:pt x="8957" y="0"/>
                  </a:moveTo>
                  <a:cubicBezTo>
                    <a:pt x="4733" y="0"/>
                    <a:pt x="1010" y="3092"/>
                    <a:pt x="354" y="7389"/>
                  </a:cubicBezTo>
                  <a:cubicBezTo>
                    <a:pt x="0" y="9693"/>
                    <a:pt x="564" y="11991"/>
                    <a:pt x="1941" y="13868"/>
                  </a:cubicBezTo>
                  <a:cubicBezTo>
                    <a:pt x="3318" y="15743"/>
                    <a:pt x="5344" y="16970"/>
                    <a:pt x="7642" y="17323"/>
                  </a:cubicBezTo>
                  <a:cubicBezTo>
                    <a:pt x="8087" y="17387"/>
                    <a:pt x="8532" y="17425"/>
                    <a:pt x="8965" y="17425"/>
                  </a:cubicBezTo>
                  <a:cubicBezTo>
                    <a:pt x="13194" y="17425"/>
                    <a:pt x="16912" y="14333"/>
                    <a:pt x="17572" y="10030"/>
                  </a:cubicBezTo>
                  <a:cubicBezTo>
                    <a:pt x="18301" y="5283"/>
                    <a:pt x="15032" y="830"/>
                    <a:pt x="10284" y="102"/>
                  </a:cubicBezTo>
                  <a:cubicBezTo>
                    <a:pt x="9838" y="33"/>
                    <a:pt x="9395" y="0"/>
                    <a:pt x="8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9" name="Google Shape;4069;p35"/>
            <p:cNvSpPr/>
            <p:nvPr/>
          </p:nvSpPr>
          <p:spPr>
            <a:xfrm>
              <a:off x="8269150" y="1426650"/>
              <a:ext cx="458450" cy="427700"/>
            </a:xfrm>
            <a:custGeom>
              <a:avLst/>
              <a:gdLst/>
              <a:ahLst/>
              <a:cxnLst/>
              <a:rect l="l" t="t" r="r" b="b"/>
              <a:pathLst>
                <a:path w="18338" h="17108" extrusionOk="0">
                  <a:moveTo>
                    <a:pt x="9147" y="0"/>
                  </a:moveTo>
                  <a:cubicBezTo>
                    <a:pt x="5004" y="0"/>
                    <a:pt x="1367" y="3031"/>
                    <a:pt x="719" y="7256"/>
                  </a:cubicBezTo>
                  <a:cubicBezTo>
                    <a:pt x="0" y="11923"/>
                    <a:pt x="3205" y="16290"/>
                    <a:pt x="7872" y="17008"/>
                  </a:cubicBezTo>
                  <a:cubicBezTo>
                    <a:pt x="8310" y="17075"/>
                    <a:pt x="8745" y="17107"/>
                    <a:pt x="9175" y="17107"/>
                  </a:cubicBezTo>
                  <a:cubicBezTo>
                    <a:pt x="13330" y="17107"/>
                    <a:pt x="16974" y="14080"/>
                    <a:pt x="17624" y="9850"/>
                  </a:cubicBezTo>
                  <a:cubicBezTo>
                    <a:pt x="18338" y="5177"/>
                    <a:pt x="15133" y="816"/>
                    <a:pt x="10466" y="97"/>
                  </a:cubicBezTo>
                  <a:cubicBezTo>
                    <a:pt x="10026" y="32"/>
                    <a:pt x="9593" y="0"/>
                    <a:pt x="9158" y="0"/>
                  </a:cubicBezTo>
                  <a:cubicBezTo>
                    <a:pt x="9155" y="0"/>
                    <a:pt x="9151" y="0"/>
                    <a:pt x="9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0" name="Google Shape;4070;p35"/>
            <p:cNvSpPr/>
            <p:nvPr/>
          </p:nvSpPr>
          <p:spPr>
            <a:xfrm>
              <a:off x="8265000" y="1422600"/>
              <a:ext cx="457500" cy="435700"/>
            </a:xfrm>
            <a:custGeom>
              <a:avLst/>
              <a:gdLst/>
              <a:ahLst/>
              <a:cxnLst/>
              <a:rect l="l" t="t" r="r" b="b"/>
              <a:pathLst>
                <a:path w="18300" h="17428" extrusionOk="0">
                  <a:moveTo>
                    <a:pt x="9329" y="318"/>
                  </a:moveTo>
                  <a:cubicBezTo>
                    <a:pt x="9752" y="318"/>
                    <a:pt x="10182" y="350"/>
                    <a:pt x="10610" y="414"/>
                  </a:cubicBezTo>
                  <a:cubicBezTo>
                    <a:pt x="12823" y="758"/>
                    <a:pt x="14774" y="1936"/>
                    <a:pt x="16103" y="3748"/>
                  </a:cubicBezTo>
                  <a:cubicBezTo>
                    <a:pt x="17431" y="5553"/>
                    <a:pt x="17973" y="7772"/>
                    <a:pt x="17636" y="9985"/>
                  </a:cubicBezTo>
                  <a:cubicBezTo>
                    <a:pt x="16999" y="14131"/>
                    <a:pt x="13411" y="17107"/>
                    <a:pt x="9343" y="17107"/>
                  </a:cubicBezTo>
                  <a:cubicBezTo>
                    <a:pt x="8921" y="17107"/>
                    <a:pt x="8494" y="17075"/>
                    <a:pt x="8065" y="17009"/>
                  </a:cubicBezTo>
                  <a:cubicBezTo>
                    <a:pt x="3489" y="16314"/>
                    <a:pt x="339" y="12016"/>
                    <a:pt x="1039" y="7440"/>
                  </a:cubicBezTo>
                  <a:cubicBezTo>
                    <a:pt x="1672" y="3298"/>
                    <a:pt x="5258" y="318"/>
                    <a:pt x="9329" y="318"/>
                  </a:cubicBezTo>
                  <a:close/>
                  <a:moveTo>
                    <a:pt x="9321" y="1"/>
                  </a:moveTo>
                  <a:cubicBezTo>
                    <a:pt x="7478" y="1"/>
                    <a:pt x="5691" y="585"/>
                    <a:pt x="4180" y="1695"/>
                  </a:cubicBezTo>
                  <a:cubicBezTo>
                    <a:pt x="2305" y="3073"/>
                    <a:pt x="1078" y="5093"/>
                    <a:pt x="724" y="7396"/>
                  </a:cubicBezTo>
                  <a:cubicBezTo>
                    <a:pt x="0" y="12144"/>
                    <a:pt x="3269" y="16596"/>
                    <a:pt x="8016" y="17326"/>
                  </a:cubicBezTo>
                  <a:cubicBezTo>
                    <a:pt x="8461" y="17390"/>
                    <a:pt x="8911" y="17427"/>
                    <a:pt x="9356" y="17427"/>
                  </a:cubicBezTo>
                  <a:cubicBezTo>
                    <a:pt x="11194" y="17427"/>
                    <a:pt x="12979" y="16843"/>
                    <a:pt x="14490" y="15735"/>
                  </a:cubicBezTo>
                  <a:cubicBezTo>
                    <a:pt x="16365" y="14357"/>
                    <a:pt x="17592" y="12332"/>
                    <a:pt x="17946" y="10033"/>
                  </a:cubicBezTo>
                  <a:cubicBezTo>
                    <a:pt x="18299" y="7734"/>
                    <a:pt x="17737" y="5435"/>
                    <a:pt x="16360" y="3560"/>
                  </a:cubicBezTo>
                  <a:cubicBezTo>
                    <a:pt x="14983" y="1685"/>
                    <a:pt x="12957" y="457"/>
                    <a:pt x="10659" y="103"/>
                  </a:cubicBezTo>
                  <a:cubicBezTo>
                    <a:pt x="10212" y="34"/>
                    <a:pt x="9765" y="1"/>
                    <a:pt x="9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1" name="Google Shape;4071;p35"/>
            <p:cNvSpPr/>
            <p:nvPr/>
          </p:nvSpPr>
          <p:spPr>
            <a:xfrm>
              <a:off x="8450800" y="1520100"/>
              <a:ext cx="166400" cy="203025"/>
            </a:xfrm>
            <a:custGeom>
              <a:avLst/>
              <a:gdLst/>
              <a:ahLst/>
              <a:cxnLst/>
              <a:rect l="l" t="t" r="r" b="b"/>
              <a:pathLst>
                <a:path w="6656" h="8121" extrusionOk="0">
                  <a:moveTo>
                    <a:pt x="1442" y="0"/>
                  </a:moveTo>
                  <a:cubicBezTo>
                    <a:pt x="1371" y="0"/>
                    <a:pt x="1299" y="6"/>
                    <a:pt x="1227" y="19"/>
                  </a:cubicBezTo>
                  <a:cubicBezTo>
                    <a:pt x="1061" y="46"/>
                    <a:pt x="944" y="201"/>
                    <a:pt x="960" y="367"/>
                  </a:cubicBezTo>
                  <a:lnTo>
                    <a:pt x="1034" y="1064"/>
                  </a:lnTo>
                  <a:cubicBezTo>
                    <a:pt x="1131" y="1990"/>
                    <a:pt x="735" y="2890"/>
                    <a:pt x="5" y="3449"/>
                  </a:cubicBezTo>
                  <a:cubicBezTo>
                    <a:pt x="27" y="3496"/>
                    <a:pt x="44" y="3550"/>
                    <a:pt x="44" y="3609"/>
                  </a:cubicBezTo>
                  <a:lnTo>
                    <a:pt x="0" y="7665"/>
                  </a:lnTo>
                  <a:cubicBezTo>
                    <a:pt x="81" y="7901"/>
                    <a:pt x="295" y="8073"/>
                    <a:pt x="552" y="8073"/>
                  </a:cubicBezTo>
                  <a:lnTo>
                    <a:pt x="5220" y="8121"/>
                  </a:lnTo>
                  <a:cubicBezTo>
                    <a:pt x="5456" y="8121"/>
                    <a:pt x="5649" y="7933"/>
                    <a:pt x="5654" y="7698"/>
                  </a:cubicBezTo>
                  <a:lnTo>
                    <a:pt x="5654" y="7515"/>
                  </a:lnTo>
                  <a:cubicBezTo>
                    <a:pt x="5654" y="7392"/>
                    <a:pt x="5557" y="7285"/>
                    <a:pt x="5434" y="7280"/>
                  </a:cubicBezTo>
                  <a:lnTo>
                    <a:pt x="5493" y="7280"/>
                  </a:lnTo>
                  <a:cubicBezTo>
                    <a:pt x="5496" y="7280"/>
                    <a:pt x="5499" y="7280"/>
                    <a:pt x="5502" y="7280"/>
                  </a:cubicBezTo>
                  <a:cubicBezTo>
                    <a:pt x="5777" y="7280"/>
                    <a:pt x="5997" y="7057"/>
                    <a:pt x="6002" y="6787"/>
                  </a:cubicBezTo>
                  <a:lnTo>
                    <a:pt x="6002" y="6406"/>
                  </a:lnTo>
                  <a:cubicBezTo>
                    <a:pt x="6007" y="6192"/>
                    <a:pt x="5804" y="6016"/>
                    <a:pt x="5804" y="6016"/>
                  </a:cubicBezTo>
                  <a:lnTo>
                    <a:pt x="5804" y="6016"/>
                  </a:lnTo>
                  <a:cubicBezTo>
                    <a:pt x="5807" y="6016"/>
                    <a:pt x="5810" y="6016"/>
                    <a:pt x="5813" y="6016"/>
                  </a:cubicBezTo>
                  <a:cubicBezTo>
                    <a:pt x="6093" y="6016"/>
                    <a:pt x="6319" y="5787"/>
                    <a:pt x="6324" y="5511"/>
                  </a:cubicBezTo>
                  <a:lnTo>
                    <a:pt x="6329" y="4997"/>
                  </a:lnTo>
                  <a:cubicBezTo>
                    <a:pt x="6329" y="4777"/>
                    <a:pt x="6039" y="4594"/>
                    <a:pt x="6039" y="4594"/>
                  </a:cubicBezTo>
                  <a:cubicBezTo>
                    <a:pt x="6371" y="4594"/>
                    <a:pt x="6645" y="4327"/>
                    <a:pt x="6650" y="3995"/>
                  </a:cubicBezTo>
                  <a:lnTo>
                    <a:pt x="6650" y="3775"/>
                  </a:lnTo>
                  <a:cubicBezTo>
                    <a:pt x="6655" y="3437"/>
                    <a:pt x="6383" y="3159"/>
                    <a:pt x="6039" y="3154"/>
                  </a:cubicBezTo>
                  <a:lnTo>
                    <a:pt x="2680" y="3122"/>
                  </a:lnTo>
                  <a:cubicBezTo>
                    <a:pt x="2889" y="2586"/>
                    <a:pt x="2926" y="1997"/>
                    <a:pt x="2787" y="1439"/>
                  </a:cubicBezTo>
                  <a:lnTo>
                    <a:pt x="2669" y="961"/>
                  </a:lnTo>
                  <a:cubicBezTo>
                    <a:pt x="2526" y="389"/>
                    <a:pt x="2014" y="0"/>
                    <a:pt x="1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2" name="Google Shape;4072;p35"/>
            <p:cNvSpPr/>
            <p:nvPr/>
          </p:nvSpPr>
          <p:spPr>
            <a:xfrm>
              <a:off x="8446650" y="1516175"/>
              <a:ext cx="174450" cy="210850"/>
            </a:xfrm>
            <a:custGeom>
              <a:avLst/>
              <a:gdLst/>
              <a:ahLst/>
              <a:cxnLst/>
              <a:rect l="l" t="t" r="r" b="b"/>
              <a:pathLst>
                <a:path w="6978" h="8434" extrusionOk="0">
                  <a:moveTo>
                    <a:pt x="1603" y="316"/>
                  </a:moveTo>
                  <a:cubicBezTo>
                    <a:pt x="2103" y="316"/>
                    <a:pt x="2555" y="659"/>
                    <a:pt x="2679" y="1157"/>
                  </a:cubicBezTo>
                  <a:lnTo>
                    <a:pt x="2803" y="1639"/>
                  </a:lnTo>
                  <a:cubicBezTo>
                    <a:pt x="2931" y="2164"/>
                    <a:pt x="2899" y="2711"/>
                    <a:pt x="2696" y="3220"/>
                  </a:cubicBezTo>
                  <a:cubicBezTo>
                    <a:pt x="2679" y="3267"/>
                    <a:pt x="2686" y="3321"/>
                    <a:pt x="2711" y="3364"/>
                  </a:cubicBezTo>
                  <a:cubicBezTo>
                    <a:pt x="2743" y="3408"/>
                    <a:pt x="2792" y="3433"/>
                    <a:pt x="2840" y="3433"/>
                  </a:cubicBezTo>
                  <a:lnTo>
                    <a:pt x="6205" y="3465"/>
                  </a:lnTo>
                  <a:cubicBezTo>
                    <a:pt x="6329" y="3472"/>
                    <a:pt x="6441" y="3519"/>
                    <a:pt x="6527" y="3606"/>
                  </a:cubicBezTo>
                  <a:cubicBezTo>
                    <a:pt x="6613" y="3690"/>
                    <a:pt x="6661" y="3809"/>
                    <a:pt x="6661" y="3932"/>
                  </a:cubicBezTo>
                  <a:lnTo>
                    <a:pt x="6656" y="4152"/>
                  </a:lnTo>
                  <a:cubicBezTo>
                    <a:pt x="6656" y="4393"/>
                    <a:pt x="6452" y="4591"/>
                    <a:pt x="6211" y="4591"/>
                  </a:cubicBezTo>
                  <a:lnTo>
                    <a:pt x="6205" y="4591"/>
                  </a:lnTo>
                  <a:cubicBezTo>
                    <a:pt x="6136" y="4591"/>
                    <a:pt x="6072" y="4640"/>
                    <a:pt x="6050" y="4704"/>
                  </a:cubicBezTo>
                  <a:cubicBezTo>
                    <a:pt x="6034" y="4773"/>
                    <a:pt x="6061" y="4848"/>
                    <a:pt x="6119" y="4886"/>
                  </a:cubicBezTo>
                  <a:cubicBezTo>
                    <a:pt x="6205" y="4939"/>
                    <a:pt x="6339" y="5063"/>
                    <a:pt x="6334" y="5149"/>
                  </a:cubicBezTo>
                  <a:lnTo>
                    <a:pt x="6329" y="5663"/>
                  </a:lnTo>
                  <a:cubicBezTo>
                    <a:pt x="6329" y="5861"/>
                    <a:pt x="6173" y="6017"/>
                    <a:pt x="5975" y="6017"/>
                  </a:cubicBezTo>
                  <a:cubicBezTo>
                    <a:pt x="5901" y="6017"/>
                    <a:pt x="5852" y="6054"/>
                    <a:pt x="5825" y="6118"/>
                  </a:cubicBezTo>
                  <a:cubicBezTo>
                    <a:pt x="5804" y="6178"/>
                    <a:pt x="5820" y="6247"/>
                    <a:pt x="5869" y="6290"/>
                  </a:cubicBezTo>
                  <a:cubicBezTo>
                    <a:pt x="5906" y="6327"/>
                    <a:pt x="6013" y="6445"/>
                    <a:pt x="6013" y="6563"/>
                  </a:cubicBezTo>
                  <a:lnTo>
                    <a:pt x="6007" y="6938"/>
                  </a:lnTo>
                  <a:cubicBezTo>
                    <a:pt x="6007" y="7029"/>
                    <a:pt x="5970" y="7115"/>
                    <a:pt x="5906" y="7179"/>
                  </a:cubicBezTo>
                  <a:cubicBezTo>
                    <a:pt x="5842" y="7244"/>
                    <a:pt x="5740" y="7276"/>
                    <a:pt x="5659" y="7276"/>
                  </a:cubicBezTo>
                  <a:lnTo>
                    <a:pt x="5600" y="7276"/>
                  </a:lnTo>
                  <a:cubicBezTo>
                    <a:pt x="5515" y="7276"/>
                    <a:pt x="5444" y="7345"/>
                    <a:pt x="5444" y="7432"/>
                  </a:cubicBezTo>
                  <a:cubicBezTo>
                    <a:pt x="5439" y="7516"/>
                    <a:pt x="5503" y="7587"/>
                    <a:pt x="5589" y="7592"/>
                  </a:cubicBezTo>
                  <a:cubicBezTo>
                    <a:pt x="5632" y="7597"/>
                    <a:pt x="5664" y="7630"/>
                    <a:pt x="5659" y="7667"/>
                  </a:cubicBezTo>
                  <a:lnTo>
                    <a:pt x="5659" y="7849"/>
                  </a:lnTo>
                  <a:cubicBezTo>
                    <a:pt x="5659" y="7999"/>
                    <a:pt x="5535" y="8112"/>
                    <a:pt x="5386" y="8117"/>
                  </a:cubicBezTo>
                  <a:lnTo>
                    <a:pt x="718" y="8075"/>
                  </a:lnTo>
                  <a:cubicBezTo>
                    <a:pt x="547" y="8069"/>
                    <a:pt x="386" y="7961"/>
                    <a:pt x="327" y="7795"/>
                  </a:cubicBezTo>
                  <a:lnTo>
                    <a:pt x="364" y="3766"/>
                  </a:lnTo>
                  <a:cubicBezTo>
                    <a:pt x="364" y="3734"/>
                    <a:pt x="364" y="3697"/>
                    <a:pt x="354" y="3665"/>
                  </a:cubicBezTo>
                  <a:cubicBezTo>
                    <a:pt x="1072" y="3064"/>
                    <a:pt x="1452" y="2132"/>
                    <a:pt x="1356" y="1205"/>
                  </a:cubicBezTo>
                  <a:lnTo>
                    <a:pt x="1286" y="508"/>
                  </a:lnTo>
                  <a:cubicBezTo>
                    <a:pt x="1276" y="423"/>
                    <a:pt x="1335" y="347"/>
                    <a:pt x="1420" y="331"/>
                  </a:cubicBezTo>
                  <a:cubicBezTo>
                    <a:pt x="1482" y="321"/>
                    <a:pt x="1543" y="316"/>
                    <a:pt x="1603" y="316"/>
                  </a:cubicBezTo>
                  <a:close/>
                  <a:moveTo>
                    <a:pt x="1602" y="0"/>
                  </a:moveTo>
                  <a:cubicBezTo>
                    <a:pt x="1524" y="0"/>
                    <a:pt x="1446" y="7"/>
                    <a:pt x="1367" y="20"/>
                  </a:cubicBezTo>
                  <a:cubicBezTo>
                    <a:pt x="1120" y="64"/>
                    <a:pt x="943" y="294"/>
                    <a:pt x="970" y="540"/>
                  </a:cubicBezTo>
                  <a:lnTo>
                    <a:pt x="1039" y="1237"/>
                  </a:lnTo>
                  <a:cubicBezTo>
                    <a:pt x="1131" y="2094"/>
                    <a:pt x="762" y="2957"/>
                    <a:pt x="75" y="3482"/>
                  </a:cubicBezTo>
                  <a:cubicBezTo>
                    <a:pt x="17" y="3525"/>
                    <a:pt x="0" y="3606"/>
                    <a:pt x="27" y="3675"/>
                  </a:cubicBezTo>
                  <a:cubicBezTo>
                    <a:pt x="43" y="3702"/>
                    <a:pt x="49" y="3734"/>
                    <a:pt x="49" y="3766"/>
                  </a:cubicBezTo>
                  <a:lnTo>
                    <a:pt x="11" y="7822"/>
                  </a:lnTo>
                  <a:cubicBezTo>
                    <a:pt x="11" y="7838"/>
                    <a:pt x="11" y="7855"/>
                    <a:pt x="17" y="7876"/>
                  </a:cubicBezTo>
                  <a:cubicBezTo>
                    <a:pt x="119" y="8176"/>
                    <a:pt x="396" y="8384"/>
                    <a:pt x="718" y="8384"/>
                  </a:cubicBezTo>
                  <a:lnTo>
                    <a:pt x="5386" y="8433"/>
                  </a:lnTo>
                  <a:lnTo>
                    <a:pt x="5391" y="8433"/>
                  </a:lnTo>
                  <a:cubicBezTo>
                    <a:pt x="5708" y="8433"/>
                    <a:pt x="5970" y="8176"/>
                    <a:pt x="5975" y="7855"/>
                  </a:cubicBezTo>
                  <a:lnTo>
                    <a:pt x="5975" y="7672"/>
                  </a:lnTo>
                  <a:cubicBezTo>
                    <a:pt x="5975" y="7624"/>
                    <a:pt x="5970" y="7576"/>
                    <a:pt x="5953" y="7528"/>
                  </a:cubicBezTo>
                  <a:cubicBezTo>
                    <a:pt x="6013" y="7501"/>
                    <a:pt x="6072" y="7459"/>
                    <a:pt x="6126" y="7410"/>
                  </a:cubicBezTo>
                  <a:cubicBezTo>
                    <a:pt x="6248" y="7286"/>
                    <a:pt x="6324" y="7120"/>
                    <a:pt x="6324" y="6944"/>
                  </a:cubicBezTo>
                  <a:lnTo>
                    <a:pt x="6329" y="6563"/>
                  </a:lnTo>
                  <a:cubicBezTo>
                    <a:pt x="6329" y="6455"/>
                    <a:pt x="6292" y="6354"/>
                    <a:pt x="6248" y="6274"/>
                  </a:cubicBezTo>
                  <a:cubicBezTo>
                    <a:pt x="6479" y="6173"/>
                    <a:pt x="6645" y="5936"/>
                    <a:pt x="6645" y="5668"/>
                  </a:cubicBezTo>
                  <a:lnTo>
                    <a:pt x="6650" y="5154"/>
                  </a:lnTo>
                  <a:cubicBezTo>
                    <a:pt x="6656" y="5031"/>
                    <a:pt x="6596" y="4924"/>
                    <a:pt x="6532" y="4838"/>
                  </a:cubicBezTo>
                  <a:cubicBezTo>
                    <a:pt x="6789" y="4714"/>
                    <a:pt x="6972" y="4457"/>
                    <a:pt x="6972" y="4152"/>
                  </a:cubicBezTo>
                  <a:lnTo>
                    <a:pt x="6977" y="3937"/>
                  </a:lnTo>
                  <a:cubicBezTo>
                    <a:pt x="6977" y="3729"/>
                    <a:pt x="6897" y="3530"/>
                    <a:pt x="6752" y="3386"/>
                  </a:cubicBezTo>
                  <a:cubicBezTo>
                    <a:pt x="6608" y="3235"/>
                    <a:pt x="6415" y="3155"/>
                    <a:pt x="6205" y="3150"/>
                  </a:cubicBezTo>
                  <a:lnTo>
                    <a:pt x="3065" y="3118"/>
                  </a:lnTo>
                  <a:cubicBezTo>
                    <a:pt x="3221" y="2614"/>
                    <a:pt x="3237" y="2078"/>
                    <a:pt x="3109" y="1558"/>
                  </a:cubicBezTo>
                  <a:lnTo>
                    <a:pt x="2985" y="1081"/>
                  </a:lnTo>
                  <a:cubicBezTo>
                    <a:pt x="2827" y="441"/>
                    <a:pt x="2243" y="0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3" name="Google Shape;4073;p35"/>
            <p:cNvSpPr/>
            <p:nvPr/>
          </p:nvSpPr>
          <p:spPr>
            <a:xfrm>
              <a:off x="8380200" y="1600550"/>
              <a:ext cx="71700" cy="121100"/>
            </a:xfrm>
            <a:custGeom>
              <a:avLst/>
              <a:gdLst/>
              <a:ahLst/>
              <a:cxnLst/>
              <a:rect l="l" t="t" r="r" b="b"/>
              <a:pathLst>
                <a:path w="2868" h="4844" extrusionOk="0">
                  <a:moveTo>
                    <a:pt x="402" y="0"/>
                  </a:moveTo>
                  <a:cubicBezTo>
                    <a:pt x="209" y="0"/>
                    <a:pt x="44" y="165"/>
                    <a:pt x="44" y="364"/>
                  </a:cubicBezTo>
                  <a:lnTo>
                    <a:pt x="0" y="4453"/>
                  </a:lnTo>
                  <a:cubicBezTo>
                    <a:pt x="0" y="4656"/>
                    <a:pt x="161" y="4823"/>
                    <a:pt x="365" y="4823"/>
                  </a:cubicBezTo>
                  <a:lnTo>
                    <a:pt x="2455" y="4844"/>
                  </a:lnTo>
                  <a:cubicBezTo>
                    <a:pt x="2458" y="4844"/>
                    <a:pt x="2461" y="4844"/>
                    <a:pt x="2464" y="4844"/>
                  </a:cubicBezTo>
                  <a:cubicBezTo>
                    <a:pt x="2663" y="4844"/>
                    <a:pt x="2824" y="4680"/>
                    <a:pt x="2824" y="4480"/>
                  </a:cubicBezTo>
                  <a:lnTo>
                    <a:pt x="2824" y="4447"/>
                  </a:lnTo>
                  <a:lnTo>
                    <a:pt x="2868" y="391"/>
                  </a:lnTo>
                  <a:cubicBezTo>
                    <a:pt x="2868" y="332"/>
                    <a:pt x="2851" y="278"/>
                    <a:pt x="2829" y="231"/>
                  </a:cubicBezTo>
                  <a:cubicBezTo>
                    <a:pt x="2772" y="107"/>
                    <a:pt x="2648" y="21"/>
                    <a:pt x="2503" y="21"/>
                  </a:cubicBezTo>
                  <a:lnTo>
                    <a:pt x="413" y="0"/>
                  </a:lnTo>
                  <a:cubicBezTo>
                    <a:pt x="409" y="0"/>
                    <a:pt x="406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4" name="Google Shape;4074;p35"/>
            <p:cNvSpPr/>
            <p:nvPr/>
          </p:nvSpPr>
          <p:spPr>
            <a:xfrm>
              <a:off x="8376175" y="1596525"/>
              <a:ext cx="79600" cy="129150"/>
            </a:xfrm>
            <a:custGeom>
              <a:avLst/>
              <a:gdLst/>
              <a:ahLst/>
              <a:cxnLst/>
              <a:rect l="l" t="t" r="r" b="b"/>
              <a:pathLst>
                <a:path w="3184" h="5166" extrusionOk="0">
                  <a:moveTo>
                    <a:pt x="574" y="316"/>
                  </a:moveTo>
                  <a:lnTo>
                    <a:pt x="2659" y="338"/>
                  </a:lnTo>
                  <a:cubicBezTo>
                    <a:pt x="2745" y="338"/>
                    <a:pt x="2814" y="386"/>
                    <a:pt x="2846" y="461"/>
                  </a:cubicBezTo>
                  <a:cubicBezTo>
                    <a:pt x="2862" y="488"/>
                    <a:pt x="2868" y="520"/>
                    <a:pt x="2868" y="552"/>
                  </a:cubicBezTo>
                  <a:lnTo>
                    <a:pt x="2830" y="4641"/>
                  </a:lnTo>
                  <a:cubicBezTo>
                    <a:pt x="2825" y="4753"/>
                    <a:pt x="2733" y="4849"/>
                    <a:pt x="2616" y="4849"/>
                  </a:cubicBezTo>
                  <a:lnTo>
                    <a:pt x="532" y="4828"/>
                  </a:lnTo>
                  <a:cubicBezTo>
                    <a:pt x="413" y="4828"/>
                    <a:pt x="322" y="4732"/>
                    <a:pt x="322" y="4614"/>
                  </a:cubicBezTo>
                  <a:lnTo>
                    <a:pt x="360" y="525"/>
                  </a:lnTo>
                  <a:cubicBezTo>
                    <a:pt x="366" y="407"/>
                    <a:pt x="457" y="316"/>
                    <a:pt x="574" y="316"/>
                  </a:cubicBezTo>
                  <a:close/>
                  <a:moveTo>
                    <a:pt x="574" y="1"/>
                  </a:moveTo>
                  <a:cubicBezTo>
                    <a:pt x="285" y="1"/>
                    <a:pt x="49" y="231"/>
                    <a:pt x="49" y="520"/>
                  </a:cubicBezTo>
                  <a:lnTo>
                    <a:pt x="7" y="4614"/>
                  </a:lnTo>
                  <a:cubicBezTo>
                    <a:pt x="0" y="4903"/>
                    <a:pt x="237" y="5138"/>
                    <a:pt x="526" y="5145"/>
                  </a:cubicBezTo>
                  <a:lnTo>
                    <a:pt x="2611" y="5165"/>
                  </a:lnTo>
                  <a:lnTo>
                    <a:pt x="2616" y="5165"/>
                  </a:lnTo>
                  <a:cubicBezTo>
                    <a:pt x="2906" y="5165"/>
                    <a:pt x="3141" y="4930"/>
                    <a:pt x="3146" y="4614"/>
                  </a:cubicBezTo>
                  <a:lnTo>
                    <a:pt x="3183" y="552"/>
                  </a:lnTo>
                  <a:cubicBezTo>
                    <a:pt x="3183" y="476"/>
                    <a:pt x="3168" y="402"/>
                    <a:pt x="3136" y="327"/>
                  </a:cubicBezTo>
                  <a:cubicBezTo>
                    <a:pt x="3050" y="140"/>
                    <a:pt x="2868" y="21"/>
                    <a:pt x="2664" y="21"/>
                  </a:cubicBezTo>
                  <a:lnTo>
                    <a:pt x="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5" name="Google Shape;4075;p35"/>
            <p:cNvSpPr/>
            <p:nvPr/>
          </p:nvSpPr>
          <p:spPr>
            <a:xfrm>
              <a:off x="8411550" y="1614050"/>
              <a:ext cx="19475" cy="19200"/>
            </a:xfrm>
            <a:custGeom>
              <a:avLst/>
              <a:gdLst/>
              <a:ahLst/>
              <a:cxnLst/>
              <a:rect l="l" t="t" r="r" b="b"/>
              <a:pathLst>
                <a:path w="779" h="768" extrusionOk="0">
                  <a:moveTo>
                    <a:pt x="383" y="0"/>
                  </a:moveTo>
                  <a:cubicBezTo>
                    <a:pt x="173" y="0"/>
                    <a:pt x="6" y="171"/>
                    <a:pt x="6" y="381"/>
                  </a:cubicBezTo>
                  <a:cubicBezTo>
                    <a:pt x="0" y="596"/>
                    <a:pt x="172" y="767"/>
                    <a:pt x="386" y="767"/>
                  </a:cubicBezTo>
                  <a:cubicBezTo>
                    <a:pt x="389" y="767"/>
                    <a:pt x="392" y="767"/>
                    <a:pt x="395" y="767"/>
                  </a:cubicBezTo>
                  <a:cubicBezTo>
                    <a:pt x="601" y="767"/>
                    <a:pt x="772" y="598"/>
                    <a:pt x="772" y="386"/>
                  </a:cubicBezTo>
                  <a:cubicBezTo>
                    <a:pt x="778" y="178"/>
                    <a:pt x="606" y="1"/>
                    <a:pt x="392" y="1"/>
                  </a:cubicBezTo>
                  <a:cubicBezTo>
                    <a:pt x="389" y="0"/>
                    <a:pt x="386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6" name="Google Shape;4076;p35"/>
            <p:cNvSpPr/>
            <p:nvPr/>
          </p:nvSpPr>
          <p:spPr>
            <a:xfrm>
              <a:off x="8407675" y="1610025"/>
              <a:ext cx="27200" cy="27225"/>
            </a:xfrm>
            <a:custGeom>
              <a:avLst/>
              <a:gdLst/>
              <a:ahLst/>
              <a:cxnLst/>
              <a:rect l="l" t="t" r="r" b="b"/>
              <a:pathLst>
                <a:path w="1088" h="1089" extrusionOk="0">
                  <a:moveTo>
                    <a:pt x="547" y="317"/>
                  </a:moveTo>
                  <a:cubicBezTo>
                    <a:pt x="669" y="317"/>
                    <a:pt x="772" y="425"/>
                    <a:pt x="772" y="547"/>
                  </a:cubicBezTo>
                  <a:cubicBezTo>
                    <a:pt x="772" y="606"/>
                    <a:pt x="745" y="666"/>
                    <a:pt x="702" y="708"/>
                  </a:cubicBezTo>
                  <a:cubicBezTo>
                    <a:pt x="663" y="747"/>
                    <a:pt x="621" y="773"/>
                    <a:pt x="561" y="773"/>
                  </a:cubicBezTo>
                  <a:cubicBezTo>
                    <a:pt x="555" y="773"/>
                    <a:pt x="548" y="773"/>
                    <a:pt x="541" y="772"/>
                  </a:cubicBezTo>
                  <a:cubicBezTo>
                    <a:pt x="483" y="772"/>
                    <a:pt x="424" y="747"/>
                    <a:pt x="380" y="703"/>
                  </a:cubicBezTo>
                  <a:cubicBezTo>
                    <a:pt x="338" y="660"/>
                    <a:pt x="316" y="601"/>
                    <a:pt x="316" y="542"/>
                  </a:cubicBezTo>
                  <a:cubicBezTo>
                    <a:pt x="316" y="419"/>
                    <a:pt x="419" y="317"/>
                    <a:pt x="541" y="317"/>
                  </a:cubicBezTo>
                  <a:close/>
                  <a:moveTo>
                    <a:pt x="547" y="1"/>
                  </a:moveTo>
                  <a:cubicBezTo>
                    <a:pt x="263" y="1"/>
                    <a:pt x="6" y="243"/>
                    <a:pt x="1" y="542"/>
                  </a:cubicBezTo>
                  <a:cubicBezTo>
                    <a:pt x="1" y="688"/>
                    <a:pt x="53" y="821"/>
                    <a:pt x="155" y="923"/>
                  </a:cubicBezTo>
                  <a:cubicBezTo>
                    <a:pt x="258" y="1030"/>
                    <a:pt x="392" y="1089"/>
                    <a:pt x="536" y="1089"/>
                  </a:cubicBezTo>
                  <a:lnTo>
                    <a:pt x="541" y="1089"/>
                  </a:lnTo>
                  <a:cubicBezTo>
                    <a:pt x="842" y="1089"/>
                    <a:pt x="1082" y="848"/>
                    <a:pt x="1087" y="554"/>
                  </a:cubicBezTo>
                  <a:cubicBezTo>
                    <a:pt x="1087" y="253"/>
                    <a:pt x="847" y="7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7" name="Google Shape;4077;p35"/>
            <p:cNvSpPr/>
            <p:nvPr/>
          </p:nvSpPr>
          <p:spPr>
            <a:xfrm>
              <a:off x="8560775" y="1701950"/>
              <a:ext cx="26425" cy="25"/>
            </a:xfrm>
            <a:custGeom>
              <a:avLst/>
              <a:gdLst/>
              <a:ahLst/>
              <a:cxnLst/>
              <a:rect l="l" t="t" r="r" b="b"/>
              <a:pathLst>
                <a:path w="1057" h="1" extrusionOk="0">
                  <a:moveTo>
                    <a:pt x="1" y="1"/>
                  </a:moveTo>
                  <a:lnTo>
                    <a:pt x="10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8" name="Google Shape;4078;p35"/>
            <p:cNvSpPr/>
            <p:nvPr/>
          </p:nvSpPr>
          <p:spPr>
            <a:xfrm>
              <a:off x="8556900" y="1698050"/>
              <a:ext cx="34325" cy="7950"/>
            </a:xfrm>
            <a:custGeom>
              <a:avLst/>
              <a:gdLst/>
              <a:ahLst/>
              <a:cxnLst/>
              <a:rect l="l" t="t" r="r" b="b"/>
              <a:pathLst>
                <a:path w="1373" h="318" extrusionOk="0">
                  <a:moveTo>
                    <a:pt x="156" y="1"/>
                  </a:moveTo>
                  <a:cubicBezTo>
                    <a:pt x="70" y="1"/>
                    <a:pt x="0" y="70"/>
                    <a:pt x="0" y="157"/>
                  </a:cubicBezTo>
                  <a:cubicBezTo>
                    <a:pt x="0" y="248"/>
                    <a:pt x="70" y="317"/>
                    <a:pt x="156" y="317"/>
                  </a:cubicBezTo>
                  <a:lnTo>
                    <a:pt x="1212" y="317"/>
                  </a:lnTo>
                  <a:cubicBezTo>
                    <a:pt x="1298" y="317"/>
                    <a:pt x="1372" y="248"/>
                    <a:pt x="1372" y="157"/>
                  </a:cubicBezTo>
                  <a:cubicBezTo>
                    <a:pt x="1372" y="70"/>
                    <a:pt x="1298" y="1"/>
                    <a:pt x="1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9" name="Google Shape;4079;p35"/>
            <p:cNvSpPr/>
            <p:nvPr/>
          </p:nvSpPr>
          <p:spPr>
            <a:xfrm>
              <a:off x="8569250" y="1670175"/>
              <a:ext cx="26375" cy="25"/>
            </a:xfrm>
            <a:custGeom>
              <a:avLst/>
              <a:gdLst/>
              <a:ahLst/>
              <a:cxnLst/>
              <a:rect l="l" t="t" r="r" b="b"/>
              <a:pathLst>
                <a:path w="1055" h="1" extrusionOk="0">
                  <a:moveTo>
                    <a:pt x="0" y="1"/>
                  </a:moveTo>
                  <a:lnTo>
                    <a:pt x="10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0" name="Google Shape;4080;p35"/>
            <p:cNvSpPr/>
            <p:nvPr/>
          </p:nvSpPr>
          <p:spPr>
            <a:xfrm>
              <a:off x="8565350" y="1666300"/>
              <a:ext cx="34175" cy="7925"/>
            </a:xfrm>
            <a:custGeom>
              <a:avLst/>
              <a:gdLst/>
              <a:ahLst/>
              <a:cxnLst/>
              <a:rect l="l" t="t" r="r" b="b"/>
              <a:pathLst>
                <a:path w="1367" h="317" extrusionOk="0">
                  <a:moveTo>
                    <a:pt x="156" y="0"/>
                  </a:moveTo>
                  <a:cubicBezTo>
                    <a:pt x="70" y="0"/>
                    <a:pt x="0" y="71"/>
                    <a:pt x="0" y="156"/>
                  </a:cubicBezTo>
                  <a:cubicBezTo>
                    <a:pt x="0" y="247"/>
                    <a:pt x="70" y="317"/>
                    <a:pt x="156" y="317"/>
                  </a:cubicBezTo>
                  <a:lnTo>
                    <a:pt x="1211" y="317"/>
                  </a:lnTo>
                  <a:cubicBezTo>
                    <a:pt x="1297" y="317"/>
                    <a:pt x="1366" y="247"/>
                    <a:pt x="1366" y="156"/>
                  </a:cubicBezTo>
                  <a:cubicBezTo>
                    <a:pt x="1366" y="71"/>
                    <a:pt x="1297" y="0"/>
                    <a:pt x="1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1" name="Google Shape;4081;p35"/>
            <p:cNvSpPr/>
            <p:nvPr/>
          </p:nvSpPr>
          <p:spPr>
            <a:xfrm>
              <a:off x="8575125" y="1634700"/>
              <a:ext cx="26425" cy="25"/>
            </a:xfrm>
            <a:custGeom>
              <a:avLst/>
              <a:gdLst/>
              <a:ahLst/>
              <a:cxnLst/>
              <a:rect l="l" t="t" r="r" b="b"/>
              <a:pathLst>
                <a:path w="1057" h="1" extrusionOk="0">
                  <a:moveTo>
                    <a:pt x="0" y="0"/>
                  </a:moveTo>
                  <a:lnTo>
                    <a:pt x="10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2" name="Google Shape;4082;p35"/>
            <p:cNvSpPr/>
            <p:nvPr/>
          </p:nvSpPr>
          <p:spPr>
            <a:xfrm>
              <a:off x="8571225" y="1630675"/>
              <a:ext cx="34200" cy="7925"/>
            </a:xfrm>
            <a:custGeom>
              <a:avLst/>
              <a:gdLst/>
              <a:ahLst/>
              <a:cxnLst/>
              <a:rect l="l" t="t" r="r" b="b"/>
              <a:pathLst>
                <a:path w="1368" h="317" extrusionOk="0">
                  <a:moveTo>
                    <a:pt x="156" y="0"/>
                  </a:moveTo>
                  <a:cubicBezTo>
                    <a:pt x="70" y="0"/>
                    <a:pt x="1" y="75"/>
                    <a:pt x="1" y="161"/>
                  </a:cubicBezTo>
                  <a:cubicBezTo>
                    <a:pt x="1" y="247"/>
                    <a:pt x="70" y="317"/>
                    <a:pt x="156" y="317"/>
                  </a:cubicBezTo>
                  <a:lnTo>
                    <a:pt x="1212" y="317"/>
                  </a:lnTo>
                  <a:cubicBezTo>
                    <a:pt x="1297" y="317"/>
                    <a:pt x="1368" y="247"/>
                    <a:pt x="1368" y="161"/>
                  </a:cubicBezTo>
                  <a:cubicBezTo>
                    <a:pt x="1368" y="75"/>
                    <a:pt x="1297" y="0"/>
                    <a:pt x="1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3" name="Google Shape;4083;p35"/>
            <p:cNvSpPr/>
            <p:nvPr/>
          </p:nvSpPr>
          <p:spPr>
            <a:xfrm>
              <a:off x="8588525" y="1408825"/>
              <a:ext cx="165850" cy="165875"/>
            </a:xfrm>
            <a:custGeom>
              <a:avLst/>
              <a:gdLst/>
              <a:ahLst/>
              <a:cxnLst/>
              <a:rect l="l" t="t" r="r" b="b"/>
              <a:pathLst>
                <a:path w="6634" h="6635" extrusionOk="0">
                  <a:moveTo>
                    <a:pt x="3317" y="1"/>
                  </a:moveTo>
                  <a:cubicBezTo>
                    <a:pt x="1485" y="1"/>
                    <a:pt x="1" y="1485"/>
                    <a:pt x="1" y="3317"/>
                  </a:cubicBezTo>
                  <a:cubicBezTo>
                    <a:pt x="1" y="5150"/>
                    <a:pt x="1485" y="6634"/>
                    <a:pt x="3317" y="6634"/>
                  </a:cubicBezTo>
                  <a:cubicBezTo>
                    <a:pt x="5150" y="6634"/>
                    <a:pt x="6634" y="5150"/>
                    <a:pt x="6634" y="3317"/>
                  </a:cubicBezTo>
                  <a:cubicBezTo>
                    <a:pt x="6634" y="1485"/>
                    <a:pt x="5150" y="1"/>
                    <a:pt x="33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4" name="Google Shape;4084;p35"/>
            <p:cNvSpPr/>
            <p:nvPr/>
          </p:nvSpPr>
          <p:spPr>
            <a:xfrm>
              <a:off x="8584500" y="1404950"/>
              <a:ext cx="173775" cy="173750"/>
            </a:xfrm>
            <a:custGeom>
              <a:avLst/>
              <a:gdLst/>
              <a:ahLst/>
              <a:cxnLst/>
              <a:rect l="l" t="t" r="r" b="b"/>
              <a:pathLst>
                <a:path w="6951" h="6950" extrusionOk="0">
                  <a:moveTo>
                    <a:pt x="3478" y="317"/>
                  </a:moveTo>
                  <a:cubicBezTo>
                    <a:pt x="5220" y="317"/>
                    <a:pt x="6634" y="1731"/>
                    <a:pt x="6634" y="3472"/>
                  </a:cubicBezTo>
                  <a:cubicBezTo>
                    <a:pt x="6634" y="5214"/>
                    <a:pt x="5220" y="6635"/>
                    <a:pt x="3478" y="6635"/>
                  </a:cubicBezTo>
                  <a:cubicBezTo>
                    <a:pt x="1737" y="6635"/>
                    <a:pt x="316" y="5214"/>
                    <a:pt x="316" y="3472"/>
                  </a:cubicBezTo>
                  <a:cubicBezTo>
                    <a:pt x="316" y="2631"/>
                    <a:pt x="644" y="1838"/>
                    <a:pt x="1243" y="1239"/>
                  </a:cubicBezTo>
                  <a:cubicBezTo>
                    <a:pt x="1839" y="643"/>
                    <a:pt x="2631" y="317"/>
                    <a:pt x="3478" y="317"/>
                  </a:cubicBezTo>
                  <a:close/>
                  <a:moveTo>
                    <a:pt x="3478" y="0"/>
                  </a:moveTo>
                  <a:cubicBezTo>
                    <a:pt x="2551" y="0"/>
                    <a:pt x="1678" y="359"/>
                    <a:pt x="1018" y="1019"/>
                  </a:cubicBezTo>
                  <a:cubicBezTo>
                    <a:pt x="365" y="1672"/>
                    <a:pt x="1" y="2545"/>
                    <a:pt x="1" y="3472"/>
                  </a:cubicBezTo>
                  <a:cubicBezTo>
                    <a:pt x="1" y="5391"/>
                    <a:pt x="1560" y="6950"/>
                    <a:pt x="3478" y="6950"/>
                  </a:cubicBezTo>
                  <a:cubicBezTo>
                    <a:pt x="5391" y="6950"/>
                    <a:pt x="6951" y="5391"/>
                    <a:pt x="6951" y="3472"/>
                  </a:cubicBezTo>
                  <a:cubicBezTo>
                    <a:pt x="6951" y="1560"/>
                    <a:pt x="5391" y="0"/>
                    <a:pt x="3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5" name="Google Shape;4085;p35"/>
            <p:cNvSpPr/>
            <p:nvPr/>
          </p:nvSpPr>
          <p:spPr>
            <a:xfrm>
              <a:off x="8669825" y="1443525"/>
              <a:ext cx="9275" cy="93550"/>
            </a:xfrm>
            <a:custGeom>
              <a:avLst/>
              <a:gdLst/>
              <a:ahLst/>
              <a:cxnLst/>
              <a:rect l="l" t="t" r="r" b="b"/>
              <a:pathLst>
                <a:path w="371" h="3742" extrusionOk="0">
                  <a:moveTo>
                    <a:pt x="189" y="0"/>
                  </a:moveTo>
                  <a:cubicBezTo>
                    <a:pt x="86" y="0"/>
                    <a:pt x="1" y="81"/>
                    <a:pt x="1" y="183"/>
                  </a:cubicBezTo>
                  <a:lnTo>
                    <a:pt x="1" y="3554"/>
                  </a:lnTo>
                  <a:cubicBezTo>
                    <a:pt x="1" y="3655"/>
                    <a:pt x="86" y="3741"/>
                    <a:pt x="189" y="3741"/>
                  </a:cubicBezTo>
                  <a:cubicBezTo>
                    <a:pt x="290" y="3741"/>
                    <a:pt x="370" y="3655"/>
                    <a:pt x="370" y="3554"/>
                  </a:cubicBezTo>
                  <a:lnTo>
                    <a:pt x="370" y="183"/>
                  </a:lnTo>
                  <a:cubicBezTo>
                    <a:pt x="370" y="81"/>
                    <a:pt x="290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6" name="Google Shape;4086;p35"/>
            <p:cNvSpPr/>
            <p:nvPr/>
          </p:nvSpPr>
          <p:spPr>
            <a:xfrm>
              <a:off x="8627750" y="1485600"/>
              <a:ext cx="93550" cy="9250"/>
            </a:xfrm>
            <a:custGeom>
              <a:avLst/>
              <a:gdLst/>
              <a:ahLst/>
              <a:cxnLst/>
              <a:rect l="l" t="t" r="r" b="b"/>
              <a:pathLst>
                <a:path w="3742" h="370" extrusionOk="0">
                  <a:moveTo>
                    <a:pt x="183" y="1"/>
                  </a:moveTo>
                  <a:cubicBezTo>
                    <a:pt x="82" y="1"/>
                    <a:pt x="1" y="81"/>
                    <a:pt x="1" y="187"/>
                  </a:cubicBezTo>
                  <a:cubicBezTo>
                    <a:pt x="1" y="290"/>
                    <a:pt x="82" y="370"/>
                    <a:pt x="183" y="370"/>
                  </a:cubicBezTo>
                  <a:lnTo>
                    <a:pt x="3554" y="370"/>
                  </a:lnTo>
                  <a:cubicBezTo>
                    <a:pt x="3655" y="370"/>
                    <a:pt x="3742" y="290"/>
                    <a:pt x="3742" y="187"/>
                  </a:cubicBezTo>
                  <a:cubicBezTo>
                    <a:pt x="3742" y="81"/>
                    <a:pt x="3655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87" name="Google Shape;4087;p35"/>
          <p:cNvGrpSpPr/>
          <p:nvPr/>
        </p:nvGrpSpPr>
        <p:grpSpPr>
          <a:xfrm>
            <a:off x="1330449" y="93853"/>
            <a:ext cx="890953" cy="891290"/>
            <a:chOff x="8234275" y="2163288"/>
            <a:chExt cx="372550" cy="372675"/>
          </a:xfrm>
        </p:grpSpPr>
        <p:sp>
          <p:nvSpPr>
            <p:cNvPr id="4088" name="Google Shape;4088;p35"/>
            <p:cNvSpPr/>
            <p:nvPr/>
          </p:nvSpPr>
          <p:spPr>
            <a:xfrm>
              <a:off x="8234275" y="2163288"/>
              <a:ext cx="372550" cy="372675"/>
            </a:xfrm>
            <a:custGeom>
              <a:avLst/>
              <a:gdLst/>
              <a:ahLst/>
              <a:cxnLst/>
              <a:rect l="l" t="t" r="r" b="b"/>
              <a:pathLst>
                <a:path w="14902" h="14907" extrusionOk="0">
                  <a:moveTo>
                    <a:pt x="7453" y="316"/>
                  </a:moveTo>
                  <a:cubicBezTo>
                    <a:pt x="11387" y="316"/>
                    <a:pt x="14590" y="3515"/>
                    <a:pt x="14590" y="7453"/>
                  </a:cubicBezTo>
                  <a:cubicBezTo>
                    <a:pt x="14590" y="11387"/>
                    <a:pt x="11387" y="14591"/>
                    <a:pt x="7453" y="14591"/>
                  </a:cubicBezTo>
                  <a:cubicBezTo>
                    <a:pt x="3515" y="14591"/>
                    <a:pt x="315" y="11387"/>
                    <a:pt x="315" y="7453"/>
                  </a:cubicBezTo>
                  <a:cubicBezTo>
                    <a:pt x="315" y="3515"/>
                    <a:pt x="3515" y="316"/>
                    <a:pt x="7453" y="316"/>
                  </a:cubicBezTo>
                  <a:close/>
                  <a:moveTo>
                    <a:pt x="7453" y="1"/>
                  </a:moveTo>
                  <a:cubicBezTo>
                    <a:pt x="3344" y="1"/>
                    <a:pt x="0" y="3344"/>
                    <a:pt x="0" y="7453"/>
                  </a:cubicBezTo>
                  <a:cubicBezTo>
                    <a:pt x="0" y="11563"/>
                    <a:pt x="3344" y="14907"/>
                    <a:pt x="7453" y="14907"/>
                  </a:cubicBezTo>
                  <a:cubicBezTo>
                    <a:pt x="11563" y="14907"/>
                    <a:pt x="14901" y="11563"/>
                    <a:pt x="14901" y="7453"/>
                  </a:cubicBezTo>
                  <a:cubicBezTo>
                    <a:pt x="14901" y="3344"/>
                    <a:pt x="11563" y="1"/>
                    <a:pt x="7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9" name="Google Shape;4089;p35"/>
            <p:cNvSpPr/>
            <p:nvPr/>
          </p:nvSpPr>
          <p:spPr>
            <a:xfrm>
              <a:off x="8361100" y="2163288"/>
              <a:ext cx="116575" cy="372675"/>
            </a:xfrm>
            <a:custGeom>
              <a:avLst/>
              <a:gdLst/>
              <a:ahLst/>
              <a:cxnLst/>
              <a:rect l="l" t="t" r="r" b="b"/>
              <a:pathLst>
                <a:path w="4663" h="14907" extrusionOk="0">
                  <a:moveTo>
                    <a:pt x="2332" y="316"/>
                  </a:moveTo>
                  <a:cubicBezTo>
                    <a:pt x="3307" y="316"/>
                    <a:pt x="4347" y="3183"/>
                    <a:pt x="4347" y="7453"/>
                  </a:cubicBezTo>
                  <a:cubicBezTo>
                    <a:pt x="4347" y="11719"/>
                    <a:pt x="3307" y="14591"/>
                    <a:pt x="2332" y="14591"/>
                  </a:cubicBezTo>
                  <a:cubicBezTo>
                    <a:pt x="1357" y="14591"/>
                    <a:pt x="317" y="11719"/>
                    <a:pt x="317" y="7453"/>
                  </a:cubicBezTo>
                  <a:cubicBezTo>
                    <a:pt x="317" y="3183"/>
                    <a:pt x="1357" y="316"/>
                    <a:pt x="2332" y="316"/>
                  </a:cubicBezTo>
                  <a:close/>
                  <a:moveTo>
                    <a:pt x="2332" y="1"/>
                  </a:moveTo>
                  <a:cubicBezTo>
                    <a:pt x="875" y="1"/>
                    <a:pt x="0" y="3788"/>
                    <a:pt x="0" y="7453"/>
                  </a:cubicBezTo>
                  <a:cubicBezTo>
                    <a:pt x="0" y="11113"/>
                    <a:pt x="875" y="14907"/>
                    <a:pt x="2332" y="14907"/>
                  </a:cubicBezTo>
                  <a:cubicBezTo>
                    <a:pt x="3794" y="14907"/>
                    <a:pt x="4662" y="11113"/>
                    <a:pt x="4662" y="7453"/>
                  </a:cubicBezTo>
                  <a:cubicBezTo>
                    <a:pt x="4662" y="3788"/>
                    <a:pt x="3794" y="1"/>
                    <a:pt x="2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0" name="Google Shape;4090;p35"/>
            <p:cNvSpPr/>
            <p:nvPr/>
          </p:nvSpPr>
          <p:spPr>
            <a:xfrm>
              <a:off x="8246575" y="2287188"/>
              <a:ext cx="344975" cy="7950"/>
            </a:xfrm>
            <a:custGeom>
              <a:avLst/>
              <a:gdLst/>
              <a:ahLst/>
              <a:cxnLst/>
              <a:rect l="l" t="t" r="r" b="b"/>
              <a:pathLst>
                <a:path w="13799" h="318" extrusionOk="0">
                  <a:moveTo>
                    <a:pt x="1" y="1"/>
                  </a:moveTo>
                  <a:lnTo>
                    <a:pt x="1" y="317"/>
                  </a:lnTo>
                  <a:lnTo>
                    <a:pt x="13798" y="317"/>
                  </a:lnTo>
                  <a:lnTo>
                    <a:pt x="137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1" name="Google Shape;4091;p35"/>
            <p:cNvSpPr/>
            <p:nvPr/>
          </p:nvSpPr>
          <p:spPr>
            <a:xfrm>
              <a:off x="8246575" y="2410563"/>
              <a:ext cx="344975" cy="7925"/>
            </a:xfrm>
            <a:custGeom>
              <a:avLst/>
              <a:gdLst/>
              <a:ahLst/>
              <a:cxnLst/>
              <a:rect l="l" t="t" r="r" b="b"/>
              <a:pathLst>
                <a:path w="13799" h="317" extrusionOk="0">
                  <a:moveTo>
                    <a:pt x="1" y="0"/>
                  </a:moveTo>
                  <a:lnTo>
                    <a:pt x="1" y="317"/>
                  </a:lnTo>
                  <a:lnTo>
                    <a:pt x="13798" y="317"/>
                  </a:lnTo>
                  <a:lnTo>
                    <a:pt x="13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2" name="Google Shape;4092;p35"/>
            <p:cNvSpPr/>
            <p:nvPr/>
          </p:nvSpPr>
          <p:spPr>
            <a:xfrm>
              <a:off x="8345825" y="2268038"/>
              <a:ext cx="46400" cy="46375"/>
            </a:xfrm>
            <a:custGeom>
              <a:avLst/>
              <a:gdLst/>
              <a:ahLst/>
              <a:cxnLst/>
              <a:rect l="l" t="t" r="r" b="b"/>
              <a:pathLst>
                <a:path w="1856" h="1855" extrusionOk="0">
                  <a:moveTo>
                    <a:pt x="928" y="0"/>
                  </a:moveTo>
                  <a:cubicBezTo>
                    <a:pt x="413" y="0"/>
                    <a:pt x="1" y="413"/>
                    <a:pt x="1" y="928"/>
                  </a:cubicBezTo>
                  <a:cubicBezTo>
                    <a:pt x="1" y="1437"/>
                    <a:pt x="413" y="1855"/>
                    <a:pt x="928" y="1855"/>
                  </a:cubicBezTo>
                  <a:cubicBezTo>
                    <a:pt x="1437" y="1855"/>
                    <a:pt x="1855" y="1437"/>
                    <a:pt x="1855" y="928"/>
                  </a:cubicBezTo>
                  <a:cubicBezTo>
                    <a:pt x="1855" y="413"/>
                    <a:pt x="1437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3" name="Google Shape;4093;p35"/>
            <p:cNvSpPr/>
            <p:nvPr/>
          </p:nvSpPr>
          <p:spPr>
            <a:xfrm>
              <a:off x="8447775" y="2390338"/>
              <a:ext cx="46400" cy="46375"/>
            </a:xfrm>
            <a:custGeom>
              <a:avLst/>
              <a:gdLst/>
              <a:ahLst/>
              <a:cxnLst/>
              <a:rect l="l" t="t" r="r" b="b"/>
              <a:pathLst>
                <a:path w="1856" h="1855" extrusionOk="0">
                  <a:moveTo>
                    <a:pt x="928" y="0"/>
                  </a:moveTo>
                  <a:cubicBezTo>
                    <a:pt x="419" y="0"/>
                    <a:pt x="1" y="418"/>
                    <a:pt x="1" y="928"/>
                  </a:cubicBezTo>
                  <a:cubicBezTo>
                    <a:pt x="1" y="1442"/>
                    <a:pt x="419" y="1855"/>
                    <a:pt x="928" y="1855"/>
                  </a:cubicBezTo>
                  <a:cubicBezTo>
                    <a:pt x="1442" y="1855"/>
                    <a:pt x="1855" y="1442"/>
                    <a:pt x="1855" y="928"/>
                  </a:cubicBezTo>
                  <a:cubicBezTo>
                    <a:pt x="1855" y="418"/>
                    <a:pt x="1442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4" name="Google Shape;4094;p35"/>
            <p:cNvSpPr/>
            <p:nvPr/>
          </p:nvSpPr>
          <p:spPr>
            <a:xfrm>
              <a:off x="8526550" y="2201188"/>
              <a:ext cx="46500" cy="46350"/>
            </a:xfrm>
            <a:custGeom>
              <a:avLst/>
              <a:gdLst/>
              <a:ahLst/>
              <a:cxnLst/>
              <a:rect l="l" t="t" r="r" b="b"/>
              <a:pathLst>
                <a:path w="1860" h="1854" extrusionOk="0">
                  <a:moveTo>
                    <a:pt x="933" y="1"/>
                  </a:moveTo>
                  <a:cubicBezTo>
                    <a:pt x="418" y="1"/>
                    <a:pt x="0" y="419"/>
                    <a:pt x="0" y="928"/>
                  </a:cubicBezTo>
                  <a:cubicBezTo>
                    <a:pt x="0" y="1442"/>
                    <a:pt x="418" y="1854"/>
                    <a:pt x="933" y="1854"/>
                  </a:cubicBezTo>
                  <a:cubicBezTo>
                    <a:pt x="1442" y="1854"/>
                    <a:pt x="1860" y="1442"/>
                    <a:pt x="1860" y="928"/>
                  </a:cubicBezTo>
                  <a:cubicBezTo>
                    <a:pt x="1860" y="419"/>
                    <a:pt x="1442" y="1"/>
                    <a:pt x="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5" name="Google Shape;4095;p35"/>
            <p:cNvSpPr/>
            <p:nvPr/>
          </p:nvSpPr>
          <p:spPr>
            <a:xfrm>
              <a:off x="8267850" y="2456238"/>
              <a:ext cx="46400" cy="46400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928" y="1"/>
                  </a:moveTo>
                  <a:cubicBezTo>
                    <a:pt x="419" y="1"/>
                    <a:pt x="1" y="414"/>
                    <a:pt x="1" y="928"/>
                  </a:cubicBezTo>
                  <a:cubicBezTo>
                    <a:pt x="1" y="1437"/>
                    <a:pt x="419" y="1855"/>
                    <a:pt x="928" y="1855"/>
                  </a:cubicBezTo>
                  <a:cubicBezTo>
                    <a:pt x="1443" y="1855"/>
                    <a:pt x="1855" y="1437"/>
                    <a:pt x="1855" y="928"/>
                  </a:cubicBezTo>
                  <a:cubicBezTo>
                    <a:pt x="1855" y="414"/>
                    <a:pt x="1443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6" name="Google Shape;4096;p35"/>
            <p:cNvSpPr/>
            <p:nvPr/>
          </p:nvSpPr>
          <p:spPr>
            <a:xfrm>
              <a:off x="8341800" y="2264013"/>
              <a:ext cx="54300" cy="54275"/>
            </a:xfrm>
            <a:custGeom>
              <a:avLst/>
              <a:gdLst/>
              <a:ahLst/>
              <a:cxnLst/>
              <a:rect l="l" t="t" r="r" b="b"/>
              <a:pathLst>
                <a:path w="2172" h="2171" extrusionOk="0">
                  <a:moveTo>
                    <a:pt x="1089" y="317"/>
                  </a:moveTo>
                  <a:cubicBezTo>
                    <a:pt x="1512" y="317"/>
                    <a:pt x="1855" y="659"/>
                    <a:pt x="1855" y="1089"/>
                  </a:cubicBezTo>
                  <a:cubicBezTo>
                    <a:pt x="1855" y="1512"/>
                    <a:pt x="1512" y="1855"/>
                    <a:pt x="1089" y="1855"/>
                  </a:cubicBezTo>
                  <a:cubicBezTo>
                    <a:pt x="666" y="1855"/>
                    <a:pt x="317" y="1512"/>
                    <a:pt x="317" y="1089"/>
                  </a:cubicBezTo>
                  <a:cubicBezTo>
                    <a:pt x="317" y="659"/>
                    <a:pt x="666" y="317"/>
                    <a:pt x="1089" y="317"/>
                  </a:cubicBezTo>
                  <a:close/>
                  <a:moveTo>
                    <a:pt x="1089" y="1"/>
                  </a:moveTo>
                  <a:cubicBezTo>
                    <a:pt x="490" y="1"/>
                    <a:pt x="1" y="488"/>
                    <a:pt x="1" y="1089"/>
                  </a:cubicBezTo>
                  <a:cubicBezTo>
                    <a:pt x="1" y="1683"/>
                    <a:pt x="490" y="2170"/>
                    <a:pt x="1089" y="2170"/>
                  </a:cubicBezTo>
                  <a:cubicBezTo>
                    <a:pt x="1684" y="2170"/>
                    <a:pt x="2172" y="1683"/>
                    <a:pt x="2172" y="1089"/>
                  </a:cubicBezTo>
                  <a:cubicBezTo>
                    <a:pt x="2172" y="488"/>
                    <a:pt x="1684" y="1"/>
                    <a:pt x="1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7" name="Google Shape;4097;p35"/>
            <p:cNvSpPr/>
            <p:nvPr/>
          </p:nvSpPr>
          <p:spPr>
            <a:xfrm>
              <a:off x="8443900" y="2386438"/>
              <a:ext cx="54275" cy="54300"/>
            </a:xfrm>
            <a:custGeom>
              <a:avLst/>
              <a:gdLst/>
              <a:ahLst/>
              <a:cxnLst/>
              <a:rect l="l" t="t" r="r" b="b"/>
              <a:pathLst>
                <a:path w="2171" h="2172" extrusionOk="0">
                  <a:moveTo>
                    <a:pt x="1083" y="317"/>
                  </a:moveTo>
                  <a:cubicBezTo>
                    <a:pt x="1506" y="317"/>
                    <a:pt x="1854" y="661"/>
                    <a:pt x="1854" y="1084"/>
                  </a:cubicBezTo>
                  <a:cubicBezTo>
                    <a:pt x="1854" y="1512"/>
                    <a:pt x="1506" y="1855"/>
                    <a:pt x="1083" y="1855"/>
                  </a:cubicBezTo>
                  <a:cubicBezTo>
                    <a:pt x="660" y="1855"/>
                    <a:pt x="316" y="1512"/>
                    <a:pt x="316" y="1084"/>
                  </a:cubicBezTo>
                  <a:cubicBezTo>
                    <a:pt x="316" y="661"/>
                    <a:pt x="660" y="317"/>
                    <a:pt x="1083" y="317"/>
                  </a:cubicBezTo>
                  <a:close/>
                  <a:moveTo>
                    <a:pt x="1083" y="1"/>
                  </a:moveTo>
                  <a:cubicBezTo>
                    <a:pt x="482" y="1"/>
                    <a:pt x="0" y="488"/>
                    <a:pt x="0" y="1084"/>
                  </a:cubicBezTo>
                  <a:cubicBezTo>
                    <a:pt x="0" y="1684"/>
                    <a:pt x="482" y="2172"/>
                    <a:pt x="1083" y="2172"/>
                  </a:cubicBezTo>
                  <a:cubicBezTo>
                    <a:pt x="1683" y="2172"/>
                    <a:pt x="2171" y="1684"/>
                    <a:pt x="2171" y="1084"/>
                  </a:cubicBezTo>
                  <a:cubicBezTo>
                    <a:pt x="2171" y="488"/>
                    <a:pt x="1683" y="1"/>
                    <a:pt x="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8" name="Google Shape;4098;p35"/>
            <p:cNvSpPr/>
            <p:nvPr/>
          </p:nvSpPr>
          <p:spPr>
            <a:xfrm>
              <a:off x="8522650" y="2197313"/>
              <a:ext cx="54300" cy="54250"/>
            </a:xfrm>
            <a:custGeom>
              <a:avLst/>
              <a:gdLst/>
              <a:ahLst/>
              <a:cxnLst/>
              <a:rect l="l" t="t" r="r" b="b"/>
              <a:pathLst>
                <a:path w="2172" h="2170" extrusionOk="0">
                  <a:moveTo>
                    <a:pt x="1089" y="317"/>
                  </a:moveTo>
                  <a:cubicBezTo>
                    <a:pt x="1512" y="317"/>
                    <a:pt x="1855" y="659"/>
                    <a:pt x="1855" y="1083"/>
                  </a:cubicBezTo>
                  <a:cubicBezTo>
                    <a:pt x="1855" y="1506"/>
                    <a:pt x="1512" y="1855"/>
                    <a:pt x="1089" y="1855"/>
                  </a:cubicBezTo>
                  <a:cubicBezTo>
                    <a:pt x="661" y="1855"/>
                    <a:pt x="317" y="1506"/>
                    <a:pt x="317" y="1083"/>
                  </a:cubicBezTo>
                  <a:cubicBezTo>
                    <a:pt x="317" y="659"/>
                    <a:pt x="661" y="317"/>
                    <a:pt x="1089" y="317"/>
                  </a:cubicBezTo>
                  <a:close/>
                  <a:moveTo>
                    <a:pt x="1089" y="0"/>
                  </a:moveTo>
                  <a:cubicBezTo>
                    <a:pt x="489" y="0"/>
                    <a:pt x="1" y="488"/>
                    <a:pt x="1" y="1083"/>
                  </a:cubicBezTo>
                  <a:cubicBezTo>
                    <a:pt x="1" y="1682"/>
                    <a:pt x="489" y="2170"/>
                    <a:pt x="1089" y="2170"/>
                  </a:cubicBezTo>
                  <a:cubicBezTo>
                    <a:pt x="1684" y="2170"/>
                    <a:pt x="2172" y="1682"/>
                    <a:pt x="2172" y="1083"/>
                  </a:cubicBezTo>
                  <a:cubicBezTo>
                    <a:pt x="2172" y="488"/>
                    <a:pt x="1684" y="0"/>
                    <a:pt x="1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9" name="Google Shape;4099;p35"/>
            <p:cNvSpPr/>
            <p:nvPr/>
          </p:nvSpPr>
          <p:spPr>
            <a:xfrm>
              <a:off x="8264000" y="2452238"/>
              <a:ext cx="54275" cy="54275"/>
            </a:xfrm>
            <a:custGeom>
              <a:avLst/>
              <a:gdLst/>
              <a:ahLst/>
              <a:cxnLst/>
              <a:rect l="l" t="t" r="r" b="b"/>
              <a:pathLst>
                <a:path w="2171" h="2171" extrusionOk="0">
                  <a:moveTo>
                    <a:pt x="1082" y="316"/>
                  </a:moveTo>
                  <a:cubicBezTo>
                    <a:pt x="1505" y="316"/>
                    <a:pt x="1854" y="665"/>
                    <a:pt x="1854" y="1088"/>
                  </a:cubicBezTo>
                  <a:cubicBezTo>
                    <a:pt x="1854" y="1511"/>
                    <a:pt x="1505" y="1855"/>
                    <a:pt x="1082" y="1855"/>
                  </a:cubicBezTo>
                  <a:cubicBezTo>
                    <a:pt x="659" y="1855"/>
                    <a:pt x="316" y="1511"/>
                    <a:pt x="316" y="1088"/>
                  </a:cubicBezTo>
                  <a:cubicBezTo>
                    <a:pt x="316" y="665"/>
                    <a:pt x="659" y="316"/>
                    <a:pt x="1082" y="316"/>
                  </a:cubicBezTo>
                  <a:close/>
                  <a:moveTo>
                    <a:pt x="1082" y="0"/>
                  </a:moveTo>
                  <a:cubicBezTo>
                    <a:pt x="488" y="0"/>
                    <a:pt x="1" y="488"/>
                    <a:pt x="1" y="1088"/>
                  </a:cubicBezTo>
                  <a:cubicBezTo>
                    <a:pt x="1" y="1682"/>
                    <a:pt x="488" y="2171"/>
                    <a:pt x="1082" y="2171"/>
                  </a:cubicBezTo>
                  <a:cubicBezTo>
                    <a:pt x="1683" y="2171"/>
                    <a:pt x="2170" y="1682"/>
                    <a:pt x="2170" y="1088"/>
                  </a:cubicBezTo>
                  <a:cubicBezTo>
                    <a:pt x="2170" y="488"/>
                    <a:pt x="1683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100" name="Google Shape;4100;p35"/>
          <p:cNvGrpSpPr/>
          <p:nvPr/>
        </p:nvGrpSpPr>
        <p:grpSpPr>
          <a:xfrm>
            <a:off x="8120011" y="440158"/>
            <a:ext cx="954275" cy="891301"/>
            <a:chOff x="7880475" y="4009850"/>
            <a:chExt cx="402325" cy="375775"/>
          </a:xfrm>
        </p:grpSpPr>
        <p:sp>
          <p:nvSpPr>
            <p:cNvPr id="4101" name="Google Shape;4101;p35"/>
            <p:cNvSpPr/>
            <p:nvPr/>
          </p:nvSpPr>
          <p:spPr>
            <a:xfrm>
              <a:off x="7880475" y="4035375"/>
              <a:ext cx="375275" cy="350250"/>
            </a:xfrm>
            <a:custGeom>
              <a:avLst/>
              <a:gdLst/>
              <a:ahLst/>
              <a:cxnLst/>
              <a:rect l="l" t="t" r="r" b="b"/>
              <a:pathLst>
                <a:path w="15011" h="14010" extrusionOk="0">
                  <a:moveTo>
                    <a:pt x="7503" y="1"/>
                  </a:moveTo>
                  <a:cubicBezTo>
                    <a:pt x="4100" y="1"/>
                    <a:pt x="1115" y="2481"/>
                    <a:pt x="586" y="5944"/>
                  </a:cubicBezTo>
                  <a:cubicBezTo>
                    <a:pt x="1" y="9765"/>
                    <a:pt x="2622" y="13339"/>
                    <a:pt x="6448" y="13928"/>
                  </a:cubicBezTo>
                  <a:cubicBezTo>
                    <a:pt x="6806" y="13982"/>
                    <a:pt x="7163" y="14009"/>
                    <a:pt x="7515" y="14009"/>
                  </a:cubicBezTo>
                  <a:cubicBezTo>
                    <a:pt x="10913" y="14009"/>
                    <a:pt x="13897" y="11528"/>
                    <a:pt x="14426" y="8066"/>
                  </a:cubicBezTo>
                  <a:cubicBezTo>
                    <a:pt x="15010" y="4245"/>
                    <a:pt x="12390" y="671"/>
                    <a:pt x="8570" y="82"/>
                  </a:cubicBezTo>
                  <a:cubicBezTo>
                    <a:pt x="8211" y="27"/>
                    <a:pt x="7855" y="1"/>
                    <a:pt x="7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2" name="Google Shape;4102;p35"/>
            <p:cNvSpPr/>
            <p:nvPr/>
          </p:nvSpPr>
          <p:spPr>
            <a:xfrm>
              <a:off x="7903150" y="4013825"/>
              <a:ext cx="375375" cy="350125"/>
            </a:xfrm>
            <a:custGeom>
              <a:avLst/>
              <a:gdLst/>
              <a:ahLst/>
              <a:cxnLst/>
              <a:rect l="l" t="t" r="r" b="b"/>
              <a:pathLst>
                <a:path w="15015" h="14005" extrusionOk="0">
                  <a:moveTo>
                    <a:pt x="7502" y="0"/>
                  </a:moveTo>
                  <a:cubicBezTo>
                    <a:pt x="4099" y="0"/>
                    <a:pt x="1119" y="2476"/>
                    <a:pt x="589" y="5943"/>
                  </a:cubicBezTo>
                  <a:cubicBezTo>
                    <a:pt x="0" y="9764"/>
                    <a:pt x="2625" y="13338"/>
                    <a:pt x="6446" y="13921"/>
                  </a:cubicBezTo>
                  <a:cubicBezTo>
                    <a:pt x="6808" y="13977"/>
                    <a:pt x="7167" y="14004"/>
                    <a:pt x="7522" y="14004"/>
                  </a:cubicBezTo>
                  <a:cubicBezTo>
                    <a:pt x="10921" y="14004"/>
                    <a:pt x="13901" y="11524"/>
                    <a:pt x="14430" y="8065"/>
                  </a:cubicBezTo>
                  <a:cubicBezTo>
                    <a:pt x="15015" y="4239"/>
                    <a:pt x="12394" y="665"/>
                    <a:pt x="8568" y="81"/>
                  </a:cubicBezTo>
                  <a:cubicBezTo>
                    <a:pt x="8209" y="27"/>
                    <a:pt x="7856" y="0"/>
                    <a:pt x="7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3" name="Google Shape;4103;p35"/>
            <p:cNvSpPr/>
            <p:nvPr/>
          </p:nvSpPr>
          <p:spPr>
            <a:xfrm>
              <a:off x="7898975" y="4009850"/>
              <a:ext cx="383825" cy="358075"/>
            </a:xfrm>
            <a:custGeom>
              <a:avLst/>
              <a:gdLst/>
              <a:ahLst/>
              <a:cxnLst/>
              <a:rect l="l" t="t" r="r" b="b"/>
              <a:pathLst>
                <a:path w="15353" h="14323" extrusionOk="0">
                  <a:moveTo>
                    <a:pt x="7664" y="315"/>
                  </a:moveTo>
                  <a:cubicBezTo>
                    <a:pt x="8012" y="315"/>
                    <a:pt x="8359" y="342"/>
                    <a:pt x="8713" y="396"/>
                  </a:cubicBezTo>
                  <a:cubicBezTo>
                    <a:pt x="12443" y="969"/>
                    <a:pt x="15015" y="4467"/>
                    <a:pt x="14442" y="8197"/>
                  </a:cubicBezTo>
                  <a:cubicBezTo>
                    <a:pt x="13923" y="11577"/>
                    <a:pt x="11000" y="14006"/>
                    <a:pt x="7681" y="14006"/>
                  </a:cubicBezTo>
                  <a:cubicBezTo>
                    <a:pt x="7338" y="14006"/>
                    <a:pt x="6990" y="13980"/>
                    <a:pt x="6640" y="13926"/>
                  </a:cubicBezTo>
                  <a:cubicBezTo>
                    <a:pt x="2911" y="13353"/>
                    <a:pt x="339" y="9853"/>
                    <a:pt x="912" y="6124"/>
                  </a:cubicBezTo>
                  <a:cubicBezTo>
                    <a:pt x="1190" y="4318"/>
                    <a:pt x="2149" y="2726"/>
                    <a:pt x="3623" y="1645"/>
                  </a:cubicBezTo>
                  <a:cubicBezTo>
                    <a:pt x="4813" y="770"/>
                    <a:pt x="6217" y="315"/>
                    <a:pt x="7664" y="315"/>
                  </a:cubicBezTo>
                  <a:close/>
                  <a:moveTo>
                    <a:pt x="7659" y="0"/>
                  </a:moveTo>
                  <a:cubicBezTo>
                    <a:pt x="6147" y="0"/>
                    <a:pt x="4679" y="477"/>
                    <a:pt x="3440" y="1392"/>
                  </a:cubicBezTo>
                  <a:cubicBezTo>
                    <a:pt x="1897" y="2523"/>
                    <a:pt x="890" y="4184"/>
                    <a:pt x="601" y="6075"/>
                  </a:cubicBezTo>
                  <a:cubicBezTo>
                    <a:pt x="0" y="9977"/>
                    <a:pt x="2691" y="13642"/>
                    <a:pt x="6591" y="14236"/>
                  </a:cubicBezTo>
                  <a:cubicBezTo>
                    <a:pt x="6956" y="14295"/>
                    <a:pt x="7326" y="14322"/>
                    <a:pt x="7691" y="14322"/>
                  </a:cubicBezTo>
                  <a:cubicBezTo>
                    <a:pt x="9202" y="14322"/>
                    <a:pt x="10669" y="13845"/>
                    <a:pt x="11913" y="12935"/>
                  </a:cubicBezTo>
                  <a:cubicBezTo>
                    <a:pt x="13456" y="11804"/>
                    <a:pt x="14463" y="10137"/>
                    <a:pt x="14752" y="8246"/>
                  </a:cubicBezTo>
                  <a:cubicBezTo>
                    <a:pt x="15353" y="4345"/>
                    <a:pt x="12663" y="685"/>
                    <a:pt x="8762" y="85"/>
                  </a:cubicBezTo>
                  <a:cubicBezTo>
                    <a:pt x="8393" y="28"/>
                    <a:pt x="8025" y="0"/>
                    <a:pt x="7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4" name="Google Shape;4104;p35"/>
            <p:cNvSpPr/>
            <p:nvPr/>
          </p:nvSpPr>
          <p:spPr>
            <a:xfrm>
              <a:off x="8025150" y="4120725"/>
              <a:ext cx="148100" cy="148325"/>
            </a:xfrm>
            <a:custGeom>
              <a:avLst/>
              <a:gdLst/>
              <a:ahLst/>
              <a:cxnLst/>
              <a:rect l="l" t="t" r="r" b="b"/>
              <a:pathLst>
                <a:path w="5924" h="5933" extrusionOk="0">
                  <a:moveTo>
                    <a:pt x="1" y="0"/>
                  </a:moveTo>
                  <a:lnTo>
                    <a:pt x="2059" y="5933"/>
                  </a:lnTo>
                  <a:lnTo>
                    <a:pt x="2745" y="3730"/>
                  </a:lnTo>
                  <a:lnTo>
                    <a:pt x="4578" y="5611"/>
                  </a:lnTo>
                  <a:lnTo>
                    <a:pt x="4867" y="5322"/>
                  </a:lnTo>
                  <a:lnTo>
                    <a:pt x="5312" y="4877"/>
                  </a:lnTo>
                  <a:lnTo>
                    <a:pt x="5602" y="4588"/>
                  </a:lnTo>
                  <a:lnTo>
                    <a:pt x="3720" y="2755"/>
                  </a:lnTo>
                  <a:lnTo>
                    <a:pt x="5923" y="20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5" name="Google Shape;4105;p35"/>
            <p:cNvSpPr/>
            <p:nvPr/>
          </p:nvSpPr>
          <p:spPr>
            <a:xfrm>
              <a:off x="8021025" y="4116850"/>
              <a:ext cx="156075" cy="156100"/>
            </a:xfrm>
            <a:custGeom>
              <a:avLst/>
              <a:gdLst/>
              <a:ahLst/>
              <a:cxnLst/>
              <a:rect l="l" t="t" r="r" b="b"/>
              <a:pathLst>
                <a:path w="6243" h="6244" extrusionOk="0">
                  <a:moveTo>
                    <a:pt x="423" y="412"/>
                  </a:moveTo>
                  <a:lnTo>
                    <a:pt x="5584" y="2213"/>
                  </a:lnTo>
                  <a:lnTo>
                    <a:pt x="3838" y="2759"/>
                  </a:lnTo>
                  <a:cubicBezTo>
                    <a:pt x="3784" y="2776"/>
                    <a:pt x="3741" y="2819"/>
                    <a:pt x="3730" y="2873"/>
                  </a:cubicBezTo>
                  <a:cubicBezTo>
                    <a:pt x="3719" y="2927"/>
                    <a:pt x="3735" y="2984"/>
                    <a:pt x="3773" y="3023"/>
                  </a:cubicBezTo>
                  <a:lnTo>
                    <a:pt x="5542" y="4748"/>
                  </a:lnTo>
                  <a:lnTo>
                    <a:pt x="4748" y="5541"/>
                  </a:lnTo>
                  <a:lnTo>
                    <a:pt x="3022" y="3773"/>
                  </a:lnTo>
                  <a:cubicBezTo>
                    <a:pt x="2993" y="3743"/>
                    <a:pt x="2950" y="3727"/>
                    <a:pt x="2907" y="3727"/>
                  </a:cubicBezTo>
                  <a:cubicBezTo>
                    <a:pt x="2896" y="3727"/>
                    <a:pt x="2884" y="3728"/>
                    <a:pt x="2873" y="3730"/>
                  </a:cubicBezTo>
                  <a:cubicBezTo>
                    <a:pt x="2819" y="3741"/>
                    <a:pt x="2777" y="3783"/>
                    <a:pt x="2760" y="3837"/>
                  </a:cubicBezTo>
                  <a:lnTo>
                    <a:pt x="2213" y="5578"/>
                  </a:lnTo>
                  <a:lnTo>
                    <a:pt x="423" y="412"/>
                  </a:lnTo>
                  <a:close/>
                  <a:moveTo>
                    <a:pt x="162" y="1"/>
                  </a:moveTo>
                  <a:cubicBezTo>
                    <a:pt x="122" y="1"/>
                    <a:pt x="83" y="16"/>
                    <a:pt x="54" y="48"/>
                  </a:cubicBezTo>
                  <a:cubicBezTo>
                    <a:pt x="12" y="86"/>
                    <a:pt x="0" y="150"/>
                    <a:pt x="17" y="209"/>
                  </a:cubicBezTo>
                  <a:lnTo>
                    <a:pt x="2074" y="6135"/>
                  </a:lnTo>
                  <a:cubicBezTo>
                    <a:pt x="2095" y="6200"/>
                    <a:pt x="2154" y="6243"/>
                    <a:pt x="2224" y="6243"/>
                  </a:cubicBezTo>
                  <a:cubicBezTo>
                    <a:pt x="2294" y="6243"/>
                    <a:pt x="2352" y="6194"/>
                    <a:pt x="2374" y="6130"/>
                  </a:cubicBezTo>
                  <a:lnTo>
                    <a:pt x="2980" y="4181"/>
                  </a:lnTo>
                  <a:lnTo>
                    <a:pt x="4630" y="5873"/>
                  </a:lnTo>
                  <a:cubicBezTo>
                    <a:pt x="4662" y="5905"/>
                    <a:pt x="4699" y="5922"/>
                    <a:pt x="4743" y="5922"/>
                  </a:cubicBezTo>
                  <a:cubicBezTo>
                    <a:pt x="4785" y="5922"/>
                    <a:pt x="4828" y="5905"/>
                    <a:pt x="4855" y="5873"/>
                  </a:cubicBezTo>
                  <a:lnTo>
                    <a:pt x="5873" y="4856"/>
                  </a:lnTo>
                  <a:cubicBezTo>
                    <a:pt x="5906" y="4829"/>
                    <a:pt x="5921" y="4785"/>
                    <a:pt x="5921" y="4743"/>
                  </a:cubicBezTo>
                  <a:cubicBezTo>
                    <a:pt x="5921" y="4700"/>
                    <a:pt x="5906" y="4663"/>
                    <a:pt x="5873" y="4631"/>
                  </a:cubicBezTo>
                  <a:lnTo>
                    <a:pt x="4185" y="2979"/>
                  </a:lnTo>
                  <a:lnTo>
                    <a:pt x="6131" y="2374"/>
                  </a:lnTo>
                  <a:cubicBezTo>
                    <a:pt x="6195" y="2353"/>
                    <a:pt x="6242" y="2294"/>
                    <a:pt x="6242" y="2224"/>
                  </a:cubicBezTo>
                  <a:cubicBezTo>
                    <a:pt x="6242" y="2155"/>
                    <a:pt x="6200" y="2096"/>
                    <a:pt x="6136" y="2074"/>
                  </a:cubicBezTo>
                  <a:lnTo>
                    <a:pt x="220" y="11"/>
                  </a:lnTo>
                  <a:cubicBezTo>
                    <a:pt x="201" y="4"/>
                    <a:pt x="181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75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4" name="Google Shape;4134;p38"/>
          <p:cNvGrpSpPr/>
          <p:nvPr/>
        </p:nvGrpSpPr>
        <p:grpSpPr>
          <a:xfrm flipH="1">
            <a:off x="3647021" y="3649368"/>
            <a:ext cx="1849958" cy="1757778"/>
            <a:chOff x="988350" y="150975"/>
            <a:chExt cx="1198625" cy="1138900"/>
          </a:xfrm>
        </p:grpSpPr>
        <p:sp>
          <p:nvSpPr>
            <p:cNvPr id="4135" name="Google Shape;4135;p38"/>
            <p:cNvSpPr/>
            <p:nvPr/>
          </p:nvSpPr>
          <p:spPr>
            <a:xfrm>
              <a:off x="1727175" y="930875"/>
              <a:ext cx="221200" cy="355025"/>
            </a:xfrm>
            <a:custGeom>
              <a:avLst/>
              <a:gdLst/>
              <a:ahLst/>
              <a:cxnLst/>
              <a:rect l="l" t="t" r="r" b="b"/>
              <a:pathLst>
                <a:path w="8848" h="14201" extrusionOk="0">
                  <a:moveTo>
                    <a:pt x="6688" y="0"/>
                  </a:moveTo>
                  <a:cubicBezTo>
                    <a:pt x="5917" y="0"/>
                    <a:pt x="5170" y="476"/>
                    <a:pt x="4834" y="1259"/>
                  </a:cubicBezTo>
                  <a:lnTo>
                    <a:pt x="451" y="11402"/>
                  </a:lnTo>
                  <a:cubicBezTo>
                    <a:pt x="1" y="12436"/>
                    <a:pt x="434" y="13625"/>
                    <a:pt x="1421" y="14049"/>
                  </a:cubicBezTo>
                  <a:cubicBezTo>
                    <a:pt x="1660" y="14152"/>
                    <a:pt x="1910" y="14201"/>
                    <a:pt x="2158" y="14201"/>
                  </a:cubicBezTo>
                  <a:cubicBezTo>
                    <a:pt x="2929" y="14201"/>
                    <a:pt x="3677" y="13726"/>
                    <a:pt x="4013" y="12940"/>
                  </a:cubicBezTo>
                  <a:lnTo>
                    <a:pt x="8397" y="2802"/>
                  </a:lnTo>
                  <a:cubicBezTo>
                    <a:pt x="8847" y="1762"/>
                    <a:pt x="8413" y="577"/>
                    <a:pt x="7428" y="154"/>
                  </a:cubicBezTo>
                  <a:cubicBezTo>
                    <a:pt x="7187" y="50"/>
                    <a:pt x="6936" y="0"/>
                    <a:pt x="6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38"/>
            <p:cNvSpPr/>
            <p:nvPr/>
          </p:nvSpPr>
          <p:spPr>
            <a:xfrm>
              <a:off x="1728500" y="926925"/>
              <a:ext cx="218525" cy="362950"/>
            </a:xfrm>
            <a:custGeom>
              <a:avLst/>
              <a:gdLst/>
              <a:ahLst/>
              <a:cxnLst/>
              <a:rect l="l" t="t" r="r" b="b"/>
              <a:pathLst>
                <a:path w="8741" h="14518" extrusionOk="0">
                  <a:moveTo>
                    <a:pt x="6635" y="317"/>
                  </a:moveTo>
                  <a:cubicBezTo>
                    <a:pt x="6866" y="317"/>
                    <a:pt x="7095" y="364"/>
                    <a:pt x="7310" y="458"/>
                  </a:cubicBezTo>
                  <a:cubicBezTo>
                    <a:pt x="7749" y="645"/>
                    <a:pt x="8082" y="1004"/>
                    <a:pt x="8248" y="1459"/>
                  </a:cubicBezTo>
                  <a:cubicBezTo>
                    <a:pt x="8419" y="1925"/>
                    <a:pt x="8404" y="2434"/>
                    <a:pt x="8199" y="2896"/>
                  </a:cubicBezTo>
                  <a:lnTo>
                    <a:pt x="3816" y="13039"/>
                  </a:lnTo>
                  <a:cubicBezTo>
                    <a:pt x="3503" y="13762"/>
                    <a:pt x="2812" y="14202"/>
                    <a:pt x="2104" y="14202"/>
                  </a:cubicBezTo>
                  <a:cubicBezTo>
                    <a:pt x="1877" y="14202"/>
                    <a:pt x="1650" y="14157"/>
                    <a:pt x="1432" y="14062"/>
                  </a:cubicBezTo>
                  <a:cubicBezTo>
                    <a:pt x="992" y="13875"/>
                    <a:pt x="660" y="13516"/>
                    <a:pt x="494" y="13056"/>
                  </a:cubicBezTo>
                  <a:cubicBezTo>
                    <a:pt x="322" y="12594"/>
                    <a:pt x="339" y="12085"/>
                    <a:pt x="542" y="11619"/>
                  </a:cubicBezTo>
                  <a:lnTo>
                    <a:pt x="4925" y="1481"/>
                  </a:lnTo>
                  <a:cubicBezTo>
                    <a:pt x="5124" y="1014"/>
                    <a:pt x="5483" y="656"/>
                    <a:pt x="5938" y="463"/>
                  </a:cubicBezTo>
                  <a:cubicBezTo>
                    <a:pt x="6165" y="366"/>
                    <a:pt x="6401" y="317"/>
                    <a:pt x="6635" y="317"/>
                  </a:cubicBezTo>
                  <a:close/>
                  <a:moveTo>
                    <a:pt x="6635" y="0"/>
                  </a:moveTo>
                  <a:cubicBezTo>
                    <a:pt x="6359" y="0"/>
                    <a:pt x="6082" y="58"/>
                    <a:pt x="5815" y="173"/>
                  </a:cubicBezTo>
                  <a:cubicBezTo>
                    <a:pt x="5285" y="398"/>
                    <a:pt x="4867" y="816"/>
                    <a:pt x="4635" y="1358"/>
                  </a:cubicBezTo>
                  <a:lnTo>
                    <a:pt x="253" y="11496"/>
                  </a:lnTo>
                  <a:cubicBezTo>
                    <a:pt x="17" y="12037"/>
                    <a:pt x="1" y="12626"/>
                    <a:pt x="199" y="13167"/>
                  </a:cubicBezTo>
                  <a:cubicBezTo>
                    <a:pt x="398" y="13709"/>
                    <a:pt x="789" y="14127"/>
                    <a:pt x="1308" y="14352"/>
                  </a:cubicBezTo>
                  <a:cubicBezTo>
                    <a:pt x="1566" y="14464"/>
                    <a:pt x="1833" y="14518"/>
                    <a:pt x="2102" y="14518"/>
                  </a:cubicBezTo>
                  <a:cubicBezTo>
                    <a:pt x="2938" y="14518"/>
                    <a:pt x="3742" y="14003"/>
                    <a:pt x="4106" y="13162"/>
                  </a:cubicBezTo>
                  <a:lnTo>
                    <a:pt x="8488" y="3024"/>
                  </a:lnTo>
                  <a:cubicBezTo>
                    <a:pt x="8725" y="2483"/>
                    <a:pt x="8740" y="1888"/>
                    <a:pt x="8548" y="1353"/>
                  </a:cubicBezTo>
                  <a:cubicBezTo>
                    <a:pt x="8344" y="811"/>
                    <a:pt x="7953" y="388"/>
                    <a:pt x="7439" y="168"/>
                  </a:cubicBezTo>
                  <a:cubicBezTo>
                    <a:pt x="7180" y="56"/>
                    <a:pt x="6908" y="0"/>
                    <a:pt x="6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38"/>
            <p:cNvSpPr/>
            <p:nvPr/>
          </p:nvSpPr>
          <p:spPr>
            <a:xfrm>
              <a:off x="1803000" y="852875"/>
              <a:ext cx="217050" cy="157950"/>
            </a:xfrm>
            <a:custGeom>
              <a:avLst/>
              <a:gdLst/>
              <a:ahLst/>
              <a:cxnLst/>
              <a:rect l="l" t="t" r="r" b="b"/>
              <a:pathLst>
                <a:path w="8682" h="6318" extrusionOk="0">
                  <a:moveTo>
                    <a:pt x="2417" y="1"/>
                  </a:moveTo>
                  <a:cubicBezTo>
                    <a:pt x="1735" y="1"/>
                    <a:pt x="1087" y="400"/>
                    <a:pt x="799" y="1067"/>
                  </a:cubicBezTo>
                  <a:lnTo>
                    <a:pt x="386" y="2015"/>
                  </a:lnTo>
                  <a:cubicBezTo>
                    <a:pt x="0" y="2910"/>
                    <a:pt x="413" y="3944"/>
                    <a:pt x="1302" y="4330"/>
                  </a:cubicBezTo>
                  <a:lnTo>
                    <a:pt x="5568" y="6173"/>
                  </a:lnTo>
                  <a:cubicBezTo>
                    <a:pt x="5796" y="6271"/>
                    <a:pt x="6033" y="6318"/>
                    <a:pt x="6266" y="6318"/>
                  </a:cubicBezTo>
                  <a:cubicBezTo>
                    <a:pt x="6948" y="6318"/>
                    <a:pt x="7595" y="5920"/>
                    <a:pt x="7882" y="5257"/>
                  </a:cubicBezTo>
                  <a:lnTo>
                    <a:pt x="8295" y="4303"/>
                  </a:lnTo>
                  <a:cubicBezTo>
                    <a:pt x="8681" y="3414"/>
                    <a:pt x="8268" y="2374"/>
                    <a:pt x="7378" y="1988"/>
                  </a:cubicBezTo>
                  <a:lnTo>
                    <a:pt x="3114" y="145"/>
                  </a:lnTo>
                  <a:cubicBezTo>
                    <a:pt x="2886" y="47"/>
                    <a:pt x="2649" y="1"/>
                    <a:pt x="2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38"/>
            <p:cNvSpPr/>
            <p:nvPr/>
          </p:nvSpPr>
          <p:spPr>
            <a:xfrm>
              <a:off x="1798550" y="848925"/>
              <a:ext cx="225900" cy="165950"/>
            </a:xfrm>
            <a:custGeom>
              <a:avLst/>
              <a:gdLst/>
              <a:ahLst/>
              <a:cxnLst/>
              <a:rect l="l" t="t" r="r" b="b"/>
              <a:pathLst>
                <a:path w="9036" h="6638" extrusionOk="0">
                  <a:moveTo>
                    <a:pt x="2591" y="317"/>
                  </a:moveTo>
                  <a:cubicBezTo>
                    <a:pt x="2808" y="317"/>
                    <a:pt x="3024" y="361"/>
                    <a:pt x="3228" y="447"/>
                  </a:cubicBezTo>
                  <a:lnTo>
                    <a:pt x="7492" y="2292"/>
                  </a:lnTo>
                  <a:cubicBezTo>
                    <a:pt x="8302" y="2645"/>
                    <a:pt x="8676" y="3588"/>
                    <a:pt x="8328" y="4402"/>
                  </a:cubicBezTo>
                  <a:lnTo>
                    <a:pt x="7916" y="5351"/>
                  </a:lnTo>
                  <a:cubicBezTo>
                    <a:pt x="7657" y="5957"/>
                    <a:pt x="7065" y="6320"/>
                    <a:pt x="6445" y="6320"/>
                  </a:cubicBezTo>
                  <a:cubicBezTo>
                    <a:pt x="6232" y="6320"/>
                    <a:pt x="6017" y="6277"/>
                    <a:pt x="5810" y="6187"/>
                  </a:cubicBezTo>
                  <a:lnTo>
                    <a:pt x="1544" y="4344"/>
                  </a:lnTo>
                  <a:cubicBezTo>
                    <a:pt x="730" y="3996"/>
                    <a:pt x="355" y="3046"/>
                    <a:pt x="708" y="2238"/>
                  </a:cubicBezTo>
                  <a:lnTo>
                    <a:pt x="1121" y="1283"/>
                  </a:lnTo>
                  <a:cubicBezTo>
                    <a:pt x="1287" y="892"/>
                    <a:pt x="1603" y="588"/>
                    <a:pt x="2001" y="432"/>
                  </a:cubicBezTo>
                  <a:cubicBezTo>
                    <a:pt x="2191" y="355"/>
                    <a:pt x="2391" y="317"/>
                    <a:pt x="2591" y="317"/>
                  </a:cubicBezTo>
                  <a:close/>
                  <a:moveTo>
                    <a:pt x="2596" y="1"/>
                  </a:moveTo>
                  <a:cubicBezTo>
                    <a:pt x="2355" y="1"/>
                    <a:pt x="2113" y="47"/>
                    <a:pt x="1882" y="137"/>
                  </a:cubicBezTo>
                  <a:cubicBezTo>
                    <a:pt x="1405" y="325"/>
                    <a:pt x="1030" y="689"/>
                    <a:pt x="826" y="1161"/>
                  </a:cubicBezTo>
                  <a:lnTo>
                    <a:pt x="419" y="2109"/>
                  </a:lnTo>
                  <a:cubicBezTo>
                    <a:pt x="1" y="3084"/>
                    <a:pt x="446" y="4215"/>
                    <a:pt x="1422" y="4633"/>
                  </a:cubicBezTo>
                  <a:lnTo>
                    <a:pt x="5681" y="6476"/>
                  </a:lnTo>
                  <a:cubicBezTo>
                    <a:pt x="5933" y="6583"/>
                    <a:pt x="6191" y="6637"/>
                    <a:pt x="6443" y="6637"/>
                  </a:cubicBezTo>
                  <a:cubicBezTo>
                    <a:pt x="7187" y="6637"/>
                    <a:pt x="7895" y="6202"/>
                    <a:pt x="8206" y="5480"/>
                  </a:cubicBezTo>
                  <a:lnTo>
                    <a:pt x="8617" y="4525"/>
                  </a:lnTo>
                  <a:cubicBezTo>
                    <a:pt x="9035" y="3556"/>
                    <a:pt x="8592" y="2425"/>
                    <a:pt x="7615" y="2002"/>
                  </a:cubicBezTo>
                  <a:lnTo>
                    <a:pt x="3351" y="158"/>
                  </a:lnTo>
                  <a:cubicBezTo>
                    <a:pt x="3110" y="53"/>
                    <a:pt x="2853" y="1"/>
                    <a:pt x="2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38"/>
            <p:cNvSpPr/>
            <p:nvPr/>
          </p:nvSpPr>
          <p:spPr>
            <a:xfrm>
              <a:off x="1391725" y="298250"/>
              <a:ext cx="568275" cy="630475"/>
            </a:xfrm>
            <a:custGeom>
              <a:avLst/>
              <a:gdLst/>
              <a:ahLst/>
              <a:cxnLst/>
              <a:rect l="l" t="t" r="r" b="b"/>
              <a:pathLst>
                <a:path w="22731" h="25219" extrusionOk="0">
                  <a:moveTo>
                    <a:pt x="10921" y="1"/>
                  </a:moveTo>
                  <a:lnTo>
                    <a:pt x="0" y="25219"/>
                  </a:lnTo>
                  <a:lnTo>
                    <a:pt x="6420" y="23616"/>
                  </a:lnTo>
                  <a:cubicBezTo>
                    <a:pt x="8042" y="23186"/>
                    <a:pt x="9678" y="22972"/>
                    <a:pt x="11295" y="22972"/>
                  </a:cubicBezTo>
                  <a:cubicBezTo>
                    <a:pt x="13723" y="22972"/>
                    <a:pt x="16105" y="23454"/>
                    <a:pt x="18321" y="24410"/>
                  </a:cubicBezTo>
                  <a:lnTo>
                    <a:pt x="22731" y="14212"/>
                  </a:lnTo>
                  <a:cubicBezTo>
                    <a:pt x="19039" y="12616"/>
                    <a:pt x="15991" y="9781"/>
                    <a:pt x="13998" y="6089"/>
                  </a:cubicBezTo>
                  <a:lnTo>
                    <a:pt x="109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38"/>
            <p:cNvSpPr/>
            <p:nvPr/>
          </p:nvSpPr>
          <p:spPr>
            <a:xfrm>
              <a:off x="2026325" y="790425"/>
              <a:ext cx="160650" cy="158775"/>
            </a:xfrm>
            <a:custGeom>
              <a:avLst/>
              <a:gdLst/>
              <a:ahLst/>
              <a:cxnLst/>
              <a:rect l="l" t="t" r="r" b="b"/>
              <a:pathLst>
                <a:path w="6426" h="6351" extrusionOk="0">
                  <a:moveTo>
                    <a:pt x="2357" y="366"/>
                  </a:moveTo>
                  <a:lnTo>
                    <a:pt x="4544" y="1308"/>
                  </a:lnTo>
                  <a:cubicBezTo>
                    <a:pt x="5599" y="1770"/>
                    <a:pt x="6065" y="3061"/>
                    <a:pt x="5572" y="4192"/>
                  </a:cubicBezTo>
                  <a:lnTo>
                    <a:pt x="5380" y="4647"/>
                  </a:lnTo>
                  <a:cubicBezTo>
                    <a:pt x="5005" y="5512"/>
                    <a:pt x="4190" y="6035"/>
                    <a:pt x="3354" y="6035"/>
                  </a:cubicBezTo>
                  <a:cubicBezTo>
                    <a:pt x="3091" y="6035"/>
                    <a:pt x="2826" y="5983"/>
                    <a:pt x="2572" y="5874"/>
                  </a:cubicBezTo>
                  <a:lnTo>
                    <a:pt x="386" y="4926"/>
                  </a:lnTo>
                  <a:lnTo>
                    <a:pt x="2357" y="366"/>
                  </a:lnTo>
                  <a:close/>
                  <a:moveTo>
                    <a:pt x="2277" y="1"/>
                  </a:moveTo>
                  <a:cubicBezTo>
                    <a:pt x="2215" y="1"/>
                    <a:pt x="2157" y="37"/>
                    <a:pt x="2132" y="98"/>
                  </a:cubicBezTo>
                  <a:lnTo>
                    <a:pt x="32" y="4948"/>
                  </a:lnTo>
                  <a:cubicBezTo>
                    <a:pt x="0" y="5028"/>
                    <a:pt x="37" y="5119"/>
                    <a:pt x="117" y="5156"/>
                  </a:cubicBezTo>
                  <a:lnTo>
                    <a:pt x="2449" y="6163"/>
                  </a:lnTo>
                  <a:cubicBezTo>
                    <a:pt x="2743" y="6292"/>
                    <a:pt x="3049" y="6351"/>
                    <a:pt x="3354" y="6351"/>
                  </a:cubicBezTo>
                  <a:cubicBezTo>
                    <a:pt x="4308" y="6351"/>
                    <a:pt x="5246" y="5757"/>
                    <a:pt x="5669" y="4776"/>
                  </a:cubicBezTo>
                  <a:lnTo>
                    <a:pt x="5867" y="4315"/>
                  </a:lnTo>
                  <a:cubicBezTo>
                    <a:pt x="6425" y="3024"/>
                    <a:pt x="5889" y="1545"/>
                    <a:pt x="4672" y="1019"/>
                  </a:cubicBezTo>
                  <a:lnTo>
                    <a:pt x="2336" y="12"/>
                  </a:lnTo>
                  <a:cubicBezTo>
                    <a:pt x="2316" y="4"/>
                    <a:pt x="2296" y="1"/>
                    <a:pt x="2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38"/>
            <p:cNvSpPr/>
            <p:nvPr/>
          </p:nvSpPr>
          <p:spPr>
            <a:xfrm>
              <a:off x="2030725" y="794350"/>
              <a:ext cx="151675" cy="150925"/>
            </a:xfrm>
            <a:custGeom>
              <a:avLst/>
              <a:gdLst/>
              <a:ahLst/>
              <a:cxnLst/>
              <a:rect l="l" t="t" r="r" b="b"/>
              <a:pathLst>
                <a:path w="6067" h="6037" extrusionOk="0">
                  <a:moveTo>
                    <a:pt x="2102" y="0"/>
                  </a:moveTo>
                  <a:lnTo>
                    <a:pt x="0" y="4855"/>
                  </a:lnTo>
                  <a:lnTo>
                    <a:pt x="2332" y="5862"/>
                  </a:lnTo>
                  <a:cubicBezTo>
                    <a:pt x="2606" y="5981"/>
                    <a:pt x="2893" y="6037"/>
                    <a:pt x="3178" y="6037"/>
                  </a:cubicBezTo>
                  <a:cubicBezTo>
                    <a:pt x="4075" y="6037"/>
                    <a:pt x="4950" y="5478"/>
                    <a:pt x="5349" y="4554"/>
                  </a:cubicBezTo>
                  <a:lnTo>
                    <a:pt x="5547" y="4099"/>
                  </a:lnTo>
                  <a:cubicBezTo>
                    <a:pt x="6066" y="2882"/>
                    <a:pt x="5568" y="1500"/>
                    <a:pt x="4432" y="1007"/>
                  </a:cubicBezTo>
                  <a:lnTo>
                    <a:pt x="2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38"/>
            <p:cNvSpPr/>
            <p:nvPr/>
          </p:nvSpPr>
          <p:spPr>
            <a:xfrm>
              <a:off x="1383975" y="353600"/>
              <a:ext cx="291925" cy="512175"/>
            </a:xfrm>
            <a:custGeom>
              <a:avLst/>
              <a:gdLst/>
              <a:ahLst/>
              <a:cxnLst/>
              <a:rect l="l" t="t" r="r" b="b"/>
              <a:pathLst>
                <a:path w="11677" h="20487" extrusionOk="0">
                  <a:moveTo>
                    <a:pt x="9980" y="1"/>
                  </a:moveTo>
                  <a:cubicBezTo>
                    <a:pt x="8472" y="1"/>
                    <a:pt x="5599" y="3901"/>
                    <a:pt x="3306" y="9158"/>
                  </a:cubicBezTo>
                  <a:cubicBezTo>
                    <a:pt x="852" y="14779"/>
                    <a:pt x="0" y="19827"/>
                    <a:pt x="1398" y="20428"/>
                  </a:cubicBezTo>
                  <a:cubicBezTo>
                    <a:pt x="1490" y="20467"/>
                    <a:pt x="1589" y="20486"/>
                    <a:pt x="1695" y="20486"/>
                  </a:cubicBezTo>
                  <a:cubicBezTo>
                    <a:pt x="3204" y="20486"/>
                    <a:pt x="6077" y="16586"/>
                    <a:pt x="8370" y="11329"/>
                  </a:cubicBezTo>
                  <a:cubicBezTo>
                    <a:pt x="10824" y="5702"/>
                    <a:pt x="11676" y="660"/>
                    <a:pt x="10277" y="59"/>
                  </a:cubicBezTo>
                  <a:cubicBezTo>
                    <a:pt x="10185" y="20"/>
                    <a:pt x="10086" y="1"/>
                    <a:pt x="9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38"/>
            <p:cNvSpPr/>
            <p:nvPr/>
          </p:nvSpPr>
          <p:spPr>
            <a:xfrm>
              <a:off x="1383975" y="353600"/>
              <a:ext cx="291925" cy="512175"/>
            </a:xfrm>
            <a:custGeom>
              <a:avLst/>
              <a:gdLst/>
              <a:ahLst/>
              <a:cxnLst/>
              <a:rect l="l" t="t" r="r" b="b"/>
              <a:pathLst>
                <a:path w="11677" h="20487" extrusionOk="0">
                  <a:moveTo>
                    <a:pt x="9978" y="158"/>
                  </a:moveTo>
                  <a:cubicBezTo>
                    <a:pt x="10065" y="158"/>
                    <a:pt x="10145" y="173"/>
                    <a:pt x="10218" y="205"/>
                  </a:cubicBezTo>
                  <a:cubicBezTo>
                    <a:pt x="10385" y="274"/>
                    <a:pt x="10519" y="435"/>
                    <a:pt x="10615" y="675"/>
                  </a:cubicBezTo>
                  <a:cubicBezTo>
                    <a:pt x="11231" y="2230"/>
                    <a:pt x="10224" y="6682"/>
                    <a:pt x="8225" y="11265"/>
                  </a:cubicBezTo>
                  <a:cubicBezTo>
                    <a:pt x="5771" y="16896"/>
                    <a:pt x="2984" y="20325"/>
                    <a:pt x="1698" y="20325"/>
                  </a:cubicBezTo>
                  <a:cubicBezTo>
                    <a:pt x="1613" y="20325"/>
                    <a:pt x="1532" y="20309"/>
                    <a:pt x="1458" y="20282"/>
                  </a:cubicBezTo>
                  <a:cubicBezTo>
                    <a:pt x="1292" y="20208"/>
                    <a:pt x="1158" y="20052"/>
                    <a:pt x="1061" y="19805"/>
                  </a:cubicBezTo>
                  <a:cubicBezTo>
                    <a:pt x="451" y="18257"/>
                    <a:pt x="1452" y="13804"/>
                    <a:pt x="3451" y="9217"/>
                  </a:cubicBezTo>
                  <a:cubicBezTo>
                    <a:pt x="5906" y="3593"/>
                    <a:pt x="8685" y="158"/>
                    <a:pt x="9978" y="158"/>
                  </a:cubicBezTo>
                  <a:close/>
                  <a:moveTo>
                    <a:pt x="9983" y="0"/>
                  </a:moveTo>
                  <a:cubicBezTo>
                    <a:pt x="8477" y="0"/>
                    <a:pt x="5600" y="3902"/>
                    <a:pt x="3306" y="9158"/>
                  </a:cubicBezTo>
                  <a:cubicBezTo>
                    <a:pt x="852" y="14779"/>
                    <a:pt x="0" y="19827"/>
                    <a:pt x="1398" y="20428"/>
                  </a:cubicBezTo>
                  <a:cubicBezTo>
                    <a:pt x="1490" y="20467"/>
                    <a:pt x="1589" y="20486"/>
                    <a:pt x="1695" y="20486"/>
                  </a:cubicBezTo>
                  <a:cubicBezTo>
                    <a:pt x="3204" y="20486"/>
                    <a:pt x="6077" y="16586"/>
                    <a:pt x="8370" y="11329"/>
                  </a:cubicBezTo>
                  <a:cubicBezTo>
                    <a:pt x="10824" y="5702"/>
                    <a:pt x="11676" y="660"/>
                    <a:pt x="10277" y="59"/>
                  </a:cubicBezTo>
                  <a:cubicBezTo>
                    <a:pt x="10186" y="17"/>
                    <a:pt x="10089" y="0"/>
                    <a:pt x="9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8"/>
            <p:cNvSpPr/>
            <p:nvPr/>
          </p:nvSpPr>
          <p:spPr>
            <a:xfrm>
              <a:off x="1387575" y="294400"/>
              <a:ext cx="576875" cy="638350"/>
            </a:xfrm>
            <a:custGeom>
              <a:avLst/>
              <a:gdLst/>
              <a:ahLst/>
              <a:cxnLst/>
              <a:rect l="l" t="t" r="r" b="b"/>
              <a:pathLst>
                <a:path w="23075" h="25534" extrusionOk="0">
                  <a:moveTo>
                    <a:pt x="11098" y="530"/>
                  </a:moveTo>
                  <a:lnTo>
                    <a:pt x="14023" y="6318"/>
                  </a:lnTo>
                  <a:cubicBezTo>
                    <a:pt x="16017" y="10010"/>
                    <a:pt x="19012" y="12822"/>
                    <a:pt x="22689" y="14447"/>
                  </a:cubicBezTo>
                  <a:lnTo>
                    <a:pt x="18407" y="24359"/>
                  </a:lnTo>
                  <a:cubicBezTo>
                    <a:pt x="16205" y="23431"/>
                    <a:pt x="13867" y="22965"/>
                    <a:pt x="11482" y="22965"/>
                  </a:cubicBezTo>
                  <a:cubicBezTo>
                    <a:pt x="9850" y="22965"/>
                    <a:pt x="8196" y="23183"/>
                    <a:pt x="6549" y="23620"/>
                  </a:cubicBezTo>
                  <a:lnTo>
                    <a:pt x="440" y="25143"/>
                  </a:lnTo>
                  <a:lnTo>
                    <a:pt x="440" y="25143"/>
                  </a:lnTo>
                  <a:lnTo>
                    <a:pt x="11098" y="530"/>
                  </a:lnTo>
                  <a:close/>
                  <a:moveTo>
                    <a:pt x="11082" y="1"/>
                  </a:moveTo>
                  <a:cubicBezTo>
                    <a:pt x="11023" y="1"/>
                    <a:pt x="10964" y="38"/>
                    <a:pt x="10942" y="97"/>
                  </a:cubicBezTo>
                  <a:lnTo>
                    <a:pt x="22" y="25314"/>
                  </a:lnTo>
                  <a:cubicBezTo>
                    <a:pt x="1" y="25368"/>
                    <a:pt x="6" y="25432"/>
                    <a:pt x="49" y="25474"/>
                  </a:cubicBezTo>
                  <a:cubicBezTo>
                    <a:pt x="75" y="25512"/>
                    <a:pt x="124" y="25533"/>
                    <a:pt x="166" y="25533"/>
                  </a:cubicBezTo>
                  <a:cubicBezTo>
                    <a:pt x="183" y="25533"/>
                    <a:pt x="193" y="25533"/>
                    <a:pt x="204" y="25528"/>
                  </a:cubicBezTo>
                  <a:lnTo>
                    <a:pt x="6624" y="23926"/>
                  </a:lnTo>
                  <a:cubicBezTo>
                    <a:pt x="8245" y="23494"/>
                    <a:pt x="9871" y="23279"/>
                    <a:pt x="11475" y="23279"/>
                  </a:cubicBezTo>
                  <a:cubicBezTo>
                    <a:pt x="13873" y="23279"/>
                    <a:pt x="16220" y="23760"/>
                    <a:pt x="18423" y="24713"/>
                  </a:cubicBezTo>
                  <a:cubicBezTo>
                    <a:pt x="18443" y="24721"/>
                    <a:pt x="18463" y="24725"/>
                    <a:pt x="18484" y="24725"/>
                  </a:cubicBezTo>
                  <a:cubicBezTo>
                    <a:pt x="18547" y="24725"/>
                    <a:pt x="18608" y="24688"/>
                    <a:pt x="18633" y="24628"/>
                  </a:cubicBezTo>
                  <a:lnTo>
                    <a:pt x="23042" y="14430"/>
                  </a:lnTo>
                  <a:cubicBezTo>
                    <a:pt x="23074" y="14350"/>
                    <a:pt x="23037" y="14259"/>
                    <a:pt x="22956" y="14222"/>
                  </a:cubicBezTo>
                  <a:cubicBezTo>
                    <a:pt x="19281" y="12636"/>
                    <a:pt x="16286" y="9849"/>
                    <a:pt x="14302" y="6167"/>
                  </a:cubicBezTo>
                  <a:lnTo>
                    <a:pt x="11226" y="85"/>
                  </a:lnTo>
                  <a:cubicBezTo>
                    <a:pt x="11199" y="33"/>
                    <a:pt x="11141" y="1"/>
                    <a:pt x="1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8"/>
            <p:cNvSpPr/>
            <p:nvPr/>
          </p:nvSpPr>
          <p:spPr>
            <a:xfrm>
              <a:off x="1387575" y="294400"/>
              <a:ext cx="576875" cy="638350"/>
            </a:xfrm>
            <a:custGeom>
              <a:avLst/>
              <a:gdLst/>
              <a:ahLst/>
              <a:cxnLst/>
              <a:rect l="l" t="t" r="r" b="b"/>
              <a:pathLst>
                <a:path w="23075" h="25534" extrusionOk="0">
                  <a:moveTo>
                    <a:pt x="11098" y="530"/>
                  </a:moveTo>
                  <a:lnTo>
                    <a:pt x="14023" y="6318"/>
                  </a:lnTo>
                  <a:cubicBezTo>
                    <a:pt x="16017" y="10010"/>
                    <a:pt x="19012" y="12822"/>
                    <a:pt x="22689" y="14447"/>
                  </a:cubicBezTo>
                  <a:lnTo>
                    <a:pt x="18407" y="24359"/>
                  </a:lnTo>
                  <a:cubicBezTo>
                    <a:pt x="16205" y="23431"/>
                    <a:pt x="13867" y="22965"/>
                    <a:pt x="11482" y="22965"/>
                  </a:cubicBezTo>
                  <a:cubicBezTo>
                    <a:pt x="9850" y="22965"/>
                    <a:pt x="8196" y="23183"/>
                    <a:pt x="6549" y="23620"/>
                  </a:cubicBezTo>
                  <a:lnTo>
                    <a:pt x="440" y="25143"/>
                  </a:lnTo>
                  <a:lnTo>
                    <a:pt x="440" y="25143"/>
                  </a:lnTo>
                  <a:lnTo>
                    <a:pt x="11098" y="530"/>
                  </a:lnTo>
                  <a:close/>
                  <a:moveTo>
                    <a:pt x="11082" y="1"/>
                  </a:moveTo>
                  <a:cubicBezTo>
                    <a:pt x="11023" y="1"/>
                    <a:pt x="10964" y="38"/>
                    <a:pt x="10942" y="97"/>
                  </a:cubicBezTo>
                  <a:lnTo>
                    <a:pt x="22" y="25314"/>
                  </a:lnTo>
                  <a:cubicBezTo>
                    <a:pt x="1" y="25368"/>
                    <a:pt x="6" y="25432"/>
                    <a:pt x="49" y="25474"/>
                  </a:cubicBezTo>
                  <a:cubicBezTo>
                    <a:pt x="75" y="25512"/>
                    <a:pt x="124" y="25533"/>
                    <a:pt x="166" y="25533"/>
                  </a:cubicBezTo>
                  <a:cubicBezTo>
                    <a:pt x="183" y="25533"/>
                    <a:pt x="193" y="25533"/>
                    <a:pt x="204" y="25528"/>
                  </a:cubicBezTo>
                  <a:lnTo>
                    <a:pt x="6624" y="23926"/>
                  </a:lnTo>
                  <a:cubicBezTo>
                    <a:pt x="8245" y="23494"/>
                    <a:pt x="9871" y="23279"/>
                    <a:pt x="11475" y="23279"/>
                  </a:cubicBezTo>
                  <a:cubicBezTo>
                    <a:pt x="13873" y="23279"/>
                    <a:pt x="16220" y="23760"/>
                    <a:pt x="18423" y="24713"/>
                  </a:cubicBezTo>
                  <a:cubicBezTo>
                    <a:pt x="18443" y="24721"/>
                    <a:pt x="18463" y="24725"/>
                    <a:pt x="18484" y="24725"/>
                  </a:cubicBezTo>
                  <a:cubicBezTo>
                    <a:pt x="18547" y="24725"/>
                    <a:pt x="18608" y="24688"/>
                    <a:pt x="18633" y="24628"/>
                  </a:cubicBezTo>
                  <a:lnTo>
                    <a:pt x="23042" y="14430"/>
                  </a:lnTo>
                  <a:cubicBezTo>
                    <a:pt x="23074" y="14350"/>
                    <a:pt x="23037" y="14259"/>
                    <a:pt x="22956" y="14222"/>
                  </a:cubicBezTo>
                  <a:cubicBezTo>
                    <a:pt x="19281" y="12636"/>
                    <a:pt x="16286" y="9849"/>
                    <a:pt x="14302" y="6167"/>
                  </a:cubicBezTo>
                  <a:lnTo>
                    <a:pt x="11226" y="85"/>
                  </a:lnTo>
                  <a:cubicBezTo>
                    <a:pt x="11199" y="33"/>
                    <a:pt x="11141" y="1"/>
                    <a:pt x="1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8"/>
            <p:cNvSpPr/>
            <p:nvPr/>
          </p:nvSpPr>
          <p:spPr>
            <a:xfrm>
              <a:off x="1332525" y="286250"/>
              <a:ext cx="384625" cy="652350"/>
            </a:xfrm>
            <a:custGeom>
              <a:avLst/>
              <a:gdLst/>
              <a:ahLst/>
              <a:cxnLst/>
              <a:rect l="l" t="t" r="r" b="b"/>
              <a:pathLst>
                <a:path w="15385" h="26094" extrusionOk="0">
                  <a:moveTo>
                    <a:pt x="12887" y="0"/>
                  </a:moveTo>
                  <a:cubicBezTo>
                    <a:pt x="10743" y="0"/>
                    <a:pt x="6949" y="4864"/>
                    <a:pt x="4045" y="11488"/>
                  </a:cubicBezTo>
                  <a:cubicBezTo>
                    <a:pt x="911" y="18641"/>
                    <a:pt x="1" y="25135"/>
                    <a:pt x="2015" y="25998"/>
                  </a:cubicBezTo>
                  <a:cubicBezTo>
                    <a:pt x="2164" y="26062"/>
                    <a:pt x="2325" y="26094"/>
                    <a:pt x="2497" y="26094"/>
                  </a:cubicBezTo>
                  <a:cubicBezTo>
                    <a:pt x="4643" y="26094"/>
                    <a:pt x="8437" y="21229"/>
                    <a:pt x="11338" y="14607"/>
                  </a:cubicBezTo>
                  <a:cubicBezTo>
                    <a:pt x="14474" y="7453"/>
                    <a:pt x="15384" y="958"/>
                    <a:pt x="13369" y="95"/>
                  </a:cubicBezTo>
                  <a:cubicBezTo>
                    <a:pt x="13220" y="31"/>
                    <a:pt x="13059" y="0"/>
                    <a:pt x="12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8"/>
            <p:cNvSpPr/>
            <p:nvPr/>
          </p:nvSpPr>
          <p:spPr>
            <a:xfrm>
              <a:off x="1849750" y="653525"/>
              <a:ext cx="318725" cy="317200"/>
            </a:xfrm>
            <a:custGeom>
              <a:avLst/>
              <a:gdLst/>
              <a:ahLst/>
              <a:cxnLst/>
              <a:rect l="l" t="t" r="r" b="b"/>
              <a:pathLst>
                <a:path w="12749" h="12688" extrusionOk="0">
                  <a:moveTo>
                    <a:pt x="4410" y="1"/>
                  </a:moveTo>
                  <a:lnTo>
                    <a:pt x="0" y="10199"/>
                  </a:lnTo>
                  <a:lnTo>
                    <a:pt x="4904" y="12321"/>
                  </a:lnTo>
                  <a:cubicBezTo>
                    <a:pt x="5479" y="12570"/>
                    <a:pt x="6080" y="12688"/>
                    <a:pt x="6676" y="12688"/>
                  </a:cubicBezTo>
                  <a:cubicBezTo>
                    <a:pt x="8557" y="12688"/>
                    <a:pt x="10393" y="11514"/>
                    <a:pt x="11231" y="9576"/>
                  </a:cubicBezTo>
                  <a:lnTo>
                    <a:pt x="11649" y="8612"/>
                  </a:lnTo>
                  <a:cubicBezTo>
                    <a:pt x="12749" y="6062"/>
                    <a:pt x="11703" y="3158"/>
                    <a:pt x="9309" y="2117"/>
                  </a:cubicBezTo>
                  <a:lnTo>
                    <a:pt x="44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8"/>
            <p:cNvSpPr/>
            <p:nvPr/>
          </p:nvSpPr>
          <p:spPr>
            <a:xfrm>
              <a:off x="1386900" y="349675"/>
              <a:ext cx="286050" cy="519950"/>
            </a:xfrm>
            <a:custGeom>
              <a:avLst/>
              <a:gdLst/>
              <a:ahLst/>
              <a:cxnLst/>
              <a:rect l="l" t="t" r="r" b="b"/>
              <a:pathLst>
                <a:path w="11442" h="20798" extrusionOk="0">
                  <a:moveTo>
                    <a:pt x="9861" y="315"/>
                  </a:moveTo>
                  <a:cubicBezTo>
                    <a:pt x="9948" y="315"/>
                    <a:pt x="10028" y="330"/>
                    <a:pt x="10101" y="362"/>
                  </a:cubicBezTo>
                  <a:cubicBezTo>
                    <a:pt x="10268" y="431"/>
                    <a:pt x="10402" y="592"/>
                    <a:pt x="10498" y="832"/>
                  </a:cubicBezTo>
                  <a:cubicBezTo>
                    <a:pt x="11114" y="2387"/>
                    <a:pt x="10107" y="6839"/>
                    <a:pt x="8108" y="11422"/>
                  </a:cubicBezTo>
                  <a:cubicBezTo>
                    <a:pt x="5654" y="17053"/>
                    <a:pt x="2867" y="20482"/>
                    <a:pt x="1581" y="20482"/>
                  </a:cubicBezTo>
                  <a:cubicBezTo>
                    <a:pt x="1496" y="20482"/>
                    <a:pt x="1415" y="20466"/>
                    <a:pt x="1341" y="20439"/>
                  </a:cubicBezTo>
                  <a:cubicBezTo>
                    <a:pt x="1175" y="20365"/>
                    <a:pt x="1041" y="20209"/>
                    <a:pt x="944" y="19962"/>
                  </a:cubicBezTo>
                  <a:cubicBezTo>
                    <a:pt x="334" y="18414"/>
                    <a:pt x="1335" y="13961"/>
                    <a:pt x="3334" y="9374"/>
                  </a:cubicBezTo>
                  <a:cubicBezTo>
                    <a:pt x="5789" y="3750"/>
                    <a:pt x="8568" y="315"/>
                    <a:pt x="9861" y="315"/>
                  </a:cubicBezTo>
                  <a:close/>
                  <a:moveTo>
                    <a:pt x="9867" y="1"/>
                  </a:moveTo>
                  <a:cubicBezTo>
                    <a:pt x="8116" y="1"/>
                    <a:pt x="5109" y="4512"/>
                    <a:pt x="3045" y="9251"/>
                  </a:cubicBezTo>
                  <a:cubicBezTo>
                    <a:pt x="982" y="13977"/>
                    <a:pt x="1" y="18430"/>
                    <a:pt x="655" y="20080"/>
                  </a:cubicBezTo>
                  <a:cubicBezTo>
                    <a:pt x="784" y="20402"/>
                    <a:pt x="970" y="20622"/>
                    <a:pt x="1217" y="20729"/>
                  </a:cubicBezTo>
                  <a:cubicBezTo>
                    <a:pt x="1330" y="20777"/>
                    <a:pt x="1447" y="20798"/>
                    <a:pt x="1576" y="20798"/>
                  </a:cubicBezTo>
                  <a:cubicBezTo>
                    <a:pt x="3329" y="20798"/>
                    <a:pt x="6334" y="16287"/>
                    <a:pt x="8397" y="11550"/>
                  </a:cubicBezTo>
                  <a:cubicBezTo>
                    <a:pt x="10461" y="6818"/>
                    <a:pt x="11441" y="2365"/>
                    <a:pt x="10793" y="720"/>
                  </a:cubicBezTo>
                  <a:cubicBezTo>
                    <a:pt x="10664" y="394"/>
                    <a:pt x="10471" y="174"/>
                    <a:pt x="10224" y="72"/>
                  </a:cubicBezTo>
                  <a:cubicBezTo>
                    <a:pt x="10112" y="24"/>
                    <a:pt x="9993" y="1"/>
                    <a:pt x="9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8"/>
            <p:cNvSpPr/>
            <p:nvPr/>
          </p:nvSpPr>
          <p:spPr>
            <a:xfrm>
              <a:off x="1337350" y="282350"/>
              <a:ext cx="374850" cy="660175"/>
            </a:xfrm>
            <a:custGeom>
              <a:avLst/>
              <a:gdLst/>
              <a:ahLst/>
              <a:cxnLst/>
              <a:rect l="l" t="t" r="r" b="b"/>
              <a:pathLst>
                <a:path w="14994" h="26407" extrusionOk="0">
                  <a:moveTo>
                    <a:pt x="12689" y="310"/>
                  </a:moveTo>
                  <a:cubicBezTo>
                    <a:pt x="12839" y="310"/>
                    <a:pt x="12983" y="337"/>
                    <a:pt x="13112" y="396"/>
                  </a:cubicBezTo>
                  <a:cubicBezTo>
                    <a:pt x="13408" y="525"/>
                    <a:pt x="13643" y="798"/>
                    <a:pt x="13804" y="1211"/>
                  </a:cubicBezTo>
                  <a:cubicBezTo>
                    <a:pt x="14672" y="3402"/>
                    <a:pt x="13519" y="8949"/>
                    <a:pt x="11001" y="14698"/>
                  </a:cubicBezTo>
                  <a:cubicBezTo>
                    <a:pt x="8167" y="21161"/>
                    <a:pt x="4357" y="26095"/>
                    <a:pt x="2309" y="26095"/>
                  </a:cubicBezTo>
                  <a:cubicBezTo>
                    <a:pt x="2160" y="26095"/>
                    <a:pt x="2015" y="26068"/>
                    <a:pt x="1886" y="26010"/>
                  </a:cubicBezTo>
                  <a:cubicBezTo>
                    <a:pt x="1592" y="25887"/>
                    <a:pt x="1356" y="25608"/>
                    <a:pt x="1195" y="25195"/>
                  </a:cubicBezTo>
                  <a:cubicBezTo>
                    <a:pt x="327" y="23004"/>
                    <a:pt x="1480" y="17458"/>
                    <a:pt x="3998" y="11708"/>
                  </a:cubicBezTo>
                  <a:cubicBezTo>
                    <a:pt x="6827" y="5246"/>
                    <a:pt x="10643" y="310"/>
                    <a:pt x="12689" y="310"/>
                  </a:cubicBezTo>
                  <a:close/>
                  <a:moveTo>
                    <a:pt x="12700" y="1"/>
                  </a:moveTo>
                  <a:cubicBezTo>
                    <a:pt x="10463" y="1"/>
                    <a:pt x="6676" y="4813"/>
                    <a:pt x="3708" y="11580"/>
                  </a:cubicBezTo>
                  <a:cubicBezTo>
                    <a:pt x="1158" y="17399"/>
                    <a:pt x="1" y="23046"/>
                    <a:pt x="901" y="25313"/>
                  </a:cubicBezTo>
                  <a:cubicBezTo>
                    <a:pt x="1094" y="25806"/>
                    <a:pt x="1383" y="26139"/>
                    <a:pt x="1757" y="26300"/>
                  </a:cubicBezTo>
                  <a:cubicBezTo>
                    <a:pt x="1923" y="26369"/>
                    <a:pt x="2106" y="26406"/>
                    <a:pt x="2294" y="26406"/>
                  </a:cubicBezTo>
                  <a:cubicBezTo>
                    <a:pt x="4534" y="26406"/>
                    <a:pt x="8321" y="21594"/>
                    <a:pt x="11291" y="14827"/>
                  </a:cubicBezTo>
                  <a:cubicBezTo>
                    <a:pt x="13841" y="9008"/>
                    <a:pt x="14993" y="3359"/>
                    <a:pt x="14098" y="1093"/>
                  </a:cubicBezTo>
                  <a:cubicBezTo>
                    <a:pt x="13905" y="600"/>
                    <a:pt x="13611" y="268"/>
                    <a:pt x="13235" y="107"/>
                  </a:cubicBezTo>
                  <a:cubicBezTo>
                    <a:pt x="13069" y="36"/>
                    <a:pt x="12890" y="1"/>
                    <a:pt x="12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8"/>
            <p:cNvSpPr/>
            <p:nvPr/>
          </p:nvSpPr>
          <p:spPr>
            <a:xfrm>
              <a:off x="1547950" y="591375"/>
              <a:ext cx="63350" cy="130650"/>
            </a:xfrm>
            <a:custGeom>
              <a:avLst/>
              <a:gdLst/>
              <a:ahLst/>
              <a:cxnLst/>
              <a:rect l="l" t="t" r="r" b="b"/>
              <a:pathLst>
                <a:path w="2534" h="5226" extrusionOk="0">
                  <a:moveTo>
                    <a:pt x="2385" y="1"/>
                  </a:moveTo>
                  <a:cubicBezTo>
                    <a:pt x="2165" y="579"/>
                    <a:pt x="1923" y="1163"/>
                    <a:pt x="1666" y="1754"/>
                  </a:cubicBezTo>
                  <a:cubicBezTo>
                    <a:pt x="1119" y="3007"/>
                    <a:pt x="557" y="4148"/>
                    <a:pt x="0" y="5167"/>
                  </a:cubicBezTo>
                  <a:lnTo>
                    <a:pt x="144" y="5226"/>
                  </a:lnTo>
                  <a:cubicBezTo>
                    <a:pt x="718" y="4185"/>
                    <a:pt x="1280" y="3040"/>
                    <a:pt x="1811" y="1818"/>
                  </a:cubicBezTo>
                  <a:cubicBezTo>
                    <a:pt x="2068" y="1222"/>
                    <a:pt x="2309" y="639"/>
                    <a:pt x="2534" y="60"/>
                  </a:cubicBezTo>
                  <a:lnTo>
                    <a:pt x="23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8"/>
            <p:cNvSpPr/>
            <p:nvPr/>
          </p:nvSpPr>
          <p:spPr>
            <a:xfrm>
              <a:off x="1334525" y="154925"/>
              <a:ext cx="66600" cy="224275"/>
            </a:xfrm>
            <a:custGeom>
              <a:avLst/>
              <a:gdLst/>
              <a:ahLst/>
              <a:cxnLst/>
              <a:rect l="l" t="t" r="r" b="b"/>
              <a:pathLst>
                <a:path w="2664" h="8971" extrusionOk="0">
                  <a:moveTo>
                    <a:pt x="1" y="1"/>
                  </a:moveTo>
                  <a:lnTo>
                    <a:pt x="178" y="5798"/>
                  </a:lnTo>
                  <a:lnTo>
                    <a:pt x="1368" y="4776"/>
                  </a:lnTo>
                  <a:lnTo>
                    <a:pt x="2664" y="8971"/>
                  </a:lnTo>
                  <a:lnTo>
                    <a:pt x="2439" y="2503"/>
                  </a:lnTo>
                  <a:lnTo>
                    <a:pt x="1239" y="33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8"/>
            <p:cNvSpPr/>
            <p:nvPr/>
          </p:nvSpPr>
          <p:spPr>
            <a:xfrm>
              <a:off x="1042200" y="651675"/>
              <a:ext cx="219875" cy="69400"/>
            </a:xfrm>
            <a:custGeom>
              <a:avLst/>
              <a:gdLst/>
              <a:ahLst/>
              <a:cxnLst/>
              <a:rect l="l" t="t" r="r" b="b"/>
              <a:pathLst>
                <a:path w="8795" h="2776" extrusionOk="0">
                  <a:moveTo>
                    <a:pt x="2805" y="0"/>
                  </a:moveTo>
                  <a:lnTo>
                    <a:pt x="3345" y="1286"/>
                  </a:lnTo>
                  <a:lnTo>
                    <a:pt x="1" y="1714"/>
                  </a:lnTo>
                  <a:lnTo>
                    <a:pt x="5355" y="2775"/>
                  </a:lnTo>
                  <a:lnTo>
                    <a:pt x="4663" y="1469"/>
                  </a:lnTo>
                  <a:lnTo>
                    <a:pt x="8795" y="1163"/>
                  </a:lnTo>
                  <a:lnTo>
                    <a:pt x="28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8"/>
            <p:cNvSpPr/>
            <p:nvPr/>
          </p:nvSpPr>
          <p:spPr>
            <a:xfrm>
              <a:off x="992675" y="322525"/>
              <a:ext cx="325550" cy="193575"/>
            </a:xfrm>
            <a:custGeom>
              <a:avLst/>
              <a:gdLst/>
              <a:ahLst/>
              <a:cxnLst/>
              <a:rect l="l" t="t" r="r" b="b"/>
              <a:pathLst>
                <a:path w="13022" h="7743" extrusionOk="0">
                  <a:moveTo>
                    <a:pt x="0" y="1"/>
                  </a:moveTo>
                  <a:lnTo>
                    <a:pt x="6569" y="6699"/>
                  </a:lnTo>
                  <a:lnTo>
                    <a:pt x="6864" y="4174"/>
                  </a:lnTo>
                  <a:lnTo>
                    <a:pt x="13021" y="7743"/>
                  </a:lnTo>
                  <a:lnTo>
                    <a:pt x="5642" y="290"/>
                  </a:lnTo>
                  <a:lnTo>
                    <a:pt x="5165" y="26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8"/>
            <p:cNvSpPr/>
            <p:nvPr/>
          </p:nvSpPr>
          <p:spPr>
            <a:xfrm>
              <a:off x="1845725" y="649625"/>
              <a:ext cx="313900" cy="325050"/>
            </a:xfrm>
            <a:custGeom>
              <a:avLst/>
              <a:gdLst/>
              <a:ahLst/>
              <a:cxnLst/>
              <a:rect l="l" t="t" r="r" b="b"/>
              <a:pathLst>
                <a:path w="12556" h="13002" extrusionOk="0">
                  <a:moveTo>
                    <a:pt x="4652" y="366"/>
                  </a:moveTo>
                  <a:lnTo>
                    <a:pt x="9410" y="2424"/>
                  </a:lnTo>
                  <a:cubicBezTo>
                    <a:pt x="10524" y="2906"/>
                    <a:pt x="11377" y="3822"/>
                    <a:pt x="11800" y="5006"/>
                  </a:cubicBezTo>
                  <a:cubicBezTo>
                    <a:pt x="12228" y="6196"/>
                    <a:pt x="12180" y="7509"/>
                    <a:pt x="11666" y="8704"/>
                  </a:cubicBezTo>
                  <a:lnTo>
                    <a:pt x="11248" y="9668"/>
                  </a:lnTo>
                  <a:cubicBezTo>
                    <a:pt x="10734" y="10863"/>
                    <a:pt x="9806" y="11802"/>
                    <a:pt x="8649" y="12304"/>
                  </a:cubicBezTo>
                  <a:cubicBezTo>
                    <a:pt x="8059" y="12559"/>
                    <a:pt x="7446" y="12686"/>
                    <a:pt x="6838" y="12686"/>
                  </a:cubicBezTo>
                  <a:cubicBezTo>
                    <a:pt x="6253" y="12686"/>
                    <a:pt x="5672" y="12568"/>
                    <a:pt x="5123" y="12331"/>
                  </a:cubicBezTo>
                  <a:lnTo>
                    <a:pt x="371" y="10274"/>
                  </a:lnTo>
                  <a:lnTo>
                    <a:pt x="4652" y="366"/>
                  </a:lnTo>
                  <a:close/>
                  <a:moveTo>
                    <a:pt x="4570" y="1"/>
                  </a:moveTo>
                  <a:cubicBezTo>
                    <a:pt x="4509" y="1"/>
                    <a:pt x="4451" y="36"/>
                    <a:pt x="4427" y="92"/>
                  </a:cubicBezTo>
                  <a:lnTo>
                    <a:pt x="17" y="10296"/>
                  </a:lnTo>
                  <a:cubicBezTo>
                    <a:pt x="0" y="10333"/>
                    <a:pt x="0" y="10375"/>
                    <a:pt x="17" y="10413"/>
                  </a:cubicBezTo>
                  <a:cubicBezTo>
                    <a:pt x="33" y="10456"/>
                    <a:pt x="60" y="10483"/>
                    <a:pt x="97" y="10504"/>
                  </a:cubicBezTo>
                  <a:lnTo>
                    <a:pt x="5001" y="12621"/>
                  </a:lnTo>
                  <a:cubicBezTo>
                    <a:pt x="5590" y="12873"/>
                    <a:pt x="6211" y="13001"/>
                    <a:pt x="6838" y="13001"/>
                  </a:cubicBezTo>
                  <a:cubicBezTo>
                    <a:pt x="7492" y="13001"/>
                    <a:pt x="8145" y="12868"/>
                    <a:pt x="8772" y="12594"/>
                  </a:cubicBezTo>
                  <a:cubicBezTo>
                    <a:pt x="10010" y="12059"/>
                    <a:pt x="10991" y="11062"/>
                    <a:pt x="11537" y="9792"/>
                  </a:cubicBezTo>
                  <a:lnTo>
                    <a:pt x="11955" y="8832"/>
                  </a:lnTo>
                  <a:cubicBezTo>
                    <a:pt x="12502" y="7563"/>
                    <a:pt x="12556" y="6164"/>
                    <a:pt x="12099" y="4899"/>
                  </a:cubicBezTo>
                  <a:cubicBezTo>
                    <a:pt x="11644" y="3635"/>
                    <a:pt x="10734" y="2649"/>
                    <a:pt x="9534" y="2129"/>
                  </a:cubicBezTo>
                  <a:lnTo>
                    <a:pt x="4630" y="13"/>
                  </a:lnTo>
                  <a:cubicBezTo>
                    <a:pt x="4611" y="5"/>
                    <a:pt x="4590" y="1"/>
                    <a:pt x="4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8"/>
            <p:cNvSpPr/>
            <p:nvPr/>
          </p:nvSpPr>
          <p:spPr>
            <a:xfrm>
              <a:off x="1823900" y="641075"/>
              <a:ext cx="136100" cy="266625"/>
            </a:xfrm>
            <a:custGeom>
              <a:avLst/>
              <a:gdLst/>
              <a:ahLst/>
              <a:cxnLst/>
              <a:rect l="l" t="t" r="r" b="b"/>
              <a:pathLst>
                <a:path w="5444" h="10665" extrusionOk="0">
                  <a:moveTo>
                    <a:pt x="4373" y="1"/>
                  </a:moveTo>
                  <a:lnTo>
                    <a:pt x="0" y="10284"/>
                  </a:lnTo>
                  <a:lnTo>
                    <a:pt x="1034" y="10665"/>
                  </a:lnTo>
                  <a:lnTo>
                    <a:pt x="5444" y="499"/>
                  </a:lnTo>
                  <a:lnTo>
                    <a:pt x="4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8"/>
            <p:cNvSpPr/>
            <p:nvPr/>
          </p:nvSpPr>
          <p:spPr>
            <a:xfrm>
              <a:off x="1819875" y="637150"/>
              <a:ext cx="144575" cy="274400"/>
            </a:xfrm>
            <a:custGeom>
              <a:avLst/>
              <a:gdLst/>
              <a:ahLst/>
              <a:cxnLst/>
              <a:rect l="l" t="t" r="r" b="b"/>
              <a:pathLst>
                <a:path w="5783" h="10976" extrusionOk="0">
                  <a:moveTo>
                    <a:pt x="4613" y="373"/>
                  </a:moveTo>
                  <a:lnTo>
                    <a:pt x="5397" y="737"/>
                  </a:lnTo>
                  <a:lnTo>
                    <a:pt x="1109" y="10622"/>
                  </a:lnTo>
                  <a:lnTo>
                    <a:pt x="370" y="10350"/>
                  </a:lnTo>
                  <a:lnTo>
                    <a:pt x="4613" y="373"/>
                  </a:lnTo>
                  <a:close/>
                  <a:moveTo>
                    <a:pt x="4532" y="0"/>
                  </a:moveTo>
                  <a:cubicBezTo>
                    <a:pt x="4513" y="0"/>
                    <a:pt x="4494" y="3"/>
                    <a:pt x="4475" y="7"/>
                  </a:cubicBezTo>
                  <a:cubicBezTo>
                    <a:pt x="4437" y="24"/>
                    <a:pt x="4405" y="56"/>
                    <a:pt x="4388" y="94"/>
                  </a:cubicBezTo>
                  <a:lnTo>
                    <a:pt x="16" y="10382"/>
                  </a:lnTo>
                  <a:cubicBezTo>
                    <a:pt x="0" y="10419"/>
                    <a:pt x="0" y="10462"/>
                    <a:pt x="16" y="10505"/>
                  </a:cubicBezTo>
                  <a:cubicBezTo>
                    <a:pt x="33" y="10543"/>
                    <a:pt x="65" y="10575"/>
                    <a:pt x="107" y="10590"/>
                  </a:cubicBezTo>
                  <a:lnTo>
                    <a:pt x="1141" y="10971"/>
                  </a:lnTo>
                  <a:cubicBezTo>
                    <a:pt x="1158" y="10976"/>
                    <a:pt x="1180" y="10976"/>
                    <a:pt x="1195" y="10976"/>
                  </a:cubicBezTo>
                  <a:cubicBezTo>
                    <a:pt x="1254" y="10976"/>
                    <a:pt x="1314" y="10944"/>
                    <a:pt x="1341" y="10886"/>
                  </a:cubicBezTo>
                  <a:lnTo>
                    <a:pt x="5750" y="720"/>
                  </a:lnTo>
                  <a:cubicBezTo>
                    <a:pt x="5782" y="640"/>
                    <a:pt x="5750" y="549"/>
                    <a:pt x="5669" y="512"/>
                  </a:cubicBezTo>
                  <a:lnTo>
                    <a:pt x="4598" y="13"/>
                  </a:lnTo>
                  <a:cubicBezTo>
                    <a:pt x="4578" y="4"/>
                    <a:pt x="4555" y="0"/>
                    <a:pt x="4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8"/>
            <p:cNvSpPr/>
            <p:nvPr/>
          </p:nvSpPr>
          <p:spPr>
            <a:xfrm>
              <a:off x="1330500" y="150975"/>
              <a:ext cx="74650" cy="232250"/>
            </a:xfrm>
            <a:custGeom>
              <a:avLst/>
              <a:gdLst/>
              <a:ahLst/>
              <a:cxnLst/>
              <a:rect l="l" t="t" r="r" b="b"/>
              <a:pathLst>
                <a:path w="2986" h="9290" extrusionOk="0">
                  <a:moveTo>
                    <a:pt x="349" y="1123"/>
                  </a:moveTo>
                  <a:lnTo>
                    <a:pt x="1255" y="3577"/>
                  </a:lnTo>
                  <a:cubicBezTo>
                    <a:pt x="1271" y="3621"/>
                    <a:pt x="1309" y="3658"/>
                    <a:pt x="1356" y="3674"/>
                  </a:cubicBezTo>
                  <a:cubicBezTo>
                    <a:pt x="1370" y="3677"/>
                    <a:pt x="1385" y="3679"/>
                    <a:pt x="1400" y="3679"/>
                  </a:cubicBezTo>
                  <a:cubicBezTo>
                    <a:pt x="1432" y="3679"/>
                    <a:pt x="1467" y="3670"/>
                    <a:pt x="1496" y="3648"/>
                  </a:cubicBezTo>
                  <a:lnTo>
                    <a:pt x="2455" y="2961"/>
                  </a:lnTo>
                  <a:lnTo>
                    <a:pt x="2627" y="7956"/>
                  </a:lnTo>
                  <a:lnTo>
                    <a:pt x="1678" y="4885"/>
                  </a:lnTo>
                  <a:cubicBezTo>
                    <a:pt x="1662" y="4831"/>
                    <a:pt x="1625" y="4794"/>
                    <a:pt x="1571" y="4778"/>
                  </a:cubicBezTo>
                  <a:cubicBezTo>
                    <a:pt x="1554" y="4773"/>
                    <a:pt x="1544" y="4773"/>
                    <a:pt x="1529" y="4773"/>
                  </a:cubicBezTo>
                  <a:cubicBezTo>
                    <a:pt x="1490" y="4773"/>
                    <a:pt x="1453" y="4789"/>
                    <a:pt x="1426" y="4810"/>
                  </a:cubicBezTo>
                  <a:lnTo>
                    <a:pt x="483" y="5619"/>
                  </a:lnTo>
                  <a:lnTo>
                    <a:pt x="349" y="1123"/>
                  </a:lnTo>
                  <a:close/>
                  <a:moveTo>
                    <a:pt x="166" y="0"/>
                  </a:moveTo>
                  <a:cubicBezTo>
                    <a:pt x="155" y="0"/>
                    <a:pt x="145" y="1"/>
                    <a:pt x="135" y="3"/>
                  </a:cubicBezTo>
                  <a:cubicBezTo>
                    <a:pt x="60" y="20"/>
                    <a:pt x="1" y="89"/>
                    <a:pt x="6" y="164"/>
                  </a:cubicBezTo>
                  <a:lnTo>
                    <a:pt x="178" y="5963"/>
                  </a:lnTo>
                  <a:cubicBezTo>
                    <a:pt x="183" y="6021"/>
                    <a:pt x="221" y="6075"/>
                    <a:pt x="275" y="6102"/>
                  </a:cubicBezTo>
                  <a:cubicBezTo>
                    <a:pt x="293" y="6109"/>
                    <a:pt x="312" y="6113"/>
                    <a:pt x="332" y="6113"/>
                  </a:cubicBezTo>
                  <a:cubicBezTo>
                    <a:pt x="369" y="6113"/>
                    <a:pt x="408" y="6099"/>
                    <a:pt x="441" y="6075"/>
                  </a:cubicBezTo>
                  <a:lnTo>
                    <a:pt x="1448" y="5206"/>
                  </a:lnTo>
                  <a:lnTo>
                    <a:pt x="2674" y="9178"/>
                  </a:lnTo>
                  <a:cubicBezTo>
                    <a:pt x="2696" y="9247"/>
                    <a:pt x="2755" y="9290"/>
                    <a:pt x="2825" y="9290"/>
                  </a:cubicBezTo>
                  <a:lnTo>
                    <a:pt x="2852" y="9290"/>
                  </a:lnTo>
                  <a:cubicBezTo>
                    <a:pt x="2927" y="9274"/>
                    <a:pt x="2986" y="9203"/>
                    <a:pt x="2981" y="9129"/>
                  </a:cubicBezTo>
                  <a:lnTo>
                    <a:pt x="2761" y="2656"/>
                  </a:lnTo>
                  <a:cubicBezTo>
                    <a:pt x="2755" y="2597"/>
                    <a:pt x="2723" y="2543"/>
                    <a:pt x="2669" y="2516"/>
                  </a:cubicBezTo>
                  <a:cubicBezTo>
                    <a:pt x="2647" y="2505"/>
                    <a:pt x="2624" y="2500"/>
                    <a:pt x="2601" y="2500"/>
                  </a:cubicBezTo>
                  <a:cubicBezTo>
                    <a:pt x="2569" y="2500"/>
                    <a:pt x="2537" y="2511"/>
                    <a:pt x="2509" y="2533"/>
                  </a:cubicBezTo>
                  <a:lnTo>
                    <a:pt x="1480" y="3272"/>
                  </a:lnTo>
                  <a:lnTo>
                    <a:pt x="312" y="105"/>
                  </a:lnTo>
                  <a:cubicBezTo>
                    <a:pt x="289" y="40"/>
                    <a:pt x="230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8"/>
            <p:cNvSpPr/>
            <p:nvPr/>
          </p:nvSpPr>
          <p:spPr>
            <a:xfrm>
              <a:off x="1038200" y="647825"/>
              <a:ext cx="227900" cy="77125"/>
            </a:xfrm>
            <a:custGeom>
              <a:avLst/>
              <a:gdLst/>
              <a:ahLst/>
              <a:cxnLst/>
              <a:rect l="l" t="t" r="r" b="b"/>
              <a:pathLst>
                <a:path w="9116" h="3085" extrusionOk="0">
                  <a:moveTo>
                    <a:pt x="3227" y="369"/>
                  </a:moveTo>
                  <a:lnTo>
                    <a:pt x="7760" y="1247"/>
                  </a:lnTo>
                  <a:lnTo>
                    <a:pt x="4813" y="1462"/>
                  </a:lnTo>
                  <a:cubicBezTo>
                    <a:pt x="4759" y="1467"/>
                    <a:pt x="4711" y="1499"/>
                    <a:pt x="4689" y="1547"/>
                  </a:cubicBezTo>
                  <a:cubicBezTo>
                    <a:pt x="4662" y="1590"/>
                    <a:pt x="4662" y="1650"/>
                    <a:pt x="4684" y="1697"/>
                  </a:cubicBezTo>
                  <a:lnTo>
                    <a:pt x="5220" y="2711"/>
                  </a:lnTo>
                  <a:lnTo>
                    <a:pt x="5220" y="2711"/>
                  </a:lnTo>
                  <a:lnTo>
                    <a:pt x="1142" y="1900"/>
                  </a:lnTo>
                  <a:lnTo>
                    <a:pt x="3527" y="1596"/>
                  </a:lnTo>
                  <a:cubicBezTo>
                    <a:pt x="3575" y="1590"/>
                    <a:pt x="3618" y="1563"/>
                    <a:pt x="3640" y="1521"/>
                  </a:cubicBezTo>
                  <a:cubicBezTo>
                    <a:pt x="3665" y="1477"/>
                    <a:pt x="3672" y="1425"/>
                    <a:pt x="3650" y="1376"/>
                  </a:cubicBezTo>
                  <a:lnTo>
                    <a:pt x="3227" y="369"/>
                  </a:lnTo>
                  <a:close/>
                  <a:moveTo>
                    <a:pt x="2965" y="1"/>
                  </a:moveTo>
                  <a:cubicBezTo>
                    <a:pt x="2920" y="1"/>
                    <a:pt x="2872" y="19"/>
                    <a:pt x="2846" y="58"/>
                  </a:cubicBezTo>
                  <a:cubicBezTo>
                    <a:pt x="2809" y="100"/>
                    <a:pt x="2797" y="164"/>
                    <a:pt x="2819" y="218"/>
                  </a:cubicBezTo>
                  <a:lnTo>
                    <a:pt x="3280" y="1311"/>
                  </a:lnTo>
                  <a:lnTo>
                    <a:pt x="140" y="1708"/>
                  </a:lnTo>
                  <a:cubicBezTo>
                    <a:pt x="59" y="1719"/>
                    <a:pt x="7" y="1783"/>
                    <a:pt x="0" y="1863"/>
                  </a:cubicBezTo>
                  <a:cubicBezTo>
                    <a:pt x="0" y="1939"/>
                    <a:pt x="54" y="2008"/>
                    <a:pt x="129" y="2024"/>
                  </a:cubicBezTo>
                  <a:lnTo>
                    <a:pt x="5483" y="3085"/>
                  </a:lnTo>
                  <a:lnTo>
                    <a:pt x="5515" y="3085"/>
                  </a:lnTo>
                  <a:cubicBezTo>
                    <a:pt x="5562" y="3085"/>
                    <a:pt x="5611" y="3064"/>
                    <a:pt x="5643" y="3026"/>
                  </a:cubicBezTo>
                  <a:cubicBezTo>
                    <a:pt x="5675" y="2978"/>
                    <a:pt x="5681" y="2909"/>
                    <a:pt x="5654" y="2855"/>
                  </a:cubicBezTo>
                  <a:lnTo>
                    <a:pt x="5075" y="1762"/>
                  </a:lnTo>
                  <a:lnTo>
                    <a:pt x="8965" y="1472"/>
                  </a:lnTo>
                  <a:cubicBezTo>
                    <a:pt x="9046" y="1467"/>
                    <a:pt x="9110" y="1403"/>
                    <a:pt x="9110" y="1328"/>
                  </a:cubicBezTo>
                  <a:cubicBezTo>
                    <a:pt x="9116" y="1247"/>
                    <a:pt x="9062" y="1178"/>
                    <a:pt x="8987" y="1161"/>
                  </a:cubicBezTo>
                  <a:lnTo>
                    <a:pt x="2997" y="4"/>
                  </a:lnTo>
                  <a:cubicBezTo>
                    <a:pt x="2987" y="2"/>
                    <a:pt x="2976" y="1"/>
                    <a:pt x="2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8"/>
            <p:cNvSpPr/>
            <p:nvPr/>
          </p:nvSpPr>
          <p:spPr>
            <a:xfrm>
              <a:off x="988350" y="318500"/>
              <a:ext cx="334150" cy="201625"/>
            </a:xfrm>
            <a:custGeom>
              <a:avLst/>
              <a:gdLst/>
              <a:ahLst/>
              <a:cxnLst/>
              <a:rect l="l" t="t" r="r" b="b"/>
              <a:pathLst>
                <a:path w="13366" h="8065" extrusionOk="0">
                  <a:moveTo>
                    <a:pt x="965" y="741"/>
                  </a:moveTo>
                  <a:lnTo>
                    <a:pt x="5263" y="2937"/>
                  </a:lnTo>
                  <a:cubicBezTo>
                    <a:pt x="5288" y="2948"/>
                    <a:pt x="5312" y="2954"/>
                    <a:pt x="5336" y="2954"/>
                  </a:cubicBezTo>
                  <a:cubicBezTo>
                    <a:pt x="5360" y="2954"/>
                    <a:pt x="5384" y="2948"/>
                    <a:pt x="5409" y="2937"/>
                  </a:cubicBezTo>
                  <a:cubicBezTo>
                    <a:pt x="5451" y="2915"/>
                    <a:pt x="5483" y="2873"/>
                    <a:pt x="5494" y="2824"/>
                  </a:cubicBezTo>
                  <a:lnTo>
                    <a:pt x="5911" y="773"/>
                  </a:lnTo>
                  <a:lnTo>
                    <a:pt x="12245" y="7176"/>
                  </a:lnTo>
                  <a:lnTo>
                    <a:pt x="7118" y="4196"/>
                  </a:lnTo>
                  <a:cubicBezTo>
                    <a:pt x="7091" y="4186"/>
                    <a:pt x="7064" y="4174"/>
                    <a:pt x="7037" y="4174"/>
                  </a:cubicBezTo>
                  <a:cubicBezTo>
                    <a:pt x="7010" y="4174"/>
                    <a:pt x="6989" y="4181"/>
                    <a:pt x="6967" y="4191"/>
                  </a:cubicBezTo>
                  <a:cubicBezTo>
                    <a:pt x="6920" y="4218"/>
                    <a:pt x="6888" y="4266"/>
                    <a:pt x="6876" y="4314"/>
                  </a:cubicBezTo>
                  <a:lnTo>
                    <a:pt x="6624" y="6511"/>
                  </a:lnTo>
                  <a:lnTo>
                    <a:pt x="965" y="741"/>
                  </a:lnTo>
                  <a:close/>
                  <a:moveTo>
                    <a:pt x="176" y="1"/>
                  </a:moveTo>
                  <a:cubicBezTo>
                    <a:pt x="126" y="1"/>
                    <a:pt x="78" y="22"/>
                    <a:pt x="50" y="65"/>
                  </a:cubicBezTo>
                  <a:cubicBezTo>
                    <a:pt x="1" y="130"/>
                    <a:pt x="7" y="215"/>
                    <a:pt x="60" y="269"/>
                  </a:cubicBezTo>
                  <a:lnTo>
                    <a:pt x="6636" y="6971"/>
                  </a:lnTo>
                  <a:cubicBezTo>
                    <a:pt x="6662" y="7002"/>
                    <a:pt x="6702" y="7019"/>
                    <a:pt x="6743" y="7019"/>
                  </a:cubicBezTo>
                  <a:cubicBezTo>
                    <a:pt x="6761" y="7019"/>
                    <a:pt x="6779" y="7016"/>
                    <a:pt x="6796" y="7010"/>
                  </a:cubicBezTo>
                  <a:cubicBezTo>
                    <a:pt x="6855" y="6988"/>
                    <a:pt x="6893" y="6939"/>
                    <a:pt x="6903" y="6875"/>
                  </a:cubicBezTo>
                  <a:lnTo>
                    <a:pt x="7165" y="4592"/>
                  </a:lnTo>
                  <a:lnTo>
                    <a:pt x="13113" y="8044"/>
                  </a:lnTo>
                  <a:cubicBezTo>
                    <a:pt x="13140" y="8054"/>
                    <a:pt x="13167" y="8065"/>
                    <a:pt x="13194" y="8065"/>
                  </a:cubicBezTo>
                  <a:cubicBezTo>
                    <a:pt x="13237" y="8065"/>
                    <a:pt x="13286" y="8044"/>
                    <a:pt x="13318" y="8000"/>
                  </a:cubicBezTo>
                  <a:cubicBezTo>
                    <a:pt x="13365" y="7942"/>
                    <a:pt x="13360" y="7851"/>
                    <a:pt x="13306" y="7792"/>
                  </a:cubicBezTo>
                  <a:lnTo>
                    <a:pt x="5928" y="343"/>
                  </a:lnTo>
                  <a:cubicBezTo>
                    <a:pt x="5901" y="312"/>
                    <a:pt x="5861" y="294"/>
                    <a:pt x="5818" y="294"/>
                  </a:cubicBezTo>
                  <a:cubicBezTo>
                    <a:pt x="5803" y="294"/>
                    <a:pt x="5788" y="296"/>
                    <a:pt x="5773" y="301"/>
                  </a:cubicBezTo>
                  <a:cubicBezTo>
                    <a:pt x="5719" y="316"/>
                    <a:pt x="5676" y="365"/>
                    <a:pt x="5666" y="424"/>
                  </a:cubicBezTo>
                  <a:lnTo>
                    <a:pt x="5226" y="2562"/>
                  </a:lnTo>
                  <a:lnTo>
                    <a:pt x="248" y="17"/>
                  </a:lnTo>
                  <a:cubicBezTo>
                    <a:pt x="225" y="6"/>
                    <a:pt x="200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020572" y="1360401"/>
            <a:ext cx="72967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smtClean="0">
                <a:solidFill>
                  <a:srgbClr val="C00000"/>
                </a:solidFill>
              </a:rPr>
              <a:t>BÀI 3: LIÊN KẾT CÁC BẢNG TRONG CƠ SỞ DỮ LIỆU</a:t>
            </a:r>
            <a:endParaRPr lang="en-US" sz="4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63327"/>
            <a:ext cx="720000" cy="63795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9" name="Google Shape;4119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sz="3200" b="1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8973" y="1640413"/>
            <a:ext cx="2529551" cy="2591343"/>
            <a:chOff x="528973" y="1640413"/>
            <a:chExt cx="2529551" cy="2591343"/>
          </a:xfrm>
        </p:grpSpPr>
        <p:grpSp>
          <p:nvGrpSpPr>
            <p:cNvPr id="12" name="Google Shape;5070;p55"/>
            <p:cNvGrpSpPr/>
            <p:nvPr/>
          </p:nvGrpSpPr>
          <p:grpSpPr>
            <a:xfrm>
              <a:off x="528973" y="1640413"/>
              <a:ext cx="2529551" cy="2591343"/>
              <a:chOff x="2823375" y="345400"/>
              <a:chExt cx="802325" cy="821997"/>
            </a:xfrm>
          </p:grpSpPr>
          <p:sp>
            <p:nvSpPr>
              <p:cNvPr id="14" name="Google Shape;5072;p55"/>
              <p:cNvSpPr/>
              <p:nvPr/>
            </p:nvSpPr>
            <p:spPr>
              <a:xfrm>
                <a:off x="2823375" y="345400"/>
                <a:ext cx="802325" cy="821997"/>
              </a:xfrm>
              <a:custGeom>
                <a:avLst/>
                <a:gdLst/>
                <a:ahLst/>
                <a:cxnLst/>
                <a:rect l="l" t="t" r="r" b="b"/>
                <a:pathLst>
                  <a:path w="32093" h="40832" extrusionOk="0">
                    <a:moveTo>
                      <a:pt x="339" y="317"/>
                    </a:moveTo>
                    <a:lnTo>
                      <a:pt x="31776" y="327"/>
                    </a:lnTo>
                    <a:lnTo>
                      <a:pt x="31755" y="40515"/>
                    </a:lnTo>
                    <a:lnTo>
                      <a:pt x="317" y="40500"/>
                    </a:lnTo>
                    <a:lnTo>
                      <a:pt x="339" y="317"/>
                    </a:lnTo>
                    <a:close/>
                    <a:moveTo>
                      <a:pt x="178" y="0"/>
                    </a:moveTo>
                    <a:cubicBezTo>
                      <a:pt x="92" y="0"/>
                      <a:pt x="23" y="70"/>
                      <a:pt x="23" y="156"/>
                    </a:cubicBezTo>
                    <a:lnTo>
                      <a:pt x="1" y="40661"/>
                    </a:lnTo>
                    <a:cubicBezTo>
                      <a:pt x="1" y="40698"/>
                      <a:pt x="17" y="40740"/>
                      <a:pt x="43" y="40767"/>
                    </a:cubicBezTo>
                    <a:cubicBezTo>
                      <a:pt x="75" y="40800"/>
                      <a:pt x="114" y="40815"/>
                      <a:pt x="156" y="40815"/>
                    </a:cubicBezTo>
                    <a:lnTo>
                      <a:pt x="31911" y="40832"/>
                    </a:lnTo>
                    <a:cubicBezTo>
                      <a:pt x="31996" y="40832"/>
                      <a:pt x="32072" y="40762"/>
                      <a:pt x="32072" y="40671"/>
                    </a:cubicBezTo>
                    <a:lnTo>
                      <a:pt x="32092" y="171"/>
                    </a:lnTo>
                    <a:cubicBezTo>
                      <a:pt x="32092" y="129"/>
                      <a:pt x="32077" y="92"/>
                      <a:pt x="32045" y="59"/>
                    </a:cubicBezTo>
                    <a:cubicBezTo>
                      <a:pt x="32018" y="32"/>
                      <a:pt x="31975" y="10"/>
                      <a:pt x="31932" y="10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073;p55"/>
              <p:cNvSpPr/>
              <p:nvPr/>
            </p:nvSpPr>
            <p:spPr>
              <a:xfrm>
                <a:off x="2827650" y="349150"/>
                <a:ext cx="7940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31761" h="3108" extrusionOk="0">
                    <a:moveTo>
                      <a:pt x="31761" y="1"/>
                    </a:moveTo>
                    <a:lnTo>
                      <a:pt x="1" y="6"/>
                    </a:lnTo>
                    <a:lnTo>
                      <a:pt x="1" y="3108"/>
                    </a:lnTo>
                    <a:lnTo>
                      <a:pt x="31761" y="3108"/>
                    </a:lnTo>
                    <a:lnTo>
                      <a:pt x="31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074;p55"/>
              <p:cNvSpPr/>
              <p:nvPr/>
            </p:nvSpPr>
            <p:spPr>
              <a:xfrm>
                <a:off x="2823800" y="345400"/>
                <a:ext cx="801900" cy="85350"/>
              </a:xfrm>
              <a:custGeom>
                <a:avLst/>
                <a:gdLst/>
                <a:ahLst/>
                <a:cxnLst/>
                <a:rect l="l" t="t" r="r" b="b"/>
                <a:pathLst>
                  <a:path w="32076" h="3414" extrusionOk="0">
                    <a:moveTo>
                      <a:pt x="322" y="311"/>
                    </a:moveTo>
                    <a:lnTo>
                      <a:pt x="31759" y="327"/>
                    </a:lnTo>
                    <a:lnTo>
                      <a:pt x="31754" y="3097"/>
                    </a:lnTo>
                    <a:lnTo>
                      <a:pt x="316" y="3082"/>
                    </a:lnTo>
                    <a:lnTo>
                      <a:pt x="322" y="311"/>
                    </a:lnTo>
                    <a:close/>
                    <a:moveTo>
                      <a:pt x="161" y="0"/>
                    </a:moveTo>
                    <a:cubicBezTo>
                      <a:pt x="75" y="0"/>
                      <a:pt x="6" y="70"/>
                      <a:pt x="6" y="156"/>
                    </a:cubicBezTo>
                    <a:lnTo>
                      <a:pt x="0" y="3242"/>
                    </a:lnTo>
                    <a:cubicBezTo>
                      <a:pt x="0" y="3280"/>
                      <a:pt x="16" y="3322"/>
                      <a:pt x="48" y="3354"/>
                    </a:cubicBezTo>
                    <a:cubicBezTo>
                      <a:pt x="75" y="3381"/>
                      <a:pt x="117" y="3398"/>
                      <a:pt x="155" y="3398"/>
                    </a:cubicBezTo>
                    <a:lnTo>
                      <a:pt x="31915" y="3413"/>
                    </a:lnTo>
                    <a:cubicBezTo>
                      <a:pt x="32001" y="3413"/>
                      <a:pt x="32070" y="3344"/>
                      <a:pt x="32070" y="3258"/>
                    </a:cubicBezTo>
                    <a:lnTo>
                      <a:pt x="32075" y="171"/>
                    </a:lnTo>
                    <a:cubicBezTo>
                      <a:pt x="32075" y="129"/>
                      <a:pt x="32060" y="92"/>
                      <a:pt x="32028" y="59"/>
                    </a:cubicBezTo>
                    <a:cubicBezTo>
                      <a:pt x="32001" y="32"/>
                      <a:pt x="31958" y="10"/>
                      <a:pt x="31920" y="10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075;p55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175" y="0"/>
                    </a:moveTo>
                    <a:cubicBezTo>
                      <a:pt x="135" y="0"/>
                      <a:pt x="94" y="15"/>
                      <a:pt x="65" y="45"/>
                    </a:cubicBezTo>
                    <a:cubicBezTo>
                      <a:pt x="1" y="109"/>
                      <a:pt x="1" y="205"/>
                      <a:pt x="65" y="270"/>
                    </a:cubicBezTo>
                    <a:lnTo>
                      <a:pt x="831" y="1036"/>
                    </a:lnTo>
                    <a:cubicBezTo>
                      <a:pt x="863" y="1068"/>
                      <a:pt x="901" y="1084"/>
                      <a:pt x="943" y="1084"/>
                    </a:cubicBezTo>
                    <a:cubicBezTo>
                      <a:pt x="987" y="1084"/>
                      <a:pt x="1024" y="1068"/>
                      <a:pt x="1056" y="1036"/>
                    </a:cubicBezTo>
                    <a:cubicBezTo>
                      <a:pt x="1116" y="977"/>
                      <a:pt x="1116" y="875"/>
                      <a:pt x="1056" y="816"/>
                    </a:cubicBezTo>
                    <a:lnTo>
                      <a:pt x="285" y="45"/>
                    </a:lnTo>
                    <a:cubicBezTo>
                      <a:pt x="255" y="15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076;p55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944" y="0"/>
                    </a:moveTo>
                    <a:cubicBezTo>
                      <a:pt x="904" y="0"/>
                      <a:pt x="863" y="15"/>
                      <a:pt x="831" y="45"/>
                    </a:cubicBezTo>
                    <a:lnTo>
                      <a:pt x="65" y="816"/>
                    </a:lnTo>
                    <a:cubicBezTo>
                      <a:pt x="1" y="875"/>
                      <a:pt x="1" y="977"/>
                      <a:pt x="65" y="1036"/>
                    </a:cubicBezTo>
                    <a:cubicBezTo>
                      <a:pt x="97" y="1068"/>
                      <a:pt x="134" y="1084"/>
                      <a:pt x="178" y="1084"/>
                    </a:cubicBezTo>
                    <a:cubicBezTo>
                      <a:pt x="215" y="1084"/>
                      <a:pt x="258" y="1068"/>
                      <a:pt x="285" y="1036"/>
                    </a:cubicBezTo>
                    <a:lnTo>
                      <a:pt x="1056" y="270"/>
                    </a:lnTo>
                    <a:cubicBezTo>
                      <a:pt x="1116" y="205"/>
                      <a:pt x="1116" y="109"/>
                      <a:pt x="1056" y="45"/>
                    </a:cubicBezTo>
                    <a:cubicBezTo>
                      <a:pt x="1024" y="15"/>
                      <a:pt x="984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077;p55"/>
              <p:cNvSpPr/>
              <p:nvPr/>
            </p:nvSpPr>
            <p:spPr>
              <a:xfrm>
                <a:off x="3532725" y="373275"/>
                <a:ext cx="276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04" extrusionOk="0">
                    <a:moveTo>
                      <a:pt x="787" y="315"/>
                    </a:moveTo>
                    <a:lnTo>
                      <a:pt x="787" y="787"/>
                    </a:lnTo>
                    <a:lnTo>
                      <a:pt x="315" y="787"/>
                    </a:lnTo>
                    <a:lnTo>
                      <a:pt x="315" y="315"/>
                    </a:lnTo>
                    <a:close/>
                    <a:moveTo>
                      <a:pt x="155" y="0"/>
                    </a:moveTo>
                    <a:cubicBezTo>
                      <a:pt x="70" y="0"/>
                      <a:pt x="0" y="70"/>
                      <a:pt x="0" y="155"/>
                    </a:cubicBezTo>
                    <a:lnTo>
                      <a:pt x="0" y="943"/>
                    </a:lnTo>
                    <a:cubicBezTo>
                      <a:pt x="0" y="1034"/>
                      <a:pt x="70" y="1104"/>
                      <a:pt x="155" y="1104"/>
                    </a:cubicBezTo>
                    <a:lnTo>
                      <a:pt x="948" y="1104"/>
                    </a:lnTo>
                    <a:cubicBezTo>
                      <a:pt x="1034" y="1104"/>
                      <a:pt x="1104" y="1034"/>
                      <a:pt x="1104" y="943"/>
                    </a:cubicBezTo>
                    <a:lnTo>
                      <a:pt x="1104" y="155"/>
                    </a:lnTo>
                    <a:cubicBezTo>
                      <a:pt x="1104" y="70"/>
                      <a:pt x="1034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078;p55"/>
              <p:cNvSpPr/>
              <p:nvPr/>
            </p:nvSpPr>
            <p:spPr>
              <a:xfrm>
                <a:off x="3499900" y="392400"/>
                <a:ext cx="302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17" extrusionOk="0">
                    <a:moveTo>
                      <a:pt x="156" y="0"/>
                    </a:moveTo>
                    <a:cubicBezTo>
                      <a:pt x="70" y="0"/>
                      <a:pt x="0" y="71"/>
                      <a:pt x="0" y="156"/>
                    </a:cubicBezTo>
                    <a:cubicBezTo>
                      <a:pt x="0" y="247"/>
                      <a:pt x="70" y="317"/>
                      <a:pt x="156" y="317"/>
                    </a:cubicBezTo>
                    <a:lnTo>
                      <a:pt x="1056" y="317"/>
                    </a:lnTo>
                    <a:cubicBezTo>
                      <a:pt x="1141" y="317"/>
                      <a:pt x="1211" y="247"/>
                      <a:pt x="1211" y="156"/>
                    </a:cubicBezTo>
                    <a:cubicBezTo>
                      <a:pt x="1211" y="71"/>
                      <a:pt x="1141" y="0"/>
                      <a:pt x="1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63607" y="2097657"/>
              <a:ext cx="246028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smtClean="0"/>
                <a:t>1. </a:t>
              </a:r>
              <a:r>
                <a:rPr lang="en-US" sz="2400" b="1" smtClean="0"/>
                <a:t>Thiết </a:t>
              </a:r>
              <a:r>
                <a:rPr lang="en-US" sz="2400" b="1"/>
                <a:t>lập mối quan hệ giữa hai bảng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307224" y="1640411"/>
            <a:ext cx="2529551" cy="2591343"/>
            <a:chOff x="528973" y="1640413"/>
            <a:chExt cx="2529551" cy="2591343"/>
          </a:xfrm>
        </p:grpSpPr>
        <p:grpSp>
          <p:nvGrpSpPr>
            <p:cNvPr id="44" name="Google Shape;5070;p55"/>
            <p:cNvGrpSpPr/>
            <p:nvPr/>
          </p:nvGrpSpPr>
          <p:grpSpPr>
            <a:xfrm>
              <a:off x="528973" y="1640413"/>
              <a:ext cx="2529551" cy="2591343"/>
              <a:chOff x="2823375" y="345400"/>
              <a:chExt cx="802325" cy="821997"/>
            </a:xfrm>
          </p:grpSpPr>
          <p:sp>
            <p:nvSpPr>
              <p:cNvPr id="46" name="Google Shape;5072;p55"/>
              <p:cNvSpPr/>
              <p:nvPr/>
            </p:nvSpPr>
            <p:spPr>
              <a:xfrm>
                <a:off x="2823375" y="345400"/>
                <a:ext cx="802325" cy="821997"/>
              </a:xfrm>
              <a:custGeom>
                <a:avLst/>
                <a:gdLst/>
                <a:ahLst/>
                <a:cxnLst/>
                <a:rect l="l" t="t" r="r" b="b"/>
                <a:pathLst>
                  <a:path w="32093" h="40832" extrusionOk="0">
                    <a:moveTo>
                      <a:pt x="339" y="317"/>
                    </a:moveTo>
                    <a:lnTo>
                      <a:pt x="31776" y="327"/>
                    </a:lnTo>
                    <a:lnTo>
                      <a:pt x="31755" y="40515"/>
                    </a:lnTo>
                    <a:lnTo>
                      <a:pt x="317" y="40500"/>
                    </a:lnTo>
                    <a:lnTo>
                      <a:pt x="339" y="317"/>
                    </a:lnTo>
                    <a:close/>
                    <a:moveTo>
                      <a:pt x="178" y="0"/>
                    </a:moveTo>
                    <a:cubicBezTo>
                      <a:pt x="92" y="0"/>
                      <a:pt x="23" y="70"/>
                      <a:pt x="23" y="156"/>
                    </a:cubicBezTo>
                    <a:lnTo>
                      <a:pt x="1" y="40661"/>
                    </a:lnTo>
                    <a:cubicBezTo>
                      <a:pt x="1" y="40698"/>
                      <a:pt x="17" y="40740"/>
                      <a:pt x="43" y="40767"/>
                    </a:cubicBezTo>
                    <a:cubicBezTo>
                      <a:pt x="75" y="40800"/>
                      <a:pt x="114" y="40815"/>
                      <a:pt x="156" y="40815"/>
                    </a:cubicBezTo>
                    <a:lnTo>
                      <a:pt x="31911" y="40832"/>
                    </a:lnTo>
                    <a:cubicBezTo>
                      <a:pt x="31996" y="40832"/>
                      <a:pt x="32072" y="40762"/>
                      <a:pt x="32072" y="40671"/>
                    </a:cubicBezTo>
                    <a:lnTo>
                      <a:pt x="32092" y="171"/>
                    </a:lnTo>
                    <a:cubicBezTo>
                      <a:pt x="32092" y="129"/>
                      <a:pt x="32077" y="92"/>
                      <a:pt x="32045" y="59"/>
                    </a:cubicBezTo>
                    <a:cubicBezTo>
                      <a:pt x="32018" y="32"/>
                      <a:pt x="31975" y="10"/>
                      <a:pt x="31932" y="10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073;p55"/>
              <p:cNvSpPr/>
              <p:nvPr/>
            </p:nvSpPr>
            <p:spPr>
              <a:xfrm>
                <a:off x="2827650" y="349150"/>
                <a:ext cx="7940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31761" h="3108" extrusionOk="0">
                    <a:moveTo>
                      <a:pt x="31761" y="1"/>
                    </a:moveTo>
                    <a:lnTo>
                      <a:pt x="1" y="6"/>
                    </a:lnTo>
                    <a:lnTo>
                      <a:pt x="1" y="3108"/>
                    </a:lnTo>
                    <a:lnTo>
                      <a:pt x="31761" y="3108"/>
                    </a:lnTo>
                    <a:lnTo>
                      <a:pt x="31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074;p55"/>
              <p:cNvSpPr/>
              <p:nvPr/>
            </p:nvSpPr>
            <p:spPr>
              <a:xfrm>
                <a:off x="2823800" y="345400"/>
                <a:ext cx="801900" cy="85350"/>
              </a:xfrm>
              <a:custGeom>
                <a:avLst/>
                <a:gdLst/>
                <a:ahLst/>
                <a:cxnLst/>
                <a:rect l="l" t="t" r="r" b="b"/>
                <a:pathLst>
                  <a:path w="32076" h="3414" extrusionOk="0">
                    <a:moveTo>
                      <a:pt x="322" y="311"/>
                    </a:moveTo>
                    <a:lnTo>
                      <a:pt x="31759" y="327"/>
                    </a:lnTo>
                    <a:lnTo>
                      <a:pt x="31754" y="3097"/>
                    </a:lnTo>
                    <a:lnTo>
                      <a:pt x="316" y="3082"/>
                    </a:lnTo>
                    <a:lnTo>
                      <a:pt x="322" y="311"/>
                    </a:lnTo>
                    <a:close/>
                    <a:moveTo>
                      <a:pt x="161" y="0"/>
                    </a:moveTo>
                    <a:cubicBezTo>
                      <a:pt x="75" y="0"/>
                      <a:pt x="6" y="70"/>
                      <a:pt x="6" y="156"/>
                    </a:cubicBezTo>
                    <a:lnTo>
                      <a:pt x="0" y="3242"/>
                    </a:lnTo>
                    <a:cubicBezTo>
                      <a:pt x="0" y="3280"/>
                      <a:pt x="16" y="3322"/>
                      <a:pt x="48" y="3354"/>
                    </a:cubicBezTo>
                    <a:cubicBezTo>
                      <a:pt x="75" y="3381"/>
                      <a:pt x="117" y="3398"/>
                      <a:pt x="155" y="3398"/>
                    </a:cubicBezTo>
                    <a:lnTo>
                      <a:pt x="31915" y="3413"/>
                    </a:lnTo>
                    <a:cubicBezTo>
                      <a:pt x="32001" y="3413"/>
                      <a:pt x="32070" y="3344"/>
                      <a:pt x="32070" y="3258"/>
                    </a:cubicBezTo>
                    <a:lnTo>
                      <a:pt x="32075" y="171"/>
                    </a:lnTo>
                    <a:cubicBezTo>
                      <a:pt x="32075" y="129"/>
                      <a:pt x="32060" y="92"/>
                      <a:pt x="32028" y="59"/>
                    </a:cubicBezTo>
                    <a:cubicBezTo>
                      <a:pt x="32001" y="32"/>
                      <a:pt x="31958" y="10"/>
                      <a:pt x="31920" y="10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075;p55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175" y="0"/>
                    </a:moveTo>
                    <a:cubicBezTo>
                      <a:pt x="135" y="0"/>
                      <a:pt x="94" y="15"/>
                      <a:pt x="65" y="45"/>
                    </a:cubicBezTo>
                    <a:cubicBezTo>
                      <a:pt x="1" y="109"/>
                      <a:pt x="1" y="205"/>
                      <a:pt x="65" y="270"/>
                    </a:cubicBezTo>
                    <a:lnTo>
                      <a:pt x="831" y="1036"/>
                    </a:lnTo>
                    <a:cubicBezTo>
                      <a:pt x="863" y="1068"/>
                      <a:pt x="901" y="1084"/>
                      <a:pt x="943" y="1084"/>
                    </a:cubicBezTo>
                    <a:cubicBezTo>
                      <a:pt x="987" y="1084"/>
                      <a:pt x="1024" y="1068"/>
                      <a:pt x="1056" y="1036"/>
                    </a:cubicBezTo>
                    <a:cubicBezTo>
                      <a:pt x="1116" y="977"/>
                      <a:pt x="1116" y="875"/>
                      <a:pt x="1056" y="816"/>
                    </a:cubicBezTo>
                    <a:lnTo>
                      <a:pt x="285" y="45"/>
                    </a:lnTo>
                    <a:cubicBezTo>
                      <a:pt x="255" y="15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76;p55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944" y="0"/>
                    </a:moveTo>
                    <a:cubicBezTo>
                      <a:pt x="904" y="0"/>
                      <a:pt x="863" y="15"/>
                      <a:pt x="831" y="45"/>
                    </a:cubicBezTo>
                    <a:lnTo>
                      <a:pt x="65" y="816"/>
                    </a:lnTo>
                    <a:cubicBezTo>
                      <a:pt x="1" y="875"/>
                      <a:pt x="1" y="977"/>
                      <a:pt x="65" y="1036"/>
                    </a:cubicBezTo>
                    <a:cubicBezTo>
                      <a:pt x="97" y="1068"/>
                      <a:pt x="134" y="1084"/>
                      <a:pt x="178" y="1084"/>
                    </a:cubicBezTo>
                    <a:cubicBezTo>
                      <a:pt x="215" y="1084"/>
                      <a:pt x="258" y="1068"/>
                      <a:pt x="285" y="1036"/>
                    </a:cubicBezTo>
                    <a:lnTo>
                      <a:pt x="1056" y="270"/>
                    </a:lnTo>
                    <a:cubicBezTo>
                      <a:pt x="1116" y="205"/>
                      <a:pt x="1116" y="109"/>
                      <a:pt x="1056" y="45"/>
                    </a:cubicBezTo>
                    <a:cubicBezTo>
                      <a:pt x="1024" y="15"/>
                      <a:pt x="984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077;p55"/>
              <p:cNvSpPr/>
              <p:nvPr/>
            </p:nvSpPr>
            <p:spPr>
              <a:xfrm>
                <a:off x="3532725" y="373275"/>
                <a:ext cx="276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04" extrusionOk="0">
                    <a:moveTo>
                      <a:pt x="787" y="315"/>
                    </a:moveTo>
                    <a:lnTo>
                      <a:pt x="787" y="787"/>
                    </a:lnTo>
                    <a:lnTo>
                      <a:pt x="315" y="787"/>
                    </a:lnTo>
                    <a:lnTo>
                      <a:pt x="315" y="315"/>
                    </a:lnTo>
                    <a:close/>
                    <a:moveTo>
                      <a:pt x="155" y="0"/>
                    </a:moveTo>
                    <a:cubicBezTo>
                      <a:pt x="70" y="0"/>
                      <a:pt x="0" y="70"/>
                      <a:pt x="0" y="155"/>
                    </a:cubicBezTo>
                    <a:lnTo>
                      <a:pt x="0" y="943"/>
                    </a:lnTo>
                    <a:cubicBezTo>
                      <a:pt x="0" y="1034"/>
                      <a:pt x="70" y="1104"/>
                      <a:pt x="155" y="1104"/>
                    </a:cubicBezTo>
                    <a:lnTo>
                      <a:pt x="948" y="1104"/>
                    </a:lnTo>
                    <a:cubicBezTo>
                      <a:pt x="1034" y="1104"/>
                      <a:pt x="1104" y="1034"/>
                      <a:pt x="1104" y="943"/>
                    </a:cubicBezTo>
                    <a:lnTo>
                      <a:pt x="1104" y="155"/>
                    </a:lnTo>
                    <a:cubicBezTo>
                      <a:pt x="1104" y="70"/>
                      <a:pt x="1034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078;p55"/>
              <p:cNvSpPr/>
              <p:nvPr/>
            </p:nvSpPr>
            <p:spPr>
              <a:xfrm>
                <a:off x="3499900" y="392400"/>
                <a:ext cx="302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17" extrusionOk="0">
                    <a:moveTo>
                      <a:pt x="156" y="0"/>
                    </a:moveTo>
                    <a:cubicBezTo>
                      <a:pt x="70" y="0"/>
                      <a:pt x="0" y="71"/>
                      <a:pt x="0" y="156"/>
                    </a:cubicBezTo>
                    <a:cubicBezTo>
                      <a:pt x="0" y="247"/>
                      <a:pt x="70" y="317"/>
                      <a:pt x="156" y="317"/>
                    </a:cubicBezTo>
                    <a:lnTo>
                      <a:pt x="1056" y="317"/>
                    </a:lnTo>
                    <a:cubicBezTo>
                      <a:pt x="1141" y="317"/>
                      <a:pt x="1211" y="247"/>
                      <a:pt x="1211" y="156"/>
                    </a:cubicBezTo>
                    <a:cubicBezTo>
                      <a:pt x="1211" y="71"/>
                      <a:pt x="1141" y="0"/>
                      <a:pt x="1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563607" y="2097657"/>
              <a:ext cx="246028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smtClean="0"/>
                <a:t>2. Cột dữ liệu từ tra cứu</a:t>
              </a:r>
              <a:endParaRPr lang="en-US" sz="2400" b="1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085475" y="1640410"/>
            <a:ext cx="2529551" cy="2591343"/>
            <a:chOff x="528973" y="1640413"/>
            <a:chExt cx="2529551" cy="2591343"/>
          </a:xfrm>
        </p:grpSpPr>
        <p:grpSp>
          <p:nvGrpSpPr>
            <p:cNvPr id="54" name="Google Shape;5070;p55"/>
            <p:cNvGrpSpPr/>
            <p:nvPr/>
          </p:nvGrpSpPr>
          <p:grpSpPr>
            <a:xfrm>
              <a:off x="528973" y="1640413"/>
              <a:ext cx="2529551" cy="2591343"/>
              <a:chOff x="2823375" y="345400"/>
              <a:chExt cx="802325" cy="821997"/>
            </a:xfrm>
          </p:grpSpPr>
          <p:sp>
            <p:nvSpPr>
              <p:cNvPr id="56" name="Google Shape;5072;p55"/>
              <p:cNvSpPr/>
              <p:nvPr/>
            </p:nvSpPr>
            <p:spPr>
              <a:xfrm>
                <a:off x="2823375" y="345400"/>
                <a:ext cx="802325" cy="821997"/>
              </a:xfrm>
              <a:custGeom>
                <a:avLst/>
                <a:gdLst/>
                <a:ahLst/>
                <a:cxnLst/>
                <a:rect l="l" t="t" r="r" b="b"/>
                <a:pathLst>
                  <a:path w="32093" h="40832" extrusionOk="0">
                    <a:moveTo>
                      <a:pt x="339" y="317"/>
                    </a:moveTo>
                    <a:lnTo>
                      <a:pt x="31776" y="327"/>
                    </a:lnTo>
                    <a:lnTo>
                      <a:pt x="31755" y="40515"/>
                    </a:lnTo>
                    <a:lnTo>
                      <a:pt x="317" y="40500"/>
                    </a:lnTo>
                    <a:lnTo>
                      <a:pt x="339" y="317"/>
                    </a:lnTo>
                    <a:close/>
                    <a:moveTo>
                      <a:pt x="178" y="0"/>
                    </a:moveTo>
                    <a:cubicBezTo>
                      <a:pt x="92" y="0"/>
                      <a:pt x="23" y="70"/>
                      <a:pt x="23" y="156"/>
                    </a:cubicBezTo>
                    <a:lnTo>
                      <a:pt x="1" y="40661"/>
                    </a:lnTo>
                    <a:cubicBezTo>
                      <a:pt x="1" y="40698"/>
                      <a:pt x="17" y="40740"/>
                      <a:pt x="43" y="40767"/>
                    </a:cubicBezTo>
                    <a:cubicBezTo>
                      <a:pt x="75" y="40800"/>
                      <a:pt x="114" y="40815"/>
                      <a:pt x="156" y="40815"/>
                    </a:cubicBezTo>
                    <a:lnTo>
                      <a:pt x="31911" y="40832"/>
                    </a:lnTo>
                    <a:cubicBezTo>
                      <a:pt x="31996" y="40832"/>
                      <a:pt x="32072" y="40762"/>
                      <a:pt x="32072" y="40671"/>
                    </a:cubicBezTo>
                    <a:lnTo>
                      <a:pt x="32092" y="171"/>
                    </a:lnTo>
                    <a:cubicBezTo>
                      <a:pt x="32092" y="129"/>
                      <a:pt x="32077" y="92"/>
                      <a:pt x="32045" y="59"/>
                    </a:cubicBezTo>
                    <a:cubicBezTo>
                      <a:pt x="32018" y="32"/>
                      <a:pt x="31975" y="10"/>
                      <a:pt x="31932" y="10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073;p55"/>
              <p:cNvSpPr/>
              <p:nvPr/>
            </p:nvSpPr>
            <p:spPr>
              <a:xfrm>
                <a:off x="2827650" y="349150"/>
                <a:ext cx="7940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31761" h="3108" extrusionOk="0">
                    <a:moveTo>
                      <a:pt x="31761" y="1"/>
                    </a:moveTo>
                    <a:lnTo>
                      <a:pt x="1" y="6"/>
                    </a:lnTo>
                    <a:lnTo>
                      <a:pt x="1" y="3108"/>
                    </a:lnTo>
                    <a:lnTo>
                      <a:pt x="31761" y="3108"/>
                    </a:lnTo>
                    <a:lnTo>
                      <a:pt x="317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074;p55"/>
              <p:cNvSpPr/>
              <p:nvPr/>
            </p:nvSpPr>
            <p:spPr>
              <a:xfrm>
                <a:off x="2823800" y="345400"/>
                <a:ext cx="801900" cy="85350"/>
              </a:xfrm>
              <a:custGeom>
                <a:avLst/>
                <a:gdLst/>
                <a:ahLst/>
                <a:cxnLst/>
                <a:rect l="l" t="t" r="r" b="b"/>
                <a:pathLst>
                  <a:path w="32076" h="3414" extrusionOk="0">
                    <a:moveTo>
                      <a:pt x="322" y="311"/>
                    </a:moveTo>
                    <a:lnTo>
                      <a:pt x="31759" y="327"/>
                    </a:lnTo>
                    <a:lnTo>
                      <a:pt x="31754" y="3097"/>
                    </a:lnTo>
                    <a:lnTo>
                      <a:pt x="316" y="3082"/>
                    </a:lnTo>
                    <a:lnTo>
                      <a:pt x="322" y="311"/>
                    </a:lnTo>
                    <a:close/>
                    <a:moveTo>
                      <a:pt x="161" y="0"/>
                    </a:moveTo>
                    <a:cubicBezTo>
                      <a:pt x="75" y="0"/>
                      <a:pt x="6" y="70"/>
                      <a:pt x="6" y="156"/>
                    </a:cubicBezTo>
                    <a:lnTo>
                      <a:pt x="0" y="3242"/>
                    </a:lnTo>
                    <a:cubicBezTo>
                      <a:pt x="0" y="3280"/>
                      <a:pt x="16" y="3322"/>
                      <a:pt x="48" y="3354"/>
                    </a:cubicBezTo>
                    <a:cubicBezTo>
                      <a:pt x="75" y="3381"/>
                      <a:pt x="117" y="3398"/>
                      <a:pt x="155" y="3398"/>
                    </a:cubicBezTo>
                    <a:lnTo>
                      <a:pt x="31915" y="3413"/>
                    </a:lnTo>
                    <a:cubicBezTo>
                      <a:pt x="32001" y="3413"/>
                      <a:pt x="32070" y="3344"/>
                      <a:pt x="32070" y="3258"/>
                    </a:cubicBezTo>
                    <a:lnTo>
                      <a:pt x="32075" y="171"/>
                    </a:lnTo>
                    <a:cubicBezTo>
                      <a:pt x="32075" y="129"/>
                      <a:pt x="32060" y="92"/>
                      <a:pt x="32028" y="59"/>
                    </a:cubicBezTo>
                    <a:cubicBezTo>
                      <a:pt x="32001" y="32"/>
                      <a:pt x="31958" y="10"/>
                      <a:pt x="31920" y="10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075;p55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175" y="0"/>
                    </a:moveTo>
                    <a:cubicBezTo>
                      <a:pt x="135" y="0"/>
                      <a:pt x="94" y="15"/>
                      <a:pt x="65" y="45"/>
                    </a:cubicBezTo>
                    <a:cubicBezTo>
                      <a:pt x="1" y="109"/>
                      <a:pt x="1" y="205"/>
                      <a:pt x="65" y="270"/>
                    </a:cubicBezTo>
                    <a:lnTo>
                      <a:pt x="831" y="1036"/>
                    </a:lnTo>
                    <a:cubicBezTo>
                      <a:pt x="863" y="1068"/>
                      <a:pt x="901" y="1084"/>
                      <a:pt x="943" y="1084"/>
                    </a:cubicBezTo>
                    <a:cubicBezTo>
                      <a:pt x="987" y="1084"/>
                      <a:pt x="1024" y="1068"/>
                      <a:pt x="1056" y="1036"/>
                    </a:cubicBezTo>
                    <a:cubicBezTo>
                      <a:pt x="1116" y="977"/>
                      <a:pt x="1116" y="875"/>
                      <a:pt x="1056" y="816"/>
                    </a:cubicBezTo>
                    <a:lnTo>
                      <a:pt x="285" y="45"/>
                    </a:lnTo>
                    <a:cubicBezTo>
                      <a:pt x="255" y="15"/>
                      <a:pt x="215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076;p55"/>
              <p:cNvSpPr/>
              <p:nvPr/>
            </p:nvSpPr>
            <p:spPr>
              <a:xfrm>
                <a:off x="3563650" y="373225"/>
                <a:ext cx="27900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4" extrusionOk="0">
                    <a:moveTo>
                      <a:pt x="944" y="0"/>
                    </a:moveTo>
                    <a:cubicBezTo>
                      <a:pt x="904" y="0"/>
                      <a:pt x="863" y="15"/>
                      <a:pt x="831" y="45"/>
                    </a:cubicBezTo>
                    <a:lnTo>
                      <a:pt x="65" y="816"/>
                    </a:lnTo>
                    <a:cubicBezTo>
                      <a:pt x="1" y="875"/>
                      <a:pt x="1" y="977"/>
                      <a:pt x="65" y="1036"/>
                    </a:cubicBezTo>
                    <a:cubicBezTo>
                      <a:pt x="97" y="1068"/>
                      <a:pt x="134" y="1084"/>
                      <a:pt x="178" y="1084"/>
                    </a:cubicBezTo>
                    <a:cubicBezTo>
                      <a:pt x="215" y="1084"/>
                      <a:pt x="258" y="1068"/>
                      <a:pt x="285" y="1036"/>
                    </a:cubicBezTo>
                    <a:lnTo>
                      <a:pt x="1056" y="270"/>
                    </a:lnTo>
                    <a:cubicBezTo>
                      <a:pt x="1116" y="205"/>
                      <a:pt x="1116" y="109"/>
                      <a:pt x="1056" y="45"/>
                    </a:cubicBezTo>
                    <a:cubicBezTo>
                      <a:pt x="1024" y="15"/>
                      <a:pt x="984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077;p55"/>
              <p:cNvSpPr/>
              <p:nvPr/>
            </p:nvSpPr>
            <p:spPr>
              <a:xfrm>
                <a:off x="3532725" y="373275"/>
                <a:ext cx="276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04" extrusionOk="0">
                    <a:moveTo>
                      <a:pt x="787" y="315"/>
                    </a:moveTo>
                    <a:lnTo>
                      <a:pt x="787" y="787"/>
                    </a:lnTo>
                    <a:lnTo>
                      <a:pt x="315" y="787"/>
                    </a:lnTo>
                    <a:lnTo>
                      <a:pt x="315" y="315"/>
                    </a:lnTo>
                    <a:close/>
                    <a:moveTo>
                      <a:pt x="155" y="0"/>
                    </a:moveTo>
                    <a:cubicBezTo>
                      <a:pt x="70" y="0"/>
                      <a:pt x="0" y="70"/>
                      <a:pt x="0" y="155"/>
                    </a:cubicBezTo>
                    <a:lnTo>
                      <a:pt x="0" y="943"/>
                    </a:lnTo>
                    <a:cubicBezTo>
                      <a:pt x="0" y="1034"/>
                      <a:pt x="70" y="1104"/>
                      <a:pt x="155" y="1104"/>
                    </a:cubicBezTo>
                    <a:lnTo>
                      <a:pt x="948" y="1104"/>
                    </a:lnTo>
                    <a:cubicBezTo>
                      <a:pt x="1034" y="1104"/>
                      <a:pt x="1104" y="1034"/>
                      <a:pt x="1104" y="943"/>
                    </a:cubicBezTo>
                    <a:lnTo>
                      <a:pt x="1104" y="155"/>
                    </a:lnTo>
                    <a:cubicBezTo>
                      <a:pt x="1104" y="70"/>
                      <a:pt x="1034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078;p55"/>
              <p:cNvSpPr/>
              <p:nvPr/>
            </p:nvSpPr>
            <p:spPr>
              <a:xfrm>
                <a:off x="3499900" y="392400"/>
                <a:ext cx="302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17" extrusionOk="0">
                    <a:moveTo>
                      <a:pt x="156" y="0"/>
                    </a:moveTo>
                    <a:cubicBezTo>
                      <a:pt x="70" y="0"/>
                      <a:pt x="0" y="71"/>
                      <a:pt x="0" y="156"/>
                    </a:cubicBezTo>
                    <a:cubicBezTo>
                      <a:pt x="0" y="247"/>
                      <a:pt x="70" y="317"/>
                      <a:pt x="156" y="317"/>
                    </a:cubicBezTo>
                    <a:lnTo>
                      <a:pt x="1056" y="317"/>
                    </a:lnTo>
                    <a:cubicBezTo>
                      <a:pt x="1141" y="317"/>
                      <a:pt x="1211" y="247"/>
                      <a:pt x="1211" y="156"/>
                    </a:cubicBezTo>
                    <a:cubicBezTo>
                      <a:pt x="1211" y="71"/>
                      <a:pt x="1141" y="0"/>
                      <a:pt x="10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563607" y="1916455"/>
              <a:ext cx="246028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smtClean="0"/>
                <a:t>3. Thực hành tạo liên kết giữa các bảng trong CSDL</a:t>
              </a:r>
              <a:endParaRPr lang="en-US" sz="2400" b="1"/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4" name="Google Shape;4164;p39"/>
          <p:cNvGrpSpPr/>
          <p:nvPr/>
        </p:nvGrpSpPr>
        <p:grpSpPr>
          <a:xfrm>
            <a:off x="8163380" y="3546271"/>
            <a:ext cx="980626" cy="980955"/>
            <a:chOff x="8234275" y="2163288"/>
            <a:chExt cx="372550" cy="372675"/>
          </a:xfrm>
        </p:grpSpPr>
        <p:sp>
          <p:nvSpPr>
            <p:cNvPr id="4165" name="Google Shape;4165;p39"/>
            <p:cNvSpPr/>
            <p:nvPr/>
          </p:nvSpPr>
          <p:spPr>
            <a:xfrm>
              <a:off x="8234275" y="2163288"/>
              <a:ext cx="372550" cy="372675"/>
            </a:xfrm>
            <a:custGeom>
              <a:avLst/>
              <a:gdLst/>
              <a:ahLst/>
              <a:cxnLst/>
              <a:rect l="l" t="t" r="r" b="b"/>
              <a:pathLst>
                <a:path w="14902" h="14907" extrusionOk="0">
                  <a:moveTo>
                    <a:pt x="7453" y="316"/>
                  </a:moveTo>
                  <a:cubicBezTo>
                    <a:pt x="11387" y="316"/>
                    <a:pt x="14590" y="3515"/>
                    <a:pt x="14590" y="7453"/>
                  </a:cubicBezTo>
                  <a:cubicBezTo>
                    <a:pt x="14590" y="11387"/>
                    <a:pt x="11387" y="14591"/>
                    <a:pt x="7453" y="14591"/>
                  </a:cubicBezTo>
                  <a:cubicBezTo>
                    <a:pt x="3515" y="14591"/>
                    <a:pt x="315" y="11387"/>
                    <a:pt x="315" y="7453"/>
                  </a:cubicBezTo>
                  <a:cubicBezTo>
                    <a:pt x="315" y="3515"/>
                    <a:pt x="3515" y="316"/>
                    <a:pt x="7453" y="316"/>
                  </a:cubicBezTo>
                  <a:close/>
                  <a:moveTo>
                    <a:pt x="7453" y="1"/>
                  </a:moveTo>
                  <a:cubicBezTo>
                    <a:pt x="3344" y="1"/>
                    <a:pt x="0" y="3344"/>
                    <a:pt x="0" y="7453"/>
                  </a:cubicBezTo>
                  <a:cubicBezTo>
                    <a:pt x="0" y="11563"/>
                    <a:pt x="3344" y="14907"/>
                    <a:pt x="7453" y="14907"/>
                  </a:cubicBezTo>
                  <a:cubicBezTo>
                    <a:pt x="11563" y="14907"/>
                    <a:pt x="14901" y="11563"/>
                    <a:pt x="14901" y="7453"/>
                  </a:cubicBezTo>
                  <a:cubicBezTo>
                    <a:pt x="14901" y="3344"/>
                    <a:pt x="11563" y="1"/>
                    <a:pt x="7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9"/>
            <p:cNvSpPr/>
            <p:nvPr/>
          </p:nvSpPr>
          <p:spPr>
            <a:xfrm>
              <a:off x="8361100" y="2163288"/>
              <a:ext cx="116575" cy="372675"/>
            </a:xfrm>
            <a:custGeom>
              <a:avLst/>
              <a:gdLst/>
              <a:ahLst/>
              <a:cxnLst/>
              <a:rect l="l" t="t" r="r" b="b"/>
              <a:pathLst>
                <a:path w="4663" h="14907" extrusionOk="0">
                  <a:moveTo>
                    <a:pt x="2332" y="316"/>
                  </a:moveTo>
                  <a:cubicBezTo>
                    <a:pt x="3307" y="316"/>
                    <a:pt x="4347" y="3183"/>
                    <a:pt x="4347" y="7453"/>
                  </a:cubicBezTo>
                  <a:cubicBezTo>
                    <a:pt x="4347" y="11719"/>
                    <a:pt x="3307" y="14591"/>
                    <a:pt x="2332" y="14591"/>
                  </a:cubicBezTo>
                  <a:cubicBezTo>
                    <a:pt x="1357" y="14591"/>
                    <a:pt x="317" y="11719"/>
                    <a:pt x="317" y="7453"/>
                  </a:cubicBezTo>
                  <a:cubicBezTo>
                    <a:pt x="317" y="3183"/>
                    <a:pt x="1357" y="316"/>
                    <a:pt x="2332" y="316"/>
                  </a:cubicBezTo>
                  <a:close/>
                  <a:moveTo>
                    <a:pt x="2332" y="1"/>
                  </a:moveTo>
                  <a:cubicBezTo>
                    <a:pt x="875" y="1"/>
                    <a:pt x="0" y="3788"/>
                    <a:pt x="0" y="7453"/>
                  </a:cubicBezTo>
                  <a:cubicBezTo>
                    <a:pt x="0" y="11113"/>
                    <a:pt x="875" y="14907"/>
                    <a:pt x="2332" y="14907"/>
                  </a:cubicBezTo>
                  <a:cubicBezTo>
                    <a:pt x="3794" y="14907"/>
                    <a:pt x="4662" y="11113"/>
                    <a:pt x="4662" y="7453"/>
                  </a:cubicBezTo>
                  <a:cubicBezTo>
                    <a:pt x="4662" y="3788"/>
                    <a:pt x="3794" y="1"/>
                    <a:pt x="2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9"/>
            <p:cNvSpPr/>
            <p:nvPr/>
          </p:nvSpPr>
          <p:spPr>
            <a:xfrm>
              <a:off x="8246575" y="2287188"/>
              <a:ext cx="344975" cy="7950"/>
            </a:xfrm>
            <a:custGeom>
              <a:avLst/>
              <a:gdLst/>
              <a:ahLst/>
              <a:cxnLst/>
              <a:rect l="l" t="t" r="r" b="b"/>
              <a:pathLst>
                <a:path w="13799" h="318" extrusionOk="0">
                  <a:moveTo>
                    <a:pt x="1" y="1"/>
                  </a:moveTo>
                  <a:lnTo>
                    <a:pt x="1" y="317"/>
                  </a:lnTo>
                  <a:lnTo>
                    <a:pt x="13798" y="317"/>
                  </a:lnTo>
                  <a:lnTo>
                    <a:pt x="137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9"/>
            <p:cNvSpPr/>
            <p:nvPr/>
          </p:nvSpPr>
          <p:spPr>
            <a:xfrm>
              <a:off x="8246575" y="2410563"/>
              <a:ext cx="344975" cy="7925"/>
            </a:xfrm>
            <a:custGeom>
              <a:avLst/>
              <a:gdLst/>
              <a:ahLst/>
              <a:cxnLst/>
              <a:rect l="l" t="t" r="r" b="b"/>
              <a:pathLst>
                <a:path w="13799" h="317" extrusionOk="0">
                  <a:moveTo>
                    <a:pt x="1" y="0"/>
                  </a:moveTo>
                  <a:lnTo>
                    <a:pt x="1" y="317"/>
                  </a:lnTo>
                  <a:lnTo>
                    <a:pt x="13798" y="317"/>
                  </a:lnTo>
                  <a:lnTo>
                    <a:pt x="13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9"/>
            <p:cNvSpPr/>
            <p:nvPr/>
          </p:nvSpPr>
          <p:spPr>
            <a:xfrm>
              <a:off x="8345825" y="2268038"/>
              <a:ext cx="46400" cy="46375"/>
            </a:xfrm>
            <a:custGeom>
              <a:avLst/>
              <a:gdLst/>
              <a:ahLst/>
              <a:cxnLst/>
              <a:rect l="l" t="t" r="r" b="b"/>
              <a:pathLst>
                <a:path w="1856" h="1855" extrusionOk="0">
                  <a:moveTo>
                    <a:pt x="928" y="0"/>
                  </a:moveTo>
                  <a:cubicBezTo>
                    <a:pt x="413" y="0"/>
                    <a:pt x="1" y="413"/>
                    <a:pt x="1" y="928"/>
                  </a:cubicBezTo>
                  <a:cubicBezTo>
                    <a:pt x="1" y="1437"/>
                    <a:pt x="413" y="1855"/>
                    <a:pt x="928" y="1855"/>
                  </a:cubicBezTo>
                  <a:cubicBezTo>
                    <a:pt x="1437" y="1855"/>
                    <a:pt x="1855" y="1437"/>
                    <a:pt x="1855" y="928"/>
                  </a:cubicBezTo>
                  <a:cubicBezTo>
                    <a:pt x="1855" y="413"/>
                    <a:pt x="1437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9"/>
            <p:cNvSpPr/>
            <p:nvPr/>
          </p:nvSpPr>
          <p:spPr>
            <a:xfrm>
              <a:off x="8447775" y="2390338"/>
              <a:ext cx="46400" cy="46375"/>
            </a:xfrm>
            <a:custGeom>
              <a:avLst/>
              <a:gdLst/>
              <a:ahLst/>
              <a:cxnLst/>
              <a:rect l="l" t="t" r="r" b="b"/>
              <a:pathLst>
                <a:path w="1856" h="1855" extrusionOk="0">
                  <a:moveTo>
                    <a:pt x="928" y="0"/>
                  </a:moveTo>
                  <a:cubicBezTo>
                    <a:pt x="419" y="0"/>
                    <a:pt x="1" y="418"/>
                    <a:pt x="1" y="928"/>
                  </a:cubicBezTo>
                  <a:cubicBezTo>
                    <a:pt x="1" y="1442"/>
                    <a:pt x="419" y="1855"/>
                    <a:pt x="928" y="1855"/>
                  </a:cubicBezTo>
                  <a:cubicBezTo>
                    <a:pt x="1442" y="1855"/>
                    <a:pt x="1855" y="1442"/>
                    <a:pt x="1855" y="928"/>
                  </a:cubicBezTo>
                  <a:cubicBezTo>
                    <a:pt x="1855" y="418"/>
                    <a:pt x="1442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9"/>
            <p:cNvSpPr/>
            <p:nvPr/>
          </p:nvSpPr>
          <p:spPr>
            <a:xfrm>
              <a:off x="8526550" y="2201188"/>
              <a:ext cx="46500" cy="46350"/>
            </a:xfrm>
            <a:custGeom>
              <a:avLst/>
              <a:gdLst/>
              <a:ahLst/>
              <a:cxnLst/>
              <a:rect l="l" t="t" r="r" b="b"/>
              <a:pathLst>
                <a:path w="1860" h="1854" extrusionOk="0">
                  <a:moveTo>
                    <a:pt x="933" y="1"/>
                  </a:moveTo>
                  <a:cubicBezTo>
                    <a:pt x="418" y="1"/>
                    <a:pt x="0" y="419"/>
                    <a:pt x="0" y="928"/>
                  </a:cubicBezTo>
                  <a:cubicBezTo>
                    <a:pt x="0" y="1442"/>
                    <a:pt x="418" y="1854"/>
                    <a:pt x="933" y="1854"/>
                  </a:cubicBezTo>
                  <a:cubicBezTo>
                    <a:pt x="1442" y="1854"/>
                    <a:pt x="1860" y="1442"/>
                    <a:pt x="1860" y="928"/>
                  </a:cubicBezTo>
                  <a:cubicBezTo>
                    <a:pt x="1860" y="419"/>
                    <a:pt x="1442" y="1"/>
                    <a:pt x="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9"/>
            <p:cNvSpPr/>
            <p:nvPr/>
          </p:nvSpPr>
          <p:spPr>
            <a:xfrm>
              <a:off x="8267850" y="2456238"/>
              <a:ext cx="46400" cy="46400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928" y="1"/>
                  </a:moveTo>
                  <a:cubicBezTo>
                    <a:pt x="419" y="1"/>
                    <a:pt x="1" y="414"/>
                    <a:pt x="1" y="928"/>
                  </a:cubicBezTo>
                  <a:cubicBezTo>
                    <a:pt x="1" y="1437"/>
                    <a:pt x="419" y="1855"/>
                    <a:pt x="928" y="1855"/>
                  </a:cubicBezTo>
                  <a:cubicBezTo>
                    <a:pt x="1443" y="1855"/>
                    <a:pt x="1855" y="1437"/>
                    <a:pt x="1855" y="928"/>
                  </a:cubicBezTo>
                  <a:cubicBezTo>
                    <a:pt x="1855" y="414"/>
                    <a:pt x="1443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9"/>
            <p:cNvSpPr/>
            <p:nvPr/>
          </p:nvSpPr>
          <p:spPr>
            <a:xfrm>
              <a:off x="8341800" y="2264013"/>
              <a:ext cx="54300" cy="54275"/>
            </a:xfrm>
            <a:custGeom>
              <a:avLst/>
              <a:gdLst/>
              <a:ahLst/>
              <a:cxnLst/>
              <a:rect l="l" t="t" r="r" b="b"/>
              <a:pathLst>
                <a:path w="2172" h="2171" extrusionOk="0">
                  <a:moveTo>
                    <a:pt x="1089" y="317"/>
                  </a:moveTo>
                  <a:cubicBezTo>
                    <a:pt x="1512" y="317"/>
                    <a:pt x="1855" y="659"/>
                    <a:pt x="1855" y="1089"/>
                  </a:cubicBezTo>
                  <a:cubicBezTo>
                    <a:pt x="1855" y="1512"/>
                    <a:pt x="1512" y="1855"/>
                    <a:pt x="1089" y="1855"/>
                  </a:cubicBezTo>
                  <a:cubicBezTo>
                    <a:pt x="666" y="1855"/>
                    <a:pt x="317" y="1512"/>
                    <a:pt x="317" y="1089"/>
                  </a:cubicBezTo>
                  <a:cubicBezTo>
                    <a:pt x="317" y="659"/>
                    <a:pt x="666" y="317"/>
                    <a:pt x="1089" y="317"/>
                  </a:cubicBezTo>
                  <a:close/>
                  <a:moveTo>
                    <a:pt x="1089" y="1"/>
                  </a:moveTo>
                  <a:cubicBezTo>
                    <a:pt x="490" y="1"/>
                    <a:pt x="1" y="488"/>
                    <a:pt x="1" y="1089"/>
                  </a:cubicBezTo>
                  <a:cubicBezTo>
                    <a:pt x="1" y="1683"/>
                    <a:pt x="490" y="2170"/>
                    <a:pt x="1089" y="2170"/>
                  </a:cubicBezTo>
                  <a:cubicBezTo>
                    <a:pt x="1684" y="2170"/>
                    <a:pt x="2172" y="1683"/>
                    <a:pt x="2172" y="1089"/>
                  </a:cubicBezTo>
                  <a:cubicBezTo>
                    <a:pt x="2172" y="488"/>
                    <a:pt x="1684" y="1"/>
                    <a:pt x="1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9"/>
            <p:cNvSpPr/>
            <p:nvPr/>
          </p:nvSpPr>
          <p:spPr>
            <a:xfrm>
              <a:off x="8443900" y="2386438"/>
              <a:ext cx="54275" cy="54300"/>
            </a:xfrm>
            <a:custGeom>
              <a:avLst/>
              <a:gdLst/>
              <a:ahLst/>
              <a:cxnLst/>
              <a:rect l="l" t="t" r="r" b="b"/>
              <a:pathLst>
                <a:path w="2171" h="2172" extrusionOk="0">
                  <a:moveTo>
                    <a:pt x="1083" y="317"/>
                  </a:moveTo>
                  <a:cubicBezTo>
                    <a:pt x="1506" y="317"/>
                    <a:pt x="1854" y="661"/>
                    <a:pt x="1854" y="1084"/>
                  </a:cubicBezTo>
                  <a:cubicBezTo>
                    <a:pt x="1854" y="1512"/>
                    <a:pt x="1506" y="1855"/>
                    <a:pt x="1083" y="1855"/>
                  </a:cubicBezTo>
                  <a:cubicBezTo>
                    <a:pt x="660" y="1855"/>
                    <a:pt x="316" y="1512"/>
                    <a:pt x="316" y="1084"/>
                  </a:cubicBezTo>
                  <a:cubicBezTo>
                    <a:pt x="316" y="661"/>
                    <a:pt x="660" y="317"/>
                    <a:pt x="1083" y="317"/>
                  </a:cubicBezTo>
                  <a:close/>
                  <a:moveTo>
                    <a:pt x="1083" y="1"/>
                  </a:moveTo>
                  <a:cubicBezTo>
                    <a:pt x="482" y="1"/>
                    <a:pt x="0" y="488"/>
                    <a:pt x="0" y="1084"/>
                  </a:cubicBezTo>
                  <a:cubicBezTo>
                    <a:pt x="0" y="1684"/>
                    <a:pt x="482" y="2172"/>
                    <a:pt x="1083" y="2172"/>
                  </a:cubicBezTo>
                  <a:cubicBezTo>
                    <a:pt x="1683" y="2172"/>
                    <a:pt x="2171" y="1684"/>
                    <a:pt x="2171" y="1084"/>
                  </a:cubicBezTo>
                  <a:cubicBezTo>
                    <a:pt x="2171" y="488"/>
                    <a:pt x="1683" y="1"/>
                    <a:pt x="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9"/>
            <p:cNvSpPr/>
            <p:nvPr/>
          </p:nvSpPr>
          <p:spPr>
            <a:xfrm>
              <a:off x="8522650" y="2197313"/>
              <a:ext cx="54300" cy="54250"/>
            </a:xfrm>
            <a:custGeom>
              <a:avLst/>
              <a:gdLst/>
              <a:ahLst/>
              <a:cxnLst/>
              <a:rect l="l" t="t" r="r" b="b"/>
              <a:pathLst>
                <a:path w="2172" h="2170" extrusionOk="0">
                  <a:moveTo>
                    <a:pt x="1089" y="317"/>
                  </a:moveTo>
                  <a:cubicBezTo>
                    <a:pt x="1512" y="317"/>
                    <a:pt x="1855" y="659"/>
                    <a:pt x="1855" y="1083"/>
                  </a:cubicBezTo>
                  <a:cubicBezTo>
                    <a:pt x="1855" y="1506"/>
                    <a:pt x="1512" y="1855"/>
                    <a:pt x="1089" y="1855"/>
                  </a:cubicBezTo>
                  <a:cubicBezTo>
                    <a:pt x="661" y="1855"/>
                    <a:pt x="317" y="1506"/>
                    <a:pt x="317" y="1083"/>
                  </a:cubicBezTo>
                  <a:cubicBezTo>
                    <a:pt x="317" y="659"/>
                    <a:pt x="661" y="317"/>
                    <a:pt x="1089" y="317"/>
                  </a:cubicBezTo>
                  <a:close/>
                  <a:moveTo>
                    <a:pt x="1089" y="0"/>
                  </a:moveTo>
                  <a:cubicBezTo>
                    <a:pt x="489" y="0"/>
                    <a:pt x="1" y="488"/>
                    <a:pt x="1" y="1083"/>
                  </a:cubicBezTo>
                  <a:cubicBezTo>
                    <a:pt x="1" y="1682"/>
                    <a:pt x="489" y="2170"/>
                    <a:pt x="1089" y="2170"/>
                  </a:cubicBezTo>
                  <a:cubicBezTo>
                    <a:pt x="1684" y="2170"/>
                    <a:pt x="2172" y="1682"/>
                    <a:pt x="2172" y="1083"/>
                  </a:cubicBezTo>
                  <a:cubicBezTo>
                    <a:pt x="2172" y="488"/>
                    <a:pt x="1684" y="0"/>
                    <a:pt x="1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9"/>
            <p:cNvSpPr/>
            <p:nvPr/>
          </p:nvSpPr>
          <p:spPr>
            <a:xfrm>
              <a:off x="8264000" y="2452238"/>
              <a:ext cx="54275" cy="54275"/>
            </a:xfrm>
            <a:custGeom>
              <a:avLst/>
              <a:gdLst/>
              <a:ahLst/>
              <a:cxnLst/>
              <a:rect l="l" t="t" r="r" b="b"/>
              <a:pathLst>
                <a:path w="2171" h="2171" extrusionOk="0">
                  <a:moveTo>
                    <a:pt x="1082" y="316"/>
                  </a:moveTo>
                  <a:cubicBezTo>
                    <a:pt x="1505" y="316"/>
                    <a:pt x="1854" y="665"/>
                    <a:pt x="1854" y="1088"/>
                  </a:cubicBezTo>
                  <a:cubicBezTo>
                    <a:pt x="1854" y="1511"/>
                    <a:pt x="1505" y="1855"/>
                    <a:pt x="1082" y="1855"/>
                  </a:cubicBezTo>
                  <a:cubicBezTo>
                    <a:pt x="659" y="1855"/>
                    <a:pt x="316" y="1511"/>
                    <a:pt x="316" y="1088"/>
                  </a:cubicBezTo>
                  <a:cubicBezTo>
                    <a:pt x="316" y="665"/>
                    <a:pt x="659" y="316"/>
                    <a:pt x="1082" y="316"/>
                  </a:cubicBezTo>
                  <a:close/>
                  <a:moveTo>
                    <a:pt x="1082" y="0"/>
                  </a:moveTo>
                  <a:cubicBezTo>
                    <a:pt x="488" y="0"/>
                    <a:pt x="1" y="488"/>
                    <a:pt x="1" y="1088"/>
                  </a:cubicBezTo>
                  <a:cubicBezTo>
                    <a:pt x="1" y="1682"/>
                    <a:pt x="488" y="2171"/>
                    <a:pt x="1082" y="2171"/>
                  </a:cubicBezTo>
                  <a:cubicBezTo>
                    <a:pt x="1683" y="2171"/>
                    <a:pt x="2170" y="1682"/>
                    <a:pt x="2170" y="1088"/>
                  </a:cubicBezTo>
                  <a:cubicBezTo>
                    <a:pt x="2170" y="488"/>
                    <a:pt x="1683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7" name="Google Shape;4177;p39"/>
          <p:cNvGrpSpPr/>
          <p:nvPr/>
        </p:nvGrpSpPr>
        <p:grpSpPr>
          <a:xfrm>
            <a:off x="342723" y="765850"/>
            <a:ext cx="980627" cy="915914"/>
            <a:chOff x="7880475" y="4009850"/>
            <a:chExt cx="402325" cy="375775"/>
          </a:xfrm>
        </p:grpSpPr>
        <p:sp>
          <p:nvSpPr>
            <p:cNvPr id="4178" name="Google Shape;4178;p39"/>
            <p:cNvSpPr/>
            <p:nvPr/>
          </p:nvSpPr>
          <p:spPr>
            <a:xfrm>
              <a:off x="7880475" y="4035375"/>
              <a:ext cx="375275" cy="350250"/>
            </a:xfrm>
            <a:custGeom>
              <a:avLst/>
              <a:gdLst/>
              <a:ahLst/>
              <a:cxnLst/>
              <a:rect l="l" t="t" r="r" b="b"/>
              <a:pathLst>
                <a:path w="15011" h="14010" extrusionOk="0">
                  <a:moveTo>
                    <a:pt x="7503" y="1"/>
                  </a:moveTo>
                  <a:cubicBezTo>
                    <a:pt x="4100" y="1"/>
                    <a:pt x="1115" y="2481"/>
                    <a:pt x="586" y="5944"/>
                  </a:cubicBezTo>
                  <a:cubicBezTo>
                    <a:pt x="1" y="9765"/>
                    <a:pt x="2622" y="13339"/>
                    <a:pt x="6448" y="13928"/>
                  </a:cubicBezTo>
                  <a:cubicBezTo>
                    <a:pt x="6806" y="13982"/>
                    <a:pt x="7163" y="14009"/>
                    <a:pt x="7515" y="14009"/>
                  </a:cubicBezTo>
                  <a:cubicBezTo>
                    <a:pt x="10913" y="14009"/>
                    <a:pt x="13897" y="11528"/>
                    <a:pt x="14426" y="8066"/>
                  </a:cubicBezTo>
                  <a:cubicBezTo>
                    <a:pt x="15010" y="4245"/>
                    <a:pt x="12390" y="671"/>
                    <a:pt x="8570" y="82"/>
                  </a:cubicBezTo>
                  <a:cubicBezTo>
                    <a:pt x="8211" y="27"/>
                    <a:pt x="7855" y="1"/>
                    <a:pt x="7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9"/>
            <p:cNvSpPr/>
            <p:nvPr/>
          </p:nvSpPr>
          <p:spPr>
            <a:xfrm>
              <a:off x="7903150" y="4013825"/>
              <a:ext cx="375375" cy="350125"/>
            </a:xfrm>
            <a:custGeom>
              <a:avLst/>
              <a:gdLst/>
              <a:ahLst/>
              <a:cxnLst/>
              <a:rect l="l" t="t" r="r" b="b"/>
              <a:pathLst>
                <a:path w="15015" h="14005" extrusionOk="0">
                  <a:moveTo>
                    <a:pt x="7502" y="0"/>
                  </a:moveTo>
                  <a:cubicBezTo>
                    <a:pt x="4099" y="0"/>
                    <a:pt x="1119" y="2476"/>
                    <a:pt x="589" y="5943"/>
                  </a:cubicBezTo>
                  <a:cubicBezTo>
                    <a:pt x="0" y="9764"/>
                    <a:pt x="2625" y="13338"/>
                    <a:pt x="6446" y="13921"/>
                  </a:cubicBezTo>
                  <a:cubicBezTo>
                    <a:pt x="6808" y="13977"/>
                    <a:pt x="7167" y="14004"/>
                    <a:pt x="7522" y="14004"/>
                  </a:cubicBezTo>
                  <a:cubicBezTo>
                    <a:pt x="10921" y="14004"/>
                    <a:pt x="13901" y="11524"/>
                    <a:pt x="14430" y="8065"/>
                  </a:cubicBezTo>
                  <a:cubicBezTo>
                    <a:pt x="15015" y="4239"/>
                    <a:pt x="12394" y="665"/>
                    <a:pt x="8568" y="81"/>
                  </a:cubicBezTo>
                  <a:cubicBezTo>
                    <a:pt x="8209" y="27"/>
                    <a:pt x="7856" y="0"/>
                    <a:pt x="7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9"/>
            <p:cNvSpPr/>
            <p:nvPr/>
          </p:nvSpPr>
          <p:spPr>
            <a:xfrm>
              <a:off x="7898975" y="4009850"/>
              <a:ext cx="383825" cy="358075"/>
            </a:xfrm>
            <a:custGeom>
              <a:avLst/>
              <a:gdLst/>
              <a:ahLst/>
              <a:cxnLst/>
              <a:rect l="l" t="t" r="r" b="b"/>
              <a:pathLst>
                <a:path w="15353" h="14323" extrusionOk="0">
                  <a:moveTo>
                    <a:pt x="7664" y="315"/>
                  </a:moveTo>
                  <a:cubicBezTo>
                    <a:pt x="8012" y="315"/>
                    <a:pt x="8359" y="342"/>
                    <a:pt x="8713" y="396"/>
                  </a:cubicBezTo>
                  <a:cubicBezTo>
                    <a:pt x="12443" y="969"/>
                    <a:pt x="15015" y="4467"/>
                    <a:pt x="14442" y="8197"/>
                  </a:cubicBezTo>
                  <a:cubicBezTo>
                    <a:pt x="13923" y="11577"/>
                    <a:pt x="11000" y="14006"/>
                    <a:pt x="7681" y="14006"/>
                  </a:cubicBezTo>
                  <a:cubicBezTo>
                    <a:pt x="7338" y="14006"/>
                    <a:pt x="6990" y="13980"/>
                    <a:pt x="6640" y="13926"/>
                  </a:cubicBezTo>
                  <a:cubicBezTo>
                    <a:pt x="2911" y="13353"/>
                    <a:pt x="339" y="9853"/>
                    <a:pt x="912" y="6124"/>
                  </a:cubicBezTo>
                  <a:cubicBezTo>
                    <a:pt x="1190" y="4318"/>
                    <a:pt x="2149" y="2726"/>
                    <a:pt x="3623" y="1645"/>
                  </a:cubicBezTo>
                  <a:cubicBezTo>
                    <a:pt x="4813" y="770"/>
                    <a:pt x="6217" y="315"/>
                    <a:pt x="7664" y="315"/>
                  </a:cubicBezTo>
                  <a:close/>
                  <a:moveTo>
                    <a:pt x="7659" y="0"/>
                  </a:moveTo>
                  <a:cubicBezTo>
                    <a:pt x="6147" y="0"/>
                    <a:pt x="4679" y="477"/>
                    <a:pt x="3440" y="1392"/>
                  </a:cubicBezTo>
                  <a:cubicBezTo>
                    <a:pt x="1897" y="2523"/>
                    <a:pt x="890" y="4184"/>
                    <a:pt x="601" y="6075"/>
                  </a:cubicBezTo>
                  <a:cubicBezTo>
                    <a:pt x="0" y="9977"/>
                    <a:pt x="2691" y="13642"/>
                    <a:pt x="6591" y="14236"/>
                  </a:cubicBezTo>
                  <a:cubicBezTo>
                    <a:pt x="6956" y="14295"/>
                    <a:pt x="7326" y="14322"/>
                    <a:pt x="7691" y="14322"/>
                  </a:cubicBezTo>
                  <a:cubicBezTo>
                    <a:pt x="9202" y="14322"/>
                    <a:pt x="10669" y="13845"/>
                    <a:pt x="11913" y="12935"/>
                  </a:cubicBezTo>
                  <a:cubicBezTo>
                    <a:pt x="13456" y="11804"/>
                    <a:pt x="14463" y="10137"/>
                    <a:pt x="14752" y="8246"/>
                  </a:cubicBezTo>
                  <a:cubicBezTo>
                    <a:pt x="15353" y="4345"/>
                    <a:pt x="12663" y="685"/>
                    <a:pt x="8762" y="85"/>
                  </a:cubicBezTo>
                  <a:cubicBezTo>
                    <a:pt x="8393" y="28"/>
                    <a:pt x="8025" y="0"/>
                    <a:pt x="7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9"/>
            <p:cNvSpPr/>
            <p:nvPr/>
          </p:nvSpPr>
          <p:spPr>
            <a:xfrm>
              <a:off x="8025150" y="4120725"/>
              <a:ext cx="148100" cy="148325"/>
            </a:xfrm>
            <a:custGeom>
              <a:avLst/>
              <a:gdLst/>
              <a:ahLst/>
              <a:cxnLst/>
              <a:rect l="l" t="t" r="r" b="b"/>
              <a:pathLst>
                <a:path w="5924" h="5933" extrusionOk="0">
                  <a:moveTo>
                    <a:pt x="1" y="0"/>
                  </a:moveTo>
                  <a:lnTo>
                    <a:pt x="2059" y="5933"/>
                  </a:lnTo>
                  <a:lnTo>
                    <a:pt x="2745" y="3730"/>
                  </a:lnTo>
                  <a:lnTo>
                    <a:pt x="4578" y="5611"/>
                  </a:lnTo>
                  <a:lnTo>
                    <a:pt x="4867" y="5322"/>
                  </a:lnTo>
                  <a:lnTo>
                    <a:pt x="5312" y="4877"/>
                  </a:lnTo>
                  <a:lnTo>
                    <a:pt x="5602" y="4588"/>
                  </a:lnTo>
                  <a:lnTo>
                    <a:pt x="3720" y="2755"/>
                  </a:lnTo>
                  <a:lnTo>
                    <a:pt x="5923" y="20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9"/>
            <p:cNvSpPr/>
            <p:nvPr/>
          </p:nvSpPr>
          <p:spPr>
            <a:xfrm>
              <a:off x="8021025" y="4116850"/>
              <a:ext cx="156075" cy="156100"/>
            </a:xfrm>
            <a:custGeom>
              <a:avLst/>
              <a:gdLst/>
              <a:ahLst/>
              <a:cxnLst/>
              <a:rect l="l" t="t" r="r" b="b"/>
              <a:pathLst>
                <a:path w="6243" h="6244" extrusionOk="0">
                  <a:moveTo>
                    <a:pt x="423" y="412"/>
                  </a:moveTo>
                  <a:lnTo>
                    <a:pt x="5584" y="2213"/>
                  </a:lnTo>
                  <a:lnTo>
                    <a:pt x="3838" y="2759"/>
                  </a:lnTo>
                  <a:cubicBezTo>
                    <a:pt x="3784" y="2776"/>
                    <a:pt x="3741" y="2819"/>
                    <a:pt x="3730" y="2873"/>
                  </a:cubicBezTo>
                  <a:cubicBezTo>
                    <a:pt x="3719" y="2927"/>
                    <a:pt x="3735" y="2984"/>
                    <a:pt x="3773" y="3023"/>
                  </a:cubicBezTo>
                  <a:lnTo>
                    <a:pt x="5542" y="4748"/>
                  </a:lnTo>
                  <a:lnTo>
                    <a:pt x="4748" y="5541"/>
                  </a:lnTo>
                  <a:lnTo>
                    <a:pt x="3022" y="3773"/>
                  </a:lnTo>
                  <a:cubicBezTo>
                    <a:pt x="2993" y="3743"/>
                    <a:pt x="2950" y="3727"/>
                    <a:pt x="2907" y="3727"/>
                  </a:cubicBezTo>
                  <a:cubicBezTo>
                    <a:pt x="2896" y="3727"/>
                    <a:pt x="2884" y="3728"/>
                    <a:pt x="2873" y="3730"/>
                  </a:cubicBezTo>
                  <a:cubicBezTo>
                    <a:pt x="2819" y="3741"/>
                    <a:pt x="2777" y="3783"/>
                    <a:pt x="2760" y="3837"/>
                  </a:cubicBezTo>
                  <a:lnTo>
                    <a:pt x="2213" y="5578"/>
                  </a:lnTo>
                  <a:lnTo>
                    <a:pt x="423" y="412"/>
                  </a:lnTo>
                  <a:close/>
                  <a:moveTo>
                    <a:pt x="162" y="1"/>
                  </a:moveTo>
                  <a:cubicBezTo>
                    <a:pt x="122" y="1"/>
                    <a:pt x="83" y="16"/>
                    <a:pt x="54" y="48"/>
                  </a:cubicBezTo>
                  <a:cubicBezTo>
                    <a:pt x="12" y="86"/>
                    <a:pt x="0" y="150"/>
                    <a:pt x="17" y="209"/>
                  </a:cubicBezTo>
                  <a:lnTo>
                    <a:pt x="2074" y="6135"/>
                  </a:lnTo>
                  <a:cubicBezTo>
                    <a:pt x="2095" y="6200"/>
                    <a:pt x="2154" y="6243"/>
                    <a:pt x="2224" y="6243"/>
                  </a:cubicBezTo>
                  <a:cubicBezTo>
                    <a:pt x="2294" y="6243"/>
                    <a:pt x="2352" y="6194"/>
                    <a:pt x="2374" y="6130"/>
                  </a:cubicBezTo>
                  <a:lnTo>
                    <a:pt x="2980" y="4181"/>
                  </a:lnTo>
                  <a:lnTo>
                    <a:pt x="4630" y="5873"/>
                  </a:lnTo>
                  <a:cubicBezTo>
                    <a:pt x="4662" y="5905"/>
                    <a:pt x="4699" y="5922"/>
                    <a:pt x="4743" y="5922"/>
                  </a:cubicBezTo>
                  <a:cubicBezTo>
                    <a:pt x="4785" y="5922"/>
                    <a:pt x="4828" y="5905"/>
                    <a:pt x="4855" y="5873"/>
                  </a:cubicBezTo>
                  <a:lnTo>
                    <a:pt x="5873" y="4856"/>
                  </a:lnTo>
                  <a:cubicBezTo>
                    <a:pt x="5906" y="4829"/>
                    <a:pt x="5921" y="4785"/>
                    <a:pt x="5921" y="4743"/>
                  </a:cubicBezTo>
                  <a:cubicBezTo>
                    <a:pt x="5921" y="4700"/>
                    <a:pt x="5906" y="4663"/>
                    <a:pt x="5873" y="4631"/>
                  </a:cubicBezTo>
                  <a:lnTo>
                    <a:pt x="4185" y="2979"/>
                  </a:lnTo>
                  <a:lnTo>
                    <a:pt x="6131" y="2374"/>
                  </a:lnTo>
                  <a:cubicBezTo>
                    <a:pt x="6195" y="2353"/>
                    <a:pt x="6242" y="2294"/>
                    <a:pt x="6242" y="2224"/>
                  </a:cubicBezTo>
                  <a:cubicBezTo>
                    <a:pt x="6242" y="2155"/>
                    <a:pt x="6200" y="2096"/>
                    <a:pt x="6136" y="2074"/>
                  </a:cubicBezTo>
                  <a:lnTo>
                    <a:pt x="220" y="11"/>
                  </a:lnTo>
                  <a:cubicBezTo>
                    <a:pt x="201" y="4"/>
                    <a:pt x="181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3" name="Google Shape;4183;p39"/>
          <p:cNvSpPr txBox="1">
            <a:spLocks noGrp="1"/>
          </p:cNvSpPr>
          <p:nvPr>
            <p:ph type="title"/>
          </p:nvPr>
        </p:nvSpPr>
        <p:spPr>
          <a:xfrm>
            <a:off x="1484932" y="2381927"/>
            <a:ext cx="6411083" cy="15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vi-VN" sz="4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LẬP MỐI QUAN HỆ GIỮA HAI BẢNG</a:t>
            </a:r>
            <a:endParaRPr lang="vi-VN" sz="40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4" name="Google Shape;4184;p39"/>
          <p:cNvSpPr txBox="1">
            <a:spLocks noGrp="1"/>
          </p:cNvSpPr>
          <p:nvPr>
            <p:ph type="title" idx="2"/>
          </p:nvPr>
        </p:nvSpPr>
        <p:spPr>
          <a:xfrm>
            <a:off x="3746000" y="1036097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6724"/>
            <a:ext cx="54453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4530" y="2375860"/>
            <a:ext cx="1582221" cy="595901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endParaRPr lang="en-US" sz="20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4530" y="3089186"/>
            <a:ext cx="5989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Em đã học về quan hệ giữa bảng và khóa ngoài trong CSDL quan hệ. </a:t>
            </a:r>
            <a:r>
              <a:rPr lang="en-US" sz="2000" smtClean="0"/>
              <a:t>Em </a:t>
            </a:r>
            <a:r>
              <a:rPr lang="en-US" sz="2000"/>
              <a:t>hãy cho biết khóa ngoài của một bảng là gì và ràng buộc khóa ngoài là gì?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lựa chọn kết nối dữ liệu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1282" y="1127199"/>
            <a:ext cx="8179285" cy="958660"/>
            <a:chOff x="461282" y="1083924"/>
            <a:chExt cx="8179285" cy="958660"/>
          </a:xfrm>
        </p:grpSpPr>
        <p:sp>
          <p:nvSpPr>
            <p:cNvPr id="4" name="Rectangle 3"/>
            <p:cNvSpPr/>
            <p:nvPr/>
          </p:nvSpPr>
          <p:spPr>
            <a:xfrm>
              <a:off x="1006868" y="1083924"/>
              <a:ext cx="7633699" cy="958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i="1" smtClean="0">
                  <a:solidFill>
                    <a:schemeClr val="accent2">
                      <a:lumMod val="25000"/>
                    </a:schemeClr>
                  </a:solidFill>
                </a:rPr>
                <a:t>V</a:t>
              </a:r>
              <a:r>
                <a:rPr lang="en-US" sz="2000" i="1" smtClean="0">
                  <a:solidFill>
                    <a:schemeClr val="accent2">
                      <a:lumMod val="25000"/>
                    </a:schemeClr>
                  </a:solidFill>
                </a:rPr>
                <a:t>ận </a:t>
              </a:r>
              <a:r>
                <a:rPr lang="en-US" sz="2000" i="1">
                  <a:solidFill>
                    <a:schemeClr val="accent2">
                      <a:lumMod val="25000"/>
                    </a:schemeClr>
                  </a:solidFill>
                </a:rPr>
                <a:t>dụng kiến thức đã học về quan hệ giữa hai bảng và vai trò của khóa ngoài, trả lời câu hỏi </a:t>
              </a:r>
              <a:r>
                <a:rPr lang="en-US" sz="2000" b="1" i="1">
                  <a:solidFill>
                    <a:schemeClr val="accent2">
                      <a:lumMod val="25000"/>
                    </a:schemeClr>
                  </a:solidFill>
                </a:rPr>
                <a:t>Hoạt động </a:t>
              </a:r>
              <a:r>
                <a:rPr lang="en-US" sz="2000" i="1">
                  <a:solidFill>
                    <a:schemeClr val="accent2">
                      <a:lumMod val="25000"/>
                    </a:schemeClr>
                  </a:solidFill>
                </a:rPr>
                <a:t>tr.139 SGK: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282" y="1244525"/>
              <a:ext cx="517435" cy="72400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8517276" y="3349375"/>
            <a:ext cx="626724" cy="6986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15407" y="2654068"/>
            <a:ext cx="1925160" cy="2489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97433" y="2434855"/>
            <a:ext cx="446567" cy="73364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5001180" y="372117"/>
            <a:ext cx="2258120" cy="18036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912781"/>
            <a:ext cx="882502" cy="123071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36242" y="4603898"/>
            <a:ext cx="1960465" cy="53782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2502" y="728023"/>
            <a:ext cx="5326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smtClean="0"/>
              <a:t>Khóa </a:t>
            </a:r>
            <a:r>
              <a:rPr lang="vi-VN" sz="2000" b="1"/>
              <a:t>ngoài </a:t>
            </a:r>
            <a:r>
              <a:rPr lang="vi-VN" sz="2000"/>
              <a:t>của một bảng là một trường (hay một số trường) của bảng này đồng thời là khóa của một bảng khác</a:t>
            </a:r>
            <a:r>
              <a:rPr lang="vi-VN" sz="2000" smtClean="0"/>
              <a:t>.</a:t>
            </a:r>
            <a:endParaRPr lang="vi-VN" sz="2000"/>
          </a:p>
        </p:txBody>
      </p:sp>
      <p:sp>
        <p:nvSpPr>
          <p:cNvPr id="5" name="Rectangle 4"/>
          <p:cNvSpPr/>
          <p:nvPr/>
        </p:nvSpPr>
        <p:spPr>
          <a:xfrm>
            <a:off x="4210493" y="2702119"/>
            <a:ext cx="44869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000" b="1"/>
              <a:t>Ràng buộc khóa ngoài </a:t>
            </a:r>
            <a:r>
              <a:rPr lang="vi-VN" sz="2000"/>
              <a:t>là yêu cầu mọi giá trị của khóa ngoài trong bảng tham chiếu phải xuất hiện trong giá trị khóa ở bảng được tham chiếu.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89" y="728023"/>
            <a:ext cx="944969" cy="9449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7712" y="3034494"/>
            <a:ext cx="3038623" cy="1756574"/>
          </a:xfrm>
          <a:prstGeom prst="rect">
            <a:avLst/>
          </a:prstGeom>
        </p:spPr>
      </p:pic>
      <p:cxnSp>
        <p:nvCxnSpPr>
          <p:cNvPr id="46" name="Elbow Connector 45"/>
          <p:cNvCxnSpPr/>
          <p:nvPr/>
        </p:nvCxnSpPr>
        <p:spPr>
          <a:xfrm rot="16200000" flipV="1">
            <a:off x="1766271" y="2376542"/>
            <a:ext cx="858704" cy="457200"/>
          </a:xfrm>
          <a:prstGeom prst="bentConnector3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V="1">
            <a:off x="3486335" y="3034494"/>
            <a:ext cx="724158" cy="637121"/>
          </a:xfrm>
          <a:prstGeom prst="bentConnector3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3" y="601051"/>
            <a:ext cx="1057349" cy="869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25367" y="527908"/>
            <a:ext cx="7459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/>
              <a:t>Thiết lập mối quan hệ giữa hai bảng nhằm mục đích nối (</a:t>
            </a:r>
            <a:r>
              <a:rPr lang="vi-VN" sz="2000" i="1"/>
              <a:t>join</a:t>
            </a:r>
            <a:r>
              <a:rPr lang="vi-VN" sz="2000"/>
              <a:t>) dữ liệu giữa hai bản ghi tương ứng trong mỗi bảng.</a:t>
            </a:r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25367" y="1543571"/>
                <a:ext cx="745903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>
                    <a:latin typeface="Arial" panose="020B0604020202020204" pitchFamily="34" charset="0"/>
                    <a:ea typeface="Caudex"/>
                    <a:cs typeface="Arial" panose="020B0604020202020204" pitchFamily="34" charset="0"/>
                  </a:rPr>
                  <a:t>Quan hệ 1 –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US" sz="2000" smtClean="0">
                    <a:latin typeface="Arial" panose="020B0604020202020204" pitchFamily="34" charset="0"/>
                    <a:ea typeface="Caudex"/>
                    <a:cs typeface="Arial" panose="020B0604020202020204" pitchFamily="34" charset="0"/>
                  </a:rPr>
                  <a:t> </a:t>
                </a:r>
                <a:r>
                  <a:rPr lang="en-US" sz="2000">
                    <a:latin typeface="Arial" panose="020B0604020202020204" pitchFamily="34" charset="0"/>
                    <a:ea typeface="Caudex"/>
                    <a:cs typeface="Arial" panose="020B0604020202020204" pitchFamily="34" charset="0"/>
                  </a:rPr>
                  <a:t>phổ biến nhất giữa hai bảng có ba lựa chọn thuộc tính của phép nối dữ liệu (</a:t>
                </a:r>
                <a:r>
                  <a:rPr lang="en-US" sz="2000" i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Join Properties</a:t>
                </a:r>
                <a:r>
                  <a:rPr lang="en-US" sz="2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vi-VN" sz="20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67" y="1543571"/>
                <a:ext cx="7459038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735" r="-817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934948" y="2743198"/>
            <a:ext cx="2106203" cy="2106203"/>
            <a:chOff x="934948" y="2743198"/>
            <a:chExt cx="2106203" cy="2106203"/>
          </a:xfrm>
        </p:grpSpPr>
        <p:sp>
          <p:nvSpPr>
            <p:cNvPr id="11" name="Oval 10"/>
            <p:cNvSpPr/>
            <p:nvPr/>
          </p:nvSpPr>
          <p:spPr>
            <a:xfrm>
              <a:off x="934948" y="2743198"/>
              <a:ext cx="2106203" cy="21062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0635" y="3020197"/>
              <a:ext cx="198291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smtClean="0"/>
                <a:t>1. 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 smtClean="0"/>
                <a:t>Phép nối trong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 smtClean="0"/>
                <a:t>(</a:t>
              </a:r>
              <a:r>
                <a:rPr lang="vi-VN" sz="2000" i="1" smtClean="0"/>
                <a:t>Inner join</a:t>
              </a:r>
              <a:r>
                <a:rPr lang="vi-VN" sz="2000" smtClean="0"/>
                <a:t>)</a:t>
              </a:r>
              <a:endParaRPr lang="en-US" sz="20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73694" y="2743197"/>
            <a:ext cx="2106203" cy="2106203"/>
            <a:chOff x="3573694" y="2743197"/>
            <a:chExt cx="2106203" cy="2106203"/>
          </a:xfrm>
        </p:grpSpPr>
        <p:sp>
          <p:nvSpPr>
            <p:cNvPr id="13" name="Oval 12"/>
            <p:cNvSpPr/>
            <p:nvPr/>
          </p:nvSpPr>
          <p:spPr>
            <a:xfrm>
              <a:off x="3573694" y="2743197"/>
              <a:ext cx="2106203" cy="21062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35339" y="3022742"/>
              <a:ext cx="19829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smtClean="0"/>
                <a:t>2. Phép </a:t>
              </a:r>
              <a:r>
                <a:rPr lang="vi-VN" sz="2000"/>
                <a:t>nối </a:t>
              </a:r>
              <a:r>
                <a:rPr lang="vi-VN" sz="2000" smtClean="0"/>
                <a:t>ngoài </a:t>
              </a:r>
              <a:r>
                <a:rPr lang="vi-VN" sz="2000"/>
                <a:t>bên trái (</a:t>
              </a:r>
              <a:r>
                <a:rPr lang="vi-VN" sz="2000" i="1"/>
                <a:t>Left outer join</a:t>
              </a:r>
              <a:r>
                <a:rPr lang="vi-VN" sz="2000"/>
                <a:t>)</a:t>
              </a:r>
              <a:endParaRPr lang="en-US" sz="2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15181" y="2743195"/>
            <a:ext cx="2106203" cy="2106203"/>
            <a:chOff x="3573694" y="2743197"/>
            <a:chExt cx="2106203" cy="2106203"/>
          </a:xfrm>
        </p:grpSpPr>
        <p:sp>
          <p:nvSpPr>
            <p:cNvPr id="17" name="Oval 16"/>
            <p:cNvSpPr/>
            <p:nvPr/>
          </p:nvSpPr>
          <p:spPr>
            <a:xfrm>
              <a:off x="3573694" y="2743197"/>
              <a:ext cx="2106203" cy="210620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3694" y="3057634"/>
              <a:ext cx="210620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smtClean="0"/>
                <a:t>3. Phép </a:t>
              </a:r>
              <a:r>
                <a:rPr lang="vi-VN" sz="2000"/>
                <a:t>nối </a:t>
              </a:r>
              <a:r>
                <a:rPr lang="vi-VN" sz="2000" smtClean="0"/>
                <a:t>ngoài </a:t>
              </a:r>
              <a:r>
                <a:rPr lang="vi-VN" sz="2000"/>
                <a:t>bên </a:t>
              </a:r>
              <a:r>
                <a:rPr lang="vi-VN" sz="2000" smtClean="0"/>
                <a:t>phải (</a:t>
              </a:r>
              <a:r>
                <a:rPr lang="vi-VN" sz="2000" i="1" smtClean="0"/>
                <a:t>Right </a:t>
              </a:r>
              <a:r>
                <a:rPr lang="vi-VN" sz="2000" i="1"/>
                <a:t>outer join</a:t>
              </a:r>
              <a:r>
                <a:rPr lang="vi-VN" sz="2000"/>
                <a:t>)</a:t>
              </a: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Affiliate Programs Strategies for Marketing by Slidesgo">
  <a:themeElements>
    <a:clrScheme name="Simple Light">
      <a:dk1>
        <a:srgbClr val="000000"/>
      </a:dk1>
      <a:lt1>
        <a:srgbClr val="FFFFFF"/>
      </a:lt1>
      <a:dk2>
        <a:srgbClr val="04E5D7"/>
      </a:dk2>
      <a:lt2>
        <a:srgbClr val="B3F4EE"/>
      </a:lt2>
      <a:accent1>
        <a:srgbClr val="8E5DF6"/>
      </a:accent1>
      <a:accent2>
        <a:srgbClr val="D7CDF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1696</Words>
  <Application>Microsoft Office PowerPoint</Application>
  <PresentationFormat>On-screen Show (16:9)</PresentationFormat>
  <Paragraphs>149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</vt:lpstr>
      <vt:lpstr>Poppins</vt:lpstr>
      <vt:lpstr>Cambria Math</vt:lpstr>
      <vt:lpstr>Times New Roman</vt:lpstr>
      <vt:lpstr>Calibri</vt:lpstr>
      <vt:lpstr>Anaheim</vt:lpstr>
      <vt:lpstr>Caudex</vt:lpstr>
      <vt:lpstr>Elsie</vt:lpstr>
      <vt:lpstr>Wingdings</vt:lpstr>
      <vt:lpstr>Consolas</vt:lpstr>
      <vt:lpstr>Days One</vt:lpstr>
      <vt:lpstr>等线 Light</vt:lpstr>
      <vt:lpstr>Affiliate Programs Strategies for Marketing by Slidesgo</vt:lpstr>
      <vt:lpstr>1_Office 主题​​</vt:lpstr>
      <vt:lpstr>CHÀO MỪNG CÁC EM  ĐẾN VỚI BÀI HỌC HÔM NAY!</vt:lpstr>
      <vt:lpstr>KHỞI ĐỘNG</vt:lpstr>
      <vt:lpstr>KHỞI ĐỘNG</vt:lpstr>
      <vt:lpstr>PowerPoint Presentation</vt:lpstr>
      <vt:lpstr>NỘI DUNG BÀI HỌC</vt:lpstr>
      <vt:lpstr>THIẾT LẬP MỐI QUAN HỆ GIỮA HAI BẢNG</vt:lpstr>
      <vt:lpstr>a) Các lựa chọn kết nối dữ liệu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CỘT DỮ LIỆU TỪ TRA CỨU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 TẠO LIÊN KẾT CÁC BẢNG TRONG CSDL</vt:lpstr>
      <vt:lpstr>PowerPoint Presentation</vt:lpstr>
      <vt:lpstr>PowerPoint Presentation</vt:lpstr>
      <vt:lpstr>Câu hỏi tự kiểm tra SGK - tr.143</vt:lpstr>
      <vt:lpstr>Câu hỏi tự kiểm tra SGK - tr.143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HƯỚNG DẪN VỀ NHÀ</vt:lpstr>
      <vt:lpstr>CẢM ƠN SỰ CHÚ Ý  LẮNG NGHE CỦA CÁC EM!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 CẢ LỚP ĐẾN VỚI BÀI HỌC MỚI!</dc:title>
  <dc:creator>Xinh Đẹp Dịu Hiền Huế Thị</dc:creator>
  <cp:lastModifiedBy>Admin</cp:lastModifiedBy>
  <cp:revision>55</cp:revision>
  <dcterms:modified xsi:type="dcterms:W3CDTF">2024-09-13T17:20:23Z</dcterms:modified>
</cp:coreProperties>
</file>